
<file path=[Content_Types].xml><?xml version="1.0" encoding="utf-8"?>
<Types xmlns="http://schemas.openxmlformats.org/package/2006/content-types">
  <Default Extension="gif" ContentType="image/gif"/>
  <Default Extension="jpeg" ContentType="image/jpeg"/>
  <Default Extension="jpg" ContentType="image/jpeg"/>
  <Default Extension="png" ContentType="image/png"/>
  <Default Extension="rels" ContentType="application/vnd.openxmlformats-package.relationships+xml"/>
  <Default Extension="svg" ContentType="image/svg+xml"/>
  <Default Extension="wav" ContentType="audio/x-wav"/>
  <Default Extension="wma" ContentType="audio/x-ms-wma"/>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theme/theme3.xml" ContentType="application/vnd.openxmlformats-officedocument.theme+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theme/theme4.xml" ContentType="application/vnd.openxmlformats-officedocument.theme+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theme/theme5.xml" ContentType="application/vnd.openxmlformats-officedocument.theme+xml"/>
  <Override PartName="/ppt/theme/theme6.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68" r:id="rId2"/>
    <p:sldMasterId id="2147483680" r:id="rId3"/>
    <p:sldMasterId id="2147483711" r:id="rId4"/>
    <p:sldMasterId id="2147483726" r:id="rId5"/>
  </p:sldMasterIdLst>
  <p:notesMasterIdLst>
    <p:notesMasterId r:id="rId39"/>
  </p:notesMasterIdLst>
  <p:sldIdLst>
    <p:sldId id="11088631" r:id="rId6"/>
    <p:sldId id="258" r:id="rId7"/>
    <p:sldId id="322" r:id="rId8"/>
    <p:sldId id="11088637" r:id="rId9"/>
    <p:sldId id="257" r:id="rId10"/>
    <p:sldId id="330" r:id="rId11"/>
    <p:sldId id="11088643" r:id="rId12"/>
    <p:sldId id="292" r:id="rId13"/>
    <p:sldId id="293" r:id="rId14"/>
    <p:sldId id="294" r:id="rId15"/>
    <p:sldId id="295" r:id="rId16"/>
    <p:sldId id="466" r:id="rId17"/>
    <p:sldId id="11088645" r:id="rId18"/>
    <p:sldId id="11088640" r:id="rId19"/>
    <p:sldId id="11088646" r:id="rId20"/>
    <p:sldId id="11088638" r:id="rId21"/>
    <p:sldId id="470" r:id="rId22"/>
    <p:sldId id="601" r:id="rId23"/>
    <p:sldId id="472" r:id="rId24"/>
    <p:sldId id="11088641" r:id="rId25"/>
    <p:sldId id="602" r:id="rId26"/>
    <p:sldId id="11088642" r:id="rId27"/>
    <p:sldId id="603" r:id="rId28"/>
    <p:sldId id="478" r:id="rId29"/>
    <p:sldId id="272" r:id="rId30"/>
    <p:sldId id="479" r:id="rId31"/>
    <p:sldId id="596" r:id="rId32"/>
    <p:sldId id="277" r:id="rId33"/>
    <p:sldId id="278" r:id="rId34"/>
    <p:sldId id="279" r:id="rId35"/>
    <p:sldId id="480" r:id="rId36"/>
    <p:sldId id="281" r:id="rId37"/>
    <p:sldId id="282" r:id="rId3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93296810-A885-4BE3-A3E7-6D5BEEA58F35}" styleName="Medium Style 2 - Accent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4838" autoAdjust="0"/>
    <p:restoredTop sz="94660"/>
  </p:normalViewPr>
  <p:slideViewPr>
    <p:cSldViewPr snapToGrid="0" showGuides="1">
      <p:cViewPr varScale="1">
        <p:scale>
          <a:sx n="67" d="100"/>
          <a:sy n="67" d="100"/>
        </p:scale>
        <p:origin x="864" y="78"/>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notesMaster" Target="notesMasters/notesMaster1.xml"/><Relationship Id="rId3" Type="http://schemas.openxmlformats.org/officeDocument/2006/relationships/slideMaster" Target="slideMasters/slideMaster3.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theme" Target="theme/theme1.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2" Type="http://schemas.openxmlformats.org/officeDocument/2006/relationships/slideMaster" Target="slideMasters/slideMaster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41"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presProps" Target="presProps.xml"/><Relationship Id="rId5" Type="http://schemas.openxmlformats.org/officeDocument/2006/relationships/slideMaster" Target="slideMasters/slideMaster5.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 Type="http://schemas.openxmlformats.org/officeDocument/2006/relationships/slideMaster" Target="slideMasters/slideMaster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6.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C4BD80A-9079-4B59-8DD3-57687BA52FA4}" type="datetimeFigureOut">
              <a:rPr lang="en-US" smtClean="0"/>
              <a:t>2/27/2024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0EDF883-1619-49A4-B423-1617C6D4BBE6}" type="slidenum">
              <a:rPr lang="en-US" smtClean="0"/>
              <a:t>‹#›</a:t>
            </a:fld>
            <a:endParaRPr lang="en-US"/>
          </a:p>
        </p:txBody>
      </p:sp>
    </p:spTree>
    <p:extLst>
      <p:ext uri="{BB962C8B-B14F-4D97-AF65-F5344CB8AC3E}">
        <p14:creationId xmlns:p14="http://schemas.microsoft.com/office/powerpoint/2010/main" val="198350035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2"/>
        <p:cNvGrpSpPr/>
        <p:nvPr/>
      </p:nvGrpSpPr>
      <p:grpSpPr>
        <a:xfrm>
          <a:off x="0" y="0"/>
          <a:ext cx="0" cy="0"/>
          <a:chOff x="0" y="0"/>
          <a:chExt cx="0" cy="0"/>
        </a:xfrm>
      </p:grpSpPr>
      <p:sp>
        <p:nvSpPr>
          <p:cNvPr id="53" name="Google Shape;53;g35f391192_0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4" name="Google Shape;54;g35f391192_0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3797882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
        <p:cNvGrpSpPr/>
        <p:nvPr/>
      </p:nvGrpSpPr>
      <p:grpSpPr>
        <a:xfrm>
          <a:off x="0" y="0"/>
          <a:ext cx="0" cy="0"/>
          <a:chOff x="0" y="0"/>
          <a:chExt cx="0" cy="0"/>
        </a:xfrm>
      </p:grpSpPr>
      <p:sp>
        <p:nvSpPr>
          <p:cNvPr id="76" name="Google Shape;76;g35f391192_02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 name="Google Shape;77;g35f391192_0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30596600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
        <p:cNvGrpSpPr/>
        <p:nvPr/>
      </p:nvGrpSpPr>
      <p:grpSpPr>
        <a:xfrm>
          <a:off x="0" y="0"/>
          <a:ext cx="0" cy="0"/>
          <a:chOff x="0" y="0"/>
          <a:chExt cx="0" cy="0"/>
        </a:xfrm>
      </p:grpSpPr>
      <p:sp>
        <p:nvSpPr>
          <p:cNvPr id="76" name="Google Shape;76;g35f391192_02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 name="Google Shape;77;g35f391192_0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62299840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5"/>
        <p:cNvGrpSpPr/>
        <p:nvPr/>
      </p:nvGrpSpPr>
      <p:grpSpPr>
        <a:xfrm>
          <a:off x="0" y="0"/>
          <a:ext cx="0" cy="0"/>
          <a:chOff x="0" y="0"/>
          <a:chExt cx="0" cy="0"/>
        </a:xfrm>
      </p:grpSpPr>
      <p:sp>
        <p:nvSpPr>
          <p:cNvPr id="96" name="Google Shape;96;g35ed75ccf_01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7" name="Google Shape;97;g35ed75ccf_01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71788766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
        <p:cNvGrpSpPr/>
        <p:nvPr/>
      </p:nvGrpSpPr>
      <p:grpSpPr>
        <a:xfrm>
          <a:off x="0" y="0"/>
          <a:ext cx="0" cy="0"/>
          <a:chOff x="0" y="0"/>
          <a:chExt cx="0" cy="0"/>
        </a:xfrm>
      </p:grpSpPr>
      <p:sp>
        <p:nvSpPr>
          <p:cNvPr id="76" name="Google Shape;76;g35f391192_02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 name="Google Shape;77;g35f391192_0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98990582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
        <p:cNvGrpSpPr/>
        <p:nvPr/>
      </p:nvGrpSpPr>
      <p:grpSpPr>
        <a:xfrm>
          <a:off x="0" y="0"/>
          <a:ext cx="0" cy="0"/>
          <a:chOff x="0" y="0"/>
          <a:chExt cx="0" cy="0"/>
        </a:xfrm>
      </p:grpSpPr>
      <p:sp>
        <p:nvSpPr>
          <p:cNvPr id="76" name="Google Shape;76;g35f391192_02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 name="Google Shape;77;g35f391192_0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34837099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
        <p:cNvGrpSpPr/>
        <p:nvPr/>
      </p:nvGrpSpPr>
      <p:grpSpPr>
        <a:xfrm>
          <a:off x="0" y="0"/>
          <a:ext cx="0" cy="0"/>
          <a:chOff x="0" y="0"/>
          <a:chExt cx="0" cy="0"/>
        </a:xfrm>
      </p:grpSpPr>
      <p:sp>
        <p:nvSpPr>
          <p:cNvPr id="76" name="Google Shape;76;g35f391192_02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 name="Google Shape;77;g35f391192_0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14259443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
        <p:cNvGrpSpPr/>
        <p:nvPr/>
      </p:nvGrpSpPr>
      <p:grpSpPr>
        <a:xfrm>
          <a:off x="0" y="0"/>
          <a:ext cx="0" cy="0"/>
          <a:chOff x="0" y="0"/>
          <a:chExt cx="0" cy="0"/>
        </a:xfrm>
      </p:grpSpPr>
      <p:sp>
        <p:nvSpPr>
          <p:cNvPr id="76" name="Google Shape;76;g35f391192_02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 name="Google Shape;77;g35f391192_0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9986331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
        <p:cNvGrpSpPr/>
        <p:nvPr/>
      </p:nvGrpSpPr>
      <p:grpSpPr>
        <a:xfrm>
          <a:off x="0" y="0"/>
          <a:ext cx="0" cy="0"/>
          <a:chOff x="0" y="0"/>
          <a:chExt cx="0" cy="0"/>
        </a:xfrm>
      </p:grpSpPr>
      <p:sp>
        <p:nvSpPr>
          <p:cNvPr id="76" name="Google Shape;76;g35f391192_02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 name="Google Shape;77;g35f391192_0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29154701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
        <p:cNvGrpSpPr/>
        <p:nvPr/>
      </p:nvGrpSpPr>
      <p:grpSpPr>
        <a:xfrm>
          <a:off x="0" y="0"/>
          <a:ext cx="0" cy="0"/>
          <a:chOff x="0" y="0"/>
          <a:chExt cx="0" cy="0"/>
        </a:xfrm>
      </p:grpSpPr>
      <p:sp>
        <p:nvSpPr>
          <p:cNvPr id="76" name="Google Shape;76;g35f391192_02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 name="Google Shape;77;g35f391192_0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09204854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3" Type="http://schemas.openxmlformats.org/officeDocument/2006/relationships/hyperlink" Target="http://bit.ly/2TyoMsr" TargetMode="External"/><Relationship Id="rId2" Type="http://schemas.openxmlformats.org/officeDocument/2006/relationships/hyperlink" Target="http://bit.ly/2Tynxth" TargetMode="External"/><Relationship Id="rId1" Type="http://schemas.openxmlformats.org/officeDocument/2006/relationships/slideMaster" Target="../slideMasters/slideMaster3.xml"/><Relationship Id="rId4" Type="http://schemas.openxmlformats.org/officeDocument/2006/relationships/hyperlink" Target="http://bit.ly/2TtBDfr" TargetMode="Externa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type="title">
  <p:cSld name="Title">
    <p:spTree>
      <p:nvGrpSpPr>
        <p:cNvPr id="1" name="Shape 10"/>
        <p:cNvGrpSpPr/>
        <p:nvPr/>
      </p:nvGrpSpPr>
      <p:grpSpPr>
        <a:xfrm>
          <a:off x="0" y="0"/>
          <a:ext cx="0" cy="0"/>
          <a:chOff x="0" y="0"/>
          <a:chExt cx="0" cy="0"/>
        </a:xfrm>
      </p:grpSpPr>
      <p:sp>
        <p:nvSpPr>
          <p:cNvPr id="11" name="Google Shape;11;p2"/>
          <p:cNvSpPr txBox="1">
            <a:spLocks noGrp="1"/>
          </p:cNvSpPr>
          <p:nvPr>
            <p:ph type="ctrTitle"/>
          </p:nvPr>
        </p:nvSpPr>
        <p:spPr>
          <a:xfrm>
            <a:off x="2927200" y="2554167"/>
            <a:ext cx="7077200" cy="1546400"/>
          </a:xfrm>
          <a:prstGeom prst="rect">
            <a:avLst/>
          </a:prstGeom>
        </p:spPr>
        <p:txBody>
          <a:bodyPr spcFirstLastPara="1" wrap="square" lIns="91425" tIns="91425" rIns="91425" bIns="91425" anchor="ctr" anchorCtr="0">
            <a:noAutofit/>
          </a:bodyPr>
          <a:lstStyle>
            <a:lvl1pPr lvl="0">
              <a:spcBef>
                <a:spcPts val="0"/>
              </a:spcBef>
              <a:spcAft>
                <a:spcPts val="0"/>
              </a:spcAft>
              <a:buSzPts val="4800"/>
              <a:buNone/>
              <a:defRPr sz="6400"/>
            </a:lvl1pPr>
            <a:lvl2pPr lvl="1">
              <a:spcBef>
                <a:spcPts val="0"/>
              </a:spcBef>
              <a:spcAft>
                <a:spcPts val="0"/>
              </a:spcAft>
              <a:buSzPts val="4800"/>
              <a:buNone/>
              <a:defRPr sz="6400"/>
            </a:lvl2pPr>
            <a:lvl3pPr lvl="2">
              <a:spcBef>
                <a:spcPts val="0"/>
              </a:spcBef>
              <a:spcAft>
                <a:spcPts val="0"/>
              </a:spcAft>
              <a:buSzPts val="4800"/>
              <a:buNone/>
              <a:defRPr sz="6400"/>
            </a:lvl3pPr>
            <a:lvl4pPr lvl="3">
              <a:spcBef>
                <a:spcPts val="0"/>
              </a:spcBef>
              <a:spcAft>
                <a:spcPts val="0"/>
              </a:spcAft>
              <a:buSzPts val="4800"/>
              <a:buNone/>
              <a:defRPr sz="6400"/>
            </a:lvl4pPr>
            <a:lvl5pPr lvl="4">
              <a:spcBef>
                <a:spcPts val="0"/>
              </a:spcBef>
              <a:spcAft>
                <a:spcPts val="0"/>
              </a:spcAft>
              <a:buSzPts val="4800"/>
              <a:buNone/>
              <a:defRPr sz="6400"/>
            </a:lvl5pPr>
            <a:lvl6pPr lvl="5">
              <a:spcBef>
                <a:spcPts val="0"/>
              </a:spcBef>
              <a:spcAft>
                <a:spcPts val="0"/>
              </a:spcAft>
              <a:buSzPts val="4800"/>
              <a:buNone/>
              <a:defRPr sz="6400"/>
            </a:lvl6pPr>
            <a:lvl7pPr lvl="6">
              <a:spcBef>
                <a:spcPts val="0"/>
              </a:spcBef>
              <a:spcAft>
                <a:spcPts val="0"/>
              </a:spcAft>
              <a:buSzPts val="4800"/>
              <a:buNone/>
              <a:defRPr sz="6400"/>
            </a:lvl7pPr>
            <a:lvl8pPr lvl="7">
              <a:spcBef>
                <a:spcPts val="0"/>
              </a:spcBef>
              <a:spcAft>
                <a:spcPts val="0"/>
              </a:spcAft>
              <a:buSzPts val="4800"/>
              <a:buNone/>
              <a:defRPr sz="6400"/>
            </a:lvl8pPr>
            <a:lvl9pPr lvl="8">
              <a:spcBef>
                <a:spcPts val="0"/>
              </a:spcBef>
              <a:spcAft>
                <a:spcPts val="0"/>
              </a:spcAft>
              <a:buSzPts val="4800"/>
              <a:buNone/>
              <a:defRPr sz="6400"/>
            </a:lvl9pPr>
          </a:lstStyle>
          <a:p>
            <a:endParaRPr/>
          </a:p>
        </p:txBody>
      </p:sp>
    </p:spTree>
    <p:extLst>
      <p:ext uri="{BB962C8B-B14F-4D97-AF65-F5344CB8AC3E}">
        <p14:creationId xmlns:p14="http://schemas.microsoft.com/office/powerpoint/2010/main" val="209889815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ubtitle">
  <p:cSld name="Subtitle">
    <p:spTree>
      <p:nvGrpSpPr>
        <p:cNvPr id="1" name="Shape 12"/>
        <p:cNvGrpSpPr/>
        <p:nvPr/>
      </p:nvGrpSpPr>
      <p:grpSpPr>
        <a:xfrm>
          <a:off x="0" y="0"/>
          <a:ext cx="0" cy="0"/>
          <a:chOff x="0" y="0"/>
          <a:chExt cx="0" cy="0"/>
        </a:xfrm>
      </p:grpSpPr>
      <p:sp>
        <p:nvSpPr>
          <p:cNvPr id="13" name="Google Shape;13;p3"/>
          <p:cNvSpPr txBox="1">
            <a:spLocks noGrp="1"/>
          </p:cNvSpPr>
          <p:nvPr>
            <p:ph type="ctrTitle"/>
          </p:nvPr>
        </p:nvSpPr>
        <p:spPr>
          <a:xfrm>
            <a:off x="2549367" y="2822333"/>
            <a:ext cx="7736800" cy="1546400"/>
          </a:xfrm>
          <a:prstGeom prst="rect">
            <a:avLst/>
          </a:prstGeom>
        </p:spPr>
        <p:txBody>
          <a:bodyPr spcFirstLastPara="1" wrap="square" lIns="91425" tIns="91425" rIns="91425" bIns="91425" anchor="b" anchorCtr="0">
            <a:noAutofit/>
          </a:bodyPr>
          <a:lstStyle>
            <a:lvl1pPr lvl="0" rtl="0">
              <a:spcBef>
                <a:spcPts val="0"/>
              </a:spcBef>
              <a:spcAft>
                <a:spcPts val="0"/>
              </a:spcAft>
              <a:buSzPts val="4800"/>
              <a:buNone/>
              <a:defRPr sz="6400"/>
            </a:lvl1pPr>
            <a:lvl2pPr lvl="1" rtl="0">
              <a:spcBef>
                <a:spcPts val="0"/>
              </a:spcBef>
              <a:spcAft>
                <a:spcPts val="0"/>
              </a:spcAft>
              <a:buSzPts val="4800"/>
              <a:buNone/>
              <a:defRPr sz="6400"/>
            </a:lvl2pPr>
            <a:lvl3pPr lvl="2" rtl="0">
              <a:spcBef>
                <a:spcPts val="0"/>
              </a:spcBef>
              <a:spcAft>
                <a:spcPts val="0"/>
              </a:spcAft>
              <a:buSzPts val="4800"/>
              <a:buNone/>
              <a:defRPr sz="6400"/>
            </a:lvl3pPr>
            <a:lvl4pPr lvl="3" rtl="0">
              <a:spcBef>
                <a:spcPts val="0"/>
              </a:spcBef>
              <a:spcAft>
                <a:spcPts val="0"/>
              </a:spcAft>
              <a:buSzPts val="4800"/>
              <a:buNone/>
              <a:defRPr sz="6400"/>
            </a:lvl4pPr>
            <a:lvl5pPr lvl="4" rtl="0">
              <a:spcBef>
                <a:spcPts val="0"/>
              </a:spcBef>
              <a:spcAft>
                <a:spcPts val="0"/>
              </a:spcAft>
              <a:buSzPts val="4800"/>
              <a:buNone/>
              <a:defRPr sz="6400"/>
            </a:lvl5pPr>
            <a:lvl6pPr lvl="5" rtl="0">
              <a:spcBef>
                <a:spcPts val="0"/>
              </a:spcBef>
              <a:spcAft>
                <a:spcPts val="0"/>
              </a:spcAft>
              <a:buSzPts val="4800"/>
              <a:buNone/>
              <a:defRPr sz="6400"/>
            </a:lvl6pPr>
            <a:lvl7pPr lvl="6" rtl="0">
              <a:spcBef>
                <a:spcPts val="0"/>
              </a:spcBef>
              <a:spcAft>
                <a:spcPts val="0"/>
              </a:spcAft>
              <a:buSzPts val="4800"/>
              <a:buNone/>
              <a:defRPr sz="6400"/>
            </a:lvl7pPr>
            <a:lvl8pPr lvl="7" rtl="0">
              <a:spcBef>
                <a:spcPts val="0"/>
              </a:spcBef>
              <a:spcAft>
                <a:spcPts val="0"/>
              </a:spcAft>
              <a:buSzPts val="4800"/>
              <a:buNone/>
              <a:defRPr sz="6400"/>
            </a:lvl8pPr>
            <a:lvl9pPr lvl="8" rtl="0">
              <a:spcBef>
                <a:spcPts val="0"/>
              </a:spcBef>
              <a:spcAft>
                <a:spcPts val="0"/>
              </a:spcAft>
              <a:buSzPts val="4800"/>
              <a:buNone/>
              <a:defRPr sz="6400"/>
            </a:lvl9pPr>
          </a:lstStyle>
          <a:p>
            <a:endParaRPr/>
          </a:p>
        </p:txBody>
      </p:sp>
      <p:sp>
        <p:nvSpPr>
          <p:cNvPr id="14" name="Google Shape;14;p3"/>
          <p:cNvSpPr txBox="1">
            <a:spLocks noGrp="1"/>
          </p:cNvSpPr>
          <p:nvPr>
            <p:ph type="subTitle" idx="1"/>
          </p:nvPr>
        </p:nvSpPr>
        <p:spPr>
          <a:xfrm>
            <a:off x="2549367" y="4193135"/>
            <a:ext cx="7736800" cy="1046400"/>
          </a:xfrm>
          <a:prstGeom prst="rect">
            <a:avLst/>
          </a:prstGeom>
        </p:spPr>
        <p:txBody>
          <a:bodyPr spcFirstLastPara="1" wrap="square" lIns="91425" tIns="91425" rIns="91425" bIns="91425" anchor="t" anchorCtr="0">
            <a:noAutofit/>
          </a:bodyPr>
          <a:lstStyle>
            <a:lvl1pPr lvl="0" rtl="0">
              <a:spcBef>
                <a:spcPts val="0"/>
              </a:spcBef>
              <a:spcAft>
                <a:spcPts val="0"/>
              </a:spcAft>
              <a:buClr>
                <a:srgbClr val="666666"/>
              </a:buClr>
              <a:buSzPts val="1800"/>
              <a:buNone/>
              <a:defRPr sz="2400" i="1">
                <a:solidFill>
                  <a:srgbClr val="666666"/>
                </a:solidFill>
              </a:defRPr>
            </a:lvl1pPr>
            <a:lvl2pPr lvl="1" rtl="0">
              <a:spcBef>
                <a:spcPts val="0"/>
              </a:spcBef>
              <a:spcAft>
                <a:spcPts val="0"/>
              </a:spcAft>
              <a:buClr>
                <a:srgbClr val="666666"/>
              </a:buClr>
              <a:buSzPts val="1800"/>
              <a:buNone/>
              <a:defRPr sz="2400" i="1">
                <a:solidFill>
                  <a:srgbClr val="666666"/>
                </a:solidFill>
              </a:defRPr>
            </a:lvl2pPr>
            <a:lvl3pPr lvl="2" rtl="0">
              <a:spcBef>
                <a:spcPts val="0"/>
              </a:spcBef>
              <a:spcAft>
                <a:spcPts val="0"/>
              </a:spcAft>
              <a:buClr>
                <a:srgbClr val="666666"/>
              </a:buClr>
              <a:buSzPts val="1800"/>
              <a:buNone/>
              <a:defRPr sz="2400" i="1">
                <a:solidFill>
                  <a:srgbClr val="666666"/>
                </a:solidFill>
              </a:defRPr>
            </a:lvl3pPr>
            <a:lvl4pPr lvl="3" rtl="0">
              <a:spcBef>
                <a:spcPts val="0"/>
              </a:spcBef>
              <a:spcAft>
                <a:spcPts val="0"/>
              </a:spcAft>
              <a:buClr>
                <a:srgbClr val="666666"/>
              </a:buClr>
              <a:buSzPts val="1800"/>
              <a:buNone/>
              <a:defRPr i="1">
                <a:solidFill>
                  <a:srgbClr val="666666"/>
                </a:solidFill>
              </a:defRPr>
            </a:lvl4pPr>
            <a:lvl5pPr lvl="4" rtl="0">
              <a:spcBef>
                <a:spcPts val="0"/>
              </a:spcBef>
              <a:spcAft>
                <a:spcPts val="0"/>
              </a:spcAft>
              <a:buClr>
                <a:srgbClr val="666666"/>
              </a:buClr>
              <a:buSzPts val="1800"/>
              <a:buNone/>
              <a:defRPr i="1">
                <a:solidFill>
                  <a:srgbClr val="666666"/>
                </a:solidFill>
              </a:defRPr>
            </a:lvl5pPr>
            <a:lvl6pPr lvl="5" rtl="0">
              <a:spcBef>
                <a:spcPts val="0"/>
              </a:spcBef>
              <a:spcAft>
                <a:spcPts val="0"/>
              </a:spcAft>
              <a:buClr>
                <a:srgbClr val="666666"/>
              </a:buClr>
              <a:buSzPts val="1800"/>
              <a:buNone/>
              <a:defRPr i="1">
                <a:solidFill>
                  <a:srgbClr val="666666"/>
                </a:solidFill>
              </a:defRPr>
            </a:lvl6pPr>
            <a:lvl7pPr lvl="6" rtl="0">
              <a:spcBef>
                <a:spcPts val="0"/>
              </a:spcBef>
              <a:spcAft>
                <a:spcPts val="0"/>
              </a:spcAft>
              <a:buClr>
                <a:srgbClr val="666666"/>
              </a:buClr>
              <a:buSzPts val="1800"/>
              <a:buNone/>
              <a:defRPr i="1">
                <a:solidFill>
                  <a:srgbClr val="666666"/>
                </a:solidFill>
              </a:defRPr>
            </a:lvl7pPr>
            <a:lvl8pPr lvl="7" rtl="0">
              <a:spcBef>
                <a:spcPts val="0"/>
              </a:spcBef>
              <a:spcAft>
                <a:spcPts val="0"/>
              </a:spcAft>
              <a:buClr>
                <a:srgbClr val="666666"/>
              </a:buClr>
              <a:buSzPts val="1800"/>
              <a:buNone/>
              <a:defRPr i="1">
                <a:solidFill>
                  <a:srgbClr val="666666"/>
                </a:solidFill>
              </a:defRPr>
            </a:lvl8pPr>
            <a:lvl9pPr lvl="8" rtl="0">
              <a:spcBef>
                <a:spcPts val="0"/>
              </a:spcBef>
              <a:spcAft>
                <a:spcPts val="0"/>
              </a:spcAft>
              <a:buClr>
                <a:srgbClr val="666666"/>
              </a:buClr>
              <a:buSzPts val="1800"/>
              <a:buNone/>
              <a:defRPr i="1">
                <a:solidFill>
                  <a:srgbClr val="666666"/>
                </a:solidFill>
              </a:defRPr>
            </a:lvl9pPr>
          </a:lstStyle>
          <a:p>
            <a:endParaRPr/>
          </a:p>
        </p:txBody>
      </p:sp>
      <p:sp>
        <p:nvSpPr>
          <p:cNvPr id="15" name="Google Shape;15;p3"/>
          <p:cNvSpPr txBox="1">
            <a:spLocks noGrp="1"/>
          </p:cNvSpPr>
          <p:nvPr>
            <p:ph type="sldNum" idx="12"/>
          </p:nvPr>
        </p:nvSpPr>
        <p:spPr>
          <a:xfrm>
            <a:off x="10532467" y="5464568"/>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4951696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 1 column" type="tx">
  <p:cSld name="Title + 1 column">
    <p:spTree>
      <p:nvGrpSpPr>
        <p:cNvPr id="1" name="Shape 20"/>
        <p:cNvGrpSpPr/>
        <p:nvPr/>
      </p:nvGrpSpPr>
      <p:grpSpPr>
        <a:xfrm>
          <a:off x="0" y="0"/>
          <a:ext cx="0" cy="0"/>
          <a:chOff x="0" y="0"/>
          <a:chExt cx="0" cy="0"/>
        </a:xfrm>
      </p:grpSpPr>
      <p:sp>
        <p:nvSpPr>
          <p:cNvPr id="21" name="Google Shape;21;p5"/>
          <p:cNvSpPr txBox="1">
            <a:spLocks noGrp="1"/>
          </p:cNvSpPr>
          <p:nvPr>
            <p:ph type="title"/>
          </p:nvPr>
        </p:nvSpPr>
        <p:spPr>
          <a:xfrm>
            <a:off x="2074900" y="959167"/>
            <a:ext cx="8822400" cy="933200"/>
          </a:xfrm>
          <a:prstGeom prst="rect">
            <a:avLst/>
          </a:prstGeom>
        </p:spPr>
        <p:txBody>
          <a:bodyPr spcFirstLastPara="1" wrap="square" lIns="91425" tIns="91425" rIns="91425" bIns="91425" anchor="b" anchorCtr="0">
            <a:noAutofit/>
          </a:bodyPr>
          <a:lstStyle>
            <a:lvl1pPr lvl="0">
              <a:spcBef>
                <a:spcPts val="0"/>
              </a:spcBef>
              <a:spcAft>
                <a:spcPts val="0"/>
              </a:spcAft>
              <a:buSzPts val="2400"/>
              <a:buNone/>
              <a:defRPr/>
            </a:lvl1pPr>
            <a:lvl2pPr lvl="1">
              <a:spcBef>
                <a:spcPts val="0"/>
              </a:spcBef>
              <a:spcAft>
                <a:spcPts val="0"/>
              </a:spcAft>
              <a:buSzPts val="2400"/>
              <a:buNone/>
              <a:defRPr/>
            </a:lvl2pPr>
            <a:lvl3pPr lvl="2">
              <a:spcBef>
                <a:spcPts val="0"/>
              </a:spcBef>
              <a:spcAft>
                <a:spcPts val="0"/>
              </a:spcAft>
              <a:buSzPts val="2400"/>
              <a:buNone/>
              <a:defRPr/>
            </a:lvl3pPr>
            <a:lvl4pPr lvl="3">
              <a:spcBef>
                <a:spcPts val="0"/>
              </a:spcBef>
              <a:spcAft>
                <a:spcPts val="0"/>
              </a:spcAft>
              <a:buSzPts val="2400"/>
              <a:buNone/>
              <a:defRPr/>
            </a:lvl4pPr>
            <a:lvl5pPr lvl="4">
              <a:spcBef>
                <a:spcPts val="0"/>
              </a:spcBef>
              <a:spcAft>
                <a:spcPts val="0"/>
              </a:spcAft>
              <a:buSzPts val="2400"/>
              <a:buNone/>
              <a:defRPr/>
            </a:lvl5pPr>
            <a:lvl6pPr lvl="5">
              <a:spcBef>
                <a:spcPts val="0"/>
              </a:spcBef>
              <a:spcAft>
                <a:spcPts val="0"/>
              </a:spcAft>
              <a:buSzPts val="2400"/>
              <a:buNone/>
              <a:defRPr/>
            </a:lvl6pPr>
            <a:lvl7pPr lvl="6">
              <a:spcBef>
                <a:spcPts val="0"/>
              </a:spcBef>
              <a:spcAft>
                <a:spcPts val="0"/>
              </a:spcAft>
              <a:buSzPts val="2400"/>
              <a:buNone/>
              <a:defRPr/>
            </a:lvl7pPr>
            <a:lvl8pPr lvl="7">
              <a:spcBef>
                <a:spcPts val="0"/>
              </a:spcBef>
              <a:spcAft>
                <a:spcPts val="0"/>
              </a:spcAft>
              <a:buSzPts val="2400"/>
              <a:buNone/>
              <a:defRPr/>
            </a:lvl8pPr>
            <a:lvl9pPr lvl="8">
              <a:spcBef>
                <a:spcPts val="0"/>
              </a:spcBef>
              <a:spcAft>
                <a:spcPts val="0"/>
              </a:spcAft>
              <a:buSzPts val="2400"/>
              <a:buNone/>
              <a:defRPr/>
            </a:lvl9pPr>
          </a:lstStyle>
          <a:p>
            <a:endParaRPr/>
          </a:p>
        </p:txBody>
      </p:sp>
      <p:sp>
        <p:nvSpPr>
          <p:cNvPr id="22" name="Google Shape;22;p5"/>
          <p:cNvSpPr txBox="1">
            <a:spLocks noGrp="1"/>
          </p:cNvSpPr>
          <p:nvPr>
            <p:ph type="body" idx="1"/>
          </p:nvPr>
        </p:nvSpPr>
        <p:spPr>
          <a:xfrm>
            <a:off x="2074900" y="1838428"/>
            <a:ext cx="8822400" cy="4056400"/>
          </a:xfrm>
          <a:prstGeom prst="rect">
            <a:avLst/>
          </a:prstGeom>
        </p:spPr>
        <p:txBody>
          <a:bodyPr spcFirstLastPara="1" wrap="square" lIns="91425" tIns="91425" rIns="91425" bIns="91425" anchor="t" anchorCtr="0">
            <a:noAutofit/>
          </a:bodyPr>
          <a:lstStyle>
            <a:lvl1pPr marL="609585" lvl="0" indent="-524920">
              <a:spcBef>
                <a:spcPts val="800"/>
              </a:spcBef>
              <a:spcAft>
                <a:spcPts val="0"/>
              </a:spcAft>
              <a:buSzPts val="2600"/>
              <a:buChar char="◈"/>
              <a:defRPr sz="3467"/>
            </a:lvl1pPr>
            <a:lvl2pPr marL="1219170" lvl="1" indent="-524920">
              <a:spcBef>
                <a:spcPts val="0"/>
              </a:spcBef>
              <a:spcAft>
                <a:spcPts val="0"/>
              </a:spcAft>
              <a:buSzPts val="2600"/>
              <a:buChar char="◆"/>
              <a:defRPr sz="3467"/>
            </a:lvl2pPr>
            <a:lvl3pPr marL="1828754" lvl="2" indent="-524920">
              <a:spcBef>
                <a:spcPts val="0"/>
              </a:spcBef>
              <a:spcAft>
                <a:spcPts val="0"/>
              </a:spcAft>
              <a:buSzPts val="2600"/>
              <a:buChar char="◇"/>
              <a:defRPr sz="3467"/>
            </a:lvl3pPr>
            <a:lvl4pPr marL="2438339" lvl="3" indent="-524920">
              <a:spcBef>
                <a:spcPts val="0"/>
              </a:spcBef>
              <a:spcAft>
                <a:spcPts val="0"/>
              </a:spcAft>
              <a:buSzPts val="2600"/>
              <a:buChar char="⬥"/>
              <a:defRPr sz="3467"/>
            </a:lvl4pPr>
            <a:lvl5pPr marL="3047924" lvl="4" indent="-524920">
              <a:spcBef>
                <a:spcPts val="0"/>
              </a:spcBef>
              <a:spcAft>
                <a:spcPts val="0"/>
              </a:spcAft>
              <a:buSzPts val="2600"/>
              <a:buChar char="⬦"/>
              <a:defRPr sz="3467"/>
            </a:lvl5pPr>
            <a:lvl6pPr marL="3657509" lvl="5" indent="-524920">
              <a:spcBef>
                <a:spcPts val="0"/>
              </a:spcBef>
              <a:spcAft>
                <a:spcPts val="0"/>
              </a:spcAft>
              <a:buSzPts val="2600"/>
              <a:buChar char="⬦"/>
              <a:defRPr sz="3467"/>
            </a:lvl6pPr>
            <a:lvl7pPr marL="4267093" lvl="6" indent="-524920">
              <a:spcBef>
                <a:spcPts val="0"/>
              </a:spcBef>
              <a:spcAft>
                <a:spcPts val="0"/>
              </a:spcAft>
              <a:buSzPts val="2600"/>
              <a:buChar char="⬦"/>
              <a:defRPr sz="3467"/>
            </a:lvl7pPr>
            <a:lvl8pPr marL="4876678" lvl="7" indent="-524920">
              <a:spcBef>
                <a:spcPts val="0"/>
              </a:spcBef>
              <a:spcAft>
                <a:spcPts val="0"/>
              </a:spcAft>
              <a:buSzPts val="2600"/>
              <a:buChar char="⬦"/>
              <a:defRPr sz="3467"/>
            </a:lvl8pPr>
            <a:lvl9pPr marL="5486263" lvl="8" indent="-524920">
              <a:spcBef>
                <a:spcPts val="0"/>
              </a:spcBef>
              <a:spcAft>
                <a:spcPts val="0"/>
              </a:spcAft>
              <a:buSzPts val="2600"/>
              <a:buChar char="⬦"/>
              <a:defRPr sz="3467"/>
            </a:lvl9pPr>
          </a:lstStyle>
          <a:p>
            <a:endParaRPr/>
          </a:p>
        </p:txBody>
      </p:sp>
      <p:sp>
        <p:nvSpPr>
          <p:cNvPr id="23" name="Google Shape;23;p5"/>
          <p:cNvSpPr txBox="1">
            <a:spLocks noGrp="1"/>
          </p:cNvSpPr>
          <p:nvPr>
            <p:ph type="sldNum" idx="12"/>
          </p:nvPr>
        </p:nvSpPr>
        <p:spPr>
          <a:xfrm>
            <a:off x="10532467" y="5464568"/>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cxnSp>
        <p:nvCxnSpPr>
          <p:cNvPr id="24" name="Google Shape;24;p5"/>
          <p:cNvCxnSpPr/>
          <p:nvPr/>
        </p:nvCxnSpPr>
        <p:spPr>
          <a:xfrm>
            <a:off x="2219667" y="1809500"/>
            <a:ext cx="8701600" cy="0"/>
          </a:xfrm>
          <a:prstGeom prst="straightConnector1">
            <a:avLst/>
          </a:prstGeom>
          <a:noFill/>
          <a:ln w="9525" cap="flat" cmpd="sng">
            <a:solidFill>
              <a:srgbClr val="CCCCCC"/>
            </a:solidFill>
            <a:prstDash val="solid"/>
            <a:round/>
            <a:headEnd type="none" w="med" len="med"/>
            <a:tailEnd type="none" w="med" len="med"/>
          </a:ln>
        </p:spPr>
      </p:cxnSp>
    </p:spTree>
    <p:extLst>
      <p:ext uri="{BB962C8B-B14F-4D97-AF65-F5344CB8AC3E}">
        <p14:creationId xmlns:p14="http://schemas.microsoft.com/office/powerpoint/2010/main" val="106505068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 2 columns" type="twoColTx">
  <p:cSld name="Title + 2 columns">
    <p:spTree>
      <p:nvGrpSpPr>
        <p:cNvPr id="1" name="Shape 25"/>
        <p:cNvGrpSpPr/>
        <p:nvPr/>
      </p:nvGrpSpPr>
      <p:grpSpPr>
        <a:xfrm>
          <a:off x="0" y="0"/>
          <a:ext cx="0" cy="0"/>
          <a:chOff x="0" y="0"/>
          <a:chExt cx="0" cy="0"/>
        </a:xfrm>
      </p:grpSpPr>
      <p:sp>
        <p:nvSpPr>
          <p:cNvPr id="26" name="Google Shape;26;p6"/>
          <p:cNvSpPr txBox="1">
            <a:spLocks noGrp="1"/>
          </p:cNvSpPr>
          <p:nvPr>
            <p:ph type="title"/>
          </p:nvPr>
        </p:nvSpPr>
        <p:spPr>
          <a:xfrm>
            <a:off x="2074900" y="959167"/>
            <a:ext cx="8822400" cy="933200"/>
          </a:xfrm>
          <a:prstGeom prst="rect">
            <a:avLst/>
          </a:prstGeom>
        </p:spPr>
        <p:txBody>
          <a:bodyPr spcFirstLastPara="1" wrap="square" lIns="91425" tIns="91425" rIns="91425" bIns="91425" anchor="b" anchorCtr="0">
            <a:noAutofit/>
          </a:bodyPr>
          <a:lstStyle>
            <a:lvl1pPr lvl="0">
              <a:spcBef>
                <a:spcPts val="0"/>
              </a:spcBef>
              <a:spcAft>
                <a:spcPts val="0"/>
              </a:spcAft>
              <a:buSzPts val="2400"/>
              <a:buNone/>
              <a:defRPr/>
            </a:lvl1pPr>
            <a:lvl2pPr lvl="1">
              <a:spcBef>
                <a:spcPts val="0"/>
              </a:spcBef>
              <a:spcAft>
                <a:spcPts val="0"/>
              </a:spcAft>
              <a:buSzPts val="2400"/>
              <a:buNone/>
              <a:defRPr/>
            </a:lvl2pPr>
            <a:lvl3pPr lvl="2">
              <a:spcBef>
                <a:spcPts val="0"/>
              </a:spcBef>
              <a:spcAft>
                <a:spcPts val="0"/>
              </a:spcAft>
              <a:buSzPts val="2400"/>
              <a:buNone/>
              <a:defRPr/>
            </a:lvl3pPr>
            <a:lvl4pPr lvl="3">
              <a:spcBef>
                <a:spcPts val="0"/>
              </a:spcBef>
              <a:spcAft>
                <a:spcPts val="0"/>
              </a:spcAft>
              <a:buSzPts val="2400"/>
              <a:buNone/>
              <a:defRPr/>
            </a:lvl4pPr>
            <a:lvl5pPr lvl="4">
              <a:spcBef>
                <a:spcPts val="0"/>
              </a:spcBef>
              <a:spcAft>
                <a:spcPts val="0"/>
              </a:spcAft>
              <a:buSzPts val="2400"/>
              <a:buNone/>
              <a:defRPr/>
            </a:lvl5pPr>
            <a:lvl6pPr lvl="5">
              <a:spcBef>
                <a:spcPts val="0"/>
              </a:spcBef>
              <a:spcAft>
                <a:spcPts val="0"/>
              </a:spcAft>
              <a:buSzPts val="2400"/>
              <a:buNone/>
              <a:defRPr/>
            </a:lvl6pPr>
            <a:lvl7pPr lvl="6">
              <a:spcBef>
                <a:spcPts val="0"/>
              </a:spcBef>
              <a:spcAft>
                <a:spcPts val="0"/>
              </a:spcAft>
              <a:buSzPts val="2400"/>
              <a:buNone/>
              <a:defRPr/>
            </a:lvl7pPr>
            <a:lvl8pPr lvl="7">
              <a:spcBef>
                <a:spcPts val="0"/>
              </a:spcBef>
              <a:spcAft>
                <a:spcPts val="0"/>
              </a:spcAft>
              <a:buSzPts val="2400"/>
              <a:buNone/>
              <a:defRPr/>
            </a:lvl8pPr>
            <a:lvl9pPr lvl="8">
              <a:spcBef>
                <a:spcPts val="0"/>
              </a:spcBef>
              <a:spcAft>
                <a:spcPts val="0"/>
              </a:spcAft>
              <a:buSzPts val="2400"/>
              <a:buNone/>
              <a:defRPr/>
            </a:lvl9pPr>
          </a:lstStyle>
          <a:p>
            <a:endParaRPr/>
          </a:p>
        </p:txBody>
      </p:sp>
      <p:sp>
        <p:nvSpPr>
          <p:cNvPr id="27" name="Google Shape;27;p6"/>
          <p:cNvSpPr txBox="1">
            <a:spLocks noGrp="1"/>
          </p:cNvSpPr>
          <p:nvPr>
            <p:ph type="body" idx="1"/>
          </p:nvPr>
        </p:nvSpPr>
        <p:spPr>
          <a:xfrm>
            <a:off x="2074900" y="1972500"/>
            <a:ext cx="4282400" cy="4798400"/>
          </a:xfrm>
          <a:prstGeom prst="rect">
            <a:avLst/>
          </a:prstGeom>
        </p:spPr>
        <p:txBody>
          <a:bodyPr spcFirstLastPara="1" wrap="square" lIns="91425" tIns="91425" rIns="91425" bIns="91425" anchor="t" anchorCtr="0">
            <a:noAutofit/>
          </a:bodyPr>
          <a:lstStyle>
            <a:lvl1pPr marL="609585" lvl="0" indent="-491054">
              <a:spcBef>
                <a:spcPts val="800"/>
              </a:spcBef>
              <a:spcAft>
                <a:spcPts val="0"/>
              </a:spcAft>
              <a:buSzPts val="2200"/>
              <a:buChar char="◈"/>
              <a:defRPr sz="2933"/>
            </a:lvl1pPr>
            <a:lvl2pPr marL="1219170" lvl="1" indent="-491054">
              <a:spcBef>
                <a:spcPts val="0"/>
              </a:spcBef>
              <a:spcAft>
                <a:spcPts val="0"/>
              </a:spcAft>
              <a:buSzPts val="2200"/>
              <a:buChar char="◆"/>
              <a:defRPr sz="2933"/>
            </a:lvl2pPr>
            <a:lvl3pPr marL="1828754" lvl="2" indent="-491054">
              <a:spcBef>
                <a:spcPts val="0"/>
              </a:spcBef>
              <a:spcAft>
                <a:spcPts val="0"/>
              </a:spcAft>
              <a:buSzPts val="2200"/>
              <a:buChar char="◇"/>
              <a:defRPr sz="2933"/>
            </a:lvl3pPr>
            <a:lvl4pPr marL="2438339" lvl="3" indent="-491054">
              <a:spcBef>
                <a:spcPts val="0"/>
              </a:spcBef>
              <a:spcAft>
                <a:spcPts val="0"/>
              </a:spcAft>
              <a:buSzPts val="2200"/>
              <a:buChar char="⬥"/>
              <a:defRPr sz="2933"/>
            </a:lvl4pPr>
            <a:lvl5pPr marL="3047924" lvl="4" indent="-491054">
              <a:spcBef>
                <a:spcPts val="0"/>
              </a:spcBef>
              <a:spcAft>
                <a:spcPts val="0"/>
              </a:spcAft>
              <a:buSzPts val="2200"/>
              <a:buChar char="⬦"/>
              <a:defRPr sz="2933"/>
            </a:lvl5pPr>
            <a:lvl6pPr marL="3657509" lvl="5" indent="-491054">
              <a:spcBef>
                <a:spcPts val="0"/>
              </a:spcBef>
              <a:spcAft>
                <a:spcPts val="0"/>
              </a:spcAft>
              <a:buSzPts val="2200"/>
              <a:buChar char="⬦"/>
              <a:defRPr sz="2933"/>
            </a:lvl6pPr>
            <a:lvl7pPr marL="4267093" lvl="6" indent="-491054">
              <a:spcBef>
                <a:spcPts val="0"/>
              </a:spcBef>
              <a:spcAft>
                <a:spcPts val="0"/>
              </a:spcAft>
              <a:buSzPts val="2200"/>
              <a:buChar char="⬦"/>
              <a:defRPr sz="2933"/>
            </a:lvl7pPr>
            <a:lvl8pPr marL="4876678" lvl="7" indent="-491054">
              <a:spcBef>
                <a:spcPts val="0"/>
              </a:spcBef>
              <a:spcAft>
                <a:spcPts val="0"/>
              </a:spcAft>
              <a:buSzPts val="2200"/>
              <a:buChar char="⬦"/>
              <a:defRPr sz="2933"/>
            </a:lvl8pPr>
            <a:lvl9pPr marL="5486263" lvl="8" indent="-491054">
              <a:spcBef>
                <a:spcPts val="0"/>
              </a:spcBef>
              <a:spcAft>
                <a:spcPts val="0"/>
              </a:spcAft>
              <a:buSzPts val="2200"/>
              <a:buChar char="⬦"/>
              <a:defRPr sz="2933"/>
            </a:lvl9pPr>
          </a:lstStyle>
          <a:p>
            <a:endParaRPr/>
          </a:p>
        </p:txBody>
      </p:sp>
      <p:sp>
        <p:nvSpPr>
          <p:cNvPr id="28" name="Google Shape;28;p6"/>
          <p:cNvSpPr txBox="1">
            <a:spLocks noGrp="1"/>
          </p:cNvSpPr>
          <p:nvPr>
            <p:ph type="body" idx="2"/>
          </p:nvPr>
        </p:nvSpPr>
        <p:spPr>
          <a:xfrm>
            <a:off x="6615029" y="1972500"/>
            <a:ext cx="4282400" cy="4798400"/>
          </a:xfrm>
          <a:prstGeom prst="rect">
            <a:avLst/>
          </a:prstGeom>
        </p:spPr>
        <p:txBody>
          <a:bodyPr spcFirstLastPara="1" wrap="square" lIns="91425" tIns="91425" rIns="91425" bIns="91425" anchor="t" anchorCtr="0">
            <a:noAutofit/>
          </a:bodyPr>
          <a:lstStyle>
            <a:lvl1pPr marL="609585" lvl="0" indent="-491054">
              <a:spcBef>
                <a:spcPts val="800"/>
              </a:spcBef>
              <a:spcAft>
                <a:spcPts val="0"/>
              </a:spcAft>
              <a:buSzPts val="2200"/>
              <a:buChar char="◈"/>
              <a:defRPr sz="2933"/>
            </a:lvl1pPr>
            <a:lvl2pPr marL="1219170" lvl="1" indent="-491054">
              <a:spcBef>
                <a:spcPts val="0"/>
              </a:spcBef>
              <a:spcAft>
                <a:spcPts val="0"/>
              </a:spcAft>
              <a:buSzPts val="2200"/>
              <a:buChar char="◆"/>
              <a:defRPr sz="2933"/>
            </a:lvl2pPr>
            <a:lvl3pPr marL="1828754" lvl="2" indent="-491054">
              <a:spcBef>
                <a:spcPts val="0"/>
              </a:spcBef>
              <a:spcAft>
                <a:spcPts val="0"/>
              </a:spcAft>
              <a:buSzPts val="2200"/>
              <a:buChar char="◇"/>
              <a:defRPr sz="2933"/>
            </a:lvl3pPr>
            <a:lvl4pPr marL="2438339" lvl="3" indent="-491054">
              <a:spcBef>
                <a:spcPts val="0"/>
              </a:spcBef>
              <a:spcAft>
                <a:spcPts val="0"/>
              </a:spcAft>
              <a:buSzPts val="2200"/>
              <a:buChar char="⬥"/>
              <a:defRPr sz="2933"/>
            </a:lvl4pPr>
            <a:lvl5pPr marL="3047924" lvl="4" indent="-491054">
              <a:spcBef>
                <a:spcPts val="0"/>
              </a:spcBef>
              <a:spcAft>
                <a:spcPts val="0"/>
              </a:spcAft>
              <a:buSzPts val="2200"/>
              <a:buChar char="⬦"/>
              <a:defRPr sz="2933"/>
            </a:lvl5pPr>
            <a:lvl6pPr marL="3657509" lvl="5" indent="-491054">
              <a:spcBef>
                <a:spcPts val="0"/>
              </a:spcBef>
              <a:spcAft>
                <a:spcPts val="0"/>
              </a:spcAft>
              <a:buSzPts val="2200"/>
              <a:buChar char="⬦"/>
              <a:defRPr sz="2933"/>
            </a:lvl6pPr>
            <a:lvl7pPr marL="4267093" lvl="6" indent="-491054">
              <a:spcBef>
                <a:spcPts val="0"/>
              </a:spcBef>
              <a:spcAft>
                <a:spcPts val="0"/>
              </a:spcAft>
              <a:buSzPts val="2200"/>
              <a:buChar char="⬦"/>
              <a:defRPr sz="2933"/>
            </a:lvl7pPr>
            <a:lvl8pPr marL="4876678" lvl="7" indent="-491054">
              <a:spcBef>
                <a:spcPts val="0"/>
              </a:spcBef>
              <a:spcAft>
                <a:spcPts val="0"/>
              </a:spcAft>
              <a:buSzPts val="2200"/>
              <a:buChar char="⬦"/>
              <a:defRPr sz="2933"/>
            </a:lvl8pPr>
            <a:lvl9pPr marL="5486263" lvl="8" indent="-491054">
              <a:spcBef>
                <a:spcPts val="0"/>
              </a:spcBef>
              <a:spcAft>
                <a:spcPts val="0"/>
              </a:spcAft>
              <a:buSzPts val="2200"/>
              <a:buChar char="⬦"/>
              <a:defRPr sz="2933"/>
            </a:lvl9pPr>
          </a:lstStyle>
          <a:p>
            <a:endParaRPr/>
          </a:p>
        </p:txBody>
      </p:sp>
      <p:sp>
        <p:nvSpPr>
          <p:cNvPr id="29" name="Google Shape;29;p6"/>
          <p:cNvSpPr txBox="1">
            <a:spLocks noGrp="1"/>
          </p:cNvSpPr>
          <p:nvPr>
            <p:ph type="sldNum" idx="12"/>
          </p:nvPr>
        </p:nvSpPr>
        <p:spPr>
          <a:xfrm>
            <a:off x="10532467" y="5464568"/>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cxnSp>
        <p:nvCxnSpPr>
          <p:cNvPr id="30" name="Google Shape;30;p6"/>
          <p:cNvCxnSpPr/>
          <p:nvPr/>
        </p:nvCxnSpPr>
        <p:spPr>
          <a:xfrm>
            <a:off x="2219667" y="1809500"/>
            <a:ext cx="8701600" cy="0"/>
          </a:xfrm>
          <a:prstGeom prst="straightConnector1">
            <a:avLst/>
          </a:prstGeom>
          <a:noFill/>
          <a:ln w="9525" cap="flat" cmpd="sng">
            <a:solidFill>
              <a:srgbClr val="CCCCCC"/>
            </a:solidFill>
            <a:prstDash val="solid"/>
            <a:round/>
            <a:headEnd type="none" w="med" len="med"/>
            <a:tailEnd type="none" w="med" len="med"/>
          </a:ln>
        </p:spPr>
      </p:cxnSp>
    </p:spTree>
    <p:extLst>
      <p:ext uri="{BB962C8B-B14F-4D97-AF65-F5344CB8AC3E}">
        <p14:creationId xmlns:p14="http://schemas.microsoft.com/office/powerpoint/2010/main" val="220310135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 only">
    <p:spTree>
      <p:nvGrpSpPr>
        <p:cNvPr id="1" name="Shape 38"/>
        <p:cNvGrpSpPr/>
        <p:nvPr/>
      </p:nvGrpSpPr>
      <p:grpSpPr>
        <a:xfrm>
          <a:off x="0" y="0"/>
          <a:ext cx="0" cy="0"/>
          <a:chOff x="0" y="0"/>
          <a:chExt cx="0" cy="0"/>
        </a:xfrm>
      </p:grpSpPr>
      <p:sp>
        <p:nvSpPr>
          <p:cNvPr id="39" name="Google Shape;39;p8"/>
          <p:cNvSpPr txBox="1">
            <a:spLocks noGrp="1"/>
          </p:cNvSpPr>
          <p:nvPr>
            <p:ph type="title"/>
          </p:nvPr>
        </p:nvSpPr>
        <p:spPr>
          <a:xfrm>
            <a:off x="2074900" y="959167"/>
            <a:ext cx="8822400" cy="933200"/>
          </a:xfrm>
          <a:prstGeom prst="rect">
            <a:avLst/>
          </a:prstGeom>
        </p:spPr>
        <p:txBody>
          <a:bodyPr spcFirstLastPara="1" wrap="square" lIns="91425" tIns="91425" rIns="91425" bIns="91425" anchor="b" anchorCtr="0">
            <a:noAutofit/>
          </a:bodyPr>
          <a:lstStyle>
            <a:lvl1pPr lvl="0">
              <a:spcBef>
                <a:spcPts val="0"/>
              </a:spcBef>
              <a:spcAft>
                <a:spcPts val="0"/>
              </a:spcAft>
              <a:buSzPts val="2400"/>
              <a:buNone/>
              <a:defRPr/>
            </a:lvl1pPr>
            <a:lvl2pPr lvl="1">
              <a:spcBef>
                <a:spcPts val="0"/>
              </a:spcBef>
              <a:spcAft>
                <a:spcPts val="0"/>
              </a:spcAft>
              <a:buSzPts val="2400"/>
              <a:buNone/>
              <a:defRPr/>
            </a:lvl2pPr>
            <a:lvl3pPr lvl="2">
              <a:spcBef>
                <a:spcPts val="0"/>
              </a:spcBef>
              <a:spcAft>
                <a:spcPts val="0"/>
              </a:spcAft>
              <a:buSzPts val="2400"/>
              <a:buNone/>
              <a:defRPr/>
            </a:lvl3pPr>
            <a:lvl4pPr lvl="3">
              <a:spcBef>
                <a:spcPts val="0"/>
              </a:spcBef>
              <a:spcAft>
                <a:spcPts val="0"/>
              </a:spcAft>
              <a:buSzPts val="2400"/>
              <a:buNone/>
              <a:defRPr/>
            </a:lvl4pPr>
            <a:lvl5pPr lvl="4">
              <a:spcBef>
                <a:spcPts val="0"/>
              </a:spcBef>
              <a:spcAft>
                <a:spcPts val="0"/>
              </a:spcAft>
              <a:buSzPts val="2400"/>
              <a:buNone/>
              <a:defRPr/>
            </a:lvl5pPr>
            <a:lvl6pPr lvl="5">
              <a:spcBef>
                <a:spcPts val="0"/>
              </a:spcBef>
              <a:spcAft>
                <a:spcPts val="0"/>
              </a:spcAft>
              <a:buSzPts val="2400"/>
              <a:buNone/>
              <a:defRPr/>
            </a:lvl6pPr>
            <a:lvl7pPr lvl="6">
              <a:spcBef>
                <a:spcPts val="0"/>
              </a:spcBef>
              <a:spcAft>
                <a:spcPts val="0"/>
              </a:spcAft>
              <a:buSzPts val="2400"/>
              <a:buNone/>
              <a:defRPr/>
            </a:lvl7pPr>
            <a:lvl8pPr lvl="7">
              <a:spcBef>
                <a:spcPts val="0"/>
              </a:spcBef>
              <a:spcAft>
                <a:spcPts val="0"/>
              </a:spcAft>
              <a:buSzPts val="2400"/>
              <a:buNone/>
              <a:defRPr/>
            </a:lvl8pPr>
            <a:lvl9pPr lvl="8">
              <a:spcBef>
                <a:spcPts val="0"/>
              </a:spcBef>
              <a:spcAft>
                <a:spcPts val="0"/>
              </a:spcAft>
              <a:buSzPts val="2400"/>
              <a:buNone/>
              <a:defRPr/>
            </a:lvl9pPr>
          </a:lstStyle>
          <a:p>
            <a:endParaRPr/>
          </a:p>
        </p:txBody>
      </p:sp>
      <p:sp>
        <p:nvSpPr>
          <p:cNvPr id="40" name="Google Shape;40;p8"/>
          <p:cNvSpPr txBox="1">
            <a:spLocks noGrp="1"/>
          </p:cNvSpPr>
          <p:nvPr>
            <p:ph type="sldNum" idx="12"/>
          </p:nvPr>
        </p:nvSpPr>
        <p:spPr>
          <a:xfrm>
            <a:off x="10532467" y="5464568"/>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cxnSp>
        <p:nvCxnSpPr>
          <p:cNvPr id="41" name="Google Shape;41;p8"/>
          <p:cNvCxnSpPr/>
          <p:nvPr/>
        </p:nvCxnSpPr>
        <p:spPr>
          <a:xfrm>
            <a:off x="2219667" y="1809500"/>
            <a:ext cx="8701600" cy="0"/>
          </a:xfrm>
          <a:prstGeom prst="straightConnector1">
            <a:avLst/>
          </a:prstGeom>
          <a:noFill/>
          <a:ln w="9525" cap="flat" cmpd="sng">
            <a:solidFill>
              <a:srgbClr val="CCCCCC"/>
            </a:solidFill>
            <a:prstDash val="solid"/>
            <a:round/>
            <a:headEnd type="none" w="med" len="med"/>
            <a:tailEnd type="none" w="med" len="med"/>
          </a:ln>
        </p:spPr>
      </p:cxnSp>
    </p:spTree>
    <p:extLst>
      <p:ext uri="{BB962C8B-B14F-4D97-AF65-F5344CB8AC3E}">
        <p14:creationId xmlns:p14="http://schemas.microsoft.com/office/powerpoint/2010/main" val="39560219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Caption">
  <p:cSld name="Caption">
    <p:spTree>
      <p:nvGrpSpPr>
        <p:cNvPr id="1" name="Shape 42"/>
        <p:cNvGrpSpPr/>
        <p:nvPr/>
      </p:nvGrpSpPr>
      <p:grpSpPr>
        <a:xfrm>
          <a:off x="0" y="0"/>
          <a:ext cx="0" cy="0"/>
          <a:chOff x="0" y="0"/>
          <a:chExt cx="0" cy="0"/>
        </a:xfrm>
      </p:grpSpPr>
      <p:sp>
        <p:nvSpPr>
          <p:cNvPr id="43" name="Google Shape;43;p9"/>
          <p:cNvSpPr txBox="1">
            <a:spLocks noGrp="1"/>
          </p:cNvSpPr>
          <p:nvPr>
            <p:ph type="body" idx="1"/>
          </p:nvPr>
        </p:nvSpPr>
        <p:spPr>
          <a:xfrm>
            <a:off x="2123133" y="4853700"/>
            <a:ext cx="8750000" cy="692800"/>
          </a:xfrm>
          <a:prstGeom prst="rect">
            <a:avLst/>
          </a:prstGeom>
        </p:spPr>
        <p:txBody>
          <a:bodyPr spcFirstLastPara="1" wrap="square" lIns="91425" tIns="91425" rIns="91425" bIns="91425" anchor="t" anchorCtr="0">
            <a:noAutofit/>
          </a:bodyPr>
          <a:lstStyle>
            <a:lvl1pPr marL="609585" lvl="0" indent="-304792">
              <a:spcBef>
                <a:spcPts val="480"/>
              </a:spcBef>
              <a:spcAft>
                <a:spcPts val="0"/>
              </a:spcAft>
              <a:buClr>
                <a:srgbClr val="666666"/>
              </a:buClr>
              <a:buSzPts val="1600"/>
              <a:buNone/>
              <a:defRPr sz="2133" i="1">
                <a:solidFill>
                  <a:srgbClr val="666666"/>
                </a:solidFill>
              </a:defRPr>
            </a:lvl1pPr>
          </a:lstStyle>
          <a:p>
            <a:endParaRPr/>
          </a:p>
        </p:txBody>
      </p:sp>
      <p:sp>
        <p:nvSpPr>
          <p:cNvPr id="44" name="Google Shape;44;p9"/>
          <p:cNvSpPr txBox="1">
            <a:spLocks noGrp="1"/>
          </p:cNvSpPr>
          <p:nvPr>
            <p:ph type="sldNum" idx="12"/>
          </p:nvPr>
        </p:nvSpPr>
        <p:spPr>
          <a:xfrm>
            <a:off x="10532467" y="5464568"/>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cxnSp>
        <p:nvCxnSpPr>
          <p:cNvPr id="45" name="Google Shape;45;p9"/>
          <p:cNvCxnSpPr/>
          <p:nvPr/>
        </p:nvCxnSpPr>
        <p:spPr>
          <a:xfrm>
            <a:off x="2275933" y="4857500"/>
            <a:ext cx="8428400" cy="0"/>
          </a:xfrm>
          <a:prstGeom prst="straightConnector1">
            <a:avLst/>
          </a:prstGeom>
          <a:noFill/>
          <a:ln w="9525" cap="flat" cmpd="sng">
            <a:solidFill>
              <a:srgbClr val="CCCCCC"/>
            </a:solidFill>
            <a:prstDash val="solid"/>
            <a:round/>
            <a:headEnd type="none" w="med" len="med"/>
            <a:tailEnd type="none" w="med" len="med"/>
          </a:ln>
        </p:spPr>
      </p:cxnSp>
    </p:spTree>
    <p:extLst>
      <p:ext uri="{BB962C8B-B14F-4D97-AF65-F5344CB8AC3E}">
        <p14:creationId xmlns:p14="http://schemas.microsoft.com/office/powerpoint/2010/main" val="64789860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50"/>
        <p:cNvGrpSpPr/>
        <p:nvPr/>
      </p:nvGrpSpPr>
      <p:grpSpPr>
        <a:xfrm>
          <a:off x="0" y="0"/>
          <a:ext cx="0" cy="0"/>
          <a:chOff x="0" y="0"/>
          <a:chExt cx="0" cy="0"/>
        </a:xfrm>
      </p:grpSpPr>
      <p:sp>
        <p:nvSpPr>
          <p:cNvPr id="51" name="Google Shape;51;p11"/>
          <p:cNvSpPr txBox="1">
            <a:spLocks noGrp="1"/>
          </p:cNvSpPr>
          <p:nvPr>
            <p:ph type="sldNum" idx="12"/>
          </p:nvPr>
        </p:nvSpPr>
        <p:spPr>
          <a:xfrm>
            <a:off x="10532467" y="5464568"/>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26866774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F2BAD1-F9CE-0B44-8ED3-27439E77DF71}"/>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VN"/>
          </a:p>
        </p:txBody>
      </p:sp>
      <p:sp>
        <p:nvSpPr>
          <p:cNvPr id="3" name="Subtitle 2">
            <a:extLst>
              <a:ext uri="{FF2B5EF4-FFF2-40B4-BE49-F238E27FC236}">
                <a16:creationId xmlns:a16="http://schemas.microsoft.com/office/drawing/2014/main" id="{BDF65A43-830C-494A-B4D1-84273560D9E2}"/>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VN"/>
          </a:p>
        </p:txBody>
      </p:sp>
      <p:sp>
        <p:nvSpPr>
          <p:cNvPr id="4" name="Date Placeholder 3">
            <a:extLst>
              <a:ext uri="{FF2B5EF4-FFF2-40B4-BE49-F238E27FC236}">
                <a16:creationId xmlns:a16="http://schemas.microsoft.com/office/drawing/2014/main" id="{7B79AFF6-BCC7-E449-AAE7-54059610E6C5}"/>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5" name="Footer Placeholder 4">
            <a:extLst>
              <a:ext uri="{FF2B5EF4-FFF2-40B4-BE49-F238E27FC236}">
                <a16:creationId xmlns:a16="http://schemas.microsoft.com/office/drawing/2014/main" id="{10D32EF2-B376-A841-A01D-DABBB9BF0758}"/>
              </a:ext>
            </a:extLst>
          </p:cNvPr>
          <p:cNvSpPr>
            <a:spLocks noGrp="1"/>
          </p:cNvSpPr>
          <p:nvPr>
            <p:ph type="ftr" sz="quarter" idx="11"/>
          </p:nvPr>
        </p:nvSpPr>
        <p:spPr/>
        <p:txBody>
          <a:bodyPr/>
          <a:lstStyle/>
          <a:p>
            <a:endParaRPr lang="en-VN"/>
          </a:p>
        </p:txBody>
      </p:sp>
      <p:sp>
        <p:nvSpPr>
          <p:cNvPr id="6" name="Slide Number Placeholder 5">
            <a:extLst>
              <a:ext uri="{FF2B5EF4-FFF2-40B4-BE49-F238E27FC236}">
                <a16:creationId xmlns:a16="http://schemas.microsoft.com/office/drawing/2014/main" id="{97B2A56B-A5A3-B74B-B683-343C289F8F73}"/>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125059192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216FB7-0854-4446-9A50-196615F66CBA}"/>
              </a:ext>
            </a:extLst>
          </p:cNvPr>
          <p:cNvSpPr>
            <a:spLocks noGrp="1"/>
          </p:cNvSpPr>
          <p:nvPr>
            <p:ph type="title"/>
          </p:nvPr>
        </p:nvSpPr>
        <p:spPr/>
        <p:txBody>
          <a:bodyPr/>
          <a:lstStyle/>
          <a:p>
            <a:r>
              <a:rPr lang="en-US"/>
              <a:t>Click to edit Master title style</a:t>
            </a:r>
            <a:endParaRPr lang="en-VN"/>
          </a:p>
        </p:txBody>
      </p:sp>
      <p:sp>
        <p:nvSpPr>
          <p:cNvPr id="3" name="Content Placeholder 2">
            <a:extLst>
              <a:ext uri="{FF2B5EF4-FFF2-40B4-BE49-F238E27FC236}">
                <a16:creationId xmlns:a16="http://schemas.microsoft.com/office/drawing/2014/main" id="{A585DC48-C3BC-4A48-BEF8-F9821FC90478}"/>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Date Placeholder 3">
            <a:extLst>
              <a:ext uri="{FF2B5EF4-FFF2-40B4-BE49-F238E27FC236}">
                <a16:creationId xmlns:a16="http://schemas.microsoft.com/office/drawing/2014/main" id="{9AC6EFAC-E07E-7645-9677-DA32B4D10628}"/>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5" name="Footer Placeholder 4">
            <a:extLst>
              <a:ext uri="{FF2B5EF4-FFF2-40B4-BE49-F238E27FC236}">
                <a16:creationId xmlns:a16="http://schemas.microsoft.com/office/drawing/2014/main" id="{C614287C-4488-384F-B081-4F51BFDAB04F}"/>
              </a:ext>
            </a:extLst>
          </p:cNvPr>
          <p:cNvSpPr>
            <a:spLocks noGrp="1"/>
          </p:cNvSpPr>
          <p:nvPr>
            <p:ph type="ftr" sz="quarter" idx="11"/>
          </p:nvPr>
        </p:nvSpPr>
        <p:spPr/>
        <p:txBody>
          <a:bodyPr/>
          <a:lstStyle/>
          <a:p>
            <a:endParaRPr lang="en-VN"/>
          </a:p>
        </p:txBody>
      </p:sp>
      <p:sp>
        <p:nvSpPr>
          <p:cNvPr id="6" name="Slide Number Placeholder 5">
            <a:extLst>
              <a:ext uri="{FF2B5EF4-FFF2-40B4-BE49-F238E27FC236}">
                <a16:creationId xmlns:a16="http://schemas.microsoft.com/office/drawing/2014/main" id="{86F6C262-1931-9242-9154-6AEA551524DE}"/>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30302317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64E5BE-0CF7-2046-A067-CDF74AC51CF5}"/>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VN"/>
          </a:p>
        </p:txBody>
      </p:sp>
      <p:sp>
        <p:nvSpPr>
          <p:cNvPr id="3" name="Text Placeholder 2">
            <a:extLst>
              <a:ext uri="{FF2B5EF4-FFF2-40B4-BE49-F238E27FC236}">
                <a16:creationId xmlns:a16="http://schemas.microsoft.com/office/drawing/2014/main" id="{1C2C58E3-DEA2-614B-AD2A-B6A1AF601198}"/>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7DD2C3C5-9ACC-6D4D-BFC0-06B859558CF4}"/>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5" name="Footer Placeholder 4">
            <a:extLst>
              <a:ext uri="{FF2B5EF4-FFF2-40B4-BE49-F238E27FC236}">
                <a16:creationId xmlns:a16="http://schemas.microsoft.com/office/drawing/2014/main" id="{AEFEB828-533C-CE41-9A2B-0618F62DC921}"/>
              </a:ext>
            </a:extLst>
          </p:cNvPr>
          <p:cNvSpPr>
            <a:spLocks noGrp="1"/>
          </p:cNvSpPr>
          <p:nvPr>
            <p:ph type="ftr" sz="quarter" idx="11"/>
          </p:nvPr>
        </p:nvSpPr>
        <p:spPr/>
        <p:txBody>
          <a:bodyPr/>
          <a:lstStyle/>
          <a:p>
            <a:endParaRPr lang="en-VN"/>
          </a:p>
        </p:txBody>
      </p:sp>
      <p:sp>
        <p:nvSpPr>
          <p:cNvPr id="6" name="Slide Number Placeholder 5">
            <a:extLst>
              <a:ext uri="{FF2B5EF4-FFF2-40B4-BE49-F238E27FC236}">
                <a16:creationId xmlns:a16="http://schemas.microsoft.com/office/drawing/2014/main" id="{2C35B297-2FF8-C143-AF5A-CDE662330592}"/>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155588629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ABF606-58E3-9C46-AE59-8E93902406AA}"/>
              </a:ext>
            </a:extLst>
          </p:cNvPr>
          <p:cNvSpPr>
            <a:spLocks noGrp="1"/>
          </p:cNvSpPr>
          <p:nvPr>
            <p:ph type="title"/>
          </p:nvPr>
        </p:nvSpPr>
        <p:spPr/>
        <p:txBody>
          <a:bodyPr/>
          <a:lstStyle/>
          <a:p>
            <a:r>
              <a:rPr lang="en-US"/>
              <a:t>Click to edit Master title style</a:t>
            </a:r>
            <a:endParaRPr lang="en-VN"/>
          </a:p>
        </p:txBody>
      </p:sp>
      <p:sp>
        <p:nvSpPr>
          <p:cNvPr id="3" name="Content Placeholder 2">
            <a:extLst>
              <a:ext uri="{FF2B5EF4-FFF2-40B4-BE49-F238E27FC236}">
                <a16:creationId xmlns:a16="http://schemas.microsoft.com/office/drawing/2014/main" id="{B5E4A9C6-D0E0-8F41-8C67-6F43178A890E}"/>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Content Placeholder 3">
            <a:extLst>
              <a:ext uri="{FF2B5EF4-FFF2-40B4-BE49-F238E27FC236}">
                <a16:creationId xmlns:a16="http://schemas.microsoft.com/office/drawing/2014/main" id="{10DF3694-BF5B-0849-AEF3-0B8339444EA2}"/>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5" name="Date Placeholder 4">
            <a:extLst>
              <a:ext uri="{FF2B5EF4-FFF2-40B4-BE49-F238E27FC236}">
                <a16:creationId xmlns:a16="http://schemas.microsoft.com/office/drawing/2014/main" id="{8BDDF372-6E60-914C-A613-8BF3C4242900}"/>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6" name="Footer Placeholder 5">
            <a:extLst>
              <a:ext uri="{FF2B5EF4-FFF2-40B4-BE49-F238E27FC236}">
                <a16:creationId xmlns:a16="http://schemas.microsoft.com/office/drawing/2014/main" id="{CDDFD246-7E19-A04F-A7E3-2F8A04FCF928}"/>
              </a:ext>
            </a:extLst>
          </p:cNvPr>
          <p:cNvSpPr>
            <a:spLocks noGrp="1"/>
          </p:cNvSpPr>
          <p:nvPr>
            <p:ph type="ftr" sz="quarter" idx="11"/>
          </p:nvPr>
        </p:nvSpPr>
        <p:spPr/>
        <p:txBody>
          <a:bodyPr/>
          <a:lstStyle/>
          <a:p>
            <a:endParaRPr lang="en-VN"/>
          </a:p>
        </p:txBody>
      </p:sp>
      <p:sp>
        <p:nvSpPr>
          <p:cNvPr id="7" name="Slide Number Placeholder 6">
            <a:extLst>
              <a:ext uri="{FF2B5EF4-FFF2-40B4-BE49-F238E27FC236}">
                <a16:creationId xmlns:a16="http://schemas.microsoft.com/office/drawing/2014/main" id="{773A10C1-374F-0E4E-BC0F-AC3D6C39ACFF}"/>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260607592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EE08737-962E-7A42-B5AC-EFBE8627D52A}"/>
              </a:ext>
            </a:extLst>
          </p:cNvPr>
          <p:cNvSpPr>
            <a:spLocks noGrp="1"/>
          </p:cNvSpPr>
          <p:nvPr>
            <p:ph type="title"/>
          </p:nvPr>
        </p:nvSpPr>
        <p:spPr>
          <a:xfrm>
            <a:off x="839788" y="365125"/>
            <a:ext cx="10515600" cy="1325563"/>
          </a:xfrm>
        </p:spPr>
        <p:txBody>
          <a:bodyPr/>
          <a:lstStyle/>
          <a:p>
            <a:r>
              <a:rPr lang="en-US"/>
              <a:t>Click to edit Master title style</a:t>
            </a:r>
            <a:endParaRPr lang="en-VN"/>
          </a:p>
        </p:txBody>
      </p:sp>
      <p:sp>
        <p:nvSpPr>
          <p:cNvPr id="3" name="Text Placeholder 2">
            <a:extLst>
              <a:ext uri="{FF2B5EF4-FFF2-40B4-BE49-F238E27FC236}">
                <a16:creationId xmlns:a16="http://schemas.microsoft.com/office/drawing/2014/main" id="{902BE110-9692-3147-BB60-7897451C51F7}"/>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C7107023-D98D-6E48-B455-4BEB61B7FDEC}"/>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5" name="Text Placeholder 4">
            <a:extLst>
              <a:ext uri="{FF2B5EF4-FFF2-40B4-BE49-F238E27FC236}">
                <a16:creationId xmlns:a16="http://schemas.microsoft.com/office/drawing/2014/main" id="{2A17EF81-73E4-2A4D-BB6B-9482C985EB8F}"/>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5474510F-DF74-594C-9552-B3C8669F0740}"/>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7" name="Date Placeholder 6">
            <a:extLst>
              <a:ext uri="{FF2B5EF4-FFF2-40B4-BE49-F238E27FC236}">
                <a16:creationId xmlns:a16="http://schemas.microsoft.com/office/drawing/2014/main" id="{F02EAA7B-CF2B-0F4A-B3E0-74627260F379}"/>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8" name="Footer Placeholder 7">
            <a:extLst>
              <a:ext uri="{FF2B5EF4-FFF2-40B4-BE49-F238E27FC236}">
                <a16:creationId xmlns:a16="http://schemas.microsoft.com/office/drawing/2014/main" id="{91CE2A9E-BA1A-E942-B95F-C31CCF6502DC}"/>
              </a:ext>
            </a:extLst>
          </p:cNvPr>
          <p:cNvSpPr>
            <a:spLocks noGrp="1"/>
          </p:cNvSpPr>
          <p:nvPr>
            <p:ph type="ftr" sz="quarter" idx="11"/>
          </p:nvPr>
        </p:nvSpPr>
        <p:spPr/>
        <p:txBody>
          <a:bodyPr/>
          <a:lstStyle/>
          <a:p>
            <a:endParaRPr lang="en-VN"/>
          </a:p>
        </p:txBody>
      </p:sp>
      <p:sp>
        <p:nvSpPr>
          <p:cNvPr id="9" name="Slide Number Placeholder 8">
            <a:extLst>
              <a:ext uri="{FF2B5EF4-FFF2-40B4-BE49-F238E27FC236}">
                <a16:creationId xmlns:a16="http://schemas.microsoft.com/office/drawing/2014/main" id="{E55EC3C3-21B8-1A46-B10B-8B8C275143A3}"/>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7350832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7795FAC-6178-F849-BEC7-F911037C30AB}"/>
              </a:ext>
            </a:extLst>
          </p:cNvPr>
          <p:cNvSpPr>
            <a:spLocks noGrp="1"/>
          </p:cNvSpPr>
          <p:nvPr>
            <p:ph type="title"/>
          </p:nvPr>
        </p:nvSpPr>
        <p:spPr/>
        <p:txBody>
          <a:bodyPr/>
          <a:lstStyle/>
          <a:p>
            <a:r>
              <a:rPr lang="en-US"/>
              <a:t>Click to edit Master title style</a:t>
            </a:r>
            <a:endParaRPr lang="en-VN"/>
          </a:p>
        </p:txBody>
      </p:sp>
      <p:sp>
        <p:nvSpPr>
          <p:cNvPr id="3" name="Date Placeholder 2">
            <a:extLst>
              <a:ext uri="{FF2B5EF4-FFF2-40B4-BE49-F238E27FC236}">
                <a16:creationId xmlns:a16="http://schemas.microsoft.com/office/drawing/2014/main" id="{79B38C54-F8F8-734E-BA42-9ACDB16DC5BD}"/>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4" name="Footer Placeholder 3">
            <a:extLst>
              <a:ext uri="{FF2B5EF4-FFF2-40B4-BE49-F238E27FC236}">
                <a16:creationId xmlns:a16="http://schemas.microsoft.com/office/drawing/2014/main" id="{F59ACA41-BF80-C442-919F-32565238045B}"/>
              </a:ext>
            </a:extLst>
          </p:cNvPr>
          <p:cNvSpPr>
            <a:spLocks noGrp="1"/>
          </p:cNvSpPr>
          <p:nvPr>
            <p:ph type="ftr" sz="quarter" idx="11"/>
          </p:nvPr>
        </p:nvSpPr>
        <p:spPr/>
        <p:txBody>
          <a:bodyPr/>
          <a:lstStyle/>
          <a:p>
            <a:endParaRPr lang="en-VN"/>
          </a:p>
        </p:txBody>
      </p:sp>
      <p:sp>
        <p:nvSpPr>
          <p:cNvPr id="5" name="Slide Number Placeholder 4">
            <a:extLst>
              <a:ext uri="{FF2B5EF4-FFF2-40B4-BE49-F238E27FC236}">
                <a16:creationId xmlns:a16="http://schemas.microsoft.com/office/drawing/2014/main" id="{77918B54-907B-F24C-8036-B9007CFD9FD4}"/>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3414057607"/>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5A1548D-519C-784A-B14F-916C7F164F60}"/>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3" name="Footer Placeholder 2">
            <a:extLst>
              <a:ext uri="{FF2B5EF4-FFF2-40B4-BE49-F238E27FC236}">
                <a16:creationId xmlns:a16="http://schemas.microsoft.com/office/drawing/2014/main" id="{4007ABC5-37D8-6641-B581-38AB59228406}"/>
              </a:ext>
            </a:extLst>
          </p:cNvPr>
          <p:cNvSpPr>
            <a:spLocks noGrp="1"/>
          </p:cNvSpPr>
          <p:nvPr>
            <p:ph type="ftr" sz="quarter" idx="11"/>
          </p:nvPr>
        </p:nvSpPr>
        <p:spPr/>
        <p:txBody>
          <a:bodyPr/>
          <a:lstStyle/>
          <a:p>
            <a:endParaRPr lang="en-VN"/>
          </a:p>
        </p:txBody>
      </p:sp>
      <p:sp>
        <p:nvSpPr>
          <p:cNvPr id="4" name="Slide Number Placeholder 3">
            <a:extLst>
              <a:ext uri="{FF2B5EF4-FFF2-40B4-BE49-F238E27FC236}">
                <a16:creationId xmlns:a16="http://schemas.microsoft.com/office/drawing/2014/main" id="{154A56A3-7A04-954C-817D-022C7A50C97C}"/>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369442160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BC88BD-F78E-4140-A7D7-1D10911D0D00}"/>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VN"/>
          </a:p>
        </p:txBody>
      </p:sp>
      <p:sp>
        <p:nvSpPr>
          <p:cNvPr id="3" name="Content Placeholder 2">
            <a:extLst>
              <a:ext uri="{FF2B5EF4-FFF2-40B4-BE49-F238E27FC236}">
                <a16:creationId xmlns:a16="http://schemas.microsoft.com/office/drawing/2014/main" id="{21CC1E99-7AED-D146-95CE-86CF5D1B95BC}"/>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Text Placeholder 3">
            <a:extLst>
              <a:ext uri="{FF2B5EF4-FFF2-40B4-BE49-F238E27FC236}">
                <a16:creationId xmlns:a16="http://schemas.microsoft.com/office/drawing/2014/main" id="{64570255-B383-CB4D-A4CC-D546B0C4435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F984FAA2-CFF5-2C47-994D-E7A7C54B3605}"/>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6" name="Footer Placeholder 5">
            <a:extLst>
              <a:ext uri="{FF2B5EF4-FFF2-40B4-BE49-F238E27FC236}">
                <a16:creationId xmlns:a16="http://schemas.microsoft.com/office/drawing/2014/main" id="{F77D5635-B842-194C-85E1-C07432765E04}"/>
              </a:ext>
            </a:extLst>
          </p:cNvPr>
          <p:cNvSpPr>
            <a:spLocks noGrp="1"/>
          </p:cNvSpPr>
          <p:nvPr>
            <p:ph type="ftr" sz="quarter" idx="11"/>
          </p:nvPr>
        </p:nvSpPr>
        <p:spPr/>
        <p:txBody>
          <a:bodyPr/>
          <a:lstStyle/>
          <a:p>
            <a:endParaRPr lang="en-VN"/>
          </a:p>
        </p:txBody>
      </p:sp>
      <p:sp>
        <p:nvSpPr>
          <p:cNvPr id="7" name="Slide Number Placeholder 6">
            <a:extLst>
              <a:ext uri="{FF2B5EF4-FFF2-40B4-BE49-F238E27FC236}">
                <a16:creationId xmlns:a16="http://schemas.microsoft.com/office/drawing/2014/main" id="{AAD24AA6-43D6-FB43-B82D-B201D8999E66}"/>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292350672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77643D4-99B2-104E-9ACE-613D2D7C19BB}"/>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VN"/>
          </a:p>
        </p:txBody>
      </p:sp>
      <p:sp>
        <p:nvSpPr>
          <p:cNvPr id="3" name="Picture Placeholder 2">
            <a:extLst>
              <a:ext uri="{FF2B5EF4-FFF2-40B4-BE49-F238E27FC236}">
                <a16:creationId xmlns:a16="http://schemas.microsoft.com/office/drawing/2014/main" id="{458836F8-E55F-CD4F-9C66-38FBE9B7E280}"/>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VN"/>
          </a:p>
        </p:txBody>
      </p:sp>
      <p:sp>
        <p:nvSpPr>
          <p:cNvPr id="4" name="Text Placeholder 3">
            <a:extLst>
              <a:ext uri="{FF2B5EF4-FFF2-40B4-BE49-F238E27FC236}">
                <a16:creationId xmlns:a16="http://schemas.microsoft.com/office/drawing/2014/main" id="{8DB855EA-20CD-1B4F-A69B-11464D57BE2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16A6EF36-DEA8-B84F-8368-B9BB3D4E4695}"/>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6" name="Footer Placeholder 5">
            <a:extLst>
              <a:ext uri="{FF2B5EF4-FFF2-40B4-BE49-F238E27FC236}">
                <a16:creationId xmlns:a16="http://schemas.microsoft.com/office/drawing/2014/main" id="{C74E677D-7E68-AE42-A4E6-2F12A05D2A30}"/>
              </a:ext>
            </a:extLst>
          </p:cNvPr>
          <p:cNvSpPr>
            <a:spLocks noGrp="1"/>
          </p:cNvSpPr>
          <p:nvPr>
            <p:ph type="ftr" sz="quarter" idx="11"/>
          </p:nvPr>
        </p:nvSpPr>
        <p:spPr/>
        <p:txBody>
          <a:bodyPr/>
          <a:lstStyle/>
          <a:p>
            <a:endParaRPr lang="en-VN"/>
          </a:p>
        </p:txBody>
      </p:sp>
      <p:sp>
        <p:nvSpPr>
          <p:cNvPr id="7" name="Slide Number Placeholder 6">
            <a:extLst>
              <a:ext uri="{FF2B5EF4-FFF2-40B4-BE49-F238E27FC236}">
                <a16:creationId xmlns:a16="http://schemas.microsoft.com/office/drawing/2014/main" id="{99604D6E-E53F-0C40-90F4-B63E3595D9D5}"/>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392333409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87B5B4-DB64-5A4A-87DD-961EC772C6F2}"/>
              </a:ext>
            </a:extLst>
          </p:cNvPr>
          <p:cNvSpPr>
            <a:spLocks noGrp="1"/>
          </p:cNvSpPr>
          <p:nvPr>
            <p:ph type="title"/>
          </p:nvPr>
        </p:nvSpPr>
        <p:spPr/>
        <p:txBody>
          <a:bodyPr/>
          <a:lstStyle/>
          <a:p>
            <a:r>
              <a:rPr lang="en-US"/>
              <a:t>Click to edit Master title style</a:t>
            </a:r>
            <a:endParaRPr lang="en-VN"/>
          </a:p>
        </p:txBody>
      </p:sp>
      <p:sp>
        <p:nvSpPr>
          <p:cNvPr id="3" name="Vertical Text Placeholder 2">
            <a:extLst>
              <a:ext uri="{FF2B5EF4-FFF2-40B4-BE49-F238E27FC236}">
                <a16:creationId xmlns:a16="http://schemas.microsoft.com/office/drawing/2014/main" id="{83C712D1-2F2C-CE4A-B79A-166D9B82FF86}"/>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Date Placeholder 3">
            <a:extLst>
              <a:ext uri="{FF2B5EF4-FFF2-40B4-BE49-F238E27FC236}">
                <a16:creationId xmlns:a16="http://schemas.microsoft.com/office/drawing/2014/main" id="{BB90A8B1-9ECB-714A-9B17-E780214E4768}"/>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5" name="Footer Placeholder 4">
            <a:extLst>
              <a:ext uri="{FF2B5EF4-FFF2-40B4-BE49-F238E27FC236}">
                <a16:creationId xmlns:a16="http://schemas.microsoft.com/office/drawing/2014/main" id="{2C695281-1A1E-E443-BFC0-67FE5FACFEB7}"/>
              </a:ext>
            </a:extLst>
          </p:cNvPr>
          <p:cNvSpPr>
            <a:spLocks noGrp="1"/>
          </p:cNvSpPr>
          <p:nvPr>
            <p:ph type="ftr" sz="quarter" idx="11"/>
          </p:nvPr>
        </p:nvSpPr>
        <p:spPr/>
        <p:txBody>
          <a:bodyPr/>
          <a:lstStyle/>
          <a:p>
            <a:endParaRPr lang="en-VN"/>
          </a:p>
        </p:txBody>
      </p:sp>
      <p:sp>
        <p:nvSpPr>
          <p:cNvPr id="6" name="Slide Number Placeholder 5">
            <a:extLst>
              <a:ext uri="{FF2B5EF4-FFF2-40B4-BE49-F238E27FC236}">
                <a16:creationId xmlns:a16="http://schemas.microsoft.com/office/drawing/2014/main" id="{1A6988C0-58AF-C249-9254-1CA365ADF529}"/>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230151281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BCB0884A-0E20-9742-9061-AE3CDB89A027}"/>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VN"/>
          </a:p>
        </p:txBody>
      </p:sp>
      <p:sp>
        <p:nvSpPr>
          <p:cNvPr id="3" name="Vertical Text Placeholder 2">
            <a:extLst>
              <a:ext uri="{FF2B5EF4-FFF2-40B4-BE49-F238E27FC236}">
                <a16:creationId xmlns:a16="http://schemas.microsoft.com/office/drawing/2014/main" id="{B6D8B53D-0EDC-1540-917C-BD349244F1C3}"/>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Date Placeholder 3">
            <a:extLst>
              <a:ext uri="{FF2B5EF4-FFF2-40B4-BE49-F238E27FC236}">
                <a16:creationId xmlns:a16="http://schemas.microsoft.com/office/drawing/2014/main" id="{BAA234AC-AE4B-C446-90F3-FE08D2A86C41}"/>
              </a:ext>
            </a:extLst>
          </p:cNvPr>
          <p:cNvSpPr>
            <a:spLocks noGrp="1"/>
          </p:cNvSpPr>
          <p:nvPr>
            <p:ph type="dt" sz="half" idx="10"/>
          </p:nvPr>
        </p:nvSpPr>
        <p:spPr/>
        <p:txBody>
          <a:bodyPr/>
          <a:lstStyle/>
          <a:p>
            <a:fld id="{B9AB8928-2C5D-944A-AD11-26EF9DA7C763}" type="datetimeFigureOut">
              <a:rPr lang="en-VN" smtClean="0"/>
              <a:t>02/27/2024</a:t>
            </a:fld>
            <a:endParaRPr lang="en-VN"/>
          </a:p>
        </p:txBody>
      </p:sp>
      <p:sp>
        <p:nvSpPr>
          <p:cNvPr id="5" name="Footer Placeholder 4">
            <a:extLst>
              <a:ext uri="{FF2B5EF4-FFF2-40B4-BE49-F238E27FC236}">
                <a16:creationId xmlns:a16="http://schemas.microsoft.com/office/drawing/2014/main" id="{FF8D39F5-94C9-EE49-8B31-462178B76B65}"/>
              </a:ext>
            </a:extLst>
          </p:cNvPr>
          <p:cNvSpPr>
            <a:spLocks noGrp="1"/>
          </p:cNvSpPr>
          <p:nvPr>
            <p:ph type="ftr" sz="quarter" idx="11"/>
          </p:nvPr>
        </p:nvSpPr>
        <p:spPr/>
        <p:txBody>
          <a:bodyPr/>
          <a:lstStyle/>
          <a:p>
            <a:endParaRPr lang="en-VN"/>
          </a:p>
        </p:txBody>
      </p:sp>
      <p:sp>
        <p:nvSpPr>
          <p:cNvPr id="6" name="Slide Number Placeholder 5">
            <a:extLst>
              <a:ext uri="{FF2B5EF4-FFF2-40B4-BE49-F238E27FC236}">
                <a16:creationId xmlns:a16="http://schemas.microsoft.com/office/drawing/2014/main" id="{DF1D872E-DD90-884E-A32F-66B2C495CFE5}"/>
              </a:ext>
            </a:extLst>
          </p:cNvPr>
          <p:cNvSpPr>
            <a:spLocks noGrp="1"/>
          </p:cNvSpPr>
          <p:nvPr>
            <p:ph type="sldNum" sz="quarter" idx="12"/>
          </p:nvPr>
        </p:nvSpPr>
        <p:spPr/>
        <p:txBody>
          <a:bodyPr/>
          <a:lstStyle/>
          <a:p>
            <a:fld id="{9A47CC76-19CB-C24E-ACD9-0E8923DD51E5}" type="slidenum">
              <a:rPr lang="en-VN" smtClean="0"/>
              <a:t>‹#›</a:t>
            </a:fld>
            <a:endParaRPr lang="en-VN"/>
          </a:p>
        </p:txBody>
      </p:sp>
    </p:spTree>
    <p:extLst>
      <p:ext uri="{BB962C8B-B14F-4D97-AF65-F5344CB8AC3E}">
        <p14:creationId xmlns:p14="http://schemas.microsoft.com/office/powerpoint/2010/main" val="267005695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Title slide" type="title">
  <p:cSld name="Title slide">
    <p:bg>
      <p:bgPr>
        <a:solidFill>
          <a:schemeClr val="accent1"/>
        </a:solidFill>
        <a:effectLst/>
      </p:bgPr>
    </p:bg>
    <p:spTree>
      <p:nvGrpSpPr>
        <p:cNvPr id="1" name="Shape 8"/>
        <p:cNvGrpSpPr/>
        <p:nvPr/>
      </p:nvGrpSpPr>
      <p:grpSpPr>
        <a:xfrm>
          <a:off x="0" y="0"/>
          <a:ext cx="0" cy="0"/>
          <a:chOff x="0" y="0"/>
          <a:chExt cx="0" cy="0"/>
        </a:xfrm>
      </p:grpSpPr>
      <p:sp>
        <p:nvSpPr>
          <p:cNvPr id="9" name="Google Shape;9;p2"/>
          <p:cNvSpPr/>
          <p:nvPr/>
        </p:nvSpPr>
        <p:spPr>
          <a:xfrm>
            <a:off x="-387465" y="1148288"/>
            <a:ext cx="4258889" cy="4316616"/>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rgbClr val="FAD278"/>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0" name="Google Shape;10;p2"/>
          <p:cNvSpPr/>
          <p:nvPr/>
        </p:nvSpPr>
        <p:spPr>
          <a:xfrm>
            <a:off x="-520333" y="-249767"/>
            <a:ext cx="5250956" cy="5749680"/>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6"/>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1" name="Google Shape;11;p2"/>
          <p:cNvSpPr/>
          <p:nvPr/>
        </p:nvSpPr>
        <p:spPr>
          <a:xfrm>
            <a:off x="8876400" y="1834767"/>
            <a:ext cx="3633824" cy="3984005"/>
          </a:xfrm>
          <a:custGeom>
            <a:avLst/>
            <a:gdLst/>
            <a:ahLst/>
            <a:cxnLst/>
            <a:rect l="l" t="t" r="r" b="b"/>
            <a:pathLst>
              <a:path w="92905" h="101858" extrusionOk="0">
                <a:moveTo>
                  <a:pt x="89371" y="1"/>
                </a:moveTo>
                <a:cubicBezTo>
                  <a:pt x="88352" y="1"/>
                  <a:pt x="87320" y="555"/>
                  <a:pt x="86596" y="1943"/>
                </a:cubicBezTo>
                <a:cubicBezTo>
                  <a:pt x="84603" y="5762"/>
                  <a:pt x="81782" y="6093"/>
                  <a:pt x="78959" y="7256"/>
                </a:cubicBezTo>
                <a:cubicBezTo>
                  <a:pt x="76136" y="8419"/>
                  <a:pt x="75804" y="10079"/>
                  <a:pt x="75140" y="11420"/>
                </a:cubicBezTo>
                <a:cubicBezTo>
                  <a:pt x="74699" y="12309"/>
                  <a:pt x="73891" y="13184"/>
                  <a:pt x="72181" y="13184"/>
                </a:cubicBezTo>
                <a:cubicBezTo>
                  <a:pt x="71318" y="13184"/>
                  <a:pt x="70224" y="12961"/>
                  <a:pt x="68831" y="12404"/>
                </a:cubicBezTo>
                <a:cubicBezTo>
                  <a:pt x="67230" y="11763"/>
                  <a:pt x="65703" y="11419"/>
                  <a:pt x="64202" y="11419"/>
                </a:cubicBezTo>
                <a:cubicBezTo>
                  <a:pt x="61813" y="11419"/>
                  <a:pt x="59490" y="12292"/>
                  <a:pt x="57043" y="14230"/>
                </a:cubicBezTo>
                <a:cubicBezTo>
                  <a:pt x="53057" y="17384"/>
                  <a:pt x="56710" y="20871"/>
                  <a:pt x="51730" y="21203"/>
                </a:cubicBezTo>
                <a:cubicBezTo>
                  <a:pt x="46749" y="21536"/>
                  <a:pt x="45254" y="21868"/>
                  <a:pt x="45254" y="21868"/>
                </a:cubicBezTo>
                <a:cubicBezTo>
                  <a:pt x="39278" y="22365"/>
                  <a:pt x="41105" y="26848"/>
                  <a:pt x="41270" y="30169"/>
                </a:cubicBezTo>
                <a:cubicBezTo>
                  <a:pt x="41436" y="33489"/>
                  <a:pt x="35791" y="33323"/>
                  <a:pt x="33633" y="33988"/>
                </a:cubicBezTo>
                <a:cubicBezTo>
                  <a:pt x="31475" y="34652"/>
                  <a:pt x="32969" y="36644"/>
                  <a:pt x="31475" y="37142"/>
                </a:cubicBezTo>
                <a:cubicBezTo>
                  <a:pt x="29980" y="37640"/>
                  <a:pt x="28984" y="38304"/>
                  <a:pt x="27821" y="38969"/>
                </a:cubicBezTo>
                <a:cubicBezTo>
                  <a:pt x="26659" y="39633"/>
                  <a:pt x="23505" y="38969"/>
                  <a:pt x="21679" y="41542"/>
                </a:cubicBezTo>
                <a:cubicBezTo>
                  <a:pt x="19852" y="44115"/>
                  <a:pt x="21346" y="46605"/>
                  <a:pt x="22176" y="48017"/>
                </a:cubicBezTo>
                <a:cubicBezTo>
                  <a:pt x="22945" y="49323"/>
                  <a:pt x="26838" y="51125"/>
                  <a:pt x="24789" y="51125"/>
                </a:cubicBezTo>
                <a:cubicBezTo>
                  <a:pt x="24623" y="51125"/>
                  <a:pt x="24418" y="51113"/>
                  <a:pt x="24169" y="51088"/>
                </a:cubicBezTo>
                <a:cubicBezTo>
                  <a:pt x="24046" y="51076"/>
                  <a:pt x="23927" y="51070"/>
                  <a:pt x="23810" y="51070"/>
                </a:cubicBezTo>
                <a:cubicBezTo>
                  <a:pt x="20788" y="51070"/>
                  <a:pt x="20018" y="55073"/>
                  <a:pt x="20018" y="55073"/>
                </a:cubicBezTo>
                <a:cubicBezTo>
                  <a:pt x="19841" y="55029"/>
                  <a:pt x="19684" y="55008"/>
                  <a:pt x="19544" y="55008"/>
                </a:cubicBezTo>
                <a:cubicBezTo>
                  <a:pt x="18113" y="55008"/>
                  <a:pt x="18552" y="57183"/>
                  <a:pt x="18855" y="58394"/>
                </a:cubicBezTo>
                <a:cubicBezTo>
                  <a:pt x="19188" y="59721"/>
                  <a:pt x="16198" y="60385"/>
                  <a:pt x="12474" y="63208"/>
                </a:cubicBezTo>
                <a:cubicBezTo>
                  <a:pt x="8749" y="66031"/>
                  <a:pt x="10069" y="69105"/>
                  <a:pt x="11965" y="71309"/>
                </a:cubicBezTo>
                <a:cubicBezTo>
                  <a:pt x="13861" y="73514"/>
                  <a:pt x="8963" y="74967"/>
                  <a:pt x="4482" y="78702"/>
                </a:cubicBezTo>
                <a:cubicBezTo>
                  <a:pt x="1" y="82435"/>
                  <a:pt x="11716" y="93072"/>
                  <a:pt x="11716" y="93072"/>
                </a:cubicBezTo>
                <a:cubicBezTo>
                  <a:pt x="13421" y="100139"/>
                  <a:pt x="33124" y="101857"/>
                  <a:pt x="51890" y="101857"/>
                </a:cubicBezTo>
                <a:cubicBezTo>
                  <a:pt x="69664" y="101857"/>
                  <a:pt x="86596" y="100315"/>
                  <a:pt x="86596" y="100315"/>
                </a:cubicBezTo>
                <a:cubicBezTo>
                  <a:pt x="86596" y="100315"/>
                  <a:pt x="92905" y="6591"/>
                  <a:pt x="92905" y="3603"/>
                </a:cubicBezTo>
                <a:cubicBezTo>
                  <a:pt x="92905" y="1701"/>
                  <a:pt x="91156" y="1"/>
                  <a:pt x="89371" y="1"/>
                </a:cubicBezTo>
                <a:close/>
              </a:path>
            </a:pathLst>
          </a:custGeom>
          <a:solidFill>
            <a:srgbClr val="FAD278"/>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grpSp>
        <p:nvGrpSpPr>
          <p:cNvPr id="12" name="Google Shape;12;p2"/>
          <p:cNvGrpSpPr/>
          <p:nvPr/>
        </p:nvGrpSpPr>
        <p:grpSpPr>
          <a:xfrm>
            <a:off x="-387473" y="3716683"/>
            <a:ext cx="7559256" cy="2506071"/>
            <a:chOff x="1156025" y="3122250"/>
            <a:chExt cx="4047000" cy="1341675"/>
          </a:xfrm>
        </p:grpSpPr>
        <p:sp>
          <p:nvSpPr>
            <p:cNvPr id="13" name="Google Shape;13;p2"/>
            <p:cNvSpPr/>
            <p:nvPr/>
          </p:nvSpPr>
          <p:spPr>
            <a:xfrm>
              <a:off x="2625400" y="3426850"/>
              <a:ext cx="2577625" cy="1002875"/>
            </a:xfrm>
            <a:custGeom>
              <a:avLst/>
              <a:gdLst/>
              <a:ahLst/>
              <a:cxnLst/>
              <a:rect l="l" t="t" r="r" b="b"/>
              <a:pathLst>
                <a:path w="103105" h="40115" extrusionOk="0">
                  <a:moveTo>
                    <a:pt x="54820" y="0"/>
                  </a:moveTo>
                  <a:cubicBezTo>
                    <a:pt x="54111" y="0"/>
                    <a:pt x="52785" y="470"/>
                    <a:pt x="51590" y="1140"/>
                  </a:cubicBezTo>
                  <a:cubicBezTo>
                    <a:pt x="50258" y="1887"/>
                    <a:pt x="42835" y="2759"/>
                    <a:pt x="39474" y="3879"/>
                  </a:cubicBezTo>
                  <a:cubicBezTo>
                    <a:pt x="36112" y="5000"/>
                    <a:pt x="23659" y="9235"/>
                    <a:pt x="23659" y="9235"/>
                  </a:cubicBezTo>
                  <a:cubicBezTo>
                    <a:pt x="23659" y="9235"/>
                    <a:pt x="22607" y="9024"/>
                    <a:pt x="21346" y="9024"/>
                  </a:cubicBezTo>
                  <a:cubicBezTo>
                    <a:pt x="20926" y="9024"/>
                    <a:pt x="20483" y="9048"/>
                    <a:pt x="20048" y="9110"/>
                  </a:cubicBezTo>
                  <a:cubicBezTo>
                    <a:pt x="18304" y="9360"/>
                    <a:pt x="15565" y="10107"/>
                    <a:pt x="15565" y="10107"/>
                  </a:cubicBezTo>
                  <a:cubicBezTo>
                    <a:pt x="13573" y="10107"/>
                    <a:pt x="1" y="6744"/>
                    <a:pt x="1" y="6744"/>
                  </a:cubicBezTo>
                  <a:lnTo>
                    <a:pt x="1" y="6744"/>
                  </a:lnTo>
                  <a:lnTo>
                    <a:pt x="1992" y="40115"/>
                  </a:lnTo>
                  <a:lnTo>
                    <a:pt x="100598" y="40115"/>
                  </a:lnTo>
                  <a:cubicBezTo>
                    <a:pt x="100598" y="40115"/>
                    <a:pt x="103104" y="34262"/>
                    <a:pt x="100598" y="33386"/>
                  </a:cubicBezTo>
                  <a:cubicBezTo>
                    <a:pt x="98092" y="32509"/>
                    <a:pt x="94512" y="29033"/>
                    <a:pt x="94512" y="29033"/>
                  </a:cubicBezTo>
                  <a:cubicBezTo>
                    <a:pt x="94512" y="29033"/>
                    <a:pt x="88410" y="18698"/>
                    <a:pt x="87289" y="18199"/>
                  </a:cubicBezTo>
                  <a:cubicBezTo>
                    <a:pt x="86170" y="17701"/>
                    <a:pt x="81686" y="11724"/>
                    <a:pt x="80939" y="11108"/>
                  </a:cubicBezTo>
                  <a:cubicBezTo>
                    <a:pt x="80662" y="10880"/>
                    <a:pt x="80127" y="10803"/>
                    <a:pt x="79526" y="10803"/>
                  </a:cubicBezTo>
                  <a:cubicBezTo>
                    <a:pt x="78507" y="10803"/>
                    <a:pt x="77299" y="11023"/>
                    <a:pt x="76830" y="11101"/>
                  </a:cubicBezTo>
                  <a:cubicBezTo>
                    <a:pt x="76803" y="11106"/>
                    <a:pt x="76772" y="11108"/>
                    <a:pt x="76738" y="11108"/>
                  </a:cubicBezTo>
                  <a:cubicBezTo>
                    <a:pt x="75847" y="11108"/>
                    <a:pt x="72771" y="9570"/>
                    <a:pt x="70853" y="8611"/>
                  </a:cubicBezTo>
                  <a:cubicBezTo>
                    <a:pt x="68862" y="7614"/>
                    <a:pt x="64378" y="5052"/>
                    <a:pt x="64378" y="5052"/>
                  </a:cubicBezTo>
                  <a:cubicBezTo>
                    <a:pt x="64378" y="5052"/>
                    <a:pt x="63009" y="4502"/>
                    <a:pt x="61888" y="4378"/>
                  </a:cubicBezTo>
                  <a:cubicBezTo>
                    <a:pt x="60767" y="4253"/>
                    <a:pt x="56783" y="1639"/>
                    <a:pt x="56783" y="1639"/>
                  </a:cubicBezTo>
                  <a:cubicBezTo>
                    <a:pt x="56783" y="1639"/>
                    <a:pt x="55662" y="144"/>
                    <a:pt x="55039" y="19"/>
                  </a:cubicBezTo>
                  <a:cubicBezTo>
                    <a:pt x="54975" y="7"/>
                    <a:pt x="54902" y="0"/>
                    <a:pt x="54820"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2400"/>
            </a:p>
          </p:txBody>
        </p:sp>
        <p:sp>
          <p:nvSpPr>
            <p:cNvPr id="14" name="Google Shape;14;p2"/>
            <p:cNvSpPr/>
            <p:nvPr/>
          </p:nvSpPr>
          <p:spPr>
            <a:xfrm>
              <a:off x="1156025" y="3122250"/>
              <a:ext cx="2769725" cy="1341675"/>
            </a:xfrm>
            <a:custGeom>
              <a:avLst/>
              <a:gdLst/>
              <a:ahLst/>
              <a:cxnLst/>
              <a:rect l="l" t="t" r="r" b="b"/>
              <a:pathLst>
                <a:path w="110789" h="53667" extrusionOk="0">
                  <a:moveTo>
                    <a:pt x="1" y="0"/>
                  </a:moveTo>
                  <a:lnTo>
                    <a:pt x="3864" y="53172"/>
                  </a:lnTo>
                  <a:cubicBezTo>
                    <a:pt x="3864" y="53172"/>
                    <a:pt x="36750" y="53667"/>
                    <a:pt x="65973" y="53667"/>
                  </a:cubicBezTo>
                  <a:cubicBezTo>
                    <a:pt x="89575" y="53667"/>
                    <a:pt x="110788" y="53344"/>
                    <a:pt x="110357" y="52176"/>
                  </a:cubicBezTo>
                  <a:cubicBezTo>
                    <a:pt x="109393" y="49561"/>
                    <a:pt x="103105" y="44829"/>
                    <a:pt x="102482" y="44704"/>
                  </a:cubicBezTo>
                  <a:cubicBezTo>
                    <a:pt x="101858" y="44580"/>
                    <a:pt x="99367" y="42463"/>
                    <a:pt x="98372" y="41343"/>
                  </a:cubicBezTo>
                  <a:cubicBezTo>
                    <a:pt x="97376" y="40222"/>
                    <a:pt x="92768" y="36611"/>
                    <a:pt x="90651" y="36113"/>
                  </a:cubicBezTo>
                  <a:cubicBezTo>
                    <a:pt x="88535" y="35615"/>
                    <a:pt x="86043" y="32626"/>
                    <a:pt x="86043" y="32626"/>
                  </a:cubicBezTo>
                  <a:cubicBezTo>
                    <a:pt x="86043" y="32626"/>
                    <a:pt x="82558" y="29390"/>
                    <a:pt x="79196" y="28143"/>
                  </a:cubicBezTo>
                  <a:cubicBezTo>
                    <a:pt x="75834" y="26897"/>
                    <a:pt x="63257" y="17932"/>
                    <a:pt x="62261" y="17060"/>
                  </a:cubicBezTo>
                  <a:cubicBezTo>
                    <a:pt x="61264" y="16189"/>
                    <a:pt x="55786" y="8842"/>
                    <a:pt x="55038" y="7971"/>
                  </a:cubicBezTo>
                  <a:cubicBezTo>
                    <a:pt x="54790" y="7680"/>
                    <a:pt x="54458" y="7584"/>
                    <a:pt x="54126" y="7584"/>
                  </a:cubicBezTo>
                  <a:cubicBezTo>
                    <a:pt x="53462" y="7584"/>
                    <a:pt x="52798" y="7971"/>
                    <a:pt x="52798" y="7971"/>
                  </a:cubicBezTo>
                  <a:cubicBezTo>
                    <a:pt x="52798" y="7971"/>
                    <a:pt x="51801" y="6476"/>
                    <a:pt x="50929" y="6102"/>
                  </a:cubicBezTo>
                  <a:cubicBezTo>
                    <a:pt x="50057" y="5729"/>
                    <a:pt x="50929" y="4235"/>
                    <a:pt x="50929" y="4235"/>
                  </a:cubicBezTo>
                  <a:cubicBezTo>
                    <a:pt x="50929" y="4235"/>
                    <a:pt x="50307" y="3363"/>
                    <a:pt x="49560" y="3238"/>
                  </a:cubicBezTo>
                  <a:cubicBezTo>
                    <a:pt x="49521" y="3232"/>
                    <a:pt x="49475" y="3228"/>
                    <a:pt x="49423" y="3228"/>
                  </a:cubicBezTo>
                  <a:cubicBezTo>
                    <a:pt x="48482" y="3228"/>
                    <a:pt x="45575" y="4235"/>
                    <a:pt x="45575" y="4235"/>
                  </a:cubicBezTo>
                  <a:cubicBezTo>
                    <a:pt x="45575" y="4235"/>
                    <a:pt x="42835" y="2989"/>
                    <a:pt x="39598" y="1744"/>
                  </a:cubicBezTo>
                  <a:cubicBezTo>
                    <a:pt x="38620" y="1368"/>
                    <a:pt x="36531" y="1242"/>
                    <a:pt x="33911" y="1242"/>
                  </a:cubicBezTo>
                  <a:cubicBezTo>
                    <a:pt x="28543" y="1242"/>
                    <a:pt x="20949" y="1772"/>
                    <a:pt x="16144" y="1772"/>
                  </a:cubicBezTo>
                  <a:cubicBezTo>
                    <a:pt x="15528" y="1772"/>
                    <a:pt x="14958" y="1764"/>
                    <a:pt x="14444" y="1744"/>
                  </a:cubicBezTo>
                  <a:cubicBezTo>
                    <a:pt x="7969" y="1496"/>
                    <a:pt x="1" y="0"/>
                    <a:pt x="1"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2400"/>
            </a:p>
          </p:txBody>
        </p:sp>
      </p:grpSp>
      <p:sp>
        <p:nvSpPr>
          <p:cNvPr id="15" name="Google Shape;15;p2"/>
          <p:cNvSpPr/>
          <p:nvPr/>
        </p:nvSpPr>
        <p:spPr>
          <a:xfrm>
            <a:off x="-54633" y="5215033"/>
            <a:ext cx="12301255" cy="2398195"/>
          </a:xfrm>
          <a:custGeom>
            <a:avLst/>
            <a:gdLst/>
            <a:ahLst/>
            <a:cxnLst/>
            <a:rect l="l" t="t" r="r" b="b"/>
            <a:pathLst>
              <a:path w="203922" h="59880" extrusionOk="0">
                <a:moveTo>
                  <a:pt x="186768" y="1"/>
                </a:moveTo>
                <a:cubicBezTo>
                  <a:pt x="184950" y="1"/>
                  <a:pt x="180597" y="4494"/>
                  <a:pt x="178845" y="4653"/>
                </a:cubicBezTo>
                <a:cubicBezTo>
                  <a:pt x="177018" y="4820"/>
                  <a:pt x="174611" y="8140"/>
                  <a:pt x="173698" y="8721"/>
                </a:cubicBezTo>
                <a:cubicBezTo>
                  <a:pt x="172785" y="9302"/>
                  <a:pt x="169720" y="10153"/>
                  <a:pt x="169720" y="10153"/>
                </a:cubicBezTo>
                <a:cubicBezTo>
                  <a:pt x="169332" y="10098"/>
                  <a:pt x="168907" y="10074"/>
                  <a:pt x="168454" y="10074"/>
                </a:cubicBezTo>
                <a:cubicBezTo>
                  <a:pt x="165508" y="10074"/>
                  <a:pt x="161407" y="11101"/>
                  <a:pt x="159176" y="11317"/>
                </a:cubicBezTo>
                <a:cubicBezTo>
                  <a:pt x="158688" y="11364"/>
                  <a:pt x="158142" y="11384"/>
                  <a:pt x="157569" y="11384"/>
                </a:cubicBezTo>
                <a:cubicBezTo>
                  <a:pt x="155128" y="11384"/>
                  <a:pt x="152200" y="11016"/>
                  <a:pt x="151124" y="10798"/>
                </a:cubicBezTo>
                <a:cubicBezTo>
                  <a:pt x="149797" y="10528"/>
                  <a:pt x="147721" y="10736"/>
                  <a:pt x="146559" y="10320"/>
                </a:cubicBezTo>
                <a:cubicBezTo>
                  <a:pt x="146272" y="10217"/>
                  <a:pt x="146020" y="10176"/>
                  <a:pt x="145785" y="10176"/>
                </a:cubicBezTo>
                <a:cubicBezTo>
                  <a:pt x="145069" y="10176"/>
                  <a:pt x="144508" y="10563"/>
                  <a:pt x="143570" y="10798"/>
                </a:cubicBezTo>
                <a:cubicBezTo>
                  <a:pt x="143155" y="10901"/>
                  <a:pt x="142131" y="10936"/>
                  <a:pt x="140950" y="10936"/>
                </a:cubicBezTo>
                <a:cubicBezTo>
                  <a:pt x="138589" y="10936"/>
                  <a:pt x="135601" y="10798"/>
                  <a:pt x="135601" y="10798"/>
                </a:cubicBezTo>
                <a:cubicBezTo>
                  <a:pt x="135601" y="10798"/>
                  <a:pt x="134604" y="9489"/>
                  <a:pt x="133774" y="8992"/>
                </a:cubicBezTo>
                <a:cubicBezTo>
                  <a:pt x="133359" y="8743"/>
                  <a:pt x="132737" y="8681"/>
                  <a:pt x="132218" y="8681"/>
                </a:cubicBezTo>
                <a:cubicBezTo>
                  <a:pt x="131699" y="8681"/>
                  <a:pt x="131284" y="8743"/>
                  <a:pt x="131284" y="8743"/>
                </a:cubicBezTo>
                <a:cubicBezTo>
                  <a:pt x="131284" y="8743"/>
                  <a:pt x="129872" y="6917"/>
                  <a:pt x="128707" y="6750"/>
                </a:cubicBezTo>
                <a:cubicBezTo>
                  <a:pt x="128686" y="6747"/>
                  <a:pt x="128665" y="6746"/>
                  <a:pt x="128644" y="6746"/>
                </a:cubicBezTo>
                <a:cubicBezTo>
                  <a:pt x="127460" y="6746"/>
                  <a:pt x="125208" y="11243"/>
                  <a:pt x="124311" y="11837"/>
                </a:cubicBezTo>
                <a:cubicBezTo>
                  <a:pt x="124092" y="11982"/>
                  <a:pt x="123784" y="12037"/>
                  <a:pt x="123443" y="12037"/>
                </a:cubicBezTo>
                <a:cubicBezTo>
                  <a:pt x="122359" y="12037"/>
                  <a:pt x="120935" y="11482"/>
                  <a:pt x="120935" y="11482"/>
                </a:cubicBezTo>
                <a:cubicBezTo>
                  <a:pt x="120935" y="11482"/>
                  <a:pt x="119661" y="10654"/>
                  <a:pt x="118726" y="10487"/>
                </a:cubicBezTo>
                <a:cubicBezTo>
                  <a:pt x="118677" y="10479"/>
                  <a:pt x="118629" y="10475"/>
                  <a:pt x="118582" y="10475"/>
                </a:cubicBezTo>
                <a:cubicBezTo>
                  <a:pt x="117732" y="10475"/>
                  <a:pt x="117194" y="11817"/>
                  <a:pt x="116125" y="11839"/>
                </a:cubicBezTo>
                <a:cubicBezTo>
                  <a:pt x="116107" y="11840"/>
                  <a:pt x="116088" y="11840"/>
                  <a:pt x="116069" y="11840"/>
                </a:cubicBezTo>
                <a:cubicBezTo>
                  <a:pt x="114866" y="11840"/>
                  <a:pt x="110870" y="11151"/>
                  <a:pt x="110870" y="11151"/>
                </a:cubicBezTo>
                <a:lnTo>
                  <a:pt x="112098" y="9989"/>
                </a:lnTo>
                <a:cubicBezTo>
                  <a:pt x="111426" y="9989"/>
                  <a:pt x="109413" y="10487"/>
                  <a:pt x="109413" y="10487"/>
                </a:cubicBezTo>
                <a:cubicBezTo>
                  <a:pt x="109956" y="10072"/>
                  <a:pt x="110197" y="8827"/>
                  <a:pt x="110197" y="8827"/>
                </a:cubicBezTo>
                <a:lnTo>
                  <a:pt x="110197" y="8827"/>
                </a:lnTo>
                <a:cubicBezTo>
                  <a:pt x="109118" y="8992"/>
                  <a:pt x="107380" y="11482"/>
                  <a:pt x="107380" y="11482"/>
                </a:cubicBezTo>
                <a:cubicBezTo>
                  <a:pt x="107337" y="11409"/>
                  <a:pt x="107235" y="11379"/>
                  <a:pt x="107097" y="11379"/>
                </a:cubicBezTo>
                <a:cubicBezTo>
                  <a:pt x="106443" y="11379"/>
                  <a:pt x="104967" y="12044"/>
                  <a:pt x="104967" y="12044"/>
                </a:cubicBezTo>
                <a:lnTo>
                  <a:pt x="106129" y="9905"/>
                </a:lnTo>
                <a:cubicBezTo>
                  <a:pt x="106118" y="9903"/>
                  <a:pt x="106105" y="9902"/>
                  <a:pt x="106091" y="9902"/>
                </a:cubicBezTo>
                <a:cubicBezTo>
                  <a:pt x="105501" y="9902"/>
                  <a:pt x="102789" y="11566"/>
                  <a:pt x="102789" y="11566"/>
                </a:cubicBezTo>
                <a:cubicBezTo>
                  <a:pt x="103019" y="11067"/>
                  <a:pt x="104700" y="9239"/>
                  <a:pt x="104700" y="9239"/>
                </a:cubicBezTo>
                <a:lnTo>
                  <a:pt x="104700" y="9239"/>
                </a:lnTo>
                <a:cubicBezTo>
                  <a:pt x="103770" y="9485"/>
                  <a:pt x="101328" y="12044"/>
                  <a:pt x="101328" y="12044"/>
                </a:cubicBezTo>
                <a:cubicBezTo>
                  <a:pt x="100574" y="12357"/>
                  <a:pt x="97730" y="12411"/>
                  <a:pt x="95488" y="12411"/>
                </a:cubicBezTo>
                <a:cubicBezTo>
                  <a:pt x="94313" y="12411"/>
                  <a:pt x="93304" y="12396"/>
                  <a:pt x="92847" y="12396"/>
                </a:cubicBezTo>
                <a:cubicBezTo>
                  <a:pt x="91519" y="12396"/>
                  <a:pt x="90107" y="11401"/>
                  <a:pt x="89112" y="11317"/>
                </a:cubicBezTo>
                <a:cubicBezTo>
                  <a:pt x="89068" y="11313"/>
                  <a:pt x="89025" y="11311"/>
                  <a:pt x="88981" y="11311"/>
                </a:cubicBezTo>
                <a:cubicBezTo>
                  <a:pt x="88020" y="11311"/>
                  <a:pt x="86979" y="12158"/>
                  <a:pt x="85725" y="12396"/>
                </a:cubicBezTo>
                <a:cubicBezTo>
                  <a:pt x="84414" y="12644"/>
                  <a:pt x="79541" y="13060"/>
                  <a:pt x="79541" y="13060"/>
                </a:cubicBezTo>
                <a:cubicBezTo>
                  <a:pt x="79541" y="13060"/>
                  <a:pt x="78237" y="12147"/>
                  <a:pt x="77778" y="12044"/>
                </a:cubicBezTo>
                <a:cubicBezTo>
                  <a:pt x="77747" y="12037"/>
                  <a:pt x="77715" y="12034"/>
                  <a:pt x="77682" y="12034"/>
                </a:cubicBezTo>
                <a:cubicBezTo>
                  <a:pt x="77220" y="12034"/>
                  <a:pt x="76531" y="12656"/>
                  <a:pt x="75912" y="12811"/>
                </a:cubicBezTo>
                <a:cubicBezTo>
                  <a:pt x="75581" y="12894"/>
                  <a:pt x="74404" y="12915"/>
                  <a:pt x="73307" y="12915"/>
                </a:cubicBezTo>
                <a:cubicBezTo>
                  <a:pt x="72202" y="12915"/>
                  <a:pt x="71177" y="12894"/>
                  <a:pt x="71177" y="12894"/>
                </a:cubicBezTo>
                <a:cubicBezTo>
                  <a:pt x="71177" y="12894"/>
                  <a:pt x="70102" y="11399"/>
                  <a:pt x="69686" y="11317"/>
                </a:cubicBezTo>
                <a:cubicBezTo>
                  <a:pt x="69271" y="11234"/>
                  <a:pt x="66448" y="10985"/>
                  <a:pt x="66448" y="10985"/>
                </a:cubicBezTo>
                <a:cubicBezTo>
                  <a:pt x="66448" y="10985"/>
                  <a:pt x="64781" y="9239"/>
                  <a:pt x="63077" y="9239"/>
                </a:cubicBezTo>
                <a:cubicBezTo>
                  <a:pt x="63039" y="9239"/>
                  <a:pt x="63000" y="9239"/>
                  <a:pt x="62961" y="9241"/>
                </a:cubicBezTo>
                <a:cubicBezTo>
                  <a:pt x="61218" y="9324"/>
                  <a:pt x="58645" y="13672"/>
                  <a:pt x="58645" y="13672"/>
                </a:cubicBezTo>
                <a:cubicBezTo>
                  <a:pt x="58259" y="13579"/>
                  <a:pt x="57584" y="13547"/>
                  <a:pt x="56838" y="13547"/>
                </a:cubicBezTo>
                <a:cubicBezTo>
                  <a:pt x="55179" y="13547"/>
                  <a:pt x="53166" y="13706"/>
                  <a:pt x="53166" y="13706"/>
                </a:cubicBezTo>
                <a:cubicBezTo>
                  <a:pt x="52935" y="12776"/>
                  <a:pt x="52417" y="12495"/>
                  <a:pt x="51876" y="12495"/>
                </a:cubicBezTo>
                <a:cubicBezTo>
                  <a:pt x="51053" y="12495"/>
                  <a:pt x="50177" y="13143"/>
                  <a:pt x="50177" y="13143"/>
                </a:cubicBezTo>
                <a:cubicBezTo>
                  <a:pt x="49981" y="13034"/>
                  <a:pt x="49745" y="12994"/>
                  <a:pt x="49502" y="12994"/>
                </a:cubicBezTo>
                <a:cubicBezTo>
                  <a:pt x="48824" y="12994"/>
                  <a:pt x="48102" y="13309"/>
                  <a:pt x="48102" y="13309"/>
                </a:cubicBezTo>
                <a:cubicBezTo>
                  <a:pt x="47823" y="13284"/>
                  <a:pt x="47473" y="13274"/>
                  <a:pt x="47077" y="13274"/>
                </a:cubicBezTo>
                <a:cubicBezTo>
                  <a:pt x="45690" y="13274"/>
                  <a:pt x="43732" y="13396"/>
                  <a:pt x="42215" y="13396"/>
                </a:cubicBezTo>
                <a:cubicBezTo>
                  <a:pt x="41335" y="13396"/>
                  <a:pt x="40603" y="13355"/>
                  <a:pt x="40215" y="13225"/>
                </a:cubicBezTo>
                <a:cubicBezTo>
                  <a:pt x="39981" y="13148"/>
                  <a:pt x="39770" y="13116"/>
                  <a:pt x="39582" y="13116"/>
                </a:cubicBezTo>
                <a:cubicBezTo>
                  <a:pt x="38772" y="13116"/>
                  <a:pt x="38389" y="13706"/>
                  <a:pt x="38389" y="13706"/>
                </a:cubicBezTo>
                <a:cubicBezTo>
                  <a:pt x="38389" y="13706"/>
                  <a:pt x="37061" y="12562"/>
                  <a:pt x="35816" y="12562"/>
                </a:cubicBezTo>
                <a:cubicBezTo>
                  <a:pt x="34570" y="12562"/>
                  <a:pt x="33243" y="13987"/>
                  <a:pt x="33243" y="13987"/>
                </a:cubicBezTo>
                <a:cubicBezTo>
                  <a:pt x="33074" y="13971"/>
                  <a:pt x="32869" y="13963"/>
                  <a:pt x="32638" y="13963"/>
                </a:cubicBezTo>
                <a:cubicBezTo>
                  <a:pt x="30707" y="13963"/>
                  <a:pt x="26934" y="14472"/>
                  <a:pt x="26934" y="14472"/>
                </a:cubicBezTo>
                <a:cubicBezTo>
                  <a:pt x="26934" y="14472"/>
                  <a:pt x="26934" y="14056"/>
                  <a:pt x="26435" y="13987"/>
                </a:cubicBezTo>
                <a:cubicBezTo>
                  <a:pt x="26269" y="13964"/>
                  <a:pt x="25845" y="13956"/>
                  <a:pt x="25353" y="13956"/>
                </a:cubicBezTo>
                <a:cubicBezTo>
                  <a:pt x="24369" y="13956"/>
                  <a:pt x="23115" y="13987"/>
                  <a:pt x="23115" y="13987"/>
                </a:cubicBezTo>
                <a:cubicBezTo>
                  <a:pt x="23115" y="13987"/>
                  <a:pt x="23282" y="13392"/>
                  <a:pt x="22369" y="13289"/>
                </a:cubicBezTo>
                <a:cubicBezTo>
                  <a:pt x="21812" y="13226"/>
                  <a:pt x="21225" y="13124"/>
                  <a:pt x="20552" y="13124"/>
                </a:cubicBezTo>
                <a:cubicBezTo>
                  <a:pt x="20119" y="13124"/>
                  <a:pt x="19650" y="13166"/>
                  <a:pt x="19131" y="13289"/>
                </a:cubicBezTo>
                <a:cubicBezTo>
                  <a:pt x="17802" y="13601"/>
                  <a:pt x="17719" y="14305"/>
                  <a:pt x="16889" y="14748"/>
                </a:cubicBezTo>
                <a:cubicBezTo>
                  <a:pt x="16757" y="14819"/>
                  <a:pt x="16515" y="14849"/>
                  <a:pt x="16202" y="14849"/>
                </a:cubicBezTo>
                <a:cubicBezTo>
                  <a:pt x="14550" y="14849"/>
                  <a:pt x="10912" y="14019"/>
                  <a:pt x="10912" y="14019"/>
                </a:cubicBezTo>
                <a:cubicBezTo>
                  <a:pt x="11159" y="13587"/>
                  <a:pt x="11097" y="13436"/>
                  <a:pt x="10888" y="13436"/>
                </a:cubicBezTo>
                <a:cubicBezTo>
                  <a:pt x="10395" y="13436"/>
                  <a:pt x="9086" y="14278"/>
                  <a:pt x="9086" y="14278"/>
                </a:cubicBezTo>
                <a:cubicBezTo>
                  <a:pt x="9364" y="13546"/>
                  <a:pt x="9140" y="13289"/>
                  <a:pt x="8674" y="13289"/>
                </a:cubicBezTo>
                <a:cubicBezTo>
                  <a:pt x="7750" y="13289"/>
                  <a:pt x="5874" y="14305"/>
                  <a:pt x="5101" y="14636"/>
                </a:cubicBezTo>
                <a:cubicBezTo>
                  <a:pt x="4917" y="14715"/>
                  <a:pt x="4664" y="14748"/>
                  <a:pt x="4368" y="14748"/>
                </a:cubicBezTo>
                <a:cubicBezTo>
                  <a:pt x="2792" y="14748"/>
                  <a:pt x="0" y="13807"/>
                  <a:pt x="0" y="13807"/>
                </a:cubicBezTo>
                <a:lnTo>
                  <a:pt x="0" y="59879"/>
                </a:lnTo>
                <a:lnTo>
                  <a:pt x="203921" y="59879"/>
                </a:lnTo>
                <a:lnTo>
                  <a:pt x="203921" y="7912"/>
                </a:lnTo>
                <a:cubicBezTo>
                  <a:pt x="203921" y="7912"/>
                  <a:pt x="200020" y="7414"/>
                  <a:pt x="197862" y="6998"/>
                </a:cubicBezTo>
                <a:cubicBezTo>
                  <a:pt x="195702" y="6584"/>
                  <a:pt x="188646" y="440"/>
                  <a:pt x="186986" y="26"/>
                </a:cubicBezTo>
                <a:cubicBezTo>
                  <a:pt x="186919" y="9"/>
                  <a:pt x="186846" y="1"/>
                  <a:pt x="186768" y="1"/>
                </a:cubicBezTo>
                <a:close/>
              </a:path>
            </a:pathLst>
          </a:custGeom>
          <a:solidFill>
            <a:schemeClr val="l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6" name="Google Shape;16;p2"/>
          <p:cNvSpPr txBox="1">
            <a:spLocks noGrp="1"/>
          </p:cNvSpPr>
          <p:nvPr>
            <p:ph type="ctrTitle"/>
          </p:nvPr>
        </p:nvSpPr>
        <p:spPr>
          <a:xfrm>
            <a:off x="6153767" y="970333"/>
            <a:ext cx="4593200" cy="1437600"/>
          </a:xfrm>
          <a:prstGeom prst="rect">
            <a:avLst/>
          </a:prstGeom>
        </p:spPr>
        <p:txBody>
          <a:bodyPr spcFirstLastPara="1" wrap="square" lIns="91425" tIns="91425" rIns="91425" bIns="91425" anchor="b" anchorCtr="0">
            <a:noAutofit/>
          </a:bodyPr>
          <a:lstStyle>
            <a:lvl1pPr lvl="0" algn="r">
              <a:spcBef>
                <a:spcPts val="0"/>
              </a:spcBef>
              <a:spcAft>
                <a:spcPts val="0"/>
              </a:spcAft>
              <a:buClr>
                <a:schemeClr val="accent4"/>
              </a:buClr>
              <a:buSzPts val="7200"/>
              <a:buNone/>
              <a:defRPr sz="9600">
                <a:solidFill>
                  <a:schemeClr val="accent4"/>
                </a:solidFill>
              </a:defRPr>
            </a:lvl1pPr>
            <a:lvl2pPr lvl="1" algn="ctr">
              <a:spcBef>
                <a:spcPts val="0"/>
              </a:spcBef>
              <a:spcAft>
                <a:spcPts val="0"/>
              </a:spcAft>
              <a:buClr>
                <a:schemeClr val="accent4"/>
              </a:buClr>
              <a:buSzPts val="5200"/>
              <a:buNone/>
              <a:defRPr sz="6933">
                <a:solidFill>
                  <a:schemeClr val="accent4"/>
                </a:solidFill>
              </a:defRPr>
            </a:lvl2pPr>
            <a:lvl3pPr lvl="2" algn="ctr">
              <a:spcBef>
                <a:spcPts val="0"/>
              </a:spcBef>
              <a:spcAft>
                <a:spcPts val="0"/>
              </a:spcAft>
              <a:buClr>
                <a:schemeClr val="accent4"/>
              </a:buClr>
              <a:buSzPts val="5200"/>
              <a:buNone/>
              <a:defRPr sz="6933">
                <a:solidFill>
                  <a:schemeClr val="accent4"/>
                </a:solidFill>
              </a:defRPr>
            </a:lvl3pPr>
            <a:lvl4pPr lvl="3" algn="ctr">
              <a:spcBef>
                <a:spcPts val="0"/>
              </a:spcBef>
              <a:spcAft>
                <a:spcPts val="0"/>
              </a:spcAft>
              <a:buClr>
                <a:schemeClr val="accent4"/>
              </a:buClr>
              <a:buSzPts val="5200"/>
              <a:buNone/>
              <a:defRPr sz="6933">
                <a:solidFill>
                  <a:schemeClr val="accent4"/>
                </a:solidFill>
              </a:defRPr>
            </a:lvl4pPr>
            <a:lvl5pPr lvl="4" algn="ctr">
              <a:spcBef>
                <a:spcPts val="0"/>
              </a:spcBef>
              <a:spcAft>
                <a:spcPts val="0"/>
              </a:spcAft>
              <a:buClr>
                <a:schemeClr val="accent4"/>
              </a:buClr>
              <a:buSzPts val="5200"/>
              <a:buNone/>
              <a:defRPr sz="6933">
                <a:solidFill>
                  <a:schemeClr val="accent4"/>
                </a:solidFill>
              </a:defRPr>
            </a:lvl5pPr>
            <a:lvl6pPr lvl="5" algn="ctr">
              <a:spcBef>
                <a:spcPts val="0"/>
              </a:spcBef>
              <a:spcAft>
                <a:spcPts val="0"/>
              </a:spcAft>
              <a:buClr>
                <a:schemeClr val="accent4"/>
              </a:buClr>
              <a:buSzPts val="5200"/>
              <a:buNone/>
              <a:defRPr sz="6933">
                <a:solidFill>
                  <a:schemeClr val="accent4"/>
                </a:solidFill>
              </a:defRPr>
            </a:lvl6pPr>
            <a:lvl7pPr lvl="6" algn="ctr">
              <a:spcBef>
                <a:spcPts val="0"/>
              </a:spcBef>
              <a:spcAft>
                <a:spcPts val="0"/>
              </a:spcAft>
              <a:buClr>
                <a:schemeClr val="accent4"/>
              </a:buClr>
              <a:buSzPts val="5200"/>
              <a:buNone/>
              <a:defRPr sz="6933">
                <a:solidFill>
                  <a:schemeClr val="accent4"/>
                </a:solidFill>
              </a:defRPr>
            </a:lvl7pPr>
            <a:lvl8pPr lvl="7" algn="ctr">
              <a:spcBef>
                <a:spcPts val="0"/>
              </a:spcBef>
              <a:spcAft>
                <a:spcPts val="0"/>
              </a:spcAft>
              <a:buClr>
                <a:schemeClr val="accent4"/>
              </a:buClr>
              <a:buSzPts val="5200"/>
              <a:buNone/>
              <a:defRPr sz="6933">
                <a:solidFill>
                  <a:schemeClr val="accent4"/>
                </a:solidFill>
              </a:defRPr>
            </a:lvl8pPr>
            <a:lvl9pPr lvl="8" algn="ctr">
              <a:spcBef>
                <a:spcPts val="0"/>
              </a:spcBef>
              <a:spcAft>
                <a:spcPts val="0"/>
              </a:spcAft>
              <a:buClr>
                <a:schemeClr val="accent4"/>
              </a:buClr>
              <a:buSzPts val="5200"/>
              <a:buNone/>
              <a:defRPr sz="6933">
                <a:solidFill>
                  <a:schemeClr val="accent4"/>
                </a:solidFill>
              </a:defRPr>
            </a:lvl9pPr>
          </a:lstStyle>
          <a:p>
            <a:endParaRPr/>
          </a:p>
        </p:txBody>
      </p:sp>
      <p:sp>
        <p:nvSpPr>
          <p:cNvPr id="17" name="Google Shape;17;p2"/>
          <p:cNvSpPr txBox="1">
            <a:spLocks noGrp="1"/>
          </p:cNvSpPr>
          <p:nvPr>
            <p:ph type="subTitle" idx="1"/>
          </p:nvPr>
        </p:nvSpPr>
        <p:spPr>
          <a:xfrm>
            <a:off x="6793000" y="3297700"/>
            <a:ext cx="3953600" cy="1056800"/>
          </a:xfrm>
          <a:prstGeom prst="rect">
            <a:avLst/>
          </a:prstGeom>
        </p:spPr>
        <p:txBody>
          <a:bodyPr spcFirstLastPara="1" wrap="square" lIns="91425" tIns="91425" rIns="91425" bIns="91425" anchor="t" anchorCtr="0">
            <a:noAutofit/>
          </a:bodyPr>
          <a:lstStyle>
            <a:lvl1pPr lvl="0" algn="r">
              <a:lnSpc>
                <a:spcPct val="100000"/>
              </a:lnSpc>
              <a:spcBef>
                <a:spcPts val="0"/>
              </a:spcBef>
              <a:spcAft>
                <a:spcPts val="0"/>
              </a:spcAft>
              <a:buClr>
                <a:schemeClr val="accent4"/>
              </a:buClr>
              <a:buSzPts val="2400"/>
              <a:buNone/>
              <a:defRPr sz="3200">
                <a:solidFill>
                  <a:schemeClr val="accent4"/>
                </a:solidFill>
              </a:defRPr>
            </a:lvl1pPr>
            <a:lvl2pPr lvl="1" algn="ctr">
              <a:lnSpc>
                <a:spcPct val="100000"/>
              </a:lnSpc>
              <a:spcBef>
                <a:spcPts val="0"/>
              </a:spcBef>
              <a:spcAft>
                <a:spcPts val="0"/>
              </a:spcAft>
              <a:buClr>
                <a:schemeClr val="accent4"/>
              </a:buClr>
              <a:buSzPts val="2400"/>
              <a:buNone/>
              <a:defRPr sz="3200">
                <a:solidFill>
                  <a:schemeClr val="accent4"/>
                </a:solidFill>
              </a:defRPr>
            </a:lvl2pPr>
            <a:lvl3pPr lvl="2" algn="ctr">
              <a:lnSpc>
                <a:spcPct val="100000"/>
              </a:lnSpc>
              <a:spcBef>
                <a:spcPts val="0"/>
              </a:spcBef>
              <a:spcAft>
                <a:spcPts val="0"/>
              </a:spcAft>
              <a:buClr>
                <a:schemeClr val="accent4"/>
              </a:buClr>
              <a:buSzPts val="2400"/>
              <a:buNone/>
              <a:defRPr sz="3200">
                <a:solidFill>
                  <a:schemeClr val="accent4"/>
                </a:solidFill>
              </a:defRPr>
            </a:lvl3pPr>
            <a:lvl4pPr lvl="3" algn="ctr">
              <a:lnSpc>
                <a:spcPct val="100000"/>
              </a:lnSpc>
              <a:spcBef>
                <a:spcPts val="0"/>
              </a:spcBef>
              <a:spcAft>
                <a:spcPts val="0"/>
              </a:spcAft>
              <a:buClr>
                <a:schemeClr val="accent4"/>
              </a:buClr>
              <a:buSzPts val="2400"/>
              <a:buNone/>
              <a:defRPr sz="3200">
                <a:solidFill>
                  <a:schemeClr val="accent4"/>
                </a:solidFill>
              </a:defRPr>
            </a:lvl4pPr>
            <a:lvl5pPr lvl="4" algn="ctr">
              <a:lnSpc>
                <a:spcPct val="100000"/>
              </a:lnSpc>
              <a:spcBef>
                <a:spcPts val="0"/>
              </a:spcBef>
              <a:spcAft>
                <a:spcPts val="0"/>
              </a:spcAft>
              <a:buClr>
                <a:schemeClr val="accent4"/>
              </a:buClr>
              <a:buSzPts val="2400"/>
              <a:buNone/>
              <a:defRPr sz="3200">
                <a:solidFill>
                  <a:schemeClr val="accent4"/>
                </a:solidFill>
              </a:defRPr>
            </a:lvl5pPr>
            <a:lvl6pPr lvl="5" algn="ctr">
              <a:lnSpc>
                <a:spcPct val="100000"/>
              </a:lnSpc>
              <a:spcBef>
                <a:spcPts val="0"/>
              </a:spcBef>
              <a:spcAft>
                <a:spcPts val="0"/>
              </a:spcAft>
              <a:buClr>
                <a:schemeClr val="accent4"/>
              </a:buClr>
              <a:buSzPts val="2400"/>
              <a:buNone/>
              <a:defRPr sz="3200">
                <a:solidFill>
                  <a:schemeClr val="accent4"/>
                </a:solidFill>
              </a:defRPr>
            </a:lvl6pPr>
            <a:lvl7pPr lvl="6" algn="ctr">
              <a:lnSpc>
                <a:spcPct val="100000"/>
              </a:lnSpc>
              <a:spcBef>
                <a:spcPts val="0"/>
              </a:spcBef>
              <a:spcAft>
                <a:spcPts val="0"/>
              </a:spcAft>
              <a:buClr>
                <a:schemeClr val="accent4"/>
              </a:buClr>
              <a:buSzPts val="2400"/>
              <a:buNone/>
              <a:defRPr sz="3200">
                <a:solidFill>
                  <a:schemeClr val="accent4"/>
                </a:solidFill>
              </a:defRPr>
            </a:lvl7pPr>
            <a:lvl8pPr lvl="7" algn="ctr">
              <a:lnSpc>
                <a:spcPct val="100000"/>
              </a:lnSpc>
              <a:spcBef>
                <a:spcPts val="0"/>
              </a:spcBef>
              <a:spcAft>
                <a:spcPts val="0"/>
              </a:spcAft>
              <a:buClr>
                <a:schemeClr val="accent4"/>
              </a:buClr>
              <a:buSzPts val="2400"/>
              <a:buNone/>
              <a:defRPr sz="3200">
                <a:solidFill>
                  <a:schemeClr val="accent4"/>
                </a:solidFill>
              </a:defRPr>
            </a:lvl8pPr>
            <a:lvl9pPr lvl="8" algn="ctr">
              <a:lnSpc>
                <a:spcPct val="100000"/>
              </a:lnSpc>
              <a:spcBef>
                <a:spcPts val="0"/>
              </a:spcBef>
              <a:spcAft>
                <a:spcPts val="0"/>
              </a:spcAft>
              <a:buClr>
                <a:schemeClr val="accent4"/>
              </a:buClr>
              <a:buSzPts val="2400"/>
              <a:buNone/>
              <a:defRPr sz="3200">
                <a:solidFill>
                  <a:schemeClr val="accent4"/>
                </a:solidFill>
              </a:defRPr>
            </a:lvl9pPr>
          </a:lstStyle>
          <a:p>
            <a:endParaRPr/>
          </a:p>
        </p:txBody>
      </p:sp>
      <p:sp>
        <p:nvSpPr>
          <p:cNvPr id="18" name="Google Shape;18;p2"/>
          <p:cNvSpPr txBox="1">
            <a:spLocks noGrp="1"/>
          </p:cNvSpPr>
          <p:nvPr>
            <p:ph type="ctrTitle" idx="2"/>
          </p:nvPr>
        </p:nvSpPr>
        <p:spPr>
          <a:xfrm>
            <a:off x="5211200" y="2347700"/>
            <a:ext cx="5535600" cy="950000"/>
          </a:xfrm>
          <a:prstGeom prst="rect">
            <a:avLst/>
          </a:prstGeom>
        </p:spPr>
        <p:txBody>
          <a:bodyPr spcFirstLastPara="1" wrap="square" lIns="91425" tIns="91425" rIns="91425" bIns="91425" anchor="b" anchorCtr="0">
            <a:noAutofit/>
          </a:bodyPr>
          <a:lstStyle>
            <a:lvl1pPr lvl="0" algn="r" rtl="0">
              <a:spcBef>
                <a:spcPts val="0"/>
              </a:spcBef>
              <a:spcAft>
                <a:spcPts val="0"/>
              </a:spcAft>
              <a:buClr>
                <a:schemeClr val="accent4"/>
              </a:buClr>
              <a:buSzPts val="4800"/>
              <a:buNone/>
              <a:defRPr sz="6400">
                <a:solidFill>
                  <a:schemeClr val="accent4"/>
                </a:solidFill>
              </a:defRPr>
            </a:lvl1pPr>
            <a:lvl2pPr lvl="1" algn="ctr" rtl="0">
              <a:spcBef>
                <a:spcPts val="0"/>
              </a:spcBef>
              <a:spcAft>
                <a:spcPts val="0"/>
              </a:spcAft>
              <a:buClr>
                <a:schemeClr val="accent4"/>
              </a:buClr>
              <a:buSzPts val="4800"/>
              <a:buNone/>
              <a:defRPr sz="6400">
                <a:solidFill>
                  <a:schemeClr val="accent4"/>
                </a:solidFill>
              </a:defRPr>
            </a:lvl2pPr>
            <a:lvl3pPr lvl="2" algn="ctr" rtl="0">
              <a:spcBef>
                <a:spcPts val="0"/>
              </a:spcBef>
              <a:spcAft>
                <a:spcPts val="0"/>
              </a:spcAft>
              <a:buClr>
                <a:schemeClr val="accent4"/>
              </a:buClr>
              <a:buSzPts val="4800"/>
              <a:buNone/>
              <a:defRPr sz="6400">
                <a:solidFill>
                  <a:schemeClr val="accent4"/>
                </a:solidFill>
              </a:defRPr>
            </a:lvl3pPr>
            <a:lvl4pPr lvl="3" algn="ctr" rtl="0">
              <a:spcBef>
                <a:spcPts val="0"/>
              </a:spcBef>
              <a:spcAft>
                <a:spcPts val="0"/>
              </a:spcAft>
              <a:buClr>
                <a:schemeClr val="accent4"/>
              </a:buClr>
              <a:buSzPts val="4800"/>
              <a:buNone/>
              <a:defRPr sz="6400">
                <a:solidFill>
                  <a:schemeClr val="accent4"/>
                </a:solidFill>
              </a:defRPr>
            </a:lvl4pPr>
            <a:lvl5pPr lvl="4" algn="ctr" rtl="0">
              <a:spcBef>
                <a:spcPts val="0"/>
              </a:spcBef>
              <a:spcAft>
                <a:spcPts val="0"/>
              </a:spcAft>
              <a:buClr>
                <a:schemeClr val="accent4"/>
              </a:buClr>
              <a:buSzPts val="4800"/>
              <a:buNone/>
              <a:defRPr sz="6400">
                <a:solidFill>
                  <a:schemeClr val="accent4"/>
                </a:solidFill>
              </a:defRPr>
            </a:lvl5pPr>
            <a:lvl6pPr lvl="5" algn="ctr" rtl="0">
              <a:spcBef>
                <a:spcPts val="0"/>
              </a:spcBef>
              <a:spcAft>
                <a:spcPts val="0"/>
              </a:spcAft>
              <a:buClr>
                <a:schemeClr val="accent4"/>
              </a:buClr>
              <a:buSzPts val="4800"/>
              <a:buNone/>
              <a:defRPr sz="6400">
                <a:solidFill>
                  <a:schemeClr val="accent4"/>
                </a:solidFill>
              </a:defRPr>
            </a:lvl6pPr>
            <a:lvl7pPr lvl="6" algn="ctr" rtl="0">
              <a:spcBef>
                <a:spcPts val="0"/>
              </a:spcBef>
              <a:spcAft>
                <a:spcPts val="0"/>
              </a:spcAft>
              <a:buClr>
                <a:schemeClr val="accent4"/>
              </a:buClr>
              <a:buSzPts val="4800"/>
              <a:buNone/>
              <a:defRPr sz="6400">
                <a:solidFill>
                  <a:schemeClr val="accent4"/>
                </a:solidFill>
              </a:defRPr>
            </a:lvl7pPr>
            <a:lvl8pPr lvl="7" algn="ctr" rtl="0">
              <a:spcBef>
                <a:spcPts val="0"/>
              </a:spcBef>
              <a:spcAft>
                <a:spcPts val="0"/>
              </a:spcAft>
              <a:buClr>
                <a:schemeClr val="accent4"/>
              </a:buClr>
              <a:buSzPts val="4800"/>
              <a:buNone/>
              <a:defRPr sz="6400">
                <a:solidFill>
                  <a:schemeClr val="accent4"/>
                </a:solidFill>
              </a:defRPr>
            </a:lvl8pPr>
            <a:lvl9pPr lvl="8" algn="ctr" rtl="0">
              <a:spcBef>
                <a:spcPts val="0"/>
              </a:spcBef>
              <a:spcAft>
                <a:spcPts val="0"/>
              </a:spcAft>
              <a:buClr>
                <a:schemeClr val="accent4"/>
              </a:buClr>
              <a:buSzPts val="4800"/>
              <a:buNone/>
              <a:defRPr sz="6400">
                <a:solidFill>
                  <a:schemeClr val="accent4"/>
                </a:solidFill>
              </a:defRPr>
            </a:lvl9pPr>
          </a:lstStyle>
          <a:p>
            <a:endParaRPr/>
          </a:p>
        </p:txBody>
      </p:sp>
    </p:spTree>
    <p:extLst>
      <p:ext uri="{BB962C8B-B14F-4D97-AF65-F5344CB8AC3E}">
        <p14:creationId xmlns:p14="http://schemas.microsoft.com/office/powerpoint/2010/main" val="3952878410"/>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Section header" type="secHead">
  <p:cSld name="Section header">
    <p:bg>
      <p:bgPr>
        <a:solidFill>
          <a:schemeClr val="accent5"/>
        </a:solidFill>
        <a:effectLst/>
      </p:bgPr>
    </p:bg>
    <p:spTree>
      <p:nvGrpSpPr>
        <p:cNvPr id="1" name="Shape 19"/>
        <p:cNvGrpSpPr/>
        <p:nvPr/>
      </p:nvGrpSpPr>
      <p:grpSpPr>
        <a:xfrm>
          <a:off x="0" y="0"/>
          <a:ext cx="0" cy="0"/>
          <a:chOff x="0" y="0"/>
          <a:chExt cx="0" cy="0"/>
        </a:xfrm>
      </p:grpSpPr>
      <p:sp>
        <p:nvSpPr>
          <p:cNvPr id="20" name="Google Shape;20;p3"/>
          <p:cNvSpPr txBox="1">
            <a:spLocks noGrp="1"/>
          </p:cNvSpPr>
          <p:nvPr>
            <p:ph type="title"/>
          </p:nvPr>
        </p:nvSpPr>
        <p:spPr>
          <a:xfrm>
            <a:off x="6341867" y="3225333"/>
            <a:ext cx="5393600" cy="1122400"/>
          </a:xfrm>
          <a:prstGeom prst="rect">
            <a:avLst/>
          </a:prstGeom>
        </p:spPr>
        <p:txBody>
          <a:bodyPr spcFirstLastPara="1" wrap="square" lIns="91425" tIns="91425" rIns="91425" bIns="91425" anchor="b" anchorCtr="0">
            <a:noAutofit/>
          </a:bodyPr>
          <a:lstStyle>
            <a:lvl1pPr lvl="0">
              <a:spcBef>
                <a:spcPts val="0"/>
              </a:spcBef>
              <a:spcAft>
                <a:spcPts val="0"/>
              </a:spcAft>
              <a:buClr>
                <a:schemeClr val="accent4"/>
              </a:buClr>
              <a:buSzPts val="6000"/>
              <a:buNone/>
              <a:defRPr sz="8000">
                <a:solidFill>
                  <a:schemeClr val="accent4"/>
                </a:solidFill>
              </a:defRPr>
            </a:lvl1pPr>
            <a:lvl2pPr lvl="1">
              <a:spcBef>
                <a:spcPts val="0"/>
              </a:spcBef>
              <a:spcAft>
                <a:spcPts val="0"/>
              </a:spcAft>
              <a:buClr>
                <a:schemeClr val="accent4"/>
              </a:buClr>
              <a:buSzPts val="6000"/>
              <a:buNone/>
              <a:defRPr sz="8000">
                <a:solidFill>
                  <a:schemeClr val="accent4"/>
                </a:solidFill>
              </a:defRPr>
            </a:lvl2pPr>
            <a:lvl3pPr lvl="2">
              <a:spcBef>
                <a:spcPts val="0"/>
              </a:spcBef>
              <a:spcAft>
                <a:spcPts val="0"/>
              </a:spcAft>
              <a:buClr>
                <a:schemeClr val="accent4"/>
              </a:buClr>
              <a:buSzPts val="6000"/>
              <a:buNone/>
              <a:defRPr sz="8000">
                <a:solidFill>
                  <a:schemeClr val="accent4"/>
                </a:solidFill>
              </a:defRPr>
            </a:lvl3pPr>
            <a:lvl4pPr lvl="3">
              <a:spcBef>
                <a:spcPts val="0"/>
              </a:spcBef>
              <a:spcAft>
                <a:spcPts val="0"/>
              </a:spcAft>
              <a:buClr>
                <a:schemeClr val="accent4"/>
              </a:buClr>
              <a:buSzPts val="6000"/>
              <a:buNone/>
              <a:defRPr sz="8000">
                <a:solidFill>
                  <a:schemeClr val="accent4"/>
                </a:solidFill>
              </a:defRPr>
            </a:lvl4pPr>
            <a:lvl5pPr lvl="4">
              <a:spcBef>
                <a:spcPts val="0"/>
              </a:spcBef>
              <a:spcAft>
                <a:spcPts val="0"/>
              </a:spcAft>
              <a:buClr>
                <a:schemeClr val="accent4"/>
              </a:buClr>
              <a:buSzPts val="6000"/>
              <a:buNone/>
              <a:defRPr sz="8000">
                <a:solidFill>
                  <a:schemeClr val="accent4"/>
                </a:solidFill>
              </a:defRPr>
            </a:lvl5pPr>
            <a:lvl6pPr lvl="5">
              <a:spcBef>
                <a:spcPts val="0"/>
              </a:spcBef>
              <a:spcAft>
                <a:spcPts val="0"/>
              </a:spcAft>
              <a:buClr>
                <a:schemeClr val="accent4"/>
              </a:buClr>
              <a:buSzPts val="6000"/>
              <a:buNone/>
              <a:defRPr sz="8000">
                <a:solidFill>
                  <a:schemeClr val="accent4"/>
                </a:solidFill>
              </a:defRPr>
            </a:lvl6pPr>
            <a:lvl7pPr lvl="6">
              <a:spcBef>
                <a:spcPts val="0"/>
              </a:spcBef>
              <a:spcAft>
                <a:spcPts val="0"/>
              </a:spcAft>
              <a:buClr>
                <a:schemeClr val="accent4"/>
              </a:buClr>
              <a:buSzPts val="6000"/>
              <a:buNone/>
              <a:defRPr sz="8000">
                <a:solidFill>
                  <a:schemeClr val="accent4"/>
                </a:solidFill>
              </a:defRPr>
            </a:lvl7pPr>
            <a:lvl8pPr lvl="7">
              <a:spcBef>
                <a:spcPts val="0"/>
              </a:spcBef>
              <a:spcAft>
                <a:spcPts val="0"/>
              </a:spcAft>
              <a:buClr>
                <a:schemeClr val="accent4"/>
              </a:buClr>
              <a:buSzPts val="6000"/>
              <a:buNone/>
              <a:defRPr sz="8000">
                <a:solidFill>
                  <a:schemeClr val="accent4"/>
                </a:solidFill>
              </a:defRPr>
            </a:lvl8pPr>
            <a:lvl9pPr lvl="8">
              <a:spcBef>
                <a:spcPts val="0"/>
              </a:spcBef>
              <a:spcAft>
                <a:spcPts val="0"/>
              </a:spcAft>
              <a:buClr>
                <a:schemeClr val="accent4"/>
              </a:buClr>
              <a:buSzPts val="6000"/>
              <a:buNone/>
              <a:defRPr sz="8000">
                <a:solidFill>
                  <a:schemeClr val="accent4"/>
                </a:solidFill>
              </a:defRPr>
            </a:lvl9pPr>
          </a:lstStyle>
          <a:p>
            <a:endParaRPr/>
          </a:p>
        </p:txBody>
      </p:sp>
      <p:sp>
        <p:nvSpPr>
          <p:cNvPr id="21" name="Google Shape;21;p3"/>
          <p:cNvSpPr txBox="1">
            <a:spLocks noGrp="1"/>
          </p:cNvSpPr>
          <p:nvPr>
            <p:ph type="subTitle" idx="1"/>
          </p:nvPr>
        </p:nvSpPr>
        <p:spPr>
          <a:xfrm>
            <a:off x="6341867" y="4203300"/>
            <a:ext cx="5393600" cy="16468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Clr>
                <a:schemeClr val="accent4"/>
              </a:buClr>
              <a:buSzPts val="2100"/>
              <a:buNone/>
              <a:defRPr sz="2800">
                <a:solidFill>
                  <a:schemeClr val="accent4"/>
                </a:solidFill>
              </a:defRPr>
            </a:lvl1pPr>
            <a:lvl2pPr lvl="1" rtl="0">
              <a:lnSpc>
                <a:spcPct val="100000"/>
              </a:lnSpc>
              <a:spcBef>
                <a:spcPts val="0"/>
              </a:spcBef>
              <a:spcAft>
                <a:spcPts val="0"/>
              </a:spcAft>
              <a:buClr>
                <a:schemeClr val="accent4"/>
              </a:buClr>
              <a:buSzPts val="2100"/>
              <a:buNone/>
              <a:defRPr sz="2800">
                <a:solidFill>
                  <a:schemeClr val="accent4"/>
                </a:solidFill>
              </a:defRPr>
            </a:lvl2pPr>
            <a:lvl3pPr lvl="2" rtl="0">
              <a:lnSpc>
                <a:spcPct val="100000"/>
              </a:lnSpc>
              <a:spcBef>
                <a:spcPts val="0"/>
              </a:spcBef>
              <a:spcAft>
                <a:spcPts val="0"/>
              </a:spcAft>
              <a:buClr>
                <a:schemeClr val="accent4"/>
              </a:buClr>
              <a:buSzPts val="2100"/>
              <a:buNone/>
              <a:defRPr sz="2800">
                <a:solidFill>
                  <a:schemeClr val="accent4"/>
                </a:solidFill>
              </a:defRPr>
            </a:lvl3pPr>
            <a:lvl4pPr lvl="3" rtl="0">
              <a:lnSpc>
                <a:spcPct val="100000"/>
              </a:lnSpc>
              <a:spcBef>
                <a:spcPts val="0"/>
              </a:spcBef>
              <a:spcAft>
                <a:spcPts val="0"/>
              </a:spcAft>
              <a:buClr>
                <a:schemeClr val="accent4"/>
              </a:buClr>
              <a:buSzPts val="2100"/>
              <a:buNone/>
              <a:defRPr sz="2800">
                <a:solidFill>
                  <a:schemeClr val="accent4"/>
                </a:solidFill>
              </a:defRPr>
            </a:lvl4pPr>
            <a:lvl5pPr lvl="4" rtl="0">
              <a:lnSpc>
                <a:spcPct val="100000"/>
              </a:lnSpc>
              <a:spcBef>
                <a:spcPts val="0"/>
              </a:spcBef>
              <a:spcAft>
                <a:spcPts val="0"/>
              </a:spcAft>
              <a:buClr>
                <a:schemeClr val="accent4"/>
              </a:buClr>
              <a:buSzPts val="2100"/>
              <a:buNone/>
              <a:defRPr sz="2800">
                <a:solidFill>
                  <a:schemeClr val="accent4"/>
                </a:solidFill>
              </a:defRPr>
            </a:lvl5pPr>
            <a:lvl6pPr lvl="5" rtl="0">
              <a:lnSpc>
                <a:spcPct val="100000"/>
              </a:lnSpc>
              <a:spcBef>
                <a:spcPts val="0"/>
              </a:spcBef>
              <a:spcAft>
                <a:spcPts val="0"/>
              </a:spcAft>
              <a:buClr>
                <a:schemeClr val="accent4"/>
              </a:buClr>
              <a:buSzPts val="2100"/>
              <a:buNone/>
              <a:defRPr sz="2800">
                <a:solidFill>
                  <a:schemeClr val="accent4"/>
                </a:solidFill>
              </a:defRPr>
            </a:lvl6pPr>
            <a:lvl7pPr lvl="6" rtl="0">
              <a:lnSpc>
                <a:spcPct val="100000"/>
              </a:lnSpc>
              <a:spcBef>
                <a:spcPts val="0"/>
              </a:spcBef>
              <a:spcAft>
                <a:spcPts val="0"/>
              </a:spcAft>
              <a:buClr>
                <a:schemeClr val="accent4"/>
              </a:buClr>
              <a:buSzPts val="2100"/>
              <a:buNone/>
              <a:defRPr sz="2800">
                <a:solidFill>
                  <a:schemeClr val="accent4"/>
                </a:solidFill>
              </a:defRPr>
            </a:lvl7pPr>
            <a:lvl8pPr lvl="7" rtl="0">
              <a:lnSpc>
                <a:spcPct val="100000"/>
              </a:lnSpc>
              <a:spcBef>
                <a:spcPts val="0"/>
              </a:spcBef>
              <a:spcAft>
                <a:spcPts val="0"/>
              </a:spcAft>
              <a:buClr>
                <a:schemeClr val="accent4"/>
              </a:buClr>
              <a:buSzPts val="2100"/>
              <a:buNone/>
              <a:defRPr sz="2800">
                <a:solidFill>
                  <a:schemeClr val="accent4"/>
                </a:solidFill>
              </a:defRPr>
            </a:lvl8pPr>
            <a:lvl9pPr lvl="8" rtl="0">
              <a:lnSpc>
                <a:spcPct val="100000"/>
              </a:lnSpc>
              <a:spcBef>
                <a:spcPts val="0"/>
              </a:spcBef>
              <a:spcAft>
                <a:spcPts val="0"/>
              </a:spcAft>
              <a:buClr>
                <a:schemeClr val="accent4"/>
              </a:buClr>
              <a:buSzPts val="2100"/>
              <a:buNone/>
              <a:defRPr sz="2800">
                <a:solidFill>
                  <a:schemeClr val="accent4"/>
                </a:solidFill>
              </a:defRPr>
            </a:lvl9pPr>
          </a:lstStyle>
          <a:p>
            <a:endParaRPr/>
          </a:p>
        </p:txBody>
      </p:sp>
      <p:sp>
        <p:nvSpPr>
          <p:cNvPr id="22" name="Google Shape;22;p3"/>
          <p:cNvSpPr txBox="1">
            <a:spLocks noGrp="1"/>
          </p:cNvSpPr>
          <p:nvPr>
            <p:ph type="title" idx="2" hasCustomPrompt="1"/>
          </p:nvPr>
        </p:nvSpPr>
        <p:spPr>
          <a:xfrm>
            <a:off x="6341867" y="1789033"/>
            <a:ext cx="5835600" cy="1122400"/>
          </a:xfrm>
          <a:prstGeom prst="rect">
            <a:avLst/>
          </a:prstGeom>
        </p:spPr>
        <p:txBody>
          <a:bodyPr spcFirstLastPara="1" wrap="square" lIns="91425" tIns="91425" rIns="91425" bIns="91425" anchor="b" anchorCtr="0">
            <a:noAutofit/>
          </a:bodyPr>
          <a:lstStyle>
            <a:lvl1pPr lvl="0" rtl="0">
              <a:spcBef>
                <a:spcPts val="0"/>
              </a:spcBef>
              <a:spcAft>
                <a:spcPts val="0"/>
              </a:spcAft>
              <a:buClr>
                <a:schemeClr val="accent4"/>
              </a:buClr>
              <a:buSzPts val="7200"/>
              <a:buNone/>
              <a:defRPr sz="9600">
                <a:solidFill>
                  <a:schemeClr val="accent4"/>
                </a:solidFill>
              </a:defRPr>
            </a:lvl1pPr>
            <a:lvl2pPr lvl="1" rtl="0">
              <a:spcBef>
                <a:spcPts val="0"/>
              </a:spcBef>
              <a:spcAft>
                <a:spcPts val="0"/>
              </a:spcAft>
              <a:buClr>
                <a:schemeClr val="accent4"/>
              </a:buClr>
              <a:buSzPts val="7200"/>
              <a:buNone/>
              <a:defRPr sz="9600">
                <a:solidFill>
                  <a:schemeClr val="accent4"/>
                </a:solidFill>
              </a:defRPr>
            </a:lvl2pPr>
            <a:lvl3pPr lvl="2" rtl="0">
              <a:spcBef>
                <a:spcPts val="0"/>
              </a:spcBef>
              <a:spcAft>
                <a:spcPts val="0"/>
              </a:spcAft>
              <a:buClr>
                <a:schemeClr val="accent4"/>
              </a:buClr>
              <a:buSzPts val="7200"/>
              <a:buNone/>
              <a:defRPr sz="9600">
                <a:solidFill>
                  <a:schemeClr val="accent4"/>
                </a:solidFill>
              </a:defRPr>
            </a:lvl3pPr>
            <a:lvl4pPr lvl="3" rtl="0">
              <a:spcBef>
                <a:spcPts val="0"/>
              </a:spcBef>
              <a:spcAft>
                <a:spcPts val="0"/>
              </a:spcAft>
              <a:buClr>
                <a:schemeClr val="accent4"/>
              </a:buClr>
              <a:buSzPts val="7200"/>
              <a:buNone/>
              <a:defRPr sz="9600">
                <a:solidFill>
                  <a:schemeClr val="accent4"/>
                </a:solidFill>
              </a:defRPr>
            </a:lvl4pPr>
            <a:lvl5pPr lvl="4" rtl="0">
              <a:spcBef>
                <a:spcPts val="0"/>
              </a:spcBef>
              <a:spcAft>
                <a:spcPts val="0"/>
              </a:spcAft>
              <a:buClr>
                <a:schemeClr val="accent4"/>
              </a:buClr>
              <a:buSzPts val="7200"/>
              <a:buNone/>
              <a:defRPr sz="9600">
                <a:solidFill>
                  <a:schemeClr val="accent4"/>
                </a:solidFill>
              </a:defRPr>
            </a:lvl5pPr>
            <a:lvl6pPr lvl="5" rtl="0">
              <a:spcBef>
                <a:spcPts val="0"/>
              </a:spcBef>
              <a:spcAft>
                <a:spcPts val="0"/>
              </a:spcAft>
              <a:buClr>
                <a:schemeClr val="accent4"/>
              </a:buClr>
              <a:buSzPts val="7200"/>
              <a:buNone/>
              <a:defRPr sz="9600">
                <a:solidFill>
                  <a:schemeClr val="accent4"/>
                </a:solidFill>
              </a:defRPr>
            </a:lvl6pPr>
            <a:lvl7pPr lvl="6" rtl="0">
              <a:spcBef>
                <a:spcPts val="0"/>
              </a:spcBef>
              <a:spcAft>
                <a:spcPts val="0"/>
              </a:spcAft>
              <a:buClr>
                <a:schemeClr val="accent4"/>
              </a:buClr>
              <a:buSzPts val="7200"/>
              <a:buNone/>
              <a:defRPr sz="9600">
                <a:solidFill>
                  <a:schemeClr val="accent4"/>
                </a:solidFill>
              </a:defRPr>
            </a:lvl7pPr>
            <a:lvl8pPr lvl="7" rtl="0">
              <a:spcBef>
                <a:spcPts val="0"/>
              </a:spcBef>
              <a:spcAft>
                <a:spcPts val="0"/>
              </a:spcAft>
              <a:buClr>
                <a:schemeClr val="accent4"/>
              </a:buClr>
              <a:buSzPts val="7200"/>
              <a:buNone/>
              <a:defRPr sz="9600">
                <a:solidFill>
                  <a:schemeClr val="accent4"/>
                </a:solidFill>
              </a:defRPr>
            </a:lvl8pPr>
            <a:lvl9pPr lvl="8" rtl="0">
              <a:spcBef>
                <a:spcPts val="0"/>
              </a:spcBef>
              <a:spcAft>
                <a:spcPts val="0"/>
              </a:spcAft>
              <a:buClr>
                <a:schemeClr val="accent4"/>
              </a:buClr>
              <a:buSzPts val="7200"/>
              <a:buNone/>
              <a:defRPr sz="9600">
                <a:solidFill>
                  <a:schemeClr val="accent4"/>
                </a:solidFill>
              </a:defRPr>
            </a:lvl9pPr>
          </a:lstStyle>
          <a:p>
            <a:r>
              <a:t>xx%</a:t>
            </a:r>
          </a:p>
        </p:txBody>
      </p:sp>
      <p:sp>
        <p:nvSpPr>
          <p:cNvPr id="23" name="Google Shape;23;p3"/>
          <p:cNvSpPr/>
          <p:nvPr/>
        </p:nvSpPr>
        <p:spPr>
          <a:xfrm rot="-9430979">
            <a:off x="-3120215" y="-542045"/>
            <a:ext cx="6619684" cy="7248408"/>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4"/>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716507493"/>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matchingName="Title and body" type="tx">
  <p:cSld name="Title and body">
    <p:bg>
      <p:bgPr>
        <a:solidFill>
          <a:schemeClr val="accent5"/>
        </a:solidFill>
        <a:effectLst/>
      </p:bgPr>
    </p:bg>
    <p:spTree>
      <p:nvGrpSpPr>
        <p:cNvPr id="1" name="Shape 24"/>
        <p:cNvGrpSpPr/>
        <p:nvPr/>
      </p:nvGrpSpPr>
      <p:grpSpPr>
        <a:xfrm>
          <a:off x="0" y="0"/>
          <a:ext cx="0" cy="0"/>
          <a:chOff x="0" y="0"/>
          <a:chExt cx="0" cy="0"/>
        </a:xfrm>
      </p:grpSpPr>
      <p:sp>
        <p:nvSpPr>
          <p:cNvPr id="25" name="Google Shape;25;p4"/>
          <p:cNvSpPr/>
          <p:nvPr/>
        </p:nvSpPr>
        <p:spPr>
          <a:xfrm>
            <a:off x="-657299" y="-3124233"/>
            <a:ext cx="12849285" cy="11474671"/>
          </a:xfrm>
          <a:custGeom>
            <a:avLst/>
            <a:gdLst/>
            <a:ahLst/>
            <a:cxnLst/>
            <a:rect l="l" t="t" r="r" b="b"/>
            <a:pathLst>
              <a:path w="234633" h="209532" extrusionOk="0">
                <a:moveTo>
                  <a:pt x="234632" y="0"/>
                </a:moveTo>
                <a:cubicBezTo>
                  <a:pt x="124967" y="4463"/>
                  <a:pt x="121436" y="20748"/>
                  <a:pt x="121596" y="24813"/>
                </a:cubicBezTo>
                <a:cubicBezTo>
                  <a:pt x="121755" y="28877"/>
                  <a:pt x="124814" y="30471"/>
                  <a:pt x="124814" y="30471"/>
                </a:cubicBezTo>
                <a:cubicBezTo>
                  <a:pt x="124814" y="30471"/>
                  <a:pt x="146977" y="38839"/>
                  <a:pt x="147296" y="38839"/>
                </a:cubicBezTo>
                <a:cubicBezTo>
                  <a:pt x="147615" y="38839"/>
                  <a:pt x="147230" y="54780"/>
                  <a:pt x="147230" y="54780"/>
                </a:cubicBezTo>
                <a:cubicBezTo>
                  <a:pt x="147230" y="54780"/>
                  <a:pt x="142637" y="58366"/>
                  <a:pt x="143036" y="60757"/>
                </a:cubicBezTo>
                <a:cubicBezTo>
                  <a:pt x="143308" y="62387"/>
                  <a:pt x="146123" y="62646"/>
                  <a:pt x="147889" y="62646"/>
                </a:cubicBezTo>
                <a:cubicBezTo>
                  <a:pt x="148715" y="62646"/>
                  <a:pt x="149311" y="62590"/>
                  <a:pt x="149311" y="62590"/>
                </a:cubicBezTo>
                <a:lnTo>
                  <a:pt x="149311" y="65699"/>
                </a:lnTo>
                <a:cubicBezTo>
                  <a:pt x="149311" y="65699"/>
                  <a:pt x="148664" y="64017"/>
                  <a:pt x="146701" y="64017"/>
                </a:cubicBezTo>
                <a:cubicBezTo>
                  <a:pt x="146064" y="64017"/>
                  <a:pt x="145289" y="64194"/>
                  <a:pt x="144352" y="64663"/>
                </a:cubicBezTo>
                <a:cubicBezTo>
                  <a:pt x="140526" y="66575"/>
                  <a:pt x="144572" y="80043"/>
                  <a:pt x="146007" y="82433"/>
                </a:cubicBezTo>
                <a:cubicBezTo>
                  <a:pt x="147441" y="84824"/>
                  <a:pt x="146565" y="97655"/>
                  <a:pt x="148398" y="98293"/>
                </a:cubicBezTo>
                <a:cubicBezTo>
                  <a:pt x="148660" y="98384"/>
                  <a:pt x="148907" y="98423"/>
                  <a:pt x="149139" y="98423"/>
                </a:cubicBezTo>
                <a:cubicBezTo>
                  <a:pt x="150527" y="98423"/>
                  <a:pt x="151347" y="97018"/>
                  <a:pt x="151347" y="97018"/>
                </a:cubicBezTo>
                <a:cubicBezTo>
                  <a:pt x="151347" y="97018"/>
                  <a:pt x="154136" y="105467"/>
                  <a:pt x="154296" y="111205"/>
                </a:cubicBezTo>
                <a:cubicBezTo>
                  <a:pt x="154455" y="116944"/>
                  <a:pt x="156846" y="126667"/>
                  <a:pt x="156846" y="126667"/>
                </a:cubicBezTo>
                <a:cubicBezTo>
                  <a:pt x="156259" y="126550"/>
                  <a:pt x="155728" y="126508"/>
                  <a:pt x="155270" y="126508"/>
                </a:cubicBezTo>
                <a:cubicBezTo>
                  <a:pt x="154173" y="126508"/>
                  <a:pt x="153498" y="126746"/>
                  <a:pt x="153498" y="126746"/>
                </a:cubicBezTo>
                <a:cubicBezTo>
                  <a:pt x="153498" y="126746"/>
                  <a:pt x="150948" y="132565"/>
                  <a:pt x="149991" y="137027"/>
                </a:cubicBezTo>
                <a:cubicBezTo>
                  <a:pt x="149036" y="141491"/>
                  <a:pt x="144572" y="146113"/>
                  <a:pt x="144572" y="146113"/>
                </a:cubicBezTo>
                <a:lnTo>
                  <a:pt x="146326" y="146857"/>
                </a:lnTo>
                <a:cubicBezTo>
                  <a:pt x="144626" y="150470"/>
                  <a:pt x="135699" y="152171"/>
                  <a:pt x="135699" y="152171"/>
                </a:cubicBezTo>
                <a:cubicBezTo>
                  <a:pt x="135699" y="152171"/>
                  <a:pt x="136549" y="150470"/>
                  <a:pt x="136549" y="148983"/>
                </a:cubicBezTo>
                <a:cubicBezTo>
                  <a:pt x="136549" y="148572"/>
                  <a:pt x="136112" y="148421"/>
                  <a:pt x="135449" y="148421"/>
                </a:cubicBezTo>
                <a:cubicBezTo>
                  <a:pt x="133707" y="148421"/>
                  <a:pt x="130401" y="149466"/>
                  <a:pt x="129323" y="149620"/>
                </a:cubicBezTo>
                <a:cubicBezTo>
                  <a:pt x="122747" y="150559"/>
                  <a:pt x="118059" y="151745"/>
                  <a:pt x="118059" y="151745"/>
                </a:cubicBezTo>
                <a:cubicBezTo>
                  <a:pt x="118059" y="151745"/>
                  <a:pt x="108318" y="151110"/>
                  <a:pt x="101690" y="151110"/>
                </a:cubicBezTo>
                <a:cubicBezTo>
                  <a:pt x="98928" y="151110"/>
                  <a:pt x="96707" y="151220"/>
                  <a:pt x="95956" y="151533"/>
                </a:cubicBezTo>
                <a:cubicBezTo>
                  <a:pt x="93405" y="152595"/>
                  <a:pt x="96594" y="155146"/>
                  <a:pt x="96594" y="155146"/>
                </a:cubicBezTo>
                <a:cubicBezTo>
                  <a:pt x="96594" y="155146"/>
                  <a:pt x="95234" y="155316"/>
                  <a:pt x="93140" y="155316"/>
                </a:cubicBezTo>
                <a:cubicBezTo>
                  <a:pt x="89998" y="155316"/>
                  <a:pt x="85203" y="154934"/>
                  <a:pt x="80867" y="153021"/>
                </a:cubicBezTo>
                <a:cubicBezTo>
                  <a:pt x="75794" y="150782"/>
                  <a:pt x="72920" y="150325"/>
                  <a:pt x="69598" y="150325"/>
                </a:cubicBezTo>
                <a:cubicBezTo>
                  <a:pt x="68190" y="150325"/>
                  <a:pt x="66700" y="150407"/>
                  <a:pt x="64928" y="150471"/>
                </a:cubicBezTo>
                <a:cubicBezTo>
                  <a:pt x="58977" y="150683"/>
                  <a:pt x="45588" y="160672"/>
                  <a:pt x="40913" y="161310"/>
                </a:cubicBezTo>
                <a:cubicBezTo>
                  <a:pt x="40548" y="161359"/>
                  <a:pt x="40258" y="161383"/>
                  <a:pt x="40032" y="161383"/>
                </a:cubicBezTo>
                <a:cubicBezTo>
                  <a:pt x="37362" y="161383"/>
                  <a:pt x="43839" y="158036"/>
                  <a:pt x="45800" y="154509"/>
                </a:cubicBezTo>
                <a:cubicBezTo>
                  <a:pt x="47926" y="150683"/>
                  <a:pt x="53452" y="149409"/>
                  <a:pt x="56426" y="146859"/>
                </a:cubicBezTo>
                <a:cubicBezTo>
                  <a:pt x="59402" y="144309"/>
                  <a:pt x="54726" y="138357"/>
                  <a:pt x="62589" y="134744"/>
                </a:cubicBezTo>
                <a:cubicBezTo>
                  <a:pt x="70454" y="131130"/>
                  <a:pt x="72578" y="126029"/>
                  <a:pt x="73216" y="123479"/>
                </a:cubicBezTo>
                <a:cubicBezTo>
                  <a:pt x="73854" y="120928"/>
                  <a:pt x="82354" y="112640"/>
                  <a:pt x="84054" y="111152"/>
                </a:cubicBezTo>
                <a:cubicBezTo>
                  <a:pt x="85754" y="109665"/>
                  <a:pt x="81081" y="106689"/>
                  <a:pt x="81081" y="106689"/>
                </a:cubicBezTo>
                <a:lnTo>
                  <a:pt x="81081" y="106689"/>
                </a:lnTo>
                <a:cubicBezTo>
                  <a:pt x="81405" y="106833"/>
                  <a:pt x="81785" y="106899"/>
                  <a:pt x="82213" y="106899"/>
                </a:cubicBezTo>
                <a:cubicBezTo>
                  <a:pt x="86843" y="106899"/>
                  <a:pt x="97097" y="99161"/>
                  <a:pt x="102544" y="98188"/>
                </a:cubicBezTo>
                <a:cubicBezTo>
                  <a:pt x="108495" y="97126"/>
                  <a:pt x="110408" y="86287"/>
                  <a:pt x="115297" y="84373"/>
                </a:cubicBezTo>
                <a:cubicBezTo>
                  <a:pt x="120184" y="82461"/>
                  <a:pt x="122734" y="76511"/>
                  <a:pt x="122734" y="76511"/>
                </a:cubicBezTo>
                <a:cubicBezTo>
                  <a:pt x="122734" y="76511"/>
                  <a:pt x="129961" y="74385"/>
                  <a:pt x="134211" y="71622"/>
                </a:cubicBezTo>
                <a:cubicBezTo>
                  <a:pt x="138461" y="68860"/>
                  <a:pt x="138461" y="63759"/>
                  <a:pt x="138461" y="63759"/>
                </a:cubicBezTo>
                <a:cubicBezTo>
                  <a:pt x="138461" y="63759"/>
                  <a:pt x="142286" y="60570"/>
                  <a:pt x="140161" y="57170"/>
                </a:cubicBezTo>
                <a:cubicBezTo>
                  <a:pt x="139890" y="56735"/>
                  <a:pt x="139292" y="56543"/>
                  <a:pt x="138428" y="56543"/>
                </a:cubicBezTo>
                <a:cubicBezTo>
                  <a:pt x="132525" y="56543"/>
                  <a:pt x="114167" y="65488"/>
                  <a:pt x="102117" y="67156"/>
                </a:cubicBezTo>
                <a:cubicBezTo>
                  <a:pt x="88303" y="69070"/>
                  <a:pt x="59822" y="88193"/>
                  <a:pt x="59822" y="88193"/>
                </a:cubicBezTo>
                <a:cubicBezTo>
                  <a:pt x="59822" y="88193"/>
                  <a:pt x="59822" y="88193"/>
                  <a:pt x="59822" y="88193"/>
                </a:cubicBezTo>
                <a:cubicBezTo>
                  <a:pt x="59822" y="88193"/>
                  <a:pt x="59790" y="88199"/>
                  <a:pt x="53442" y="90949"/>
                </a:cubicBezTo>
                <a:cubicBezTo>
                  <a:pt x="47065" y="93712"/>
                  <a:pt x="40468" y="100500"/>
                  <a:pt x="40468" y="100500"/>
                </a:cubicBezTo>
                <a:cubicBezTo>
                  <a:pt x="34091" y="101988"/>
                  <a:pt x="13243" y="118115"/>
                  <a:pt x="13243" y="118115"/>
                </a:cubicBezTo>
                <a:lnTo>
                  <a:pt x="0" y="209532"/>
                </a:lnTo>
                <a:lnTo>
                  <a:pt x="234632" y="209532"/>
                </a:lnTo>
                <a:lnTo>
                  <a:pt x="234632" y="0"/>
                </a:ln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26" name="Google Shape;26;p4"/>
          <p:cNvSpPr txBox="1">
            <a:spLocks noGrp="1"/>
          </p:cNvSpPr>
          <p:nvPr>
            <p:ph type="body" idx="1"/>
          </p:nvPr>
        </p:nvSpPr>
        <p:spPr>
          <a:xfrm>
            <a:off x="1237433" y="2152733"/>
            <a:ext cx="6258000" cy="3319200"/>
          </a:xfrm>
          <a:prstGeom prst="rect">
            <a:avLst/>
          </a:prstGeom>
        </p:spPr>
        <p:txBody>
          <a:bodyPr spcFirstLastPara="1" wrap="square" lIns="91425" tIns="91425" rIns="91425" bIns="91425" anchor="t" anchorCtr="0">
            <a:noAutofit/>
          </a:bodyPr>
          <a:lstStyle>
            <a:lvl1pPr marL="609585" lvl="0" indent="-440256">
              <a:spcBef>
                <a:spcPts val="0"/>
              </a:spcBef>
              <a:spcAft>
                <a:spcPts val="0"/>
              </a:spcAft>
              <a:buClr>
                <a:schemeClr val="dk2"/>
              </a:buClr>
              <a:buSzPts val="1600"/>
              <a:buChar char="●"/>
              <a:defRPr>
                <a:solidFill>
                  <a:schemeClr val="dk2"/>
                </a:solidFill>
              </a:defRPr>
            </a:lvl1pPr>
            <a:lvl2pPr marL="1219170" lvl="1" indent="-440256">
              <a:spcBef>
                <a:spcPts val="2133"/>
              </a:spcBef>
              <a:spcAft>
                <a:spcPts val="0"/>
              </a:spcAft>
              <a:buClr>
                <a:schemeClr val="dk2"/>
              </a:buClr>
              <a:buSzPts val="1600"/>
              <a:buChar char="○"/>
              <a:defRPr sz="2133">
                <a:solidFill>
                  <a:schemeClr val="dk2"/>
                </a:solidFill>
              </a:defRPr>
            </a:lvl2pPr>
            <a:lvl3pPr marL="1828754" lvl="2" indent="-440256">
              <a:spcBef>
                <a:spcPts val="2133"/>
              </a:spcBef>
              <a:spcAft>
                <a:spcPts val="0"/>
              </a:spcAft>
              <a:buClr>
                <a:schemeClr val="dk2"/>
              </a:buClr>
              <a:buSzPts val="1600"/>
              <a:buChar char="■"/>
              <a:defRPr sz="2133">
                <a:solidFill>
                  <a:schemeClr val="dk2"/>
                </a:solidFill>
              </a:defRPr>
            </a:lvl3pPr>
            <a:lvl4pPr marL="2438339" lvl="3" indent="-440256">
              <a:spcBef>
                <a:spcPts val="2133"/>
              </a:spcBef>
              <a:spcAft>
                <a:spcPts val="0"/>
              </a:spcAft>
              <a:buClr>
                <a:schemeClr val="dk2"/>
              </a:buClr>
              <a:buSzPts val="1600"/>
              <a:buChar char="●"/>
              <a:defRPr sz="2133">
                <a:solidFill>
                  <a:schemeClr val="dk2"/>
                </a:solidFill>
              </a:defRPr>
            </a:lvl4pPr>
            <a:lvl5pPr marL="3047924" lvl="4" indent="-440256">
              <a:spcBef>
                <a:spcPts val="2133"/>
              </a:spcBef>
              <a:spcAft>
                <a:spcPts val="0"/>
              </a:spcAft>
              <a:buClr>
                <a:schemeClr val="dk2"/>
              </a:buClr>
              <a:buSzPts val="1600"/>
              <a:buChar char="○"/>
              <a:defRPr sz="2133">
                <a:solidFill>
                  <a:schemeClr val="dk2"/>
                </a:solidFill>
              </a:defRPr>
            </a:lvl5pPr>
            <a:lvl6pPr marL="3657509" lvl="5" indent="-440256">
              <a:spcBef>
                <a:spcPts val="2133"/>
              </a:spcBef>
              <a:spcAft>
                <a:spcPts val="0"/>
              </a:spcAft>
              <a:buClr>
                <a:schemeClr val="dk2"/>
              </a:buClr>
              <a:buSzPts val="1600"/>
              <a:buChar char="■"/>
              <a:defRPr sz="2133">
                <a:solidFill>
                  <a:schemeClr val="dk2"/>
                </a:solidFill>
              </a:defRPr>
            </a:lvl6pPr>
            <a:lvl7pPr marL="4267093" lvl="6" indent="-440256">
              <a:spcBef>
                <a:spcPts val="2133"/>
              </a:spcBef>
              <a:spcAft>
                <a:spcPts val="0"/>
              </a:spcAft>
              <a:buClr>
                <a:schemeClr val="dk2"/>
              </a:buClr>
              <a:buSzPts val="1600"/>
              <a:buChar char="●"/>
              <a:defRPr sz="2133">
                <a:solidFill>
                  <a:schemeClr val="dk2"/>
                </a:solidFill>
              </a:defRPr>
            </a:lvl7pPr>
            <a:lvl8pPr marL="4876678" lvl="7" indent="-440256">
              <a:spcBef>
                <a:spcPts val="2133"/>
              </a:spcBef>
              <a:spcAft>
                <a:spcPts val="0"/>
              </a:spcAft>
              <a:buClr>
                <a:schemeClr val="dk2"/>
              </a:buClr>
              <a:buSzPts val="1600"/>
              <a:buChar char="○"/>
              <a:defRPr sz="2133">
                <a:solidFill>
                  <a:schemeClr val="dk2"/>
                </a:solidFill>
              </a:defRPr>
            </a:lvl8pPr>
            <a:lvl9pPr marL="5486263" lvl="8" indent="-440256">
              <a:spcBef>
                <a:spcPts val="2133"/>
              </a:spcBef>
              <a:spcAft>
                <a:spcPts val="2133"/>
              </a:spcAft>
              <a:buClr>
                <a:schemeClr val="dk2"/>
              </a:buClr>
              <a:buSzPts val="1600"/>
              <a:buChar char="■"/>
              <a:defRPr sz="2133">
                <a:solidFill>
                  <a:schemeClr val="dk2"/>
                </a:solidFill>
              </a:defRPr>
            </a:lvl9pPr>
          </a:lstStyle>
          <a:p>
            <a:endParaRPr/>
          </a:p>
        </p:txBody>
      </p:sp>
      <p:sp>
        <p:nvSpPr>
          <p:cNvPr id="27" name="Google Shape;27;p4"/>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dk2"/>
              </a:buClr>
              <a:buSzPts val="2800"/>
              <a:buNone/>
              <a:defRPr>
                <a:solidFill>
                  <a:schemeClr val="dk2"/>
                </a:solidFill>
              </a:defRPr>
            </a:lvl1pPr>
            <a:lvl2pPr lvl="1" algn="ctr" rtl="0">
              <a:spcBef>
                <a:spcPts val="0"/>
              </a:spcBef>
              <a:spcAft>
                <a:spcPts val="0"/>
              </a:spcAft>
              <a:buClr>
                <a:schemeClr val="dk2"/>
              </a:buClr>
              <a:buSzPts val="2800"/>
              <a:buNone/>
              <a:defRPr>
                <a:solidFill>
                  <a:schemeClr val="dk2"/>
                </a:solidFill>
              </a:defRPr>
            </a:lvl2pPr>
            <a:lvl3pPr lvl="2" algn="ctr" rtl="0">
              <a:spcBef>
                <a:spcPts val="0"/>
              </a:spcBef>
              <a:spcAft>
                <a:spcPts val="0"/>
              </a:spcAft>
              <a:buClr>
                <a:schemeClr val="dk2"/>
              </a:buClr>
              <a:buSzPts val="2800"/>
              <a:buNone/>
              <a:defRPr>
                <a:solidFill>
                  <a:schemeClr val="dk2"/>
                </a:solidFill>
              </a:defRPr>
            </a:lvl3pPr>
            <a:lvl4pPr lvl="3" algn="ctr" rtl="0">
              <a:spcBef>
                <a:spcPts val="0"/>
              </a:spcBef>
              <a:spcAft>
                <a:spcPts val="0"/>
              </a:spcAft>
              <a:buClr>
                <a:schemeClr val="dk2"/>
              </a:buClr>
              <a:buSzPts val="2800"/>
              <a:buNone/>
              <a:defRPr>
                <a:solidFill>
                  <a:schemeClr val="dk2"/>
                </a:solidFill>
              </a:defRPr>
            </a:lvl4pPr>
            <a:lvl5pPr lvl="4" algn="ctr" rtl="0">
              <a:spcBef>
                <a:spcPts val="0"/>
              </a:spcBef>
              <a:spcAft>
                <a:spcPts val="0"/>
              </a:spcAft>
              <a:buClr>
                <a:schemeClr val="dk2"/>
              </a:buClr>
              <a:buSzPts val="2800"/>
              <a:buNone/>
              <a:defRPr>
                <a:solidFill>
                  <a:schemeClr val="dk2"/>
                </a:solidFill>
              </a:defRPr>
            </a:lvl5pPr>
            <a:lvl6pPr lvl="5" algn="ctr" rtl="0">
              <a:spcBef>
                <a:spcPts val="0"/>
              </a:spcBef>
              <a:spcAft>
                <a:spcPts val="0"/>
              </a:spcAft>
              <a:buClr>
                <a:schemeClr val="dk2"/>
              </a:buClr>
              <a:buSzPts val="2800"/>
              <a:buNone/>
              <a:defRPr>
                <a:solidFill>
                  <a:schemeClr val="dk2"/>
                </a:solidFill>
              </a:defRPr>
            </a:lvl6pPr>
            <a:lvl7pPr lvl="6" algn="ctr" rtl="0">
              <a:spcBef>
                <a:spcPts val="0"/>
              </a:spcBef>
              <a:spcAft>
                <a:spcPts val="0"/>
              </a:spcAft>
              <a:buClr>
                <a:schemeClr val="dk2"/>
              </a:buClr>
              <a:buSzPts val="2800"/>
              <a:buNone/>
              <a:defRPr>
                <a:solidFill>
                  <a:schemeClr val="dk2"/>
                </a:solidFill>
              </a:defRPr>
            </a:lvl7pPr>
            <a:lvl8pPr lvl="7" algn="ctr" rtl="0">
              <a:spcBef>
                <a:spcPts val="0"/>
              </a:spcBef>
              <a:spcAft>
                <a:spcPts val="0"/>
              </a:spcAft>
              <a:buClr>
                <a:schemeClr val="dk2"/>
              </a:buClr>
              <a:buSzPts val="2800"/>
              <a:buNone/>
              <a:defRPr>
                <a:solidFill>
                  <a:schemeClr val="dk2"/>
                </a:solidFill>
              </a:defRPr>
            </a:lvl8pPr>
            <a:lvl9pPr lvl="8" algn="ctr" rtl="0">
              <a:spcBef>
                <a:spcPts val="0"/>
              </a:spcBef>
              <a:spcAft>
                <a:spcPts val="0"/>
              </a:spcAft>
              <a:buClr>
                <a:schemeClr val="dk2"/>
              </a:buClr>
              <a:buSzPts val="2800"/>
              <a:buNone/>
              <a:defRPr>
                <a:solidFill>
                  <a:schemeClr val="dk2"/>
                </a:solidFill>
              </a:defRPr>
            </a:lvl9pPr>
          </a:lstStyle>
          <a:p>
            <a:endParaRPr/>
          </a:p>
        </p:txBody>
      </p:sp>
    </p:spTree>
    <p:extLst>
      <p:ext uri="{BB962C8B-B14F-4D97-AF65-F5344CB8AC3E}">
        <p14:creationId xmlns:p14="http://schemas.microsoft.com/office/powerpoint/2010/main" val="1410198783"/>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matchingName="Title and two columns" type="twoColTx">
  <p:cSld name="Title and two columns">
    <p:bg>
      <p:bgPr>
        <a:solidFill>
          <a:schemeClr val="accent6"/>
        </a:solidFill>
        <a:effectLst/>
      </p:bgPr>
    </p:bg>
    <p:spTree>
      <p:nvGrpSpPr>
        <p:cNvPr id="1" name="Shape 28"/>
        <p:cNvGrpSpPr/>
        <p:nvPr/>
      </p:nvGrpSpPr>
      <p:grpSpPr>
        <a:xfrm>
          <a:off x="0" y="0"/>
          <a:ext cx="0" cy="0"/>
          <a:chOff x="0" y="0"/>
          <a:chExt cx="0" cy="0"/>
        </a:xfrm>
      </p:grpSpPr>
      <p:sp>
        <p:nvSpPr>
          <p:cNvPr id="29" name="Google Shape;29;p5"/>
          <p:cNvSpPr/>
          <p:nvPr/>
        </p:nvSpPr>
        <p:spPr>
          <a:xfrm rot="1083411">
            <a:off x="8535831" y="-124859"/>
            <a:ext cx="6491168" cy="7107685"/>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30" name="Google Shape;30;p5"/>
          <p:cNvSpPr/>
          <p:nvPr/>
        </p:nvSpPr>
        <p:spPr>
          <a:xfrm>
            <a:off x="-306767" y="-124834"/>
            <a:ext cx="6491115" cy="710762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31" name="Google Shape;31;p5"/>
          <p:cNvSpPr txBox="1">
            <a:spLocks noGrp="1"/>
          </p:cNvSpPr>
          <p:nvPr>
            <p:ph type="body" idx="1"/>
          </p:nvPr>
        </p:nvSpPr>
        <p:spPr>
          <a:xfrm>
            <a:off x="1037603" y="2627500"/>
            <a:ext cx="4749200" cy="3566000"/>
          </a:xfrm>
          <a:prstGeom prst="rect">
            <a:avLst/>
          </a:prstGeom>
        </p:spPr>
        <p:txBody>
          <a:bodyPr spcFirstLastPara="1" wrap="square" lIns="91425" tIns="91425" rIns="91425" bIns="91425" anchor="t" anchorCtr="0">
            <a:noAutofit/>
          </a:bodyPr>
          <a:lstStyle>
            <a:lvl1pPr marL="609585" lvl="0" indent="-423323">
              <a:spcBef>
                <a:spcPts val="0"/>
              </a:spcBef>
              <a:spcAft>
                <a:spcPts val="0"/>
              </a:spcAft>
              <a:buSzPts val="1400"/>
              <a:buChar char="●"/>
              <a:defRPr sz="1867"/>
            </a:lvl1pPr>
            <a:lvl2pPr marL="1219170" lvl="1" indent="-423323">
              <a:spcBef>
                <a:spcPts val="2133"/>
              </a:spcBef>
              <a:spcAft>
                <a:spcPts val="0"/>
              </a:spcAft>
              <a:buSzPts val="1400"/>
              <a:buChar char="○"/>
              <a:defRPr/>
            </a:lvl2pPr>
            <a:lvl3pPr marL="1828754" lvl="2" indent="-423323">
              <a:spcBef>
                <a:spcPts val="2133"/>
              </a:spcBef>
              <a:spcAft>
                <a:spcPts val="0"/>
              </a:spcAft>
              <a:buSzPts val="1400"/>
              <a:buChar char="■"/>
              <a:defRPr/>
            </a:lvl3pPr>
            <a:lvl4pPr marL="2438339" lvl="3" indent="-423323">
              <a:spcBef>
                <a:spcPts val="2133"/>
              </a:spcBef>
              <a:spcAft>
                <a:spcPts val="0"/>
              </a:spcAft>
              <a:buSzPts val="1400"/>
              <a:buChar char="●"/>
              <a:defRPr/>
            </a:lvl4pPr>
            <a:lvl5pPr marL="3047924" lvl="4" indent="-423323">
              <a:spcBef>
                <a:spcPts val="2133"/>
              </a:spcBef>
              <a:spcAft>
                <a:spcPts val="0"/>
              </a:spcAft>
              <a:buSzPts val="1400"/>
              <a:buChar char="○"/>
              <a:defRPr/>
            </a:lvl5pPr>
            <a:lvl6pPr marL="3657509" lvl="5" indent="-423323">
              <a:spcBef>
                <a:spcPts val="2133"/>
              </a:spcBef>
              <a:spcAft>
                <a:spcPts val="0"/>
              </a:spcAft>
              <a:buSzPts val="1400"/>
              <a:buChar char="■"/>
              <a:defRPr/>
            </a:lvl6pPr>
            <a:lvl7pPr marL="4267093" lvl="6" indent="-423323">
              <a:spcBef>
                <a:spcPts val="2133"/>
              </a:spcBef>
              <a:spcAft>
                <a:spcPts val="0"/>
              </a:spcAft>
              <a:buSzPts val="1400"/>
              <a:buChar char="●"/>
              <a:defRPr/>
            </a:lvl7pPr>
            <a:lvl8pPr marL="4876678" lvl="7" indent="-423323">
              <a:spcBef>
                <a:spcPts val="2133"/>
              </a:spcBef>
              <a:spcAft>
                <a:spcPts val="0"/>
              </a:spcAft>
              <a:buSzPts val="1400"/>
              <a:buChar char="○"/>
              <a:defRPr/>
            </a:lvl8pPr>
            <a:lvl9pPr marL="5486263" lvl="8" indent="-423323">
              <a:spcBef>
                <a:spcPts val="2133"/>
              </a:spcBef>
              <a:spcAft>
                <a:spcPts val="2133"/>
              </a:spcAft>
              <a:buSzPts val="1400"/>
              <a:buChar char="■"/>
              <a:defRPr/>
            </a:lvl9pPr>
          </a:lstStyle>
          <a:p>
            <a:endParaRPr/>
          </a:p>
        </p:txBody>
      </p:sp>
      <p:sp>
        <p:nvSpPr>
          <p:cNvPr id="32" name="Google Shape;32;p5"/>
          <p:cNvSpPr txBox="1">
            <a:spLocks noGrp="1"/>
          </p:cNvSpPr>
          <p:nvPr>
            <p:ph type="body" idx="2"/>
          </p:nvPr>
        </p:nvSpPr>
        <p:spPr>
          <a:xfrm>
            <a:off x="6405197" y="2627500"/>
            <a:ext cx="4749200" cy="3566000"/>
          </a:xfrm>
          <a:prstGeom prst="rect">
            <a:avLst/>
          </a:prstGeom>
        </p:spPr>
        <p:txBody>
          <a:bodyPr spcFirstLastPara="1" wrap="square" lIns="91425" tIns="91425" rIns="91425" bIns="91425" anchor="t" anchorCtr="0">
            <a:noAutofit/>
          </a:bodyPr>
          <a:lstStyle>
            <a:lvl1pPr marL="609585" lvl="0" indent="-423323">
              <a:spcBef>
                <a:spcPts val="0"/>
              </a:spcBef>
              <a:spcAft>
                <a:spcPts val="0"/>
              </a:spcAft>
              <a:buSzPts val="1400"/>
              <a:buChar char="●"/>
              <a:defRPr sz="1867"/>
            </a:lvl1pPr>
            <a:lvl2pPr marL="1219170" lvl="1" indent="-423323">
              <a:spcBef>
                <a:spcPts val="2133"/>
              </a:spcBef>
              <a:spcAft>
                <a:spcPts val="0"/>
              </a:spcAft>
              <a:buSzPts val="1400"/>
              <a:buChar char="○"/>
              <a:defRPr/>
            </a:lvl2pPr>
            <a:lvl3pPr marL="1828754" lvl="2" indent="-423323">
              <a:spcBef>
                <a:spcPts val="2133"/>
              </a:spcBef>
              <a:spcAft>
                <a:spcPts val="0"/>
              </a:spcAft>
              <a:buSzPts val="1400"/>
              <a:buChar char="■"/>
              <a:defRPr/>
            </a:lvl3pPr>
            <a:lvl4pPr marL="2438339" lvl="3" indent="-423323">
              <a:spcBef>
                <a:spcPts val="2133"/>
              </a:spcBef>
              <a:spcAft>
                <a:spcPts val="0"/>
              </a:spcAft>
              <a:buSzPts val="1400"/>
              <a:buChar char="●"/>
              <a:defRPr/>
            </a:lvl4pPr>
            <a:lvl5pPr marL="3047924" lvl="4" indent="-423323">
              <a:spcBef>
                <a:spcPts val="2133"/>
              </a:spcBef>
              <a:spcAft>
                <a:spcPts val="0"/>
              </a:spcAft>
              <a:buSzPts val="1400"/>
              <a:buChar char="○"/>
              <a:defRPr/>
            </a:lvl5pPr>
            <a:lvl6pPr marL="3657509" lvl="5" indent="-423323">
              <a:spcBef>
                <a:spcPts val="2133"/>
              </a:spcBef>
              <a:spcAft>
                <a:spcPts val="0"/>
              </a:spcAft>
              <a:buSzPts val="1400"/>
              <a:buChar char="■"/>
              <a:defRPr/>
            </a:lvl6pPr>
            <a:lvl7pPr marL="4267093" lvl="6" indent="-423323">
              <a:spcBef>
                <a:spcPts val="2133"/>
              </a:spcBef>
              <a:spcAft>
                <a:spcPts val="0"/>
              </a:spcAft>
              <a:buSzPts val="1400"/>
              <a:buChar char="●"/>
              <a:defRPr/>
            </a:lvl7pPr>
            <a:lvl8pPr marL="4876678" lvl="7" indent="-423323">
              <a:spcBef>
                <a:spcPts val="2133"/>
              </a:spcBef>
              <a:spcAft>
                <a:spcPts val="0"/>
              </a:spcAft>
              <a:buSzPts val="1400"/>
              <a:buChar char="○"/>
              <a:defRPr/>
            </a:lvl8pPr>
            <a:lvl9pPr marL="5486263" lvl="8" indent="-423323">
              <a:spcBef>
                <a:spcPts val="2133"/>
              </a:spcBef>
              <a:spcAft>
                <a:spcPts val="2133"/>
              </a:spcAft>
              <a:buSzPts val="1400"/>
              <a:buChar char="■"/>
              <a:defRPr/>
            </a:lvl9pPr>
          </a:lstStyle>
          <a:p>
            <a:endParaRPr/>
          </a:p>
        </p:txBody>
      </p:sp>
      <p:sp>
        <p:nvSpPr>
          <p:cNvPr id="33" name="Google Shape;33;p5"/>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800"/>
              <a:buNone/>
              <a:defRPr/>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
        <p:nvSpPr>
          <p:cNvPr id="34" name="Google Shape;34;p5"/>
          <p:cNvSpPr txBox="1">
            <a:spLocks noGrp="1"/>
          </p:cNvSpPr>
          <p:nvPr>
            <p:ph type="title" idx="3"/>
          </p:nvPr>
        </p:nvSpPr>
        <p:spPr>
          <a:xfrm>
            <a:off x="1037603" y="1750567"/>
            <a:ext cx="3116400" cy="763600"/>
          </a:xfrm>
          <a:prstGeom prst="rect">
            <a:avLst/>
          </a:prstGeom>
        </p:spPr>
        <p:txBody>
          <a:bodyPr spcFirstLastPara="1" wrap="square" lIns="91425" tIns="91425" rIns="91425" bIns="91425" anchor="b" anchorCtr="0">
            <a:noAutofit/>
          </a:bodyPr>
          <a:lstStyle>
            <a:lvl1pPr lvl="0" rtl="0">
              <a:spcBef>
                <a:spcPts val="0"/>
              </a:spcBef>
              <a:spcAft>
                <a:spcPts val="0"/>
              </a:spcAft>
              <a:buSzPts val="2000"/>
              <a:buNone/>
              <a:defRPr sz="3200"/>
            </a:lvl1pPr>
            <a:lvl2pPr lvl="1" rtl="0">
              <a:spcBef>
                <a:spcPts val="0"/>
              </a:spcBef>
              <a:spcAft>
                <a:spcPts val="0"/>
              </a:spcAft>
              <a:buSzPts val="2000"/>
              <a:buNone/>
              <a:defRPr sz="2667"/>
            </a:lvl2pPr>
            <a:lvl3pPr lvl="2" rtl="0">
              <a:spcBef>
                <a:spcPts val="0"/>
              </a:spcBef>
              <a:spcAft>
                <a:spcPts val="0"/>
              </a:spcAft>
              <a:buSzPts val="2000"/>
              <a:buNone/>
              <a:defRPr sz="2667"/>
            </a:lvl3pPr>
            <a:lvl4pPr lvl="3" rtl="0">
              <a:spcBef>
                <a:spcPts val="0"/>
              </a:spcBef>
              <a:spcAft>
                <a:spcPts val="0"/>
              </a:spcAft>
              <a:buSzPts val="2000"/>
              <a:buNone/>
              <a:defRPr sz="2667"/>
            </a:lvl4pPr>
            <a:lvl5pPr lvl="4" rtl="0">
              <a:spcBef>
                <a:spcPts val="0"/>
              </a:spcBef>
              <a:spcAft>
                <a:spcPts val="0"/>
              </a:spcAft>
              <a:buSzPts val="2000"/>
              <a:buNone/>
              <a:defRPr sz="2667"/>
            </a:lvl5pPr>
            <a:lvl6pPr lvl="5" rtl="0">
              <a:spcBef>
                <a:spcPts val="0"/>
              </a:spcBef>
              <a:spcAft>
                <a:spcPts val="0"/>
              </a:spcAft>
              <a:buSzPts val="2000"/>
              <a:buNone/>
              <a:defRPr sz="2667"/>
            </a:lvl6pPr>
            <a:lvl7pPr lvl="6" rtl="0">
              <a:spcBef>
                <a:spcPts val="0"/>
              </a:spcBef>
              <a:spcAft>
                <a:spcPts val="0"/>
              </a:spcAft>
              <a:buSzPts val="2000"/>
              <a:buNone/>
              <a:defRPr sz="2667"/>
            </a:lvl7pPr>
            <a:lvl8pPr lvl="7" rtl="0">
              <a:spcBef>
                <a:spcPts val="0"/>
              </a:spcBef>
              <a:spcAft>
                <a:spcPts val="0"/>
              </a:spcAft>
              <a:buSzPts val="2000"/>
              <a:buNone/>
              <a:defRPr sz="2667"/>
            </a:lvl8pPr>
            <a:lvl9pPr lvl="8" rtl="0">
              <a:spcBef>
                <a:spcPts val="0"/>
              </a:spcBef>
              <a:spcAft>
                <a:spcPts val="0"/>
              </a:spcAft>
              <a:buSzPts val="2000"/>
              <a:buNone/>
              <a:defRPr sz="2667"/>
            </a:lvl9pPr>
          </a:lstStyle>
          <a:p>
            <a:endParaRPr/>
          </a:p>
        </p:txBody>
      </p:sp>
      <p:sp>
        <p:nvSpPr>
          <p:cNvPr id="35" name="Google Shape;35;p5"/>
          <p:cNvSpPr txBox="1">
            <a:spLocks noGrp="1"/>
          </p:cNvSpPr>
          <p:nvPr>
            <p:ph type="title" idx="4"/>
          </p:nvPr>
        </p:nvSpPr>
        <p:spPr>
          <a:xfrm>
            <a:off x="6405203" y="1750567"/>
            <a:ext cx="3116400" cy="763600"/>
          </a:xfrm>
          <a:prstGeom prst="rect">
            <a:avLst/>
          </a:prstGeom>
        </p:spPr>
        <p:txBody>
          <a:bodyPr spcFirstLastPara="1" wrap="square" lIns="91425" tIns="91425" rIns="91425" bIns="91425" anchor="b" anchorCtr="0">
            <a:noAutofit/>
          </a:bodyPr>
          <a:lstStyle>
            <a:lvl1pPr lvl="0" rtl="0">
              <a:spcBef>
                <a:spcPts val="0"/>
              </a:spcBef>
              <a:spcAft>
                <a:spcPts val="0"/>
              </a:spcAft>
              <a:buSzPts val="2000"/>
              <a:buNone/>
              <a:defRPr sz="3200"/>
            </a:lvl1pPr>
            <a:lvl2pPr lvl="1" rtl="0">
              <a:spcBef>
                <a:spcPts val="0"/>
              </a:spcBef>
              <a:spcAft>
                <a:spcPts val="0"/>
              </a:spcAft>
              <a:buSzPts val="2000"/>
              <a:buNone/>
              <a:defRPr sz="2667"/>
            </a:lvl2pPr>
            <a:lvl3pPr lvl="2" rtl="0">
              <a:spcBef>
                <a:spcPts val="0"/>
              </a:spcBef>
              <a:spcAft>
                <a:spcPts val="0"/>
              </a:spcAft>
              <a:buSzPts val="2000"/>
              <a:buNone/>
              <a:defRPr sz="2667"/>
            </a:lvl3pPr>
            <a:lvl4pPr lvl="3" rtl="0">
              <a:spcBef>
                <a:spcPts val="0"/>
              </a:spcBef>
              <a:spcAft>
                <a:spcPts val="0"/>
              </a:spcAft>
              <a:buSzPts val="2000"/>
              <a:buNone/>
              <a:defRPr sz="2667"/>
            </a:lvl4pPr>
            <a:lvl5pPr lvl="4" rtl="0">
              <a:spcBef>
                <a:spcPts val="0"/>
              </a:spcBef>
              <a:spcAft>
                <a:spcPts val="0"/>
              </a:spcAft>
              <a:buSzPts val="2000"/>
              <a:buNone/>
              <a:defRPr sz="2667"/>
            </a:lvl5pPr>
            <a:lvl6pPr lvl="5" rtl="0">
              <a:spcBef>
                <a:spcPts val="0"/>
              </a:spcBef>
              <a:spcAft>
                <a:spcPts val="0"/>
              </a:spcAft>
              <a:buSzPts val="2000"/>
              <a:buNone/>
              <a:defRPr sz="2667"/>
            </a:lvl6pPr>
            <a:lvl7pPr lvl="6" rtl="0">
              <a:spcBef>
                <a:spcPts val="0"/>
              </a:spcBef>
              <a:spcAft>
                <a:spcPts val="0"/>
              </a:spcAft>
              <a:buSzPts val="2000"/>
              <a:buNone/>
              <a:defRPr sz="2667"/>
            </a:lvl7pPr>
            <a:lvl8pPr lvl="7" rtl="0">
              <a:spcBef>
                <a:spcPts val="0"/>
              </a:spcBef>
              <a:spcAft>
                <a:spcPts val="0"/>
              </a:spcAft>
              <a:buSzPts val="2000"/>
              <a:buNone/>
              <a:defRPr sz="2667"/>
            </a:lvl8pPr>
            <a:lvl9pPr lvl="8" rtl="0">
              <a:spcBef>
                <a:spcPts val="0"/>
              </a:spcBef>
              <a:spcAft>
                <a:spcPts val="0"/>
              </a:spcAft>
              <a:buSzPts val="2000"/>
              <a:buNone/>
              <a:defRPr sz="2667"/>
            </a:lvl9pPr>
          </a:lstStyle>
          <a:p>
            <a:endParaRPr/>
          </a:p>
        </p:txBody>
      </p:sp>
    </p:spTree>
    <p:extLst>
      <p:ext uri="{BB962C8B-B14F-4D97-AF65-F5344CB8AC3E}">
        <p14:creationId xmlns:p14="http://schemas.microsoft.com/office/powerpoint/2010/main" val="3763512677"/>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matchingName="Title only" type="titleOnly">
  <p:cSld name="Title only">
    <p:bg>
      <p:bgPr>
        <a:solidFill>
          <a:schemeClr val="accent6"/>
        </a:solidFill>
        <a:effectLst/>
      </p:bgPr>
    </p:bg>
    <p:spTree>
      <p:nvGrpSpPr>
        <p:cNvPr id="1" name="Shape 36"/>
        <p:cNvGrpSpPr/>
        <p:nvPr/>
      </p:nvGrpSpPr>
      <p:grpSpPr>
        <a:xfrm>
          <a:off x="0" y="0"/>
          <a:ext cx="0" cy="0"/>
          <a:chOff x="0" y="0"/>
          <a:chExt cx="0" cy="0"/>
        </a:xfrm>
      </p:grpSpPr>
      <p:sp>
        <p:nvSpPr>
          <p:cNvPr id="37" name="Google Shape;37;p6"/>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800"/>
              <a:buNone/>
              <a:defRPr/>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
        <p:nvSpPr>
          <p:cNvPr id="38" name="Google Shape;38;p6"/>
          <p:cNvSpPr/>
          <p:nvPr/>
        </p:nvSpPr>
        <p:spPr>
          <a:xfrm rot="1365150">
            <a:off x="-3660443" y="-421873"/>
            <a:ext cx="6491164" cy="7107681"/>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3"/>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3761056318"/>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matchingName="Main point">
  <p:cSld name="Main point">
    <p:spTree>
      <p:nvGrpSpPr>
        <p:cNvPr id="1" name="Shape 42"/>
        <p:cNvGrpSpPr/>
        <p:nvPr/>
      </p:nvGrpSpPr>
      <p:grpSpPr>
        <a:xfrm>
          <a:off x="0" y="0"/>
          <a:ext cx="0" cy="0"/>
          <a:chOff x="0" y="0"/>
          <a:chExt cx="0" cy="0"/>
        </a:xfrm>
      </p:grpSpPr>
      <p:sp>
        <p:nvSpPr>
          <p:cNvPr id="43" name="Google Shape;43;p8"/>
          <p:cNvSpPr txBox="1">
            <a:spLocks noGrp="1"/>
          </p:cNvSpPr>
          <p:nvPr>
            <p:ph type="title"/>
          </p:nvPr>
        </p:nvSpPr>
        <p:spPr>
          <a:xfrm>
            <a:off x="1850800" y="544800"/>
            <a:ext cx="8490400" cy="54544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accent1"/>
              </a:buClr>
              <a:buSzPts val="4800"/>
              <a:buNone/>
              <a:defRPr sz="6400">
                <a:solidFill>
                  <a:schemeClr val="accent1"/>
                </a:solidFill>
              </a:defRPr>
            </a:lvl1pPr>
            <a:lvl2pPr lvl="1" algn="ctr">
              <a:spcBef>
                <a:spcPts val="0"/>
              </a:spcBef>
              <a:spcAft>
                <a:spcPts val="0"/>
              </a:spcAft>
              <a:buClr>
                <a:schemeClr val="accent1"/>
              </a:buClr>
              <a:buSzPts val="4800"/>
              <a:buNone/>
              <a:defRPr sz="6400">
                <a:solidFill>
                  <a:schemeClr val="accent1"/>
                </a:solidFill>
              </a:defRPr>
            </a:lvl2pPr>
            <a:lvl3pPr lvl="2" algn="ctr">
              <a:spcBef>
                <a:spcPts val="0"/>
              </a:spcBef>
              <a:spcAft>
                <a:spcPts val="0"/>
              </a:spcAft>
              <a:buClr>
                <a:schemeClr val="accent1"/>
              </a:buClr>
              <a:buSzPts val="4800"/>
              <a:buNone/>
              <a:defRPr sz="6400">
                <a:solidFill>
                  <a:schemeClr val="accent1"/>
                </a:solidFill>
              </a:defRPr>
            </a:lvl3pPr>
            <a:lvl4pPr lvl="3" algn="ctr">
              <a:spcBef>
                <a:spcPts val="0"/>
              </a:spcBef>
              <a:spcAft>
                <a:spcPts val="0"/>
              </a:spcAft>
              <a:buClr>
                <a:schemeClr val="accent1"/>
              </a:buClr>
              <a:buSzPts val="4800"/>
              <a:buNone/>
              <a:defRPr sz="6400">
                <a:solidFill>
                  <a:schemeClr val="accent1"/>
                </a:solidFill>
              </a:defRPr>
            </a:lvl4pPr>
            <a:lvl5pPr lvl="4" algn="ctr">
              <a:spcBef>
                <a:spcPts val="0"/>
              </a:spcBef>
              <a:spcAft>
                <a:spcPts val="0"/>
              </a:spcAft>
              <a:buClr>
                <a:schemeClr val="accent1"/>
              </a:buClr>
              <a:buSzPts val="4800"/>
              <a:buNone/>
              <a:defRPr sz="6400">
                <a:solidFill>
                  <a:schemeClr val="accent1"/>
                </a:solidFill>
              </a:defRPr>
            </a:lvl5pPr>
            <a:lvl6pPr lvl="5" algn="ctr">
              <a:spcBef>
                <a:spcPts val="0"/>
              </a:spcBef>
              <a:spcAft>
                <a:spcPts val="0"/>
              </a:spcAft>
              <a:buClr>
                <a:schemeClr val="accent1"/>
              </a:buClr>
              <a:buSzPts val="4800"/>
              <a:buNone/>
              <a:defRPr sz="6400">
                <a:solidFill>
                  <a:schemeClr val="accent1"/>
                </a:solidFill>
              </a:defRPr>
            </a:lvl6pPr>
            <a:lvl7pPr lvl="6" algn="ctr">
              <a:spcBef>
                <a:spcPts val="0"/>
              </a:spcBef>
              <a:spcAft>
                <a:spcPts val="0"/>
              </a:spcAft>
              <a:buClr>
                <a:schemeClr val="accent1"/>
              </a:buClr>
              <a:buSzPts val="4800"/>
              <a:buNone/>
              <a:defRPr sz="6400">
                <a:solidFill>
                  <a:schemeClr val="accent1"/>
                </a:solidFill>
              </a:defRPr>
            </a:lvl7pPr>
            <a:lvl8pPr lvl="7" algn="ctr">
              <a:spcBef>
                <a:spcPts val="0"/>
              </a:spcBef>
              <a:spcAft>
                <a:spcPts val="0"/>
              </a:spcAft>
              <a:buClr>
                <a:schemeClr val="accent1"/>
              </a:buClr>
              <a:buSzPts val="4800"/>
              <a:buNone/>
              <a:defRPr sz="6400">
                <a:solidFill>
                  <a:schemeClr val="accent1"/>
                </a:solidFill>
              </a:defRPr>
            </a:lvl8pPr>
            <a:lvl9pPr lvl="8" algn="ctr">
              <a:spcBef>
                <a:spcPts val="0"/>
              </a:spcBef>
              <a:spcAft>
                <a:spcPts val="0"/>
              </a:spcAft>
              <a:buClr>
                <a:schemeClr val="accent1"/>
              </a:buClr>
              <a:buSzPts val="4800"/>
              <a:buNone/>
              <a:defRPr sz="6400">
                <a:solidFill>
                  <a:schemeClr val="accent1"/>
                </a:solidFill>
              </a:defRPr>
            </a:lvl9pPr>
          </a:lstStyle>
          <a:p>
            <a:endParaRPr/>
          </a:p>
        </p:txBody>
      </p:sp>
      <p:sp>
        <p:nvSpPr>
          <p:cNvPr id="44" name="Google Shape;44;p8"/>
          <p:cNvSpPr/>
          <p:nvPr/>
        </p:nvSpPr>
        <p:spPr>
          <a:xfrm rot="-9430979">
            <a:off x="8766985" y="-542045"/>
            <a:ext cx="6619684" cy="7248408"/>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474916514"/>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matchingName="Section title and description">
  <p:cSld name="Section title and description">
    <p:bg>
      <p:bgPr>
        <a:solidFill>
          <a:schemeClr val="accent5"/>
        </a:solidFill>
        <a:effectLst/>
      </p:bgPr>
    </p:bg>
    <p:spTree>
      <p:nvGrpSpPr>
        <p:cNvPr id="1" name="Shape 45"/>
        <p:cNvGrpSpPr/>
        <p:nvPr/>
      </p:nvGrpSpPr>
      <p:grpSpPr>
        <a:xfrm>
          <a:off x="0" y="0"/>
          <a:ext cx="0" cy="0"/>
          <a:chOff x="0" y="0"/>
          <a:chExt cx="0" cy="0"/>
        </a:xfrm>
      </p:grpSpPr>
      <p:sp>
        <p:nvSpPr>
          <p:cNvPr id="46" name="Google Shape;46;p9"/>
          <p:cNvSpPr/>
          <p:nvPr/>
        </p:nvSpPr>
        <p:spPr>
          <a:xfrm>
            <a:off x="-786267" y="-601733"/>
            <a:ext cx="13112856" cy="7582264"/>
          </a:xfrm>
          <a:custGeom>
            <a:avLst/>
            <a:gdLst/>
            <a:ahLst/>
            <a:cxnLst/>
            <a:rect l="l" t="t" r="r" b="b"/>
            <a:pathLst>
              <a:path w="234633" h="209532" extrusionOk="0">
                <a:moveTo>
                  <a:pt x="234632" y="0"/>
                </a:moveTo>
                <a:cubicBezTo>
                  <a:pt x="124967" y="4463"/>
                  <a:pt x="121436" y="20748"/>
                  <a:pt x="121596" y="24813"/>
                </a:cubicBezTo>
                <a:cubicBezTo>
                  <a:pt x="121755" y="28877"/>
                  <a:pt x="124814" y="30471"/>
                  <a:pt x="124814" y="30471"/>
                </a:cubicBezTo>
                <a:cubicBezTo>
                  <a:pt x="124814" y="30471"/>
                  <a:pt x="146977" y="38839"/>
                  <a:pt x="147296" y="38839"/>
                </a:cubicBezTo>
                <a:cubicBezTo>
                  <a:pt x="147615" y="38839"/>
                  <a:pt x="147230" y="54780"/>
                  <a:pt x="147230" y="54780"/>
                </a:cubicBezTo>
                <a:cubicBezTo>
                  <a:pt x="147230" y="54780"/>
                  <a:pt x="142637" y="58366"/>
                  <a:pt x="143036" y="60757"/>
                </a:cubicBezTo>
                <a:cubicBezTo>
                  <a:pt x="143308" y="62387"/>
                  <a:pt x="146123" y="62646"/>
                  <a:pt x="147889" y="62646"/>
                </a:cubicBezTo>
                <a:cubicBezTo>
                  <a:pt x="148715" y="62646"/>
                  <a:pt x="149311" y="62590"/>
                  <a:pt x="149311" y="62590"/>
                </a:cubicBezTo>
                <a:lnTo>
                  <a:pt x="149311" y="65699"/>
                </a:lnTo>
                <a:cubicBezTo>
                  <a:pt x="149311" y="65699"/>
                  <a:pt x="148664" y="64017"/>
                  <a:pt x="146701" y="64017"/>
                </a:cubicBezTo>
                <a:cubicBezTo>
                  <a:pt x="146064" y="64017"/>
                  <a:pt x="145289" y="64194"/>
                  <a:pt x="144352" y="64663"/>
                </a:cubicBezTo>
                <a:cubicBezTo>
                  <a:pt x="140526" y="66575"/>
                  <a:pt x="144572" y="80043"/>
                  <a:pt x="146007" y="82433"/>
                </a:cubicBezTo>
                <a:cubicBezTo>
                  <a:pt x="147441" y="84824"/>
                  <a:pt x="146565" y="97655"/>
                  <a:pt x="148398" y="98293"/>
                </a:cubicBezTo>
                <a:cubicBezTo>
                  <a:pt x="148660" y="98384"/>
                  <a:pt x="148907" y="98423"/>
                  <a:pt x="149139" y="98423"/>
                </a:cubicBezTo>
                <a:cubicBezTo>
                  <a:pt x="150527" y="98423"/>
                  <a:pt x="151347" y="97018"/>
                  <a:pt x="151347" y="97018"/>
                </a:cubicBezTo>
                <a:cubicBezTo>
                  <a:pt x="151347" y="97018"/>
                  <a:pt x="154136" y="105467"/>
                  <a:pt x="154296" y="111205"/>
                </a:cubicBezTo>
                <a:cubicBezTo>
                  <a:pt x="154455" y="116944"/>
                  <a:pt x="156846" y="126667"/>
                  <a:pt x="156846" y="126667"/>
                </a:cubicBezTo>
                <a:cubicBezTo>
                  <a:pt x="156259" y="126550"/>
                  <a:pt x="155728" y="126508"/>
                  <a:pt x="155270" y="126508"/>
                </a:cubicBezTo>
                <a:cubicBezTo>
                  <a:pt x="154173" y="126508"/>
                  <a:pt x="153498" y="126746"/>
                  <a:pt x="153498" y="126746"/>
                </a:cubicBezTo>
                <a:cubicBezTo>
                  <a:pt x="153498" y="126746"/>
                  <a:pt x="150948" y="132565"/>
                  <a:pt x="149991" y="137027"/>
                </a:cubicBezTo>
                <a:cubicBezTo>
                  <a:pt x="149036" y="141491"/>
                  <a:pt x="144572" y="146113"/>
                  <a:pt x="144572" y="146113"/>
                </a:cubicBezTo>
                <a:lnTo>
                  <a:pt x="146326" y="146857"/>
                </a:lnTo>
                <a:cubicBezTo>
                  <a:pt x="144626" y="150470"/>
                  <a:pt x="135699" y="152171"/>
                  <a:pt x="135699" y="152171"/>
                </a:cubicBezTo>
                <a:cubicBezTo>
                  <a:pt x="135699" y="152171"/>
                  <a:pt x="136549" y="150470"/>
                  <a:pt x="136549" y="148983"/>
                </a:cubicBezTo>
                <a:cubicBezTo>
                  <a:pt x="136549" y="148572"/>
                  <a:pt x="136112" y="148421"/>
                  <a:pt x="135449" y="148421"/>
                </a:cubicBezTo>
                <a:cubicBezTo>
                  <a:pt x="133707" y="148421"/>
                  <a:pt x="130401" y="149466"/>
                  <a:pt x="129323" y="149620"/>
                </a:cubicBezTo>
                <a:cubicBezTo>
                  <a:pt x="122747" y="150559"/>
                  <a:pt x="118059" y="151745"/>
                  <a:pt x="118059" y="151745"/>
                </a:cubicBezTo>
                <a:cubicBezTo>
                  <a:pt x="118059" y="151745"/>
                  <a:pt x="108318" y="151110"/>
                  <a:pt x="101690" y="151110"/>
                </a:cubicBezTo>
                <a:cubicBezTo>
                  <a:pt x="98928" y="151110"/>
                  <a:pt x="96707" y="151220"/>
                  <a:pt x="95956" y="151533"/>
                </a:cubicBezTo>
                <a:cubicBezTo>
                  <a:pt x="93405" y="152595"/>
                  <a:pt x="96594" y="155146"/>
                  <a:pt x="96594" y="155146"/>
                </a:cubicBezTo>
                <a:cubicBezTo>
                  <a:pt x="96594" y="155146"/>
                  <a:pt x="95234" y="155316"/>
                  <a:pt x="93140" y="155316"/>
                </a:cubicBezTo>
                <a:cubicBezTo>
                  <a:pt x="89998" y="155316"/>
                  <a:pt x="85203" y="154934"/>
                  <a:pt x="80867" y="153021"/>
                </a:cubicBezTo>
                <a:cubicBezTo>
                  <a:pt x="75794" y="150782"/>
                  <a:pt x="72920" y="150325"/>
                  <a:pt x="69598" y="150325"/>
                </a:cubicBezTo>
                <a:cubicBezTo>
                  <a:pt x="68190" y="150325"/>
                  <a:pt x="66700" y="150407"/>
                  <a:pt x="64928" y="150471"/>
                </a:cubicBezTo>
                <a:cubicBezTo>
                  <a:pt x="58977" y="150683"/>
                  <a:pt x="45588" y="160672"/>
                  <a:pt x="40913" y="161310"/>
                </a:cubicBezTo>
                <a:cubicBezTo>
                  <a:pt x="40548" y="161359"/>
                  <a:pt x="40258" y="161383"/>
                  <a:pt x="40032" y="161383"/>
                </a:cubicBezTo>
                <a:cubicBezTo>
                  <a:pt x="37362" y="161383"/>
                  <a:pt x="43839" y="158036"/>
                  <a:pt x="45800" y="154509"/>
                </a:cubicBezTo>
                <a:cubicBezTo>
                  <a:pt x="47926" y="150683"/>
                  <a:pt x="53452" y="149409"/>
                  <a:pt x="56426" y="146859"/>
                </a:cubicBezTo>
                <a:cubicBezTo>
                  <a:pt x="59402" y="144309"/>
                  <a:pt x="54726" y="138357"/>
                  <a:pt x="62589" y="134744"/>
                </a:cubicBezTo>
                <a:cubicBezTo>
                  <a:pt x="70454" y="131130"/>
                  <a:pt x="72578" y="126029"/>
                  <a:pt x="73216" y="123479"/>
                </a:cubicBezTo>
                <a:cubicBezTo>
                  <a:pt x="73854" y="120928"/>
                  <a:pt x="82354" y="112640"/>
                  <a:pt x="84054" y="111152"/>
                </a:cubicBezTo>
                <a:cubicBezTo>
                  <a:pt x="85754" y="109665"/>
                  <a:pt x="81081" y="106689"/>
                  <a:pt x="81081" y="106689"/>
                </a:cubicBezTo>
                <a:lnTo>
                  <a:pt x="81081" y="106689"/>
                </a:lnTo>
                <a:cubicBezTo>
                  <a:pt x="81405" y="106833"/>
                  <a:pt x="81785" y="106899"/>
                  <a:pt x="82213" y="106899"/>
                </a:cubicBezTo>
                <a:cubicBezTo>
                  <a:pt x="86843" y="106899"/>
                  <a:pt x="97097" y="99161"/>
                  <a:pt x="102544" y="98188"/>
                </a:cubicBezTo>
                <a:cubicBezTo>
                  <a:pt x="108495" y="97126"/>
                  <a:pt x="110408" y="86287"/>
                  <a:pt x="115297" y="84373"/>
                </a:cubicBezTo>
                <a:cubicBezTo>
                  <a:pt x="120184" y="82461"/>
                  <a:pt x="122734" y="76511"/>
                  <a:pt x="122734" y="76511"/>
                </a:cubicBezTo>
                <a:cubicBezTo>
                  <a:pt x="122734" y="76511"/>
                  <a:pt x="129961" y="74385"/>
                  <a:pt x="134211" y="71622"/>
                </a:cubicBezTo>
                <a:cubicBezTo>
                  <a:pt x="138461" y="68860"/>
                  <a:pt x="138461" y="63759"/>
                  <a:pt x="138461" y="63759"/>
                </a:cubicBezTo>
                <a:cubicBezTo>
                  <a:pt x="138461" y="63759"/>
                  <a:pt x="142286" y="60570"/>
                  <a:pt x="140161" y="57170"/>
                </a:cubicBezTo>
                <a:cubicBezTo>
                  <a:pt x="139890" y="56735"/>
                  <a:pt x="139292" y="56543"/>
                  <a:pt x="138428" y="56543"/>
                </a:cubicBezTo>
                <a:cubicBezTo>
                  <a:pt x="132525" y="56543"/>
                  <a:pt x="114167" y="65488"/>
                  <a:pt x="102117" y="67156"/>
                </a:cubicBezTo>
                <a:cubicBezTo>
                  <a:pt x="88303" y="69070"/>
                  <a:pt x="59822" y="88193"/>
                  <a:pt x="59822" y="88193"/>
                </a:cubicBezTo>
                <a:cubicBezTo>
                  <a:pt x="59822" y="88193"/>
                  <a:pt x="59822" y="88193"/>
                  <a:pt x="59822" y="88193"/>
                </a:cubicBezTo>
                <a:cubicBezTo>
                  <a:pt x="59822" y="88193"/>
                  <a:pt x="59790" y="88199"/>
                  <a:pt x="53442" y="90949"/>
                </a:cubicBezTo>
                <a:cubicBezTo>
                  <a:pt x="47065" y="93712"/>
                  <a:pt x="40468" y="100500"/>
                  <a:pt x="40468" y="100500"/>
                </a:cubicBezTo>
                <a:cubicBezTo>
                  <a:pt x="34091" y="101988"/>
                  <a:pt x="13243" y="118115"/>
                  <a:pt x="13243" y="118115"/>
                </a:cubicBezTo>
                <a:lnTo>
                  <a:pt x="0" y="209532"/>
                </a:lnTo>
                <a:lnTo>
                  <a:pt x="234632" y="209532"/>
                </a:lnTo>
                <a:lnTo>
                  <a:pt x="234632" y="0"/>
                </a:ln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47" name="Google Shape;47;p9"/>
          <p:cNvSpPr txBox="1">
            <a:spLocks noGrp="1"/>
          </p:cNvSpPr>
          <p:nvPr>
            <p:ph type="subTitle" idx="1"/>
          </p:nvPr>
        </p:nvSpPr>
        <p:spPr>
          <a:xfrm>
            <a:off x="6312133" y="965433"/>
            <a:ext cx="4154000" cy="1646800"/>
          </a:xfrm>
          <a:prstGeom prst="rect">
            <a:avLst/>
          </a:prstGeom>
        </p:spPr>
        <p:txBody>
          <a:bodyPr spcFirstLastPara="1" wrap="square" lIns="91425" tIns="91425" rIns="91425" bIns="91425" anchor="b" anchorCtr="0">
            <a:noAutofit/>
          </a:bodyPr>
          <a:lstStyle>
            <a:lvl1pPr lvl="0">
              <a:lnSpc>
                <a:spcPct val="100000"/>
              </a:lnSpc>
              <a:spcBef>
                <a:spcPts val="0"/>
              </a:spcBef>
              <a:spcAft>
                <a:spcPts val="0"/>
              </a:spcAft>
              <a:buClr>
                <a:schemeClr val="dk2"/>
              </a:buClr>
              <a:buSzPts val="2100"/>
              <a:buNone/>
              <a:defRPr sz="2800" b="1">
                <a:solidFill>
                  <a:schemeClr val="dk2"/>
                </a:solidFill>
              </a:defRPr>
            </a:lvl1pPr>
            <a:lvl2pPr lvl="1">
              <a:lnSpc>
                <a:spcPct val="100000"/>
              </a:lnSpc>
              <a:spcBef>
                <a:spcPts val="0"/>
              </a:spcBef>
              <a:spcAft>
                <a:spcPts val="0"/>
              </a:spcAft>
              <a:buClr>
                <a:schemeClr val="dk2"/>
              </a:buClr>
              <a:buSzPts val="2100"/>
              <a:buNone/>
              <a:defRPr sz="2800" b="1">
                <a:solidFill>
                  <a:schemeClr val="dk2"/>
                </a:solidFill>
              </a:defRPr>
            </a:lvl2pPr>
            <a:lvl3pPr lvl="2">
              <a:lnSpc>
                <a:spcPct val="100000"/>
              </a:lnSpc>
              <a:spcBef>
                <a:spcPts val="0"/>
              </a:spcBef>
              <a:spcAft>
                <a:spcPts val="0"/>
              </a:spcAft>
              <a:buClr>
                <a:schemeClr val="dk2"/>
              </a:buClr>
              <a:buSzPts val="2100"/>
              <a:buNone/>
              <a:defRPr sz="2800" b="1">
                <a:solidFill>
                  <a:schemeClr val="dk2"/>
                </a:solidFill>
              </a:defRPr>
            </a:lvl3pPr>
            <a:lvl4pPr lvl="3">
              <a:lnSpc>
                <a:spcPct val="100000"/>
              </a:lnSpc>
              <a:spcBef>
                <a:spcPts val="0"/>
              </a:spcBef>
              <a:spcAft>
                <a:spcPts val="0"/>
              </a:spcAft>
              <a:buClr>
                <a:schemeClr val="dk2"/>
              </a:buClr>
              <a:buSzPts val="2100"/>
              <a:buNone/>
              <a:defRPr sz="2800" b="1">
                <a:solidFill>
                  <a:schemeClr val="dk2"/>
                </a:solidFill>
              </a:defRPr>
            </a:lvl4pPr>
            <a:lvl5pPr lvl="4">
              <a:lnSpc>
                <a:spcPct val="100000"/>
              </a:lnSpc>
              <a:spcBef>
                <a:spcPts val="0"/>
              </a:spcBef>
              <a:spcAft>
                <a:spcPts val="0"/>
              </a:spcAft>
              <a:buClr>
                <a:schemeClr val="dk2"/>
              </a:buClr>
              <a:buSzPts val="2100"/>
              <a:buNone/>
              <a:defRPr sz="2800" b="1">
                <a:solidFill>
                  <a:schemeClr val="dk2"/>
                </a:solidFill>
              </a:defRPr>
            </a:lvl5pPr>
            <a:lvl6pPr lvl="5">
              <a:lnSpc>
                <a:spcPct val="100000"/>
              </a:lnSpc>
              <a:spcBef>
                <a:spcPts val="0"/>
              </a:spcBef>
              <a:spcAft>
                <a:spcPts val="0"/>
              </a:spcAft>
              <a:buClr>
                <a:schemeClr val="dk2"/>
              </a:buClr>
              <a:buSzPts val="2100"/>
              <a:buNone/>
              <a:defRPr sz="2800" b="1">
                <a:solidFill>
                  <a:schemeClr val="dk2"/>
                </a:solidFill>
              </a:defRPr>
            </a:lvl6pPr>
            <a:lvl7pPr lvl="6">
              <a:lnSpc>
                <a:spcPct val="100000"/>
              </a:lnSpc>
              <a:spcBef>
                <a:spcPts val="0"/>
              </a:spcBef>
              <a:spcAft>
                <a:spcPts val="0"/>
              </a:spcAft>
              <a:buClr>
                <a:schemeClr val="dk2"/>
              </a:buClr>
              <a:buSzPts val="2100"/>
              <a:buNone/>
              <a:defRPr sz="2800" b="1">
                <a:solidFill>
                  <a:schemeClr val="dk2"/>
                </a:solidFill>
              </a:defRPr>
            </a:lvl7pPr>
            <a:lvl8pPr lvl="7">
              <a:lnSpc>
                <a:spcPct val="100000"/>
              </a:lnSpc>
              <a:spcBef>
                <a:spcPts val="0"/>
              </a:spcBef>
              <a:spcAft>
                <a:spcPts val="0"/>
              </a:spcAft>
              <a:buClr>
                <a:schemeClr val="dk2"/>
              </a:buClr>
              <a:buSzPts val="2100"/>
              <a:buNone/>
              <a:defRPr sz="2800" b="1">
                <a:solidFill>
                  <a:schemeClr val="dk2"/>
                </a:solidFill>
              </a:defRPr>
            </a:lvl8pPr>
            <a:lvl9pPr lvl="8">
              <a:lnSpc>
                <a:spcPct val="100000"/>
              </a:lnSpc>
              <a:spcBef>
                <a:spcPts val="0"/>
              </a:spcBef>
              <a:spcAft>
                <a:spcPts val="0"/>
              </a:spcAft>
              <a:buClr>
                <a:schemeClr val="dk2"/>
              </a:buClr>
              <a:buSzPts val="2100"/>
              <a:buNone/>
              <a:defRPr sz="2800" b="1">
                <a:solidFill>
                  <a:schemeClr val="dk2"/>
                </a:solidFill>
              </a:defRPr>
            </a:lvl9pPr>
          </a:lstStyle>
          <a:p>
            <a:endParaRPr/>
          </a:p>
        </p:txBody>
      </p:sp>
      <p:sp>
        <p:nvSpPr>
          <p:cNvPr id="48" name="Google Shape;48;p9"/>
          <p:cNvSpPr txBox="1">
            <a:spLocks noGrp="1"/>
          </p:cNvSpPr>
          <p:nvPr>
            <p:ph type="body" idx="2"/>
          </p:nvPr>
        </p:nvSpPr>
        <p:spPr>
          <a:xfrm>
            <a:off x="6312133" y="2795633"/>
            <a:ext cx="4625600" cy="3184000"/>
          </a:xfrm>
          <a:prstGeom prst="rect">
            <a:avLst/>
          </a:prstGeom>
        </p:spPr>
        <p:txBody>
          <a:bodyPr spcFirstLastPara="1" wrap="square" lIns="91425" tIns="91425" rIns="91425" bIns="91425" anchor="t" anchorCtr="0">
            <a:noAutofit/>
          </a:bodyPr>
          <a:lstStyle>
            <a:lvl1pPr marL="609585" lvl="0" indent="-423323">
              <a:spcBef>
                <a:spcPts val="0"/>
              </a:spcBef>
              <a:spcAft>
                <a:spcPts val="0"/>
              </a:spcAft>
              <a:buClr>
                <a:schemeClr val="dk2"/>
              </a:buClr>
              <a:buSzPts val="1400"/>
              <a:buChar char="●"/>
              <a:defRPr sz="1867">
                <a:solidFill>
                  <a:schemeClr val="dk2"/>
                </a:solidFill>
              </a:defRPr>
            </a:lvl1pPr>
            <a:lvl2pPr marL="1219170" lvl="1" indent="-423323">
              <a:spcBef>
                <a:spcPts val="2133"/>
              </a:spcBef>
              <a:spcAft>
                <a:spcPts val="0"/>
              </a:spcAft>
              <a:buClr>
                <a:schemeClr val="dk2"/>
              </a:buClr>
              <a:buSzPts val="1400"/>
              <a:buChar char="○"/>
              <a:defRPr>
                <a:solidFill>
                  <a:schemeClr val="dk2"/>
                </a:solidFill>
              </a:defRPr>
            </a:lvl2pPr>
            <a:lvl3pPr marL="1828754" lvl="2" indent="-423323">
              <a:spcBef>
                <a:spcPts val="2133"/>
              </a:spcBef>
              <a:spcAft>
                <a:spcPts val="0"/>
              </a:spcAft>
              <a:buClr>
                <a:schemeClr val="dk2"/>
              </a:buClr>
              <a:buSzPts val="1400"/>
              <a:buChar char="■"/>
              <a:defRPr>
                <a:solidFill>
                  <a:schemeClr val="dk2"/>
                </a:solidFill>
              </a:defRPr>
            </a:lvl3pPr>
            <a:lvl4pPr marL="2438339" lvl="3" indent="-423323">
              <a:spcBef>
                <a:spcPts val="2133"/>
              </a:spcBef>
              <a:spcAft>
                <a:spcPts val="0"/>
              </a:spcAft>
              <a:buClr>
                <a:schemeClr val="dk2"/>
              </a:buClr>
              <a:buSzPts val="1400"/>
              <a:buChar char="●"/>
              <a:defRPr>
                <a:solidFill>
                  <a:schemeClr val="dk2"/>
                </a:solidFill>
              </a:defRPr>
            </a:lvl4pPr>
            <a:lvl5pPr marL="3047924" lvl="4" indent="-423323">
              <a:spcBef>
                <a:spcPts val="2133"/>
              </a:spcBef>
              <a:spcAft>
                <a:spcPts val="0"/>
              </a:spcAft>
              <a:buClr>
                <a:schemeClr val="dk2"/>
              </a:buClr>
              <a:buSzPts val="1400"/>
              <a:buChar char="○"/>
              <a:defRPr>
                <a:solidFill>
                  <a:schemeClr val="dk2"/>
                </a:solidFill>
              </a:defRPr>
            </a:lvl5pPr>
            <a:lvl6pPr marL="3657509" lvl="5" indent="-423323">
              <a:spcBef>
                <a:spcPts val="2133"/>
              </a:spcBef>
              <a:spcAft>
                <a:spcPts val="0"/>
              </a:spcAft>
              <a:buClr>
                <a:schemeClr val="dk2"/>
              </a:buClr>
              <a:buSzPts val="1400"/>
              <a:buChar char="■"/>
              <a:defRPr>
                <a:solidFill>
                  <a:schemeClr val="dk2"/>
                </a:solidFill>
              </a:defRPr>
            </a:lvl6pPr>
            <a:lvl7pPr marL="4267093" lvl="6" indent="-423323">
              <a:spcBef>
                <a:spcPts val="2133"/>
              </a:spcBef>
              <a:spcAft>
                <a:spcPts val="0"/>
              </a:spcAft>
              <a:buClr>
                <a:schemeClr val="dk2"/>
              </a:buClr>
              <a:buSzPts val="1400"/>
              <a:buChar char="●"/>
              <a:defRPr>
                <a:solidFill>
                  <a:schemeClr val="dk2"/>
                </a:solidFill>
              </a:defRPr>
            </a:lvl7pPr>
            <a:lvl8pPr marL="4876678" lvl="7" indent="-423323">
              <a:spcBef>
                <a:spcPts val="2133"/>
              </a:spcBef>
              <a:spcAft>
                <a:spcPts val="0"/>
              </a:spcAft>
              <a:buClr>
                <a:schemeClr val="dk2"/>
              </a:buClr>
              <a:buSzPts val="1400"/>
              <a:buChar char="○"/>
              <a:defRPr>
                <a:solidFill>
                  <a:schemeClr val="dk2"/>
                </a:solidFill>
              </a:defRPr>
            </a:lvl8pPr>
            <a:lvl9pPr marL="5486263" lvl="8" indent="-423323">
              <a:spcBef>
                <a:spcPts val="2133"/>
              </a:spcBef>
              <a:spcAft>
                <a:spcPts val="2133"/>
              </a:spcAft>
              <a:buClr>
                <a:schemeClr val="dk2"/>
              </a:buClr>
              <a:buSzPts val="1400"/>
              <a:buChar char="■"/>
              <a:defRPr>
                <a:solidFill>
                  <a:schemeClr val="dk2"/>
                </a:solidFill>
              </a:defRPr>
            </a:lvl9pPr>
          </a:lstStyle>
          <a:p>
            <a:endParaRPr/>
          </a:p>
        </p:txBody>
      </p:sp>
      <p:sp>
        <p:nvSpPr>
          <p:cNvPr id="49" name="Google Shape;49;p9"/>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dk2"/>
              </a:buClr>
              <a:buSzPts val="2800"/>
              <a:buNone/>
              <a:defRPr>
                <a:solidFill>
                  <a:schemeClr val="dk2"/>
                </a:solidFill>
              </a:defRPr>
            </a:lvl1pPr>
            <a:lvl2pPr lvl="1" algn="ctr" rtl="0">
              <a:spcBef>
                <a:spcPts val="0"/>
              </a:spcBef>
              <a:spcAft>
                <a:spcPts val="0"/>
              </a:spcAft>
              <a:buClr>
                <a:schemeClr val="dk2"/>
              </a:buClr>
              <a:buSzPts val="2800"/>
              <a:buNone/>
              <a:defRPr>
                <a:solidFill>
                  <a:schemeClr val="dk2"/>
                </a:solidFill>
              </a:defRPr>
            </a:lvl2pPr>
            <a:lvl3pPr lvl="2" algn="ctr" rtl="0">
              <a:spcBef>
                <a:spcPts val="0"/>
              </a:spcBef>
              <a:spcAft>
                <a:spcPts val="0"/>
              </a:spcAft>
              <a:buClr>
                <a:schemeClr val="dk2"/>
              </a:buClr>
              <a:buSzPts val="2800"/>
              <a:buNone/>
              <a:defRPr>
                <a:solidFill>
                  <a:schemeClr val="dk2"/>
                </a:solidFill>
              </a:defRPr>
            </a:lvl3pPr>
            <a:lvl4pPr lvl="3" algn="ctr" rtl="0">
              <a:spcBef>
                <a:spcPts val="0"/>
              </a:spcBef>
              <a:spcAft>
                <a:spcPts val="0"/>
              </a:spcAft>
              <a:buClr>
                <a:schemeClr val="dk2"/>
              </a:buClr>
              <a:buSzPts val="2800"/>
              <a:buNone/>
              <a:defRPr>
                <a:solidFill>
                  <a:schemeClr val="dk2"/>
                </a:solidFill>
              </a:defRPr>
            </a:lvl4pPr>
            <a:lvl5pPr lvl="4" algn="ctr" rtl="0">
              <a:spcBef>
                <a:spcPts val="0"/>
              </a:spcBef>
              <a:spcAft>
                <a:spcPts val="0"/>
              </a:spcAft>
              <a:buClr>
                <a:schemeClr val="dk2"/>
              </a:buClr>
              <a:buSzPts val="2800"/>
              <a:buNone/>
              <a:defRPr>
                <a:solidFill>
                  <a:schemeClr val="dk2"/>
                </a:solidFill>
              </a:defRPr>
            </a:lvl5pPr>
            <a:lvl6pPr lvl="5" algn="ctr" rtl="0">
              <a:spcBef>
                <a:spcPts val="0"/>
              </a:spcBef>
              <a:spcAft>
                <a:spcPts val="0"/>
              </a:spcAft>
              <a:buClr>
                <a:schemeClr val="dk2"/>
              </a:buClr>
              <a:buSzPts val="2800"/>
              <a:buNone/>
              <a:defRPr>
                <a:solidFill>
                  <a:schemeClr val="dk2"/>
                </a:solidFill>
              </a:defRPr>
            </a:lvl6pPr>
            <a:lvl7pPr lvl="6" algn="ctr" rtl="0">
              <a:spcBef>
                <a:spcPts val="0"/>
              </a:spcBef>
              <a:spcAft>
                <a:spcPts val="0"/>
              </a:spcAft>
              <a:buClr>
                <a:schemeClr val="dk2"/>
              </a:buClr>
              <a:buSzPts val="2800"/>
              <a:buNone/>
              <a:defRPr>
                <a:solidFill>
                  <a:schemeClr val="dk2"/>
                </a:solidFill>
              </a:defRPr>
            </a:lvl7pPr>
            <a:lvl8pPr lvl="7" algn="ctr" rtl="0">
              <a:spcBef>
                <a:spcPts val="0"/>
              </a:spcBef>
              <a:spcAft>
                <a:spcPts val="0"/>
              </a:spcAft>
              <a:buClr>
                <a:schemeClr val="dk2"/>
              </a:buClr>
              <a:buSzPts val="2800"/>
              <a:buNone/>
              <a:defRPr>
                <a:solidFill>
                  <a:schemeClr val="dk2"/>
                </a:solidFill>
              </a:defRPr>
            </a:lvl8pPr>
            <a:lvl9pPr lvl="8" algn="ctr" rtl="0">
              <a:spcBef>
                <a:spcPts val="0"/>
              </a:spcBef>
              <a:spcAft>
                <a:spcPts val="0"/>
              </a:spcAft>
              <a:buClr>
                <a:schemeClr val="dk2"/>
              </a:buClr>
              <a:buSzPts val="2800"/>
              <a:buNone/>
              <a:defRPr>
                <a:solidFill>
                  <a:schemeClr val="dk2"/>
                </a:solidFill>
              </a:defRPr>
            </a:lvl9pPr>
          </a:lstStyle>
          <a:p>
            <a:endParaRPr/>
          </a:p>
        </p:txBody>
      </p:sp>
    </p:spTree>
    <p:extLst>
      <p:ext uri="{BB962C8B-B14F-4D97-AF65-F5344CB8AC3E}">
        <p14:creationId xmlns:p14="http://schemas.microsoft.com/office/powerpoint/2010/main" val="3570769243"/>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matchingName="Big number">
  <p:cSld name="Big number">
    <p:bg>
      <p:bgPr>
        <a:solidFill>
          <a:schemeClr val="accent6"/>
        </a:solidFill>
        <a:effectLst/>
      </p:bgPr>
    </p:bg>
    <p:spTree>
      <p:nvGrpSpPr>
        <p:cNvPr id="1" name="Shape 55"/>
        <p:cNvGrpSpPr/>
        <p:nvPr/>
      </p:nvGrpSpPr>
      <p:grpSpPr>
        <a:xfrm>
          <a:off x="0" y="0"/>
          <a:ext cx="0" cy="0"/>
          <a:chOff x="0" y="0"/>
          <a:chExt cx="0" cy="0"/>
        </a:xfrm>
      </p:grpSpPr>
      <p:sp>
        <p:nvSpPr>
          <p:cNvPr id="56" name="Google Shape;56;p11"/>
          <p:cNvSpPr txBox="1">
            <a:spLocks noGrp="1"/>
          </p:cNvSpPr>
          <p:nvPr>
            <p:ph type="title" hasCustomPrompt="1"/>
          </p:nvPr>
        </p:nvSpPr>
        <p:spPr>
          <a:xfrm>
            <a:off x="767900" y="2280100"/>
            <a:ext cx="7126800" cy="1914400"/>
          </a:xfrm>
          <a:prstGeom prst="rect">
            <a:avLst/>
          </a:prstGeom>
        </p:spPr>
        <p:txBody>
          <a:bodyPr spcFirstLastPara="1" wrap="square" lIns="91425" tIns="91425" rIns="91425" bIns="91425" anchor="b" anchorCtr="0">
            <a:noAutofit/>
          </a:bodyPr>
          <a:lstStyle>
            <a:lvl1pPr lvl="0" algn="ctr">
              <a:spcBef>
                <a:spcPts val="0"/>
              </a:spcBef>
              <a:spcAft>
                <a:spcPts val="0"/>
              </a:spcAft>
              <a:buSzPts val="9600"/>
              <a:buNone/>
              <a:defRPr sz="12800"/>
            </a:lvl1pPr>
            <a:lvl2pPr lvl="1" algn="ctr">
              <a:spcBef>
                <a:spcPts val="0"/>
              </a:spcBef>
              <a:spcAft>
                <a:spcPts val="0"/>
              </a:spcAft>
              <a:buSzPts val="9600"/>
              <a:buNone/>
              <a:defRPr sz="12800"/>
            </a:lvl2pPr>
            <a:lvl3pPr lvl="2" algn="ctr">
              <a:spcBef>
                <a:spcPts val="0"/>
              </a:spcBef>
              <a:spcAft>
                <a:spcPts val="0"/>
              </a:spcAft>
              <a:buSzPts val="9600"/>
              <a:buNone/>
              <a:defRPr sz="12800"/>
            </a:lvl3pPr>
            <a:lvl4pPr lvl="3" algn="ctr">
              <a:spcBef>
                <a:spcPts val="0"/>
              </a:spcBef>
              <a:spcAft>
                <a:spcPts val="0"/>
              </a:spcAft>
              <a:buSzPts val="9600"/>
              <a:buNone/>
              <a:defRPr sz="12800"/>
            </a:lvl4pPr>
            <a:lvl5pPr lvl="4" algn="ctr">
              <a:spcBef>
                <a:spcPts val="0"/>
              </a:spcBef>
              <a:spcAft>
                <a:spcPts val="0"/>
              </a:spcAft>
              <a:buSzPts val="9600"/>
              <a:buNone/>
              <a:defRPr sz="12800"/>
            </a:lvl5pPr>
            <a:lvl6pPr lvl="5" algn="ctr">
              <a:spcBef>
                <a:spcPts val="0"/>
              </a:spcBef>
              <a:spcAft>
                <a:spcPts val="0"/>
              </a:spcAft>
              <a:buSzPts val="9600"/>
              <a:buNone/>
              <a:defRPr sz="12800"/>
            </a:lvl6pPr>
            <a:lvl7pPr lvl="6" algn="ctr">
              <a:spcBef>
                <a:spcPts val="0"/>
              </a:spcBef>
              <a:spcAft>
                <a:spcPts val="0"/>
              </a:spcAft>
              <a:buSzPts val="9600"/>
              <a:buNone/>
              <a:defRPr sz="12800"/>
            </a:lvl7pPr>
            <a:lvl8pPr lvl="7" algn="ctr">
              <a:spcBef>
                <a:spcPts val="0"/>
              </a:spcBef>
              <a:spcAft>
                <a:spcPts val="0"/>
              </a:spcAft>
              <a:buSzPts val="9600"/>
              <a:buNone/>
              <a:defRPr sz="12800"/>
            </a:lvl8pPr>
            <a:lvl9pPr lvl="8" algn="ctr">
              <a:spcBef>
                <a:spcPts val="0"/>
              </a:spcBef>
              <a:spcAft>
                <a:spcPts val="0"/>
              </a:spcAft>
              <a:buSzPts val="9600"/>
              <a:buNone/>
              <a:defRPr sz="12800"/>
            </a:lvl9pPr>
          </a:lstStyle>
          <a:p>
            <a:r>
              <a:t>xx%</a:t>
            </a:r>
          </a:p>
        </p:txBody>
      </p:sp>
      <p:sp>
        <p:nvSpPr>
          <p:cNvPr id="57" name="Google Shape;57;p11"/>
          <p:cNvSpPr txBox="1">
            <a:spLocks noGrp="1"/>
          </p:cNvSpPr>
          <p:nvPr>
            <p:ph type="body" idx="1"/>
          </p:nvPr>
        </p:nvSpPr>
        <p:spPr>
          <a:xfrm>
            <a:off x="1480100" y="4101367"/>
            <a:ext cx="5702400" cy="1095200"/>
          </a:xfrm>
          <a:prstGeom prst="rect">
            <a:avLst/>
          </a:prstGeom>
        </p:spPr>
        <p:txBody>
          <a:bodyPr spcFirstLastPara="1" wrap="square" lIns="91425" tIns="91425" rIns="91425" bIns="91425" anchor="t" anchorCtr="0">
            <a:noAutofit/>
          </a:bodyPr>
          <a:lstStyle>
            <a:lvl1pPr marL="609585" lvl="0" indent="-457189" algn="ctr">
              <a:spcBef>
                <a:spcPts val="0"/>
              </a:spcBef>
              <a:spcAft>
                <a:spcPts val="0"/>
              </a:spcAft>
              <a:buSzPts val="1800"/>
              <a:buChar char="●"/>
              <a:defRPr/>
            </a:lvl1pPr>
            <a:lvl2pPr marL="1219170" lvl="1" indent="-457189" algn="ctr">
              <a:spcBef>
                <a:spcPts val="2133"/>
              </a:spcBef>
              <a:spcAft>
                <a:spcPts val="0"/>
              </a:spcAft>
              <a:buSzPts val="1800"/>
              <a:buChar char="○"/>
              <a:defRPr sz="2400"/>
            </a:lvl2pPr>
            <a:lvl3pPr marL="1828754" lvl="2" indent="-457189" algn="ctr">
              <a:spcBef>
                <a:spcPts val="2133"/>
              </a:spcBef>
              <a:spcAft>
                <a:spcPts val="0"/>
              </a:spcAft>
              <a:buSzPts val="1800"/>
              <a:buChar char="■"/>
              <a:defRPr sz="2400"/>
            </a:lvl3pPr>
            <a:lvl4pPr marL="2438339" lvl="3" indent="-457189" algn="ctr">
              <a:spcBef>
                <a:spcPts val="2133"/>
              </a:spcBef>
              <a:spcAft>
                <a:spcPts val="0"/>
              </a:spcAft>
              <a:buSzPts val="1800"/>
              <a:buChar char="●"/>
              <a:defRPr sz="2400"/>
            </a:lvl4pPr>
            <a:lvl5pPr marL="3047924" lvl="4" indent="-457189" algn="ctr">
              <a:spcBef>
                <a:spcPts val="2133"/>
              </a:spcBef>
              <a:spcAft>
                <a:spcPts val="0"/>
              </a:spcAft>
              <a:buSzPts val="1800"/>
              <a:buChar char="○"/>
              <a:defRPr sz="2400"/>
            </a:lvl5pPr>
            <a:lvl6pPr marL="3657509" lvl="5" indent="-457189" algn="ctr">
              <a:spcBef>
                <a:spcPts val="2133"/>
              </a:spcBef>
              <a:spcAft>
                <a:spcPts val="0"/>
              </a:spcAft>
              <a:buSzPts val="1800"/>
              <a:buChar char="■"/>
              <a:defRPr sz="2400"/>
            </a:lvl6pPr>
            <a:lvl7pPr marL="4267093" lvl="6" indent="-457189" algn="ctr">
              <a:spcBef>
                <a:spcPts val="2133"/>
              </a:spcBef>
              <a:spcAft>
                <a:spcPts val="0"/>
              </a:spcAft>
              <a:buSzPts val="1800"/>
              <a:buChar char="●"/>
              <a:defRPr sz="2400"/>
            </a:lvl7pPr>
            <a:lvl8pPr marL="4876678" lvl="7" indent="-457189" algn="ctr">
              <a:spcBef>
                <a:spcPts val="2133"/>
              </a:spcBef>
              <a:spcAft>
                <a:spcPts val="0"/>
              </a:spcAft>
              <a:buSzPts val="1800"/>
              <a:buChar char="○"/>
              <a:defRPr sz="2400"/>
            </a:lvl8pPr>
            <a:lvl9pPr marL="5486263" lvl="8" indent="-457189" algn="ctr">
              <a:spcBef>
                <a:spcPts val="2133"/>
              </a:spcBef>
              <a:spcAft>
                <a:spcPts val="2133"/>
              </a:spcAft>
              <a:buSzPts val="1800"/>
              <a:buChar char="■"/>
              <a:defRPr sz="2400"/>
            </a:lvl9pPr>
          </a:lstStyle>
          <a:p>
            <a:endParaRPr/>
          </a:p>
        </p:txBody>
      </p:sp>
      <p:sp>
        <p:nvSpPr>
          <p:cNvPr id="58" name="Google Shape;58;p11"/>
          <p:cNvSpPr/>
          <p:nvPr/>
        </p:nvSpPr>
        <p:spPr>
          <a:xfrm flipH="1">
            <a:off x="6667722" y="1385647"/>
            <a:ext cx="6183847" cy="6267664"/>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chemeClr val="dk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59" name="Google Shape;59;p11"/>
          <p:cNvSpPr/>
          <p:nvPr/>
        </p:nvSpPr>
        <p:spPr>
          <a:xfrm rot="-5581727">
            <a:off x="7050728" y="-864771"/>
            <a:ext cx="5187009" cy="5686867"/>
          </a:xfrm>
          <a:custGeom>
            <a:avLst/>
            <a:gdLst/>
            <a:ahLst/>
            <a:cxnLst/>
            <a:rect l="l" t="t" r="r" b="b"/>
            <a:pathLst>
              <a:path w="92905" h="101858" extrusionOk="0">
                <a:moveTo>
                  <a:pt x="89371" y="1"/>
                </a:moveTo>
                <a:cubicBezTo>
                  <a:pt x="88352" y="1"/>
                  <a:pt x="87320" y="555"/>
                  <a:pt x="86596" y="1943"/>
                </a:cubicBezTo>
                <a:cubicBezTo>
                  <a:pt x="84603" y="5762"/>
                  <a:pt x="81782" y="6093"/>
                  <a:pt x="78959" y="7256"/>
                </a:cubicBezTo>
                <a:cubicBezTo>
                  <a:pt x="76136" y="8419"/>
                  <a:pt x="75804" y="10079"/>
                  <a:pt x="75140" y="11420"/>
                </a:cubicBezTo>
                <a:cubicBezTo>
                  <a:pt x="74699" y="12309"/>
                  <a:pt x="73891" y="13184"/>
                  <a:pt x="72181" y="13184"/>
                </a:cubicBezTo>
                <a:cubicBezTo>
                  <a:pt x="71318" y="13184"/>
                  <a:pt x="70224" y="12961"/>
                  <a:pt x="68831" y="12404"/>
                </a:cubicBezTo>
                <a:cubicBezTo>
                  <a:pt x="67230" y="11763"/>
                  <a:pt x="65703" y="11419"/>
                  <a:pt x="64202" y="11419"/>
                </a:cubicBezTo>
                <a:cubicBezTo>
                  <a:pt x="61813" y="11419"/>
                  <a:pt x="59490" y="12292"/>
                  <a:pt x="57043" y="14230"/>
                </a:cubicBezTo>
                <a:cubicBezTo>
                  <a:pt x="53057" y="17384"/>
                  <a:pt x="56710" y="20871"/>
                  <a:pt x="51730" y="21203"/>
                </a:cubicBezTo>
                <a:cubicBezTo>
                  <a:pt x="46749" y="21536"/>
                  <a:pt x="45254" y="21868"/>
                  <a:pt x="45254" y="21868"/>
                </a:cubicBezTo>
                <a:cubicBezTo>
                  <a:pt x="39278" y="22365"/>
                  <a:pt x="41105" y="26848"/>
                  <a:pt x="41270" y="30169"/>
                </a:cubicBezTo>
                <a:cubicBezTo>
                  <a:pt x="41436" y="33489"/>
                  <a:pt x="35791" y="33323"/>
                  <a:pt x="33633" y="33988"/>
                </a:cubicBezTo>
                <a:cubicBezTo>
                  <a:pt x="31475" y="34652"/>
                  <a:pt x="32969" y="36644"/>
                  <a:pt x="31475" y="37142"/>
                </a:cubicBezTo>
                <a:cubicBezTo>
                  <a:pt x="29980" y="37640"/>
                  <a:pt x="28984" y="38304"/>
                  <a:pt x="27821" y="38969"/>
                </a:cubicBezTo>
                <a:cubicBezTo>
                  <a:pt x="26659" y="39633"/>
                  <a:pt x="23505" y="38969"/>
                  <a:pt x="21679" y="41542"/>
                </a:cubicBezTo>
                <a:cubicBezTo>
                  <a:pt x="19852" y="44115"/>
                  <a:pt x="21346" y="46605"/>
                  <a:pt x="22176" y="48017"/>
                </a:cubicBezTo>
                <a:cubicBezTo>
                  <a:pt x="22945" y="49323"/>
                  <a:pt x="26838" y="51125"/>
                  <a:pt x="24789" y="51125"/>
                </a:cubicBezTo>
                <a:cubicBezTo>
                  <a:pt x="24623" y="51125"/>
                  <a:pt x="24418" y="51113"/>
                  <a:pt x="24169" y="51088"/>
                </a:cubicBezTo>
                <a:cubicBezTo>
                  <a:pt x="24046" y="51076"/>
                  <a:pt x="23927" y="51070"/>
                  <a:pt x="23810" y="51070"/>
                </a:cubicBezTo>
                <a:cubicBezTo>
                  <a:pt x="20788" y="51070"/>
                  <a:pt x="20018" y="55073"/>
                  <a:pt x="20018" y="55073"/>
                </a:cubicBezTo>
                <a:cubicBezTo>
                  <a:pt x="19841" y="55029"/>
                  <a:pt x="19684" y="55008"/>
                  <a:pt x="19544" y="55008"/>
                </a:cubicBezTo>
                <a:cubicBezTo>
                  <a:pt x="18113" y="55008"/>
                  <a:pt x="18552" y="57183"/>
                  <a:pt x="18855" y="58394"/>
                </a:cubicBezTo>
                <a:cubicBezTo>
                  <a:pt x="19188" y="59721"/>
                  <a:pt x="16198" y="60385"/>
                  <a:pt x="12474" y="63208"/>
                </a:cubicBezTo>
                <a:cubicBezTo>
                  <a:pt x="8749" y="66031"/>
                  <a:pt x="10069" y="69105"/>
                  <a:pt x="11965" y="71309"/>
                </a:cubicBezTo>
                <a:cubicBezTo>
                  <a:pt x="13861" y="73514"/>
                  <a:pt x="8963" y="74967"/>
                  <a:pt x="4482" y="78702"/>
                </a:cubicBezTo>
                <a:cubicBezTo>
                  <a:pt x="1" y="82435"/>
                  <a:pt x="11716" y="93072"/>
                  <a:pt x="11716" y="93072"/>
                </a:cubicBezTo>
                <a:cubicBezTo>
                  <a:pt x="13421" y="100139"/>
                  <a:pt x="33124" y="101857"/>
                  <a:pt x="51890" y="101857"/>
                </a:cubicBezTo>
                <a:cubicBezTo>
                  <a:pt x="69664" y="101857"/>
                  <a:pt x="86596" y="100315"/>
                  <a:pt x="86596" y="100315"/>
                </a:cubicBezTo>
                <a:cubicBezTo>
                  <a:pt x="86596" y="100315"/>
                  <a:pt x="92905" y="6591"/>
                  <a:pt x="92905" y="3603"/>
                </a:cubicBezTo>
                <a:cubicBezTo>
                  <a:pt x="92905" y="1701"/>
                  <a:pt x="91156" y="1"/>
                  <a:pt x="89371" y="1"/>
                </a:cubicBezTo>
                <a:close/>
              </a:path>
            </a:pathLst>
          </a:custGeom>
          <a:solidFill>
            <a:schemeClr val="accent5"/>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2683543363"/>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60"/>
        <p:cNvGrpSpPr/>
        <p:nvPr/>
      </p:nvGrpSpPr>
      <p:grpSpPr>
        <a:xfrm>
          <a:off x="0" y="0"/>
          <a:ext cx="0" cy="0"/>
          <a:chOff x="0" y="0"/>
          <a:chExt cx="0" cy="0"/>
        </a:xfrm>
      </p:grpSpPr>
    </p:spTree>
    <p:extLst>
      <p:ext uri="{BB962C8B-B14F-4D97-AF65-F5344CB8AC3E}">
        <p14:creationId xmlns:p14="http://schemas.microsoft.com/office/powerpoint/2010/main" val="3134490343"/>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matchingName="Table of contents">
  <p:cSld name="Table of contents">
    <p:bg>
      <p:bgPr>
        <a:solidFill>
          <a:schemeClr val="accent4"/>
        </a:solidFill>
        <a:effectLst/>
      </p:bgPr>
    </p:bg>
    <p:spTree>
      <p:nvGrpSpPr>
        <p:cNvPr id="1" name="Shape 61"/>
        <p:cNvGrpSpPr/>
        <p:nvPr/>
      </p:nvGrpSpPr>
      <p:grpSpPr>
        <a:xfrm>
          <a:off x="0" y="0"/>
          <a:ext cx="0" cy="0"/>
          <a:chOff x="0" y="0"/>
          <a:chExt cx="0" cy="0"/>
        </a:xfrm>
      </p:grpSpPr>
      <p:sp>
        <p:nvSpPr>
          <p:cNvPr id="62" name="Google Shape;62;p13"/>
          <p:cNvSpPr/>
          <p:nvPr/>
        </p:nvSpPr>
        <p:spPr>
          <a:xfrm rot="142657" flipH="1">
            <a:off x="7848606" y="2281679"/>
            <a:ext cx="5369181" cy="5441957"/>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63" name="Google Shape;63;p13"/>
          <p:cNvSpPr/>
          <p:nvPr/>
        </p:nvSpPr>
        <p:spPr>
          <a:xfrm rot="1223448">
            <a:off x="-3597095" y="-498717"/>
            <a:ext cx="6619731" cy="724845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64" name="Google Shape;64;p13"/>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dk2"/>
              </a:buClr>
              <a:buSzPts val="2800"/>
              <a:buNone/>
              <a:defRPr>
                <a:solidFill>
                  <a:schemeClr val="dk2"/>
                </a:solidFill>
              </a:defRPr>
            </a:lvl1pPr>
            <a:lvl2pPr lvl="1" algn="ctr" rtl="0">
              <a:spcBef>
                <a:spcPts val="0"/>
              </a:spcBef>
              <a:spcAft>
                <a:spcPts val="0"/>
              </a:spcAft>
              <a:buClr>
                <a:schemeClr val="dk2"/>
              </a:buClr>
              <a:buSzPts val="2800"/>
              <a:buNone/>
              <a:defRPr>
                <a:solidFill>
                  <a:schemeClr val="dk2"/>
                </a:solidFill>
              </a:defRPr>
            </a:lvl2pPr>
            <a:lvl3pPr lvl="2" algn="ctr" rtl="0">
              <a:spcBef>
                <a:spcPts val="0"/>
              </a:spcBef>
              <a:spcAft>
                <a:spcPts val="0"/>
              </a:spcAft>
              <a:buClr>
                <a:schemeClr val="dk2"/>
              </a:buClr>
              <a:buSzPts val="2800"/>
              <a:buNone/>
              <a:defRPr>
                <a:solidFill>
                  <a:schemeClr val="dk2"/>
                </a:solidFill>
              </a:defRPr>
            </a:lvl3pPr>
            <a:lvl4pPr lvl="3" algn="ctr" rtl="0">
              <a:spcBef>
                <a:spcPts val="0"/>
              </a:spcBef>
              <a:spcAft>
                <a:spcPts val="0"/>
              </a:spcAft>
              <a:buClr>
                <a:schemeClr val="dk2"/>
              </a:buClr>
              <a:buSzPts val="2800"/>
              <a:buNone/>
              <a:defRPr>
                <a:solidFill>
                  <a:schemeClr val="dk2"/>
                </a:solidFill>
              </a:defRPr>
            </a:lvl4pPr>
            <a:lvl5pPr lvl="4" algn="ctr" rtl="0">
              <a:spcBef>
                <a:spcPts val="0"/>
              </a:spcBef>
              <a:spcAft>
                <a:spcPts val="0"/>
              </a:spcAft>
              <a:buClr>
                <a:schemeClr val="dk2"/>
              </a:buClr>
              <a:buSzPts val="2800"/>
              <a:buNone/>
              <a:defRPr>
                <a:solidFill>
                  <a:schemeClr val="dk2"/>
                </a:solidFill>
              </a:defRPr>
            </a:lvl5pPr>
            <a:lvl6pPr lvl="5" algn="ctr" rtl="0">
              <a:spcBef>
                <a:spcPts val="0"/>
              </a:spcBef>
              <a:spcAft>
                <a:spcPts val="0"/>
              </a:spcAft>
              <a:buClr>
                <a:schemeClr val="dk2"/>
              </a:buClr>
              <a:buSzPts val="2800"/>
              <a:buNone/>
              <a:defRPr>
                <a:solidFill>
                  <a:schemeClr val="dk2"/>
                </a:solidFill>
              </a:defRPr>
            </a:lvl6pPr>
            <a:lvl7pPr lvl="6" algn="ctr" rtl="0">
              <a:spcBef>
                <a:spcPts val="0"/>
              </a:spcBef>
              <a:spcAft>
                <a:spcPts val="0"/>
              </a:spcAft>
              <a:buClr>
                <a:schemeClr val="dk2"/>
              </a:buClr>
              <a:buSzPts val="2800"/>
              <a:buNone/>
              <a:defRPr>
                <a:solidFill>
                  <a:schemeClr val="dk2"/>
                </a:solidFill>
              </a:defRPr>
            </a:lvl7pPr>
            <a:lvl8pPr lvl="7" algn="ctr" rtl="0">
              <a:spcBef>
                <a:spcPts val="0"/>
              </a:spcBef>
              <a:spcAft>
                <a:spcPts val="0"/>
              </a:spcAft>
              <a:buClr>
                <a:schemeClr val="dk2"/>
              </a:buClr>
              <a:buSzPts val="2800"/>
              <a:buNone/>
              <a:defRPr>
                <a:solidFill>
                  <a:schemeClr val="dk2"/>
                </a:solidFill>
              </a:defRPr>
            </a:lvl8pPr>
            <a:lvl9pPr lvl="8" algn="ctr" rtl="0">
              <a:spcBef>
                <a:spcPts val="0"/>
              </a:spcBef>
              <a:spcAft>
                <a:spcPts val="0"/>
              </a:spcAft>
              <a:buClr>
                <a:schemeClr val="dk2"/>
              </a:buClr>
              <a:buSzPts val="2800"/>
              <a:buNone/>
              <a:defRPr>
                <a:solidFill>
                  <a:schemeClr val="dk2"/>
                </a:solidFill>
              </a:defRPr>
            </a:lvl9pPr>
          </a:lstStyle>
          <a:p>
            <a:endParaRPr/>
          </a:p>
        </p:txBody>
      </p:sp>
      <p:sp>
        <p:nvSpPr>
          <p:cNvPr id="65" name="Google Shape;65;p13"/>
          <p:cNvSpPr txBox="1">
            <a:spLocks noGrp="1"/>
          </p:cNvSpPr>
          <p:nvPr>
            <p:ph type="title" idx="2"/>
          </p:nvPr>
        </p:nvSpPr>
        <p:spPr>
          <a:xfrm>
            <a:off x="1307400" y="3414067"/>
            <a:ext cx="3004400" cy="11168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dk2"/>
              </a:buClr>
              <a:buSzPts val="2000"/>
              <a:buNone/>
              <a:defRPr sz="2667">
                <a:solidFill>
                  <a:schemeClr val="dk2"/>
                </a:solidFill>
              </a:defRPr>
            </a:lvl1pPr>
            <a:lvl2pPr lvl="1" algn="ctr" rtl="0">
              <a:spcBef>
                <a:spcPts val="0"/>
              </a:spcBef>
              <a:spcAft>
                <a:spcPts val="0"/>
              </a:spcAft>
              <a:buClr>
                <a:schemeClr val="dk2"/>
              </a:buClr>
              <a:buSzPts val="4200"/>
              <a:buNone/>
              <a:defRPr sz="5600">
                <a:solidFill>
                  <a:schemeClr val="dk2"/>
                </a:solidFill>
              </a:defRPr>
            </a:lvl2pPr>
            <a:lvl3pPr lvl="2" algn="ctr" rtl="0">
              <a:spcBef>
                <a:spcPts val="0"/>
              </a:spcBef>
              <a:spcAft>
                <a:spcPts val="0"/>
              </a:spcAft>
              <a:buClr>
                <a:schemeClr val="dk2"/>
              </a:buClr>
              <a:buSzPts val="4200"/>
              <a:buNone/>
              <a:defRPr sz="5600">
                <a:solidFill>
                  <a:schemeClr val="dk2"/>
                </a:solidFill>
              </a:defRPr>
            </a:lvl3pPr>
            <a:lvl4pPr lvl="3" algn="ctr" rtl="0">
              <a:spcBef>
                <a:spcPts val="0"/>
              </a:spcBef>
              <a:spcAft>
                <a:spcPts val="0"/>
              </a:spcAft>
              <a:buClr>
                <a:schemeClr val="dk2"/>
              </a:buClr>
              <a:buSzPts val="4200"/>
              <a:buNone/>
              <a:defRPr sz="5600">
                <a:solidFill>
                  <a:schemeClr val="dk2"/>
                </a:solidFill>
              </a:defRPr>
            </a:lvl4pPr>
            <a:lvl5pPr lvl="4" algn="ctr" rtl="0">
              <a:spcBef>
                <a:spcPts val="0"/>
              </a:spcBef>
              <a:spcAft>
                <a:spcPts val="0"/>
              </a:spcAft>
              <a:buClr>
                <a:schemeClr val="dk2"/>
              </a:buClr>
              <a:buSzPts val="4200"/>
              <a:buNone/>
              <a:defRPr sz="5600">
                <a:solidFill>
                  <a:schemeClr val="dk2"/>
                </a:solidFill>
              </a:defRPr>
            </a:lvl5pPr>
            <a:lvl6pPr lvl="5" algn="ctr" rtl="0">
              <a:spcBef>
                <a:spcPts val="0"/>
              </a:spcBef>
              <a:spcAft>
                <a:spcPts val="0"/>
              </a:spcAft>
              <a:buClr>
                <a:schemeClr val="dk2"/>
              </a:buClr>
              <a:buSzPts val="4200"/>
              <a:buNone/>
              <a:defRPr sz="5600">
                <a:solidFill>
                  <a:schemeClr val="dk2"/>
                </a:solidFill>
              </a:defRPr>
            </a:lvl6pPr>
            <a:lvl7pPr lvl="6" algn="ctr" rtl="0">
              <a:spcBef>
                <a:spcPts val="0"/>
              </a:spcBef>
              <a:spcAft>
                <a:spcPts val="0"/>
              </a:spcAft>
              <a:buClr>
                <a:schemeClr val="dk2"/>
              </a:buClr>
              <a:buSzPts val="4200"/>
              <a:buNone/>
              <a:defRPr sz="5600">
                <a:solidFill>
                  <a:schemeClr val="dk2"/>
                </a:solidFill>
              </a:defRPr>
            </a:lvl7pPr>
            <a:lvl8pPr lvl="7" algn="ctr" rtl="0">
              <a:spcBef>
                <a:spcPts val="0"/>
              </a:spcBef>
              <a:spcAft>
                <a:spcPts val="0"/>
              </a:spcAft>
              <a:buClr>
                <a:schemeClr val="dk2"/>
              </a:buClr>
              <a:buSzPts val="4200"/>
              <a:buNone/>
              <a:defRPr sz="5600">
                <a:solidFill>
                  <a:schemeClr val="dk2"/>
                </a:solidFill>
              </a:defRPr>
            </a:lvl8pPr>
            <a:lvl9pPr lvl="8" algn="ctr" rtl="0">
              <a:spcBef>
                <a:spcPts val="0"/>
              </a:spcBef>
              <a:spcAft>
                <a:spcPts val="0"/>
              </a:spcAft>
              <a:buClr>
                <a:schemeClr val="dk2"/>
              </a:buClr>
              <a:buSzPts val="4200"/>
              <a:buNone/>
              <a:defRPr sz="5600">
                <a:solidFill>
                  <a:schemeClr val="dk2"/>
                </a:solidFill>
              </a:defRPr>
            </a:lvl9pPr>
          </a:lstStyle>
          <a:p>
            <a:endParaRPr/>
          </a:p>
        </p:txBody>
      </p:sp>
      <p:sp>
        <p:nvSpPr>
          <p:cNvPr id="66" name="Google Shape;66;p13"/>
          <p:cNvSpPr txBox="1">
            <a:spLocks noGrp="1"/>
          </p:cNvSpPr>
          <p:nvPr>
            <p:ph type="subTitle" idx="1"/>
          </p:nvPr>
        </p:nvSpPr>
        <p:spPr>
          <a:xfrm>
            <a:off x="1534800" y="4444267"/>
            <a:ext cx="2549600" cy="11168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67" name="Google Shape;67;p13"/>
          <p:cNvSpPr txBox="1">
            <a:spLocks noGrp="1"/>
          </p:cNvSpPr>
          <p:nvPr>
            <p:ph type="title" idx="3"/>
          </p:nvPr>
        </p:nvSpPr>
        <p:spPr>
          <a:xfrm>
            <a:off x="4593800" y="3414067"/>
            <a:ext cx="3004400" cy="11168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dk2"/>
              </a:buClr>
              <a:buSzPts val="2000"/>
              <a:buNone/>
              <a:defRPr sz="2667">
                <a:solidFill>
                  <a:schemeClr val="dk2"/>
                </a:solidFill>
              </a:defRPr>
            </a:lvl1pPr>
            <a:lvl2pPr lvl="1" algn="ctr" rtl="0">
              <a:spcBef>
                <a:spcPts val="0"/>
              </a:spcBef>
              <a:spcAft>
                <a:spcPts val="0"/>
              </a:spcAft>
              <a:buClr>
                <a:schemeClr val="dk2"/>
              </a:buClr>
              <a:buSzPts val="4200"/>
              <a:buNone/>
              <a:defRPr sz="5600">
                <a:solidFill>
                  <a:schemeClr val="dk2"/>
                </a:solidFill>
              </a:defRPr>
            </a:lvl2pPr>
            <a:lvl3pPr lvl="2" algn="ctr" rtl="0">
              <a:spcBef>
                <a:spcPts val="0"/>
              </a:spcBef>
              <a:spcAft>
                <a:spcPts val="0"/>
              </a:spcAft>
              <a:buClr>
                <a:schemeClr val="dk2"/>
              </a:buClr>
              <a:buSzPts val="4200"/>
              <a:buNone/>
              <a:defRPr sz="5600">
                <a:solidFill>
                  <a:schemeClr val="dk2"/>
                </a:solidFill>
              </a:defRPr>
            </a:lvl3pPr>
            <a:lvl4pPr lvl="3" algn="ctr" rtl="0">
              <a:spcBef>
                <a:spcPts val="0"/>
              </a:spcBef>
              <a:spcAft>
                <a:spcPts val="0"/>
              </a:spcAft>
              <a:buClr>
                <a:schemeClr val="dk2"/>
              </a:buClr>
              <a:buSzPts val="4200"/>
              <a:buNone/>
              <a:defRPr sz="5600">
                <a:solidFill>
                  <a:schemeClr val="dk2"/>
                </a:solidFill>
              </a:defRPr>
            </a:lvl4pPr>
            <a:lvl5pPr lvl="4" algn="ctr" rtl="0">
              <a:spcBef>
                <a:spcPts val="0"/>
              </a:spcBef>
              <a:spcAft>
                <a:spcPts val="0"/>
              </a:spcAft>
              <a:buClr>
                <a:schemeClr val="dk2"/>
              </a:buClr>
              <a:buSzPts val="4200"/>
              <a:buNone/>
              <a:defRPr sz="5600">
                <a:solidFill>
                  <a:schemeClr val="dk2"/>
                </a:solidFill>
              </a:defRPr>
            </a:lvl5pPr>
            <a:lvl6pPr lvl="5" algn="ctr" rtl="0">
              <a:spcBef>
                <a:spcPts val="0"/>
              </a:spcBef>
              <a:spcAft>
                <a:spcPts val="0"/>
              </a:spcAft>
              <a:buClr>
                <a:schemeClr val="dk2"/>
              </a:buClr>
              <a:buSzPts val="4200"/>
              <a:buNone/>
              <a:defRPr sz="5600">
                <a:solidFill>
                  <a:schemeClr val="dk2"/>
                </a:solidFill>
              </a:defRPr>
            </a:lvl6pPr>
            <a:lvl7pPr lvl="6" algn="ctr" rtl="0">
              <a:spcBef>
                <a:spcPts val="0"/>
              </a:spcBef>
              <a:spcAft>
                <a:spcPts val="0"/>
              </a:spcAft>
              <a:buClr>
                <a:schemeClr val="dk2"/>
              </a:buClr>
              <a:buSzPts val="4200"/>
              <a:buNone/>
              <a:defRPr sz="5600">
                <a:solidFill>
                  <a:schemeClr val="dk2"/>
                </a:solidFill>
              </a:defRPr>
            </a:lvl7pPr>
            <a:lvl8pPr lvl="7" algn="ctr" rtl="0">
              <a:spcBef>
                <a:spcPts val="0"/>
              </a:spcBef>
              <a:spcAft>
                <a:spcPts val="0"/>
              </a:spcAft>
              <a:buClr>
                <a:schemeClr val="dk2"/>
              </a:buClr>
              <a:buSzPts val="4200"/>
              <a:buNone/>
              <a:defRPr sz="5600">
                <a:solidFill>
                  <a:schemeClr val="dk2"/>
                </a:solidFill>
              </a:defRPr>
            </a:lvl8pPr>
            <a:lvl9pPr lvl="8" algn="ctr" rtl="0">
              <a:spcBef>
                <a:spcPts val="0"/>
              </a:spcBef>
              <a:spcAft>
                <a:spcPts val="0"/>
              </a:spcAft>
              <a:buClr>
                <a:schemeClr val="dk2"/>
              </a:buClr>
              <a:buSzPts val="4200"/>
              <a:buNone/>
              <a:defRPr sz="5600">
                <a:solidFill>
                  <a:schemeClr val="dk2"/>
                </a:solidFill>
              </a:defRPr>
            </a:lvl9pPr>
          </a:lstStyle>
          <a:p>
            <a:endParaRPr/>
          </a:p>
        </p:txBody>
      </p:sp>
      <p:sp>
        <p:nvSpPr>
          <p:cNvPr id="68" name="Google Shape;68;p13"/>
          <p:cNvSpPr txBox="1">
            <a:spLocks noGrp="1"/>
          </p:cNvSpPr>
          <p:nvPr>
            <p:ph type="subTitle" idx="4"/>
          </p:nvPr>
        </p:nvSpPr>
        <p:spPr>
          <a:xfrm>
            <a:off x="4821200" y="4444267"/>
            <a:ext cx="2549600" cy="11168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69" name="Google Shape;69;p13"/>
          <p:cNvSpPr txBox="1">
            <a:spLocks noGrp="1"/>
          </p:cNvSpPr>
          <p:nvPr>
            <p:ph type="title" idx="5"/>
          </p:nvPr>
        </p:nvSpPr>
        <p:spPr>
          <a:xfrm>
            <a:off x="7880200" y="3414067"/>
            <a:ext cx="3004400" cy="11168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dk2"/>
              </a:buClr>
              <a:buSzPts val="2000"/>
              <a:buNone/>
              <a:defRPr sz="2667">
                <a:solidFill>
                  <a:schemeClr val="dk2"/>
                </a:solidFill>
              </a:defRPr>
            </a:lvl1pPr>
            <a:lvl2pPr lvl="1" algn="ctr" rtl="0">
              <a:spcBef>
                <a:spcPts val="0"/>
              </a:spcBef>
              <a:spcAft>
                <a:spcPts val="0"/>
              </a:spcAft>
              <a:buClr>
                <a:schemeClr val="dk2"/>
              </a:buClr>
              <a:buSzPts val="4200"/>
              <a:buNone/>
              <a:defRPr sz="5600">
                <a:solidFill>
                  <a:schemeClr val="dk2"/>
                </a:solidFill>
              </a:defRPr>
            </a:lvl2pPr>
            <a:lvl3pPr lvl="2" algn="ctr" rtl="0">
              <a:spcBef>
                <a:spcPts val="0"/>
              </a:spcBef>
              <a:spcAft>
                <a:spcPts val="0"/>
              </a:spcAft>
              <a:buClr>
                <a:schemeClr val="dk2"/>
              </a:buClr>
              <a:buSzPts val="4200"/>
              <a:buNone/>
              <a:defRPr sz="5600">
                <a:solidFill>
                  <a:schemeClr val="dk2"/>
                </a:solidFill>
              </a:defRPr>
            </a:lvl3pPr>
            <a:lvl4pPr lvl="3" algn="ctr" rtl="0">
              <a:spcBef>
                <a:spcPts val="0"/>
              </a:spcBef>
              <a:spcAft>
                <a:spcPts val="0"/>
              </a:spcAft>
              <a:buClr>
                <a:schemeClr val="dk2"/>
              </a:buClr>
              <a:buSzPts val="4200"/>
              <a:buNone/>
              <a:defRPr sz="5600">
                <a:solidFill>
                  <a:schemeClr val="dk2"/>
                </a:solidFill>
              </a:defRPr>
            </a:lvl4pPr>
            <a:lvl5pPr lvl="4" algn="ctr" rtl="0">
              <a:spcBef>
                <a:spcPts val="0"/>
              </a:spcBef>
              <a:spcAft>
                <a:spcPts val="0"/>
              </a:spcAft>
              <a:buClr>
                <a:schemeClr val="dk2"/>
              </a:buClr>
              <a:buSzPts val="4200"/>
              <a:buNone/>
              <a:defRPr sz="5600">
                <a:solidFill>
                  <a:schemeClr val="dk2"/>
                </a:solidFill>
              </a:defRPr>
            </a:lvl5pPr>
            <a:lvl6pPr lvl="5" algn="ctr" rtl="0">
              <a:spcBef>
                <a:spcPts val="0"/>
              </a:spcBef>
              <a:spcAft>
                <a:spcPts val="0"/>
              </a:spcAft>
              <a:buClr>
                <a:schemeClr val="dk2"/>
              </a:buClr>
              <a:buSzPts val="4200"/>
              <a:buNone/>
              <a:defRPr sz="5600">
                <a:solidFill>
                  <a:schemeClr val="dk2"/>
                </a:solidFill>
              </a:defRPr>
            </a:lvl6pPr>
            <a:lvl7pPr lvl="6" algn="ctr" rtl="0">
              <a:spcBef>
                <a:spcPts val="0"/>
              </a:spcBef>
              <a:spcAft>
                <a:spcPts val="0"/>
              </a:spcAft>
              <a:buClr>
                <a:schemeClr val="dk2"/>
              </a:buClr>
              <a:buSzPts val="4200"/>
              <a:buNone/>
              <a:defRPr sz="5600">
                <a:solidFill>
                  <a:schemeClr val="dk2"/>
                </a:solidFill>
              </a:defRPr>
            </a:lvl7pPr>
            <a:lvl8pPr lvl="7" algn="ctr" rtl="0">
              <a:spcBef>
                <a:spcPts val="0"/>
              </a:spcBef>
              <a:spcAft>
                <a:spcPts val="0"/>
              </a:spcAft>
              <a:buClr>
                <a:schemeClr val="dk2"/>
              </a:buClr>
              <a:buSzPts val="4200"/>
              <a:buNone/>
              <a:defRPr sz="5600">
                <a:solidFill>
                  <a:schemeClr val="dk2"/>
                </a:solidFill>
              </a:defRPr>
            </a:lvl8pPr>
            <a:lvl9pPr lvl="8" algn="ctr" rtl="0">
              <a:spcBef>
                <a:spcPts val="0"/>
              </a:spcBef>
              <a:spcAft>
                <a:spcPts val="0"/>
              </a:spcAft>
              <a:buClr>
                <a:schemeClr val="dk2"/>
              </a:buClr>
              <a:buSzPts val="4200"/>
              <a:buNone/>
              <a:defRPr sz="5600">
                <a:solidFill>
                  <a:schemeClr val="dk2"/>
                </a:solidFill>
              </a:defRPr>
            </a:lvl9pPr>
          </a:lstStyle>
          <a:p>
            <a:endParaRPr/>
          </a:p>
        </p:txBody>
      </p:sp>
      <p:sp>
        <p:nvSpPr>
          <p:cNvPr id="70" name="Google Shape;70;p13"/>
          <p:cNvSpPr txBox="1">
            <a:spLocks noGrp="1"/>
          </p:cNvSpPr>
          <p:nvPr>
            <p:ph type="subTitle" idx="6"/>
          </p:nvPr>
        </p:nvSpPr>
        <p:spPr>
          <a:xfrm>
            <a:off x="8107600" y="4444267"/>
            <a:ext cx="2549600" cy="11168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71" name="Google Shape;71;p13"/>
          <p:cNvSpPr txBox="1">
            <a:spLocks noGrp="1"/>
          </p:cNvSpPr>
          <p:nvPr>
            <p:ph type="title" idx="7" hasCustomPrompt="1"/>
          </p:nvPr>
        </p:nvSpPr>
        <p:spPr>
          <a:xfrm>
            <a:off x="1617800" y="2570467"/>
            <a:ext cx="2383600" cy="9604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accent6"/>
              </a:buClr>
              <a:buSzPts val="4800"/>
              <a:buNone/>
              <a:defRPr sz="6400">
                <a:solidFill>
                  <a:schemeClr val="accent6"/>
                </a:solidFill>
              </a:defRPr>
            </a:lvl1pPr>
            <a:lvl2pPr lvl="1" algn="ctr" rtl="0">
              <a:spcBef>
                <a:spcPts val="0"/>
              </a:spcBef>
              <a:spcAft>
                <a:spcPts val="0"/>
              </a:spcAft>
              <a:buClr>
                <a:schemeClr val="accent6"/>
              </a:buClr>
              <a:buSzPts val="4800"/>
              <a:buNone/>
              <a:defRPr sz="6400">
                <a:solidFill>
                  <a:schemeClr val="accent6"/>
                </a:solidFill>
              </a:defRPr>
            </a:lvl2pPr>
            <a:lvl3pPr lvl="2" algn="ctr" rtl="0">
              <a:spcBef>
                <a:spcPts val="0"/>
              </a:spcBef>
              <a:spcAft>
                <a:spcPts val="0"/>
              </a:spcAft>
              <a:buClr>
                <a:schemeClr val="accent6"/>
              </a:buClr>
              <a:buSzPts val="4800"/>
              <a:buNone/>
              <a:defRPr sz="6400">
                <a:solidFill>
                  <a:schemeClr val="accent6"/>
                </a:solidFill>
              </a:defRPr>
            </a:lvl3pPr>
            <a:lvl4pPr lvl="3" algn="ctr" rtl="0">
              <a:spcBef>
                <a:spcPts val="0"/>
              </a:spcBef>
              <a:spcAft>
                <a:spcPts val="0"/>
              </a:spcAft>
              <a:buClr>
                <a:schemeClr val="accent6"/>
              </a:buClr>
              <a:buSzPts val="4800"/>
              <a:buNone/>
              <a:defRPr sz="6400">
                <a:solidFill>
                  <a:schemeClr val="accent6"/>
                </a:solidFill>
              </a:defRPr>
            </a:lvl4pPr>
            <a:lvl5pPr lvl="4" algn="ctr" rtl="0">
              <a:spcBef>
                <a:spcPts val="0"/>
              </a:spcBef>
              <a:spcAft>
                <a:spcPts val="0"/>
              </a:spcAft>
              <a:buClr>
                <a:schemeClr val="accent6"/>
              </a:buClr>
              <a:buSzPts val="4800"/>
              <a:buNone/>
              <a:defRPr sz="6400">
                <a:solidFill>
                  <a:schemeClr val="accent6"/>
                </a:solidFill>
              </a:defRPr>
            </a:lvl5pPr>
            <a:lvl6pPr lvl="5" algn="ctr" rtl="0">
              <a:spcBef>
                <a:spcPts val="0"/>
              </a:spcBef>
              <a:spcAft>
                <a:spcPts val="0"/>
              </a:spcAft>
              <a:buClr>
                <a:schemeClr val="accent6"/>
              </a:buClr>
              <a:buSzPts val="4800"/>
              <a:buNone/>
              <a:defRPr sz="6400">
                <a:solidFill>
                  <a:schemeClr val="accent6"/>
                </a:solidFill>
              </a:defRPr>
            </a:lvl6pPr>
            <a:lvl7pPr lvl="6" algn="ctr" rtl="0">
              <a:spcBef>
                <a:spcPts val="0"/>
              </a:spcBef>
              <a:spcAft>
                <a:spcPts val="0"/>
              </a:spcAft>
              <a:buClr>
                <a:schemeClr val="accent6"/>
              </a:buClr>
              <a:buSzPts val="4800"/>
              <a:buNone/>
              <a:defRPr sz="6400">
                <a:solidFill>
                  <a:schemeClr val="accent6"/>
                </a:solidFill>
              </a:defRPr>
            </a:lvl7pPr>
            <a:lvl8pPr lvl="7" algn="ctr" rtl="0">
              <a:spcBef>
                <a:spcPts val="0"/>
              </a:spcBef>
              <a:spcAft>
                <a:spcPts val="0"/>
              </a:spcAft>
              <a:buClr>
                <a:schemeClr val="accent6"/>
              </a:buClr>
              <a:buSzPts val="4800"/>
              <a:buNone/>
              <a:defRPr sz="6400">
                <a:solidFill>
                  <a:schemeClr val="accent6"/>
                </a:solidFill>
              </a:defRPr>
            </a:lvl8pPr>
            <a:lvl9pPr lvl="8" algn="ctr" rtl="0">
              <a:spcBef>
                <a:spcPts val="0"/>
              </a:spcBef>
              <a:spcAft>
                <a:spcPts val="0"/>
              </a:spcAft>
              <a:buClr>
                <a:schemeClr val="accent6"/>
              </a:buClr>
              <a:buSzPts val="4800"/>
              <a:buNone/>
              <a:defRPr sz="6400">
                <a:solidFill>
                  <a:schemeClr val="accent6"/>
                </a:solidFill>
              </a:defRPr>
            </a:lvl9pPr>
          </a:lstStyle>
          <a:p>
            <a:r>
              <a:t>xx%</a:t>
            </a:r>
          </a:p>
        </p:txBody>
      </p:sp>
      <p:sp>
        <p:nvSpPr>
          <p:cNvPr id="72" name="Google Shape;72;p13"/>
          <p:cNvSpPr txBox="1">
            <a:spLocks noGrp="1"/>
          </p:cNvSpPr>
          <p:nvPr>
            <p:ph type="title" idx="8" hasCustomPrompt="1"/>
          </p:nvPr>
        </p:nvSpPr>
        <p:spPr>
          <a:xfrm>
            <a:off x="4904200" y="2570467"/>
            <a:ext cx="2383600" cy="9604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accent6"/>
              </a:buClr>
              <a:buSzPts val="4800"/>
              <a:buNone/>
              <a:defRPr sz="6400">
                <a:solidFill>
                  <a:schemeClr val="accent6"/>
                </a:solidFill>
              </a:defRPr>
            </a:lvl1pPr>
            <a:lvl2pPr lvl="1" algn="ctr" rtl="0">
              <a:spcBef>
                <a:spcPts val="0"/>
              </a:spcBef>
              <a:spcAft>
                <a:spcPts val="0"/>
              </a:spcAft>
              <a:buClr>
                <a:schemeClr val="accent6"/>
              </a:buClr>
              <a:buSzPts val="4800"/>
              <a:buNone/>
              <a:defRPr sz="6400">
                <a:solidFill>
                  <a:schemeClr val="accent6"/>
                </a:solidFill>
              </a:defRPr>
            </a:lvl2pPr>
            <a:lvl3pPr lvl="2" algn="ctr" rtl="0">
              <a:spcBef>
                <a:spcPts val="0"/>
              </a:spcBef>
              <a:spcAft>
                <a:spcPts val="0"/>
              </a:spcAft>
              <a:buClr>
                <a:schemeClr val="accent6"/>
              </a:buClr>
              <a:buSzPts val="4800"/>
              <a:buNone/>
              <a:defRPr sz="6400">
                <a:solidFill>
                  <a:schemeClr val="accent6"/>
                </a:solidFill>
              </a:defRPr>
            </a:lvl3pPr>
            <a:lvl4pPr lvl="3" algn="ctr" rtl="0">
              <a:spcBef>
                <a:spcPts val="0"/>
              </a:spcBef>
              <a:spcAft>
                <a:spcPts val="0"/>
              </a:spcAft>
              <a:buClr>
                <a:schemeClr val="accent6"/>
              </a:buClr>
              <a:buSzPts val="4800"/>
              <a:buNone/>
              <a:defRPr sz="6400">
                <a:solidFill>
                  <a:schemeClr val="accent6"/>
                </a:solidFill>
              </a:defRPr>
            </a:lvl4pPr>
            <a:lvl5pPr lvl="4" algn="ctr" rtl="0">
              <a:spcBef>
                <a:spcPts val="0"/>
              </a:spcBef>
              <a:spcAft>
                <a:spcPts val="0"/>
              </a:spcAft>
              <a:buClr>
                <a:schemeClr val="accent6"/>
              </a:buClr>
              <a:buSzPts val="4800"/>
              <a:buNone/>
              <a:defRPr sz="6400">
                <a:solidFill>
                  <a:schemeClr val="accent6"/>
                </a:solidFill>
              </a:defRPr>
            </a:lvl5pPr>
            <a:lvl6pPr lvl="5" algn="ctr" rtl="0">
              <a:spcBef>
                <a:spcPts val="0"/>
              </a:spcBef>
              <a:spcAft>
                <a:spcPts val="0"/>
              </a:spcAft>
              <a:buClr>
                <a:schemeClr val="accent6"/>
              </a:buClr>
              <a:buSzPts val="4800"/>
              <a:buNone/>
              <a:defRPr sz="6400">
                <a:solidFill>
                  <a:schemeClr val="accent6"/>
                </a:solidFill>
              </a:defRPr>
            </a:lvl6pPr>
            <a:lvl7pPr lvl="6" algn="ctr" rtl="0">
              <a:spcBef>
                <a:spcPts val="0"/>
              </a:spcBef>
              <a:spcAft>
                <a:spcPts val="0"/>
              </a:spcAft>
              <a:buClr>
                <a:schemeClr val="accent6"/>
              </a:buClr>
              <a:buSzPts val="4800"/>
              <a:buNone/>
              <a:defRPr sz="6400">
                <a:solidFill>
                  <a:schemeClr val="accent6"/>
                </a:solidFill>
              </a:defRPr>
            </a:lvl7pPr>
            <a:lvl8pPr lvl="7" algn="ctr" rtl="0">
              <a:spcBef>
                <a:spcPts val="0"/>
              </a:spcBef>
              <a:spcAft>
                <a:spcPts val="0"/>
              </a:spcAft>
              <a:buClr>
                <a:schemeClr val="accent6"/>
              </a:buClr>
              <a:buSzPts val="4800"/>
              <a:buNone/>
              <a:defRPr sz="6400">
                <a:solidFill>
                  <a:schemeClr val="accent6"/>
                </a:solidFill>
              </a:defRPr>
            </a:lvl8pPr>
            <a:lvl9pPr lvl="8" algn="ctr" rtl="0">
              <a:spcBef>
                <a:spcPts val="0"/>
              </a:spcBef>
              <a:spcAft>
                <a:spcPts val="0"/>
              </a:spcAft>
              <a:buClr>
                <a:schemeClr val="accent6"/>
              </a:buClr>
              <a:buSzPts val="4800"/>
              <a:buNone/>
              <a:defRPr sz="6400">
                <a:solidFill>
                  <a:schemeClr val="accent6"/>
                </a:solidFill>
              </a:defRPr>
            </a:lvl9pPr>
          </a:lstStyle>
          <a:p>
            <a:r>
              <a:t>xx%</a:t>
            </a:r>
          </a:p>
        </p:txBody>
      </p:sp>
      <p:sp>
        <p:nvSpPr>
          <p:cNvPr id="73" name="Google Shape;73;p13"/>
          <p:cNvSpPr txBox="1">
            <a:spLocks noGrp="1"/>
          </p:cNvSpPr>
          <p:nvPr>
            <p:ph type="title" idx="9" hasCustomPrompt="1"/>
          </p:nvPr>
        </p:nvSpPr>
        <p:spPr>
          <a:xfrm>
            <a:off x="8190600" y="2570467"/>
            <a:ext cx="2383600" cy="9604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accent6"/>
              </a:buClr>
              <a:buSzPts val="4800"/>
              <a:buNone/>
              <a:defRPr sz="6400">
                <a:solidFill>
                  <a:schemeClr val="accent6"/>
                </a:solidFill>
              </a:defRPr>
            </a:lvl1pPr>
            <a:lvl2pPr lvl="1" algn="ctr" rtl="0">
              <a:spcBef>
                <a:spcPts val="0"/>
              </a:spcBef>
              <a:spcAft>
                <a:spcPts val="0"/>
              </a:spcAft>
              <a:buClr>
                <a:schemeClr val="accent6"/>
              </a:buClr>
              <a:buSzPts val="4800"/>
              <a:buNone/>
              <a:defRPr sz="6400">
                <a:solidFill>
                  <a:schemeClr val="accent6"/>
                </a:solidFill>
              </a:defRPr>
            </a:lvl2pPr>
            <a:lvl3pPr lvl="2" algn="ctr" rtl="0">
              <a:spcBef>
                <a:spcPts val="0"/>
              </a:spcBef>
              <a:spcAft>
                <a:spcPts val="0"/>
              </a:spcAft>
              <a:buClr>
                <a:schemeClr val="accent6"/>
              </a:buClr>
              <a:buSzPts val="4800"/>
              <a:buNone/>
              <a:defRPr sz="6400">
                <a:solidFill>
                  <a:schemeClr val="accent6"/>
                </a:solidFill>
              </a:defRPr>
            </a:lvl3pPr>
            <a:lvl4pPr lvl="3" algn="ctr" rtl="0">
              <a:spcBef>
                <a:spcPts val="0"/>
              </a:spcBef>
              <a:spcAft>
                <a:spcPts val="0"/>
              </a:spcAft>
              <a:buClr>
                <a:schemeClr val="accent6"/>
              </a:buClr>
              <a:buSzPts val="4800"/>
              <a:buNone/>
              <a:defRPr sz="6400">
                <a:solidFill>
                  <a:schemeClr val="accent6"/>
                </a:solidFill>
              </a:defRPr>
            </a:lvl4pPr>
            <a:lvl5pPr lvl="4" algn="ctr" rtl="0">
              <a:spcBef>
                <a:spcPts val="0"/>
              </a:spcBef>
              <a:spcAft>
                <a:spcPts val="0"/>
              </a:spcAft>
              <a:buClr>
                <a:schemeClr val="accent6"/>
              </a:buClr>
              <a:buSzPts val="4800"/>
              <a:buNone/>
              <a:defRPr sz="6400">
                <a:solidFill>
                  <a:schemeClr val="accent6"/>
                </a:solidFill>
              </a:defRPr>
            </a:lvl5pPr>
            <a:lvl6pPr lvl="5" algn="ctr" rtl="0">
              <a:spcBef>
                <a:spcPts val="0"/>
              </a:spcBef>
              <a:spcAft>
                <a:spcPts val="0"/>
              </a:spcAft>
              <a:buClr>
                <a:schemeClr val="accent6"/>
              </a:buClr>
              <a:buSzPts val="4800"/>
              <a:buNone/>
              <a:defRPr sz="6400">
                <a:solidFill>
                  <a:schemeClr val="accent6"/>
                </a:solidFill>
              </a:defRPr>
            </a:lvl6pPr>
            <a:lvl7pPr lvl="6" algn="ctr" rtl="0">
              <a:spcBef>
                <a:spcPts val="0"/>
              </a:spcBef>
              <a:spcAft>
                <a:spcPts val="0"/>
              </a:spcAft>
              <a:buClr>
                <a:schemeClr val="accent6"/>
              </a:buClr>
              <a:buSzPts val="4800"/>
              <a:buNone/>
              <a:defRPr sz="6400">
                <a:solidFill>
                  <a:schemeClr val="accent6"/>
                </a:solidFill>
              </a:defRPr>
            </a:lvl7pPr>
            <a:lvl8pPr lvl="7" algn="ctr" rtl="0">
              <a:spcBef>
                <a:spcPts val="0"/>
              </a:spcBef>
              <a:spcAft>
                <a:spcPts val="0"/>
              </a:spcAft>
              <a:buClr>
                <a:schemeClr val="accent6"/>
              </a:buClr>
              <a:buSzPts val="4800"/>
              <a:buNone/>
              <a:defRPr sz="6400">
                <a:solidFill>
                  <a:schemeClr val="accent6"/>
                </a:solidFill>
              </a:defRPr>
            </a:lvl8pPr>
            <a:lvl9pPr lvl="8" algn="ctr" rtl="0">
              <a:spcBef>
                <a:spcPts val="0"/>
              </a:spcBef>
              <a:spcAft>
                <a:spcPts val="0"/>
              </a:spcAft>
              <a:buClr>
                <a:schemeClr val="accent6"/>
              </a:buClr>
              <a:buSzPts val="4800"/>
              <a:buNone/>
              <a:defRPr sz="6400">
                <a:solidFill>
                  <a:schemeClr val="accent6"/>
                </a:solidFill>
              </a:defRPr>
            </a:lvl9pPr>
          </a:lstStyle>
          <a:p>
            <a:r>
              <a:t>xx%</a:t>
            </a:r>
          </a:p>
        </p:txBody>
      </p:sp>
    </p:spTree>
    <p:extLst>
      <p:ext uri="{BB962C8B-B14F-4D97-AF65-F5344CB8AC3E}">
        <p14:creationId xmlns:p14="http://schemas.microsoft.com/office/powerpoint/2010/main" val="2279852265"/>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matchingName="Title and body 1">
  <p:cSld name="Title and body 1">
    <p:bg>
      <p:bgPr>
        <a:solidFill>
          <a:schemeClr val="accent6"/>
        </a:solidFill>
        <a:effectLst/>
      </p:bgPr>
    </p:bg>
    <p:spTree>
      <p:nvGrpSpPr>
        <p:cNvPr id="1" name="Shape 74"/>
        <p:cNvGrpSpPr/>
        <p:nvPr/>
      </p:nvGrpSpPr>
      <p:grpSpPr>
        <a:xfrm>
          <a:off x="0" y="0"/>
          <a:ext cx="0" cy="0"/>
          <a:chOff x="0" y="0"/>
          <a:chExt cx="0" cy="0"/>
        </a:xfrm>
      </p:grpSpPr>
      <p:sp>
        <p:nvSpPr>
          <p:cNvPr id="75" name="Google Shape;75;p14"/>
          <p:cNvSpPr/>
          <p:nvPr/>
        </p:nvSpPr>
        <p:spPr>
          <a:xfrm rot="1083411">
            <a:off x="8535831" y="-124859"/>
            <a:ext cx="6491168" cy="7107685"/>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76" name="Google Shape;76;p14"/>
          <p:cNvSpPr/>
          <p:nvPr/>
        </p:nvSpPr>
        <p:spPr>
          <a:xfrm>
            <a:off x="-306767" y="-124834"/>
            <a:ext cx="6491115" cy="710762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77" name="Google Shape;77;p14"/>
          <p:cNvSpPr txBox="1">
            <a:spLocks noGrp="1"/>
          </p:cNvSpPr>
          <p:nvPr>
            <p:ph type="body" idx="1"/>
          </p:nvPr>
        </p:nvSpPr>
        <p:spPr>
          <a:xfrm>
            <a:off x="1037600" y="1606100"/>
            <a:ext cx="10206400" cy="4532400"/>
          </a:xfrm>
          <a:prstGeom prst="rect">
            <a:avLst/>
          </a:prstGeom>
        </p:spPr>
        <p:txBody>
          <a:bodyPr spcFirstLastPara="1" wrap="square" lIns="91425" tIns="91425" rIns="91425" bIns="91425" anchor="t" anchorCtr="0">
            <a:noAutofit/>
          </a:bodyPr>
          <a:lstStyle>
            <a:lvl1pPr marL="609585" lvl="0" indent="-406390" rtl="0">
              <a:spcBef>
                <a:spcPts val="0"/>
              </a:spcBef>
              <a:spcAft>
                <a:spcPts val="0"/>
              </a:spcAft>
              <a:buClr>
                <a:srgbClr val="434343"/>
              </a:buClr>
              <a:buSzPts val="1200"/>
              <a:buFont typeface="Livvic"/>
              <a:buAutoNum type="arabicPeriod"/>
              <a:defRPr sz="1600"/>
            </a:lvl1pPr>
            <a:lvl2pPr marL="1219170" lvl="1" indent="-406390" rtl="0">
              <a:spcBef>
                <a:spcPts val="2133"/>
              </a:spcBef>
              <a:spcAft>
                <a:spcPts val="0"/>
              </a:spcAft>
              <a:buClr>
                <a:srgbClr val="434343"/>
              </a:buClr>
              <a:buSzPts val="1200"/>
              <a:buFont typeface="Roboto Condensed Light"/>
              <a:buAutoNum type="alphaLcPeriod"/>
              <a:defRPr/>
            </a:lvl2pPr>
            <a:lvl3pPr marL="1828754" lvl="2" indent="-406390" rtl="0">
              <a:spcBef>
                <a:spcPts val="2133"/>
              </a:spcBef>
              <a:spcAft>
                <a:spcPts val="0"/>
              </a:spcAft>
              <a:buClr>
                <a:srgbClr val="434343"/>
              </a:buClr>
              <a:buSzPts val="1200"/>
              <a:buFont typeface="Roboto Condensed Light"/>
              <a:buAutoNum type="romanLcPeriod"/>
              <a:defRPr/>
            </a:lvl3pPr>
            <a:lvl4pPr marL="2438339" lvl="3" indent="-406390" rtl="0">
              <a:spcBef>
                <a:spcPts val="2133"/>
              </a:spcBef>
              <a:spcAft>
                <a:spcPts val="0"/>
              </a:spcAft>
              <a:buClr>
                <a:srgbClr val="434343"/>
              </a:buClr>
              <a:buSzPts val="1200"/>
              <a:buFont typeface="Roboto Condensed Light"/>
              <a:buAutoNum type="arabicPeriod"/>
              <a:defRPr/>
            </a:lvl4pPr>
            <a:lvl5pPr marL="3047924" lvl="4" indent="-406390" rtl="0">
              <a:spcBef>
                <a:spcPts val="2133"/>
              </a:spcBef>
              <a:spcAft>
                <a:spcPts val="0"/>
              </a:spcAft>
              <a:buClr>
                <a:srgbClr val="434343"/>
              </a:buClr>
              <a:buSzPts val="1200"/>
              <a:buFont typeface="Roboto Condensed Light"/>
              <a:buAutoNum type="alphaLcPeriod"/>
              <a:defRPr/>
            </a:lvl5pPr>
            <a:lvl6pPr marL="3657509" lvl="5" indent="-406390" rtl="0">
              <a:spcBef>
                <a:spcPts val="2133"/>
              </a:spcBef>
              <a:spcAft>
                <a:spcPts val="0"/>
              </a:spcAft>
              <a:buClr>
                <a:srgbClr val="434343"/>
              </a:buClr>
              <a:buSzPts val="1200"/>
              <a:buFont typeface="Roboto Condensed Light"/>
              <a:buAutoNum type="romanLcPeriod"/>
              <a:defRPr/>
            </a:lvl6pPr>
            <a:lvl7pPr marL="4267093" lvl="6" indent="-406390" rtl="0">
              <a:spcBef>
                <a:spcPts val="2133"/>
              </a:spcBef>
              <a:spcAft>
                <a:spcPts val="0"/>
              </a:spcAft>
              <a:buClr>
                <a:srgbClr val="434343"/>
              </a:buClr>
              <a:buSzPts val="1200"/>
              <a:buFont typeface="Roboto Condensed Light"/>
              <a:buAutoNum type="arabicPeriod"/>
              <a:defRPr/>
            </a:lvl7pPr>
            <a:lvl8pPr marL="4876678" lvl="7" indent="-406390" rtl="0">
              <a:spcBef>
                <a:spcPts val="2133"/>
              </a:spcBef>
              <a:spcAft>
                <a:spcPts val="0"/>
              </a:spcAft>
              <a:buClr>
                <a:srgbClr val="434343"/>
              </a:buClr>
              <a:buSzPts val="1200"/>
              <a:buFont typeface="Roboto Condensed Light"/>
              <a:buAutoNum type="alphaLcPeriod"/>
              <a:defRPr/>
            </a:lvl8pPr>
            <a:lvl9pPr marL="5486263" lvl="8" indent="-406390" rtl="0">
              <a:spcBef>
                <a:spcPts val="2133"/>
              </a:spcBef>
              <a:spcAft>
                <a:spcPts val="2133"/>
              </a:spcAft>
              <a:buClr>
                <a:srgbClr val="434343"/>
              </a:buClr>
              <a:buSzPts val="1200"/>
              <a:buFont typeface="Roboto Condensed Light"/>
              <a:buAutoNum type="romanLcPeriod"/>
              <a:defRPr/>
            </a:lvl9pPr>
          </a:lstStyle>
          <a:p>
            <a:endParaRPr/>
          </a:p>
        </p:txBody>
      </p:sp>
      <p:sp>
        <p:nvSpPr>
          <p:cNvPr id="78" name="Google Shape;78;p14"/>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800"/>
              <a:buNone/>
              <a:defRPr/>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Tree>
    <p:extLst>
      <p:ext uri="{BB962C8B-B14F-4D97-AF65-F5344CB8AC3E}">
        <p14:creationId xmlns:p14="http://schemas.microsoft.com/office/powerpoint/2010/main" val="686439962"/>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matchingName="Title + Two columns">
  <p:cSld name="Title + Two columns">
    <p:bg>
      <p:bgPr>
        <a:solidFill>
          <a:schemeClr val="accent2"/>
        </a:solidFill>
        <a:effectLst/>
      </p:bgPr>
    </p:bg>
    <p:spTree>
      <p:nvGrpSpPr>
        <p:cNvPr id="1" name="Shape 83"/>
        <p:cNvGrpSpPr/>
        <p:nvPr/>
      </p:nvGrpSpPr>
      <p:grpSpPr>
        <a:xfrm>
          <a:off x="0" y="0"/>
          <a:ext cx="0" cy="0"/>
          <a:chOff x="0" y="0"/>
          <a:chExt cx="0" cy="0"/>
        </a:xfrm>
      </p:grpSpPr>
      <p:grpSp>
        <p:nvGrpSpPr>
          <p:cNvPr id="84" name="Google Shape;84;p16"/>
          <p:cNvGrpSpPr/>
          <p:nvPr/>
        </p:nvGrpSpPr>
        <p:grpSpPr>
          <a:xfrm>
            <a:off x="1031083" y="-3083371"/>
            <a:ext cx="14479379" cy="13937841"/>
            <a:chOff x="773312" y="-2312529"/>
            <a:chExt cx="10859534" cy="10453381"/>
          </a:xfrm>
        </p:grpSpPr>
        <p:sp>
          <p:nvSpPr>
            <p:cNvPr id="85" name="Google Shape;85;p16"/>
            <p:cNvSpPr/>
            <p:nvPr/>
          </p:nvSpPr>
          <p:spPr>
            <a:xfrm rot="-4051008">
              <a:off x="2312019" y="-1351870"/>
              <a:ext cx="7782120" cy="8532062"/>
            </a:xfrm>
            <a:custGeom>
              <a:avLst/>
              <a:gdLst/>
              <a:ahLst/>
              <a:cxnLst/>
              <a:rect l="l" t="t" r="r" b="b"/>
              <a:pathLst>
                <a:path w="92905" h="101858" extrusionOk="0">
                  <a:moveTo>
                    <a:pt x="89371" y="1"/>
                  </a:moveTo>
                  <a:cubicBezTo>
                    <a:pt x="88352" y="1"/>
                    <a:pt x="87320" y="555"/>
                    <a:pt x="86596" y="1943"/>
                  </a:cubicBezTo>
                  <a:cubicBezTo>
                    <a:pt x="84603" y="5762"/>
                    <a:pt x="81782" y="6093"/>
                    <a:pt x="78959" y="7256"/>
                  </a:cubicBezTo>
                  <a:cubicBezTo>
                    <a:pt x="76136" y="8419"/>
                    <a:pt x="75804" y="10079"/>
                    <a:pt x="75140" y="11420"/>
                  </a:cubicBezTo>
                  <a:cubicBezTo>
                    <a:pt x="74699" y="12309"/>
                    <a:pt x="73891" y="13184"/>
                    <a:pt x="72181" y="13184"/>
                  </a:cubicBezTo>
                  <a:cubicBezTo>
                    <a:pt x="71318" y="13184"/>
                    <a:pt x="70224" y="12961"/>
                    <a:pt x="68831" y="12404"/>
                  </a:cubicBezTo>
                  <a:cubicBezTo>
                    <a:pt x="67230" y="11763"/>
                    <a:pt x="65703" y="11419"/>
                    <a:pt x="64202" y="11419"/>
                  </a:cubicBezTo>
                  <a:cubicBezTo>
                    <a:pt x="61813" y="11419"/>
                    <a:pt x="59490" y="12292"/>
                    <a:pt x="57043" y="14230"/>
                  </a:cubicBezTo>
                  <a:cubicBezTo>
                    <a:pt x="53057" y="17384"/>
                    <a:pt x="56710" y="20871"/>
                    <a:pt x="51730" y="21203"/>
                  </a:cubicBezTo>
                  <a:cubicBezTo>
                    <a:pt x="46749" y="21536"/>
                    <a:pt x="45254" y="21868"/>
                    <a:pt x="45254" y="21868"/>
                  </a:cubicBezTo>
                  <a:cubicBezTo>
                    <a:pt x="39278" y="22365"/>
                    <a:pt x="41105" y="26848"/>
                    <a:pt x="41270" y="30169"/>
                  </a:cubicBezTo>
                  <a:cubicBezTo>
                    <a:pt x="41436" y="33489"/>
                    <a:pt x="35791" y="33323"/>
                    <a:pt x="33633" y="33988"/>
                  </a:cubicBezTo>
                  <a:cubicBezTo>
                    <a:pt x="31475" y="34652"/>
                    <a:pt x="32969" y="36644"/>
                    <a:pt x="31475" y="37142"/>
                  </a:cubicBezTo>
                  <a:cubicBezTo>
                    <a:pt x="29980" y="37640"/>
                    <a:pt x="28984" y="38304"/>
                    <a:pt x="27821" y="38969"/>
                  </a:cubicBezTo>
                  <a:cubicBezTo>
                    <a:pt x="26659" y="39633"/>
                    <a:pt x="23505" y="38969"/>
                    <a:pt x="21679" y="41542"/>
                  </a:cubicBezTo>
                  <a:cubicBezTo>
                    <a:pt x="19852" y="44115"/>
                    <a:pt x="21346" y="46605"/>
                    <a:pt x="22176" y="48017"/>
                  </a:cubicBezTo>
                  <a:cubicBezTo>
                    <a:pt x="22945" y="49323"/>
                    <a:pt x="26838" y="51125"/>
                    <a:pt x="24789" y="51125"/>
                  </a:cubicBezTo>
                  <a:cubicBezTo>
                    <a:pt x="24623" y="51125"/>
                    <a:pt x="24418" y="51113"/>
                    <a:pt x="24169" y="51088"/>
                  </a:cubicBezTo>
                  <a:cubicBezTo>
                    <a:pt x="24046" y="51076"/>
                    <a:pt x="23927" y="51070"/>
                    <a:pt x="23810" y="51070"/>
                  </a:cubicBezTo>
                  <a:cubicBezTo>
                    <a:pt x="20788" y="51070"/>
                    <a:pt x="20018" y="55073"/>
                    <a:pt x="20018" y="55073"/>
                  </a:cubicBezTo>
                  <a:cubicBezTo>
                    <a:pt x="19841" y="55029"/>
                    <a:pt x="19684" y="55008"/>
                    <a:pt x="19544" y="55008"/>
                  </a:cubicBezTo>
                  <a:cubicBezTo>
                    <a:pt x="18113" y="55008"/>
                    <a:pt x="18552" y="57183"/>
                    <a:pt x="18855" y="58394"/>
                  </a:cubicBezTo>
                  <a:cubicBezTo>
                    <a:pt x="19188" y="59721"/>
                    <a:pt x="16198" y="60385"/>
                    <a:pt x="12474" y="63208"/>
                  </a:cubicBezTo>
                  <a:cubicBezTo>
                    <a:pt x="8749" y="66031"/>
                    <a:pt x="10069" y="69105"/>
                    <a:pt x="11965" y="71309"/>
                  </a:cubicBezTo>
                  <a:cubicBezTo>
                    <a:pt x="13861" y="73514"/>
                    <a:pt x="8963" y="74967"/>
                    <a:pt x="4482" y="78702"/>
                  </a:cubicBezTo>
                  <a:cubicBezTo>
                    <a:pt x="1" y="82435"/>
                    <a:pt x="11716" y="93072"/>
                    <a:pt x="11716" y="93072"/>
                  </a:cubicBezTo>
                  <a:cubicBezTo>
                    <a:pt x="13421" y="100139"/>
                    <a:pt x="33124" y="101857"/>
                    <a:pt x="51890" y="101857"/>
                  </a:cubicBezTo>
                  <a:cubicBezTo>
                    <a:pt x="69664" y="101857"/>
                    <a:pt x="86596" y="100315"/>
                    <a:pt x="86596" y="100315"/>
                  </a:cubicBezTo>
                  <a:cubicBezTo>
                    <a:pt x="86596" y="100315"/>
                    <a:pt x="92905" y="6591"/>
                    <a:pt x="92905" y="3603"/>
                  </a:cubicBezTo>
                  <a:cubicBezTo>
                    <a:pt x="92905" y="1701"/>
                    <a:pt x="91156" y="1"/>
                    <a:pt x="89371"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2400"/>
            </a:p>
          </p:txBody>
        </p:sp>
        <p:sp>
          <p:nvSpPr>
            <p:cNvPr id="86" name="Google Shape;86;p16"/>
            <p:cNvSpPr/>
            <p:nvPr/>
          </p:nvSpPr>
          <p:spPr>
            <a:xfrm>
              <a:off x="8086100" y="-124375"/>
              <a:ext cx="1121400" cy="7200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2400"/>
            </a:p>
          </p:txBody>
        </p:sp>
      </p:grpSp>
      <p:sp>
        <p:nvSpPr>
          <p:cNvPr id="87" name="Google Shape;87;p16"/>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800"/>
              <a:buNone/>
              <a:defRPr/>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
        <p:nvSpPr>
          <p:cNvPr id="88" name="Google Shape;88;p16"/>
          <p:cNvSpPr txBox="1">
            <a:spLocks noGrp="1"/>
          </p:cNvSpPr>
          <p:nvPr>
            <p:ph type="title" idx="2"/>
          </p:nvPr>
        </p:nvSpPr>
        <p:spPr>
          <a:xfrm>
            <a:off x="1590867" y="2733633"/>
            <a:ext cx="358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accent6"/>
              </a:buClr>
              <a:buSzPts val="2400"/>
              <a:buNone/>
              <a:defRPr sz="3200">
                <a:solidFill>
                  <a:schemeClr val="accent6"/>
                </a:solidFill>
              </a:defRPr>
            </a:lvl1pPr>
            <a:lvl2pPr lvl="1" algn="ctr" rtl="0">
              <a:spcBef>
                <a:spcPts val="0"/>
              </a:spcBef>
              <a:spcAft>
                <a:spcPts val="0"/>
              </a:spcAft>
              <a:buClr>
                <a:schemeClr val="accent6"/>
              </a:buClr>
              <a:buSzPts val="2400"/>
              <a:buNone/>
              <a:defRPr sz="3200">
                <a:solidFill>
                  <a:schemeClr val="accent6"/>
                </a:solidFill>
              </a:defRPr>
            </a:lvl2pPr>
            <a:lvl3pPr lvl="2" algn="ctr" rtl="0">
              <a:spcBef>
                <a:spcPts val="0"/>
              </a:spcBef>
              <a:spcAft>
                <a:spcPts val="0"/>
              </a:spcAft>
              <a:buClr>
                <a:schemeClr val="accent6"/>
              </a:buClr>
              <a:buSzPts val="2400"/>
              <a:buNone/>
              <a:defRPr sz="3200">
                <a:solidFill>
                  <a:schemeClr val="accent6"/>
                </a:solidFill>
              </a:defRPr>
            </a:lvl3pPr>
            <a:lvl4pPr lvl="3" algn="ctr" rtl="0">
              <a:spcBef>
                <a:spcPts val="0"/>
              </a:spcBef>
              <a:spcAft>
                <a:spcPts val="0"/>
              </a:spcAft>
              <a:buClr>
                <a:schemeClr val="accent6"/>
              </a:buClr>
              <a:buSzPts val="2400"/>
              <a:buNone/>
              <a:defRPr sz="3200">
                <a:solidFill>
                  <a:schemeClr val="accent6"/>
                </a:solidFill>
              </a:defRPr>
            </a:lvl4pPr>
            <a:lvl5pPr lvl="4" algn="ctr" rtl="0">
              <a:spcBef>
                <a:spcPts val="0"/>
              </a:spcBef>
              <a:spcAft>
                <a:spcPts val="0"/>
              </a:spcAft>
              <a:buClr>
                <a:schemeClr val="accent6"/>
              </a:buClr>
              <a:buSzPts val="2400"/>
              <a:buNone/>
              <a:defRPr sz="3200">
                <a:solidFill>
                  <a:schemeClr val="accent6"/>
                </a:solidFill>
              </a:defRPr>
            </a:lvl5pPr>
            <a:lvl6pPr lvl="5" algn="ctr" rtl="0">
              <a:spcBef>
                <a:spcPts val="0"/>
              </a:spcBef>
              <a:spcAft>
                <a:spcPts val="0"/>
              </a:spcAft>
              <a:buClr>
                <a:schemeClr val="accent6"/>
              </a:buClr>
              <a:buSzPts val="2400"/>
              <a:buNone/>
              <a:defRPr sz="3200">
                <a:solidFill>
                  <a:schemeClr val="accent6"/>
                </a:solidFill>
              </a:defRPr>
            </a:lvl6pPr>
            <a:lvl7pPr lvl="6" algn="ctr" rtl="0">
              <a:spcBef>
                <a:spcPts val="0"/>
              </a:spcBef>
              <a:spcAft>
                <a:spcPts val="0"/>
              </a:spcAft>
              <a:buClr>
                <a:schemeClr val="accent6"/>
              </a:buClr>
              <a:buSzPts val="2400"/>
              <a:buNone/>
              <a:defRPr sz="3200">
                <a:solidFill>
                  <a:schemeClr val="accent6"/>
                </a:solidFill>
              </a:defRPr>
            </a:lvl7pPr>
            <a:lvl8pPr lvl="7" algn="ctr" rtl="0">
              <a:spcBef>
                <a:spcPts val="0"/>
              </a:spcBef>
              <a:spcAft>
                <a:spcPts val="0"/>
              </a:spcAft>
              <a:buClr>
                <a:schemeClr val="accent6"/>
              </a:buClr>
              <a:buSzPts val="2400"/>
              <a:buNone/>
              <a:defRPr sz="3200">
                <a:solidFill>
                  <a:schemeClr val="accent6"/>
                </a:solidFill>
              </a:defRPr>
            </a:lvl8pPr>
            <a:lvl9pPr lvl="8" algn="ctr" rtl="0">
              <a:spcBef>
                <a:spcPts val="0"/>
              </a:spcBef>
              <a:spcAft>
                <a:spcPts val="0"/>
              </a:spcAft>
              <a:buClr>
                <a:schemeClr val="accent6"/>
              </a:buClr>
              <a:buSzPts val="2400"/>
              <a:buNone/>
              <a:defRPr sz="3200">
                <a:solidFill>
                  <a:schemeClr val="accent6"/>
                </a:solidFill>
              </a:defRPr>
            </a:lvl9pPr>
          </a:lstStyle>
          <a:p>
            <a:endParaRPr/>
          </a:p>
        </p:txBody>
      </p:sp>
      <p:sp>
        <p:nvSpPr>
          <p:cNvPr id="89" name="Google Shape;89;p16"/>
          <p:cNvSpPr txBox="1">
            <a:spLocks noGrp="1"/>
          </p:cNvSpPr>
          <p:nvPr>
            <p:ph type="subTitle" idx="1"/>
          </p:nvPr>
        </p:nvSpPr>
        <p:spPr>
          <a:xfrm>
            <a:off x="1590867" y="3521000"/>
            <a:ext cx="3582400" cy="17416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accent6"/>
              </a:buClr>
              <a:buSzPts val="1800"/>
              <a:buNone/>
              <a:defRPr>
                <a:solidFill>
                  <a:schemeClr val="accent6"/>
                </a:solidFill>
              </a:defRPr>
            </a:lvl1pPr>
            <a:lvl2pPr lvl="1" algn="ctr" rtl="0">
              <a:lnSpc>
                <a:spcPct val="100000"/>
              </a:lnSpc>
              <a:spcBef>
                <a:spcPts val="0"/>
              </a:spcBef>
              <a:spcAft>
                <a:spcPts val="0"/>
              </a:spcAft>
              <a:buClr>
                <a:schemeClr val="accent6"/>
              </a:buClr>
              <a:buSzPts val="2100"/>
              <a:buNone/>
              <a:defRPr sz="2800">
                <a:solidFill>
                  <a:schemeClr val="accent6"/>
                </a:solidFill>
              </a:defRPr>
            </a:lvl2pPr>
            <a:lvl3pPr lvl="2" algn="ctr" rtl="0">
              <a:lnSpc>
                <a:spcPct val="100000"/>
              </a:lnSpc>
              <a:spcBef>
                <a:spcPts val="0"/>
              </a:spcBef>
              <a:spcAft>
                <a:spcPts val="0"/>
              </a:spcAft>
              <a:buClr>
                <a:schemeClr val="accent6"/>
              </a:buClr>
              <a:buSzPts val="2100"/>
              <a:buNone/>
              <a:defRPr sz="2800">
                <a:solidFill>
                  <a:schemeClr val="accent6"/>
                </a:solidFill>
              </a:defRPr>
            </a:lvl3pPr>
            <a:lvl4pPr lvl="3" algn="ctr" rtl="0">
              <a:lnSpc>
                <a:spcPct val="100000"/>
              </a:lnSpc>
              <a:spcBef>
                <a:spcPts val="0"/>
              </a:spcBef>
              <a:spcAft>
                <a:spcPts val="0"/>
              </a:spcAft>
              <a:buClr>
                <a:schemeClr val="accent6"/>
              </a:buClr>
              <a:buSzPts val="2100"/>
              <a:buNone/>
              <a:defRPr sz="2800">
                <a:solidFill>
                  <a:schemeClr val="accent6"/>
                </a:solidFill>
              </a:defRPr>
            </a:lvl4pPr>
            <a:lvl5pPr lvl="4" algn="ctr" rtl="0">
              <a:lnSpc>
                <a:spcPct val="100000"/>
              </a:lnSpc>
              <a:spcBef>
                <a:spcPts val="0"/>
              </a:spcBef>
              <a:spcAft>
                <a:spcPts val="0"/>
              </a:spcAft>
              <a:buClr>
                <a:schemeClr val="accent6"/>
              </a:buClr>
              <a:buSzPts val="2100"/>
              <a:buNone/>
              <a:defRPr sz="2800">
                <a:solidFill>
                  <a:schemeClr val="accent6"/>
                </a:solidFill>
              </a:defRPr>
            </a:lvl5pPr>
            <a:lvl6pPr lvl="5" algn="ctr" rtl="0">
              <a:lnSpc>
                <a:spcPct val="100000"/>
              </a:lnSpc>
              <a:spcBef>
                <a:spcPts val="0"/>
              </a:spcBef>
              <a:spcAft>
                <a:spcPts val="0"/>
              </a:spcAft>
              <a:buClr>
                <a:schemeClr val="accent6"/>
              </a:buClr>
              <a:buSzPts val="2100"/>
              <a:buNone/>
              <a:defRPr sz="2800">
                <a:solidFill>
                  <a:schemeClr val="accent6"/>
                </a:solidFill>
              </a:defRPr>
            </a:lvl6pPr>
            <a:lvl7pPr lvl="6" algn="ctr" rtl="0">
              <a:lnSpc>
                <a:spcPct val="100000"/>
              </a:lnSpc>
              <a:spcBef>
                <a:spcPts val="0"/>
              </a:spcBef>
              <a:spcAft>
                <a:spcPts val="0"/>
              </a:spcAft>
              <a:buClr>
                <a:schemeClr val="accent6"/>
              </a:buClr>
              <a:buSzPts val="2100"/>
              <a:buNone/>
              <a:defRPr sz="2800">
                <a:solidFill>
                  <a:schemeClr val="accent6"/>
                </a:solidFill>
              </a:defRPr>
            </a:lvl7pPr>
            <a:lvl8pPr lvl="7" algn="ctr" rtl="0">
              <a:lnSpc>
                <a:spcPct val="100000"/>
              </a:lnSpc>
              <a:spcBef>
                <a:spcPts val="0"/>
              </a:spcBef>
              <a:spcAft>
                <a:spcPts val="0"/>
              </a:spcAft>
              <a:buClr>
                <a:schemeClr val="accent6"/>
              </a:buClr>
              <a:buSzPts val="2100"/>
              <a:buNone/>
              <a:defRPr sz="2800">
                <a:solidFill>
                  <a:schemeClr val="accent6"/>
                </a:solidFill>
              </a:defRPr>
            </a:lvl8pPr>
            <a:lvl9pPr lvl="8" algn="ctr" rtl="0">
              <a:lnSpc>
                <a:spcPct val="100000"/>
              </a:lnSpc>
              <a:spcBef>
                <a:spcPts val="0"/>
              </a:spcBef>
              <a:spcAft>
                <a:spcPts val="0"/>
              </a:spcAft>
              <a:buClr>
                <a:schemeClr val="accent6"/>
              </a:buClr>
              <a:buSzPts val="2100"/>
              <a:buNone/>
              <a:defRPr sz="2800">
                <a:solidFill>
                  <a:schemeClr val="accent6"/>
                </a:solidFill>
              </a:defRPr>
            </a:lvl9pPr>
          </a:lstStyle>
          <a:p>
            <a:endParaRPr/>
          </a:p>
        </p:txBody>
      </p:sp>
      <p:sp>
        <p:nvSpPr>
          <p:cNvPr id="90" name="Google Shape;90;p16"/>
          <p:cNvSpPr txBox="1">
            <a:spLocks noGrp="1"/>
          </p:cNvSpPr>
          <p:nvPr>
            <p:ph type="title" idx="3"/>
          </p:nvPr>
        </p:nvSpPr>
        <p:spPr>
          <a:xfrm>
            <a:off x="7018733" y="2733633"/>
            <a:ext cx="358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2400"/>
              <a:buNone/>
              <a:defRPr sz="3200"/>
            </a:lvl1pPr>
            <a:lvl2pPr lvl="1" algn="ctr" rtl="0">
              <a:spcBef>
                <a:spcPts val="0"/>
              </a:spcBef>
              <a:spcAft>
                <a:spcPts val="0"/>
              </a:spcAft>
              <a:buSzPts val="2400"/>
              <a:buNone/>
              <a:defRPr sz="3200"/>
            </a:lvl2pPr>
            <a:lvl3pPr lvl="2" algn="ctr" rtl="0">
              <a:spcBef>
                <a:spcPts val="0"/>
              </a:spcBef>
              <a:spcAft>
                <a:spcPts val="0"/>
              </a:spcAft>
              <a:buSzPts val="2400"/>
              <a:buNone/>
              <a:defRPr sz="3200"/>
            </a:lvl3pPr>
            <a:lvl4pPr lvl="3" algn="ctr" rtl="0">
              <a:spcBef>
                <a:spcPts val="0"/>
              </a:spcBef>
              <a:spcAft>
                <a:spcPts val="0"/>
              </a:spcAft>
              <a:buSzPts val="2400"/>
              <a:buNone/>
              <a:defRPr sz="3200"/>
            </a:lvl4pPr>
            <a:lvl5pPr lvl="4" algn="ctr" rtl="0">
              <a:spcBef>
                <a:spcPts val="0"/>
              </a:spcBef>
              <a:spcAft>
                <a:spcPts val="0"/>
              </a:spcAft>
              <a:buSzPts val="2400"/>
              <a:buNone/>
              <a:defRPr sz="3200"/>
            </a:lvl5pPr>
            <a:lvl6pPr lvl="5" algn="ctr" rtl="0">
              <a:spcBef>
                <a:spcPts val="0"/>
              </a:spcBef>
              <a:spcAft>
                <a:spcPts val="0"/>
              </a:spcAft>
              <a:buSzPts val="2400"/>
              <a:buNone/>
              <a:defRPr sz="3200"/>
            </a:lvl6pPr>
            <a:lvl7pPr lvl="6" algn="ctr" rtl="0">
              <a:spcBef>
                <a:spcPts val="0"/>
              </a:spcBef>
              <a:spcAft>
                <a:spcPts val="0"/>
              </a:spcAft>
              <a:buSzPts val="2400"/>
              <a:buNone/>
              <a:defRPr sz="3200"/>
            </a:lvl7pPr>
            <a:lvl8pPr lvl="7" algn="ctr" rtl="0">
              <a:spcBef>
                <a:spcPts val="0"/>
              </a:spcBef>
              <a:spcAft>
                <a:spcPts val="0"/>
              </a:spcAft>
              <a:buSzPts val="2400"/>
              <a:buNone/>
              <a:defRPr sz="3200"/>
            </a:lvl8pPr>
            <a:lvl9pPr lvl="8" algn="ctr" rtl="0">
              <a:spcBef>
                <a:spcPts val="0"/>
              </a:spcBef>
              <a:spcAft>
                <a:spcPts val="0"/>
              </a:spcAft>
              <a:buSzPts val="2400"/>
              <a:buNone/>
              <a:defRPr sz="3200"/>
            </a:lvl9pPr>
          </a:lstStyle>
          <a:p>
            <a:endParaRPr/>
          </a:p>
        </p:txBody>
      </p:sp>
      <p:sp>
        <p:nvSpPr>
          <p:cNvPr id="91" name="Google Shape;91;p16"/>
          <p:cNvSpPr txBox="1">
            <a:spLocks noGrp="1"/>
          </p:cNvSpPr>
          <p:nvPr>
            <p:ph type="subTitle" idx="4"/>
          </p:nvPr>
        </p:nvSpPr>
        <p:spPr>
          <a:xfrm>
            <a:off x="7018733" y="3521000"/>
            <a:ext cx="3582400" cy="17416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800"/>
              <a:buNone/>
              <a:defRPr/>
            </a:lvl1pPr>
            <a:lvl2pPr lvl="1" algn="ctr" rtl="0">
              <a:lnSpc>
                <a:spcPct val="100000"/>
              </a:lnSpc>
              <a:spcBef>
                <a:spcPts val="0"/>
              </a:spcBef>
              <a:spcAft>
                <a:spcPts val="0"/>
              </a:spcAft>
              <a:buSzPts val="2100"/>
              <a:buNone/>
              <a:defRPr sz="2800"/>
            </a:lvl2pPr>
            <a:lvl3pPr lvl="2" algn="ctr" rtl="0">
              <a:lnSpc>
                <a:spcPct val="100000"/>
              </a:lnSpc>
              <a:spcBef>
                <a:spcPts val="0"/>
              </a:spcBef>
              <a:spcAft>
                <a:spcPts val="0"/>
              </a:spcAft>
              <a:buSzPts val="2100"/>
              <a:buNone/>
              <a:defRPr sz="2800"/>
            </a:lvl3pPr>
            <a:lvl4pPr lvl="3" algn="ctr" rtl="0">
              <a:lnSpc>
                <a:spcPct val="100000"/>
              </a:lnSpc>
              <a:spcBef>
                <a:spcPts val="0"/>
              </a:spcBef>
              <a:spcAft>
                <a:spcPts val="0"/>
              </a:spcAft>
              <a:buSzPts val="2100"/>
              <a:buNone/>
              <a:defRPr sz="2800"/>
            </a:lvl4pPr>
            <a:lvl5pPr lvl="4" algn="ctr" rtl="0">
              <a:lnSpc>
                <a:spcPct val="100000"/>
              </a:lnSpc>
              <a:spcBef>
                <a:spcPts val="0"/>
              </a:spcBef>
              <a:spcAft>
                <a:spcPts val="0"/>
              </a:spcAft>
              <a:buSzPts val="2100"/>
              <a:buNone/>
              <a:defRPr sz="2800"/>
            </a:lvl5pPr>
            <a:lvl6pPr lvl="5" algn="ctr" rtl="0">
              <a:lnSpc>
                <a:spcPct val="100000"/>
              </a:lnSpc>
              <a:spcBef>
                <a:spcPts val="0"/>
              </a:spcBef>
              <a:spcAft>
                <a:spcPts val="0"/>
              </a:spcAft>
              <a:buSzPts val="2100"/>
              <a:buNone/>
              <a:defRPr sz="2800"/>
            </a:lvl6pPr>
            <a:lvl7pPr lvl="6" algn="ctr" rtl="0">
              <a:lnSpc>
                <a:spcPct val="100000"/>
              </a:lnSpc>
              <a:spcBef>
                <a:spcPts val="0"/>
              </a:spcBef>
              <a:spcAft>
                <a:spcPts val="0"/>
              </a:spcAft>
              <a:buSzPts val="2100"/>
              <a:buNone/>
              <a:defRPr sz="2800"/>
            </a:lvl7pPr>
            <a:lvl8pPr lvl="7" algn="ctr" rtl="0">
              <a:lnSpc>
                <a:spcPct val="100000"/>
              </a:lnSpc>
              <a:spcBef>
                <a:spcPts val="0"/>
              </a:spcBef>
              <a:spcAft>
                <a:spcPts val="0"/>
              </a:spcAft>
              <a:buSzPts val="2100"/>
              <a:buNone/>
              <a:defRPr sz="2800"/>
            </a:lvl8pPr>
            <a:lvl9pPr lvl="8" algn="ctr" rtl="0">
              <a:lnSpc>
                <a:spcPct val="100000"/>
              </a:lnSpc>
              <a:spcBef>
                <a:spcPts val="0"/>
              </a:spcBef>
              <a:spcAft>
                <a:spcPts val="0"/>
              </a:spcAft>
              <a:buSzPts val="2100"/>
              <a:buNone/>
              <a:defRPr sz="2800"/>
            </a:lvl9pPr>
          </a:lstStyle>
          <a:p>
            <a:endParaRPr/>
          </a:p>
        </p:txBody>
      </p:sp>
    </p:spTree>
    <p:extLst>
      <p:ext uri="{BB962C8B-B14F-4D97-AF65-F5344CB8AC3E}">
        <p14:creationId xmlns:p14="http://schemas.microsoft.com/office/powerpoint/2010/main" val="3782219933"/>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matchingName="Title + Three columns">
  <p:cSld name="Title + Three columns">
    <p:bg>
      <p:bgPr>
        <a:solidFill>
          <a:schemeClr val="accent6"/>
        </a:solidFill>
        <a:effectLst/>
      </p:bgPr>
    </p:bg>
    <p:spTree>
      <p:nvGrpSpPr>
        <p:cNvPr id="1" name="Shape 92"/>
        <p:cNvGrpSpPr/>
        <p:nvPr/>
      </p:nvGrpSpPr>
      <p:grpSpPr>
        <a:xfrm>
          <a:off x="0" y="0"/>
          <a:ext cx="0" cy="0"/>
          <a:chOff x="0" y="0"/>
          <a:chExt cx="0" cy="0"/>
        </a:xfrm>
      </p:grpSpPr>
      <p:sp>
        <p:nvSpPr>
          <p:cNvPr id="93" name="Google Shape;93;p17"/>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800"/>
              <a:buNone/>
              <a:defRPr/>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
        <p:nvSpPr>
          <p:cNvPr id="94" name="Google Shape;94;p17"/>
          <p:cNvSpPr txBox="1">
            <a:spLocks noGrp="1"/>
          </p:cNvSpPr>
          <p:nvPr>
            <p:ph type="title" idx="2"/>
          </p:nvPr>
        </p:nvSpPr>
        <p:spPr>
          <a:xfrm>
            <a:off x="4559800" y="3481600"/>
            <a:ext cx="307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2400"/>
              <a:buNone/>
              <a:defRPr sz="3200"/>
            </a:lvl1pPr>
            <a:lvl2pPr lvl="1" algn="ctr" rtl="0">
              <a:spcBef>
                <a:spcPts val="0"/>
              </a:spcBef>
              <a:spcAft>
                <a:spcPts val="0"/>
              </a:spcAft>
              <a:buSzPts val="2400"/>
              <a:buNone/>
              <a:defRPr sz="3200"/>
            </a:lvl2pPr>
            <a:lvl3pPr lvl="2" algn="ctr" rtl="0">
              <a:spcBef>
                <a:spcPts val="0"/>
              </a:spcBef>
              <a:spcAft>
                <a:spcPts val="0"/>
              </a:spcAft>
              <a:buSzPts val="2400"/>
              <a:buNone/>
              <a:defRPr sz="3200"/>
            </a:lvl3pPr>
            <a:lvl4pPr lvl="3" algn="ctr" rtl="0">
              <a:spcBef>
                <a:spcPts val="0"/>
              </a:spcBef>
              <a:spcAft>
                <a:spcPts val="0"/>
              </a:spcAft>
              <a:buSzPts val="2400"/>
              <a:buNone/>
              <a:defRPr sz="3200"/>
            </a:lvl4pPr>
            <a:lvl5pPr lvl="4" algn="ctr" rtl="0">
              <a:spcBef>
                <a:spcPts val="0"/>
              </a:spcBef>
              <a:spcAft>
                <a:spcPts val="0"/>
              </a:spcAft>
              <a:buSzPts val="2400"/>
              <a:buNone/>
              <a:defRPr sz="3200"/>
            </a:lvl5pPr>
            <a:lvl6pPr lvl="5" algn="ctr" rtl="0">
              <a:spcBef>
                <a:spcPts val="0"/>
              </a:spcBef>
              <a:spcAft>
                <a:spcPts val="0"/>
              </a:spcAft>
              <a:buSzPts val="2400"/>
              <a:buNone/>
              <a:defRPr sz="3200"/>
            </a:lvl6pPr>
            <a:lvl7pPr lvl="6" algn="ctr" rtl="0">
              <a:spcBef>
                <a:spcPts val="0"/>
              </a:spcBef>
              <a:spcAft>
                <a:spcPts val="0"/>
              </a:spcAft>
              <a:buSzPts val="2400"/>
              <a:buNone/>
              <a:defRPr sz="3200"/>
            </a:lvl7pPr>
            <a:lvl8pPr lvl="7" algn="ctr" rtl="0">
              <a:spcBef>
                <a:spcPts val="0"/>
              </a:spcBef>
              <a:spcAft>
                <a:spcPts val="0"/>
              </a:spcAft>
              <a:buSzPts val="2400"/>
              <a:buNone/>
              <a:defRPr sz="3200"/>
            </a:lvl8pPr>
            <a:lvl9pPr lvl="8" algn="ctr" rtl="0">
              <a:spcBef>
                <a:spcPts val="0"/>
              </a:spcBef>
              <a:spcAft>
                <a:spcPts val="0"/>
              </a:spcAft>
              <a:buSzPts val="2400"/>
              <a:buNone/>
              <a:defRPr sz="3200"/>
            </a:lvl9pPr>
          </a:lstStyle>
          <a:p>
            <a:endParaRPr/>
          </a:p>
        </p:txBody>
      </p:sp>
      <p:sp>
        <p:nvSpPr>
          <p:cNvPr id="95" name="Google Shape;95;p17"/>
          <p:cNvSpPr txBox="1">
            <a:spLocks noGrp="1"/>
          </p:cNvSpPr>
          <p:nvPr>
            <p:ph type="subTitle" idx="1"/>
          </p:nvPr>
        </p:nvSpPr>
        <p:spPr>
          <a:xfrm>
            <a:off x="4559801" y="4268967"/>
            <a:ext cx="3072400" cy="9572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800"/>
              <a:buNone/>
              <a:defRPr/>
            </a:lvl1pPr>
            <a:lvl2pPr lvl="1" algn="ctr" rtl="0">
              <a:lnSpc>
                <a:spcPct val="100000"/>
              </a:lnSpc>
              <a:spcBef>
                <a:spcPts val="0"/>
              </a:spcBef>
              <a:spcAft>
                <a:spcPts val="0"/>
              </a:spcAft>
              <a:buSzPts val="2100"/>
              <a:buNone/>
              <a:defRPr sz="2800"/>
            </a:lvl2pPr>
            <a:lvl3pPr lvl="2" algn="ctr" rtl="0">
              <a:lnSpc>
                <a:spcPct val="100000"/>
              </a:lnSpc>
              <a:spcBef>
                <a:spcPts val="0"/>
              </a:spcBef>
              <a:spcAft>
                <a:spcPts val="0"/>
              </a:spcAft>
              <a:buSzPts val="2100"/>
              <a:buNone/>
              <a:defRPr sz="2800"/>
            </a:lvl3pPr>
            <a:lvl4pPr lvl="3" algn="ctr" rtl="0">
              <a:lnSpc>
                <a:spcPct val="100000"/>
              </a:lnSpc>
              <a:spcBef>
                <a:spcPts val="0"/>
              </a:spcBef>
              <a:spcAft>
                <a:spcPts val="0"/>
              </a:spcAft>
              <a:buSzPts val="2100"/>
              <a:buNone/>
              <a:defRPr sz="2800"/>
            </a:lvl4pPr>
            <a:lvl5pPr lvl="4" algn="ctr" rtl="0">
              <a:lnSpc>
                <a:spcPct val="100000"/>
              </a:lnSpc>
              <a:spcBef>
                <a:spcPts val="0"/>
              </a:spcBef>
              <a:spcAft>
                <a:spcPts val="0"/>
              </a:spcAft>
              <a:buSzPts val="2100"/>
              <a:buNone/>
              <a:defRPr sz="2800"/>
            </a:lvl5pPr>
            <a:lvl6pPr lvl="5" algn="ctr" rtl="0">
              <a:lnSpc>
                <a:spcPct val="100000"/>
              </a:lnSpc>
              <a:spcBef>
                <a:spcPts val="0"/>
              </a:spcBef>
              <a:spcAft>
                <a:spcPts val="0"/>
              </a:spcAft>
              <a:buSzPts val="2100"/>
              <a:buNone/>
              <a:defRPr sz="2800"/>
            </a:lvl6pPr>
            <a:lvl7pPr lvl="6" algn="ctr" rtl="0">
              <a:lnSpc>
                <a:spcPct val="100000"/>
              </a:lnSpc>
              <a:spcBef>
                <a:spcPts val="0"/>
              </a:spcBef>
              <a:spcAft>
                <a:spcPts val="0"/>
              </a:spcAft>
              <a:buSzPts val="2100"/>
              <a:buNone/>
              <a:defRPr sz="2800"/>
            </a:lvl7pPr>
            <a:lvl8pPr lvl="7" algn="ctr" rtl="0">
              <a:lnSpc>
                <a:spcPct val="100000"/>
              </a:lnSpc>
              <a:spcBef>
                <a:spcPts val="0"/>
              </a:spcBef>
              <a:spcAft>
                <a:spcPts val="0"/>
              </a:spcAft>
              <a:buSzPts val="2100"/>
              <a:buNone/>
              <a:defRPr sz="2800"/>
            </a:lvl8pPr>
            <a:lvl9pPr lvl="8" algn="ctr" rtl="0">
              <a:lnSpc>
                <a:spcPct val="100000"/>
              </a:lnSpc>
              <a:spcBef>
                <a:spcPts val="0"/>
              </a:spcBef>
              <a:spcAft>
                <a:spcPts val="0"/>
              </a:spcAft>
              <a:buSzPts val="2100"/>
              <a:buNone/>
              <a:defRPr sz="2800"/>
            </a:lvl9pPr>
          </a:lstStyle>
          <a:p>
            <a:endParaRPr/>
          </a:p>
        </p:txBody>
      </p:sp>
      <p:sp>
        <p:nvSpPr>
          <p:cNvPr id="96" name="Google Shape;96;p17"/>
          <p:cNvSpPr txBox="1">
            <a:spLocks noGrp="1"/>
          </p:cNvSpPr>
          <p:nvPr>
            <p:ph type="title" idx="3"/>
          </p:nvPr>
        </p:nvSpPr>
        <p:spPr>
          <a:xfrm>
            <a:off x="8016316" y="3481600"/>
            <a:ext cx="307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2400"/>
              <a:buNone/>
              <a:defRPr sz="3200"/>
            </a:lvl1pPr>
            <a:lvl2pPr lvl="1" algn="ctr" rtl="0">
              <a:spcBef>
                <a:spcPts val="0"/>
              </a:spcBef>
              <a:spcAft>
                <a:spcPts val="0"/>
              </a:spcAft>
              <a:buSzPts val="2400"/>
              <a:buNone/>
              <a:defRPr sz="3200"/>
            </a:lvl2pPr>
            <a:lvl3pPr lvl="2" algn="ctr" rtl="0">
              <a:spcBef>
                <a:spcPts val="0"/>
              </a:spcBef>
              <a:spcAft>
                <a:spcPts val="0"/>
              </a:spcAft>
              <a:buSzPts val="2400"/>
              <a:buNone/>
              <a:defRPr sz="3200"/>
            </a:lvl3pPr>
            <a:lvl4pPr lvl="3" algn="ctr" rtl="0">
              <a:spcBef>
                <a:spcPts val="0"/>
              </a:spcBef>
              <a:spcAft>
                <a:spcPts val="0"/>
              </a:spcAft>
              <a:buSzPts val="2400"/>
              <a:buNone/>
              <a:defRPr sz="3200"/>
            </a:lvl4pPr>
            <a:lvl5pPr lvl="4" algn="ctr" rtl="0">
              <a:spcBef>
                <a:spcPts val="0"/>
              </a:spcBef>
              <a:spcAft>
                <a:spcPts val="0"/>
              </a:spcAft>
              <a:buSzPts val="2400"/>
              <a:buNone/>
              <a:defRPr sz="3200"/>
            </a:lvl5pPr>
            <a:lvl6pPr lvl="5" algn="ctr" rtl="0">
              <a:spcBef>
                <a:spcPts val="0"/>
              </a:spcBef>
              <a:spcAft>
                <a:spcPts val="0"/>
              </a:spcAft>
              <a:buSzPts val="2400"/>
              <a:buNone/>
              <a:defRPr sz="3200"/>
            </a:lvl6pPr>
            <a:lvl7pPr lvl="6" algn="ctr" rtl="0">
              <a:spcBef>
                <a:spcPts val="0"/>
              </a:spcBef>
              <a:spcAft>
                <a:spcPts val="0"/>
              </a:spcAft>
              <a:buSzPts val="2400"/>
              <a:buNone/>
              <a:defRPr sz="3200"/>
            </a:lvl7pPr>
            <a:lvl8pPr lvl="7" algn="ctr" rtl="0">
              <a:spcBef>
                <a:spcPts val="0"/>
              </a:spcBef>
              <a:spcAft>
                <a:spcPts val="0"/>
              </a:spcAft>
              <a:buSzPts val="2400"/>
              <a:buNone/>
              <a:defRPr sz="3200"/>
            </a:lvl8pPr>
            <a:lvl9pPr lvl="8" algn="ctr" rtl="0">
              <a:spcBef>
                <a:spcPts val="0"/>
              </a:spcBef>
              <a:spcAft>
                <a:spcPts val="0"/>
              </a:spcAft>
              <a:buSzPts val="2400"/>
              <a:buNone/>
              <a:defRPr sz="3200"/>
            </a:lvl9pPr>
          </a:lstStyle>
          <a:p>
            <a:endParaRPr/>
          </a:p>
        </p:txBody>
      </p:sp>
      <p:sp>
        <p:nvSpPr>
          <p:cNvPr id="97" name="Google Shape;97;p17"/>
          <p:cNvSpPr txBox="1">
            <a:spLocks noGrp="1"/>
          </p:cNvSpPr>
          <p:nvPr>
            <p:ph type="subTitle" idx="4"/>
          </p:nvPr>
        </p:nvSpPr>
        <p:spPr>
          <a:xfrm>
            <a:off x="8016303" y="4268967"/>
            <a:ext cx="3072400" cy="9572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800"/>
              <a:buNone/>
              <a:defRPr/>
            </a:lvl1pPr>
            <a:lvl2pPr lvl="1" algn="ctr" rtl="0">
              <a:lnSpc>
                <a:spcPct val="100000"/>
              </a:lnSpc>
              <a:spcBef>
                <a:spcPts val="0"/>
              </a:spcBef>
              <a:spcAft>
                <a:spcPts val="0"/>
              </a:spcAft>
              <a:buSzPts val="2100"/>
              <a:buNone/>
              <a:defRPr sz="2800"/>
            </a:lvl2pPr>
            <a:lvl3pPr lvl="2" algn="ctr" rtl="0">
              <a:lnSpc>
                <a:spcPct val="100000"/>
              </a:lnSpc>
              <a:spcBef>
                <a:spcPts val="0"/>
              </a:spcBef>
              <a:spcAft>
                <a:spcPts val="0"/>
              </a:spcAft>
              <a:buSzPts val="2100"/>
              <a:buNone/>
              <a:defRPr sz="2800"/>
            </a:lvl3pPr>
            <a:lvl4pPr lvl="3" algn="ctr" rtl="0">
              <a:lnSpc>
                <a:spcPct val="100000"/>
              </a:lnSpc>
              <a:spcBef>
                <a:spcPts val="0"/>
              </a:spcBef>
              <a:spcAft>
                <a:spcPts val="0"/>
              </a:spcAft>
              <a:buSzPts val="2100"/>
              <a:buNone/>
              <a:defRPr sz="2800"/>
            </a:lvl4pPr>
            <a:lvl5pPr lvl="4" algn="ctr" rtl="0">
              <a:lnSpc>
                <a:spcPct val="100000"/>
              </a:lnSpc>
              <a:spcBef>
                <a:spcPts val="0"/>
              </a:spcBef>
              <a:spcAft>
                <a:spcPts val="0"/>
              </a:spcAft>
              <a:buSzPts val="2100"/>
              <a:buNone/>
              <a:defRPr sz="2800"/>
            </a:lvl5pPr>
            <a:lvl6pPr lvl="5" algn="ctr" rtl="0">
              <a:lnSpc>
                <a:spcPct val="100000"/>
              </a:lnSpc>
              <a:spcBef>
                <a:spcPts val="0"/>
              </a:spcBef>
              <a:spcAft>
                <a:spcPts val="0"/>
              </a:spcAft>
              <a:buSzPts val="2100"/>
              <a:buNone/>
              <a:defRPr sz="2800"/>
            </a:lvl6pPr>
            <a:lvl7pPr lvl="6" algn="ctr" rtl="0">
              <a:lnSpc>
                <a:spcPct val="100000"/>
              </a:lnSpc>
              <a:spcBef>
                <a:spcPts val="0"/>
              </a:spcBef>
              <a:spcAft>
                <a:spcPts val="0"/>
              </a:spcAft>
              <a:buSzPts val="2100"/>
              <a:buNone/>
              <a:defRPr sz="2800"/>
            </a:lvl7pPr>
            <a:lvl8pPr lvl="7" algn="ctr" rtl="0">
              <a:lnSpc>
                <a:spcPct val="100000"/>
              </a:lnSpc>
              <a:spcBef>
                <a:spcPts val="0"/>
              </a:spcBef>
              <a:spcAft>
                <a:spcPts val="0"/>
              </a:spcAft>
              <a:buSzPts val="2100"/>
              <a:buNone/>
              <a:defRPr sz="2800"/>
            </a:lvl8pPr>
            <a:lvl9pPr lvl="8" algn="ctr" rtl="0">
              <a:lnSpc>
                <a:spcPct val="100000"/>
              </a:lnSpc>
              <a:spcBef>
                <a:spcPts val="0"/>
              </a:spcBef>
              <a:spcAft>
                <a:spcPts val="0"/>
              </a:spcAft>
              <a:buSzPts val="2100"/>
              <a:buNone/>
              <a:defRPr sz="2800"/>
            </a:lvl9pPr>
          </a:lstStyle>
          <a:p>
            <a:endParaRPr/>
          </a:p>
        </p:txBody>
      </p:sp>
      <p:sp>
        <p:nvSpPr>
          <p:cNvPr id="98" name="Google Shape;98;p17"/>
          <p:cNvSpPr txBox="1">
            <a:spLocks noGrp="1"/>
          </p:cNvSpPr>
          <p:nvPr>
            <p:ph type="title" idx="5"/>
          </p:nvPr>
        </p:nvSpPr>
        <p:spPr>
          <a:xfrm>
            <a:off x="1103284" y="3481600"/>
            <a:ext cx="307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2400"/>
              <a:buNone/>
              <a:defRPr sz="3200"/>
            </a:lvl1pPr>
            <a:lvl2pPr lvl="1" algn="ctr" rtl="0">
              <a:spcBef>
                <a:spcPts val="0"/>
              </a:spcBef>
              <a:spcAft>
                <a:spcPts val="0"/>
              </a:spcAft>
              <a:buSzPts val="2400"/>
              <a:buNone/>
              <a:defRPr sz="3200"/>
            </a:lvl2pPr>
            <a:lvl3pPr lvl="2" algn="ctr" rtl="0">
              <a:spcBef>
                <a:spcPts val="0"/>
              </a:spcBef>
              <a:spcAft>
                <a:spcPts val="0"/>
              </a:spcAft>
              <a:buSzPts val="2400"/>
              <a:buNone/>
              <a:defRPr sz="3200"/>
            </a:lvl3pPr>
            <a:lvl4pPr lvl="3" algn="ctr" rtl="0">
              <a:spcBef>
                <a:spcPts val="0"/>
              </a:spcBef>
              <a:spcAft>
                <a:spcPts val="0"/>
              </a:spcAft>
              <a:buSzPts val="2400"/>
              <a:buNone/>
              <a:defRPr sz="3200"/>
            </a:lvl4pPr>
            <a:lvl5pPr lvl="4" algn="ctr" rtl="0">
              <a:spcBef>
                <a:spcPts val="0"/>
              </a:spcBef>
              <a:spcAft>
                <a:spcPts val="0"/>
              </a:spcAft>
              <a:buSzPts val="2400"/>
              <a:buNone/>
              <a:defRPr sz="3200"/>
            </a:lvl5pPr>
            <a:lvl6pPr lvl="5" algn="ctr" rtl="0">
              <a:spcBef>
                <a:spcPts val="0"/>
              </a:spcBef>
              <a:spcAft>
                <a:spcPts val="0"/>
              </a:spcAft>
              <a:buSzPts val="2400"/>
              <a:buNone/>
              <a:defRPr sz="3200"/>
            </a:lvl6pPr>
            <a:lvl7pPr lvl="6" algn="ctr" rtl="0">
              <a:spcBef>
                <a:spcPts val="0"/>
              </a:spcBef>
              <a:spcAft>
                <a:spcPts val="0"/>
              </a:spcAft>
              <a:buSzPts val="2400"/>
              <a:buNone/>
              <a:defRPr sz="3200"/>
            </a:lvl7pPr>
            <a:lvl8pPr lvl="7" algn="ctr" rtl="0">
              <a:spcBef>
                <a:spcPts val="0"/>
              </a:spcBef>
              <a:spcAft>
                <a:spcPts val="0"/>
              </a:spcAft>
              <a:buSzPts val="2400"/>
              <a:buNone/>
              <a:defRPr sz="3200"/>
            </a:lvl8pPr>
            <a:lvl9pPr lvl="8" algn="ctr" rtl="0">
              <a:spcBef>
                <a:spcPts val="0"/>
              </a:spcBef>
              <a:spcAft>
                <a:spcPts val="0"/>
              </a:spcAft>
              <a:buSzPts val="2400"/>
              <a:buNone/>
              <a:defRPr sz="3200"/>
            </a:lvl9pPr>
          </a:lstStyle>
          <a:p>
            <a:endParaRPr/>
          </a:p>
        </p:txBody>
      </p:sp>
      <p:sp>
        <p:nvSpPr>
          <p:cNvPr id="99" name="Google Shape;99;p17"/>
          <p:cNvSpPr txBox="1">
            <a:spLocks noGrp="1"/>
          </p:cNvSpPr>
          <p:nvPr>
            <p:ph type="subTitle" idx="6"/>
          </p:nvPr>
        </p:nvSpPr>
        <p:spPr>
          <a:xfrm>
            <a:off x="1103300" y="4268967"/>
            <a:ext cx="3072400" cy="9572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800"/>
              <a:buNone/>
              <a:defRPr/>
            </a:lvl1pPr>
            <a:lvl2pPr lvl="1" algn="ctr" rtl="0">
              <a:lnSpc>
                <a:spcPct val="100000"/>
              </a:lnSpc>
              <a:spcBef>
                <a:spcPts val="0"/>
              </a:spcBef>
              <a:spcAft>
                <a:spcPts val="0"/>
              </a:spcAft>
              <a:buSzPts val="2100"/>
              <a:buNone/>
              <a:defRPr sz="2800"/>
            </a:lvl2pPr>
            <a:lvl3pPr lvl="2" algn="ctr" rtl="0">
              <a:lnSpc>
                <a:spcPct val="100000"/>
              </a:lnSpc>
              <a:spcBef>
                <a:spcPts val="0"/>
              </a:spcBef>
              <a:spcAft>
                <a:spcPts val="0"/>
              </a:spcAft>
              <a:buSzPts val="2100"/>
              <a:buNone/>
              <a:defRPr sz="2800"/>
            </a:lvl3pPr>
            <a:lvl4pPr lvl="3" algn="ctr" rtl="0">
              <a:lnSpc>
                <a:spcPct val="100000"/>
              </a:lnSpc>
              <a:spcBef>
                <a:spcPts val="0"/>
              </a:spcBef>
              <a:spcAft>
                <a:spcPts val="0"/>
              </a:spcAft>
              <a:buSzPts val="2100"/>
              <a:buNone/>
              <a:defRPr sz="2800"/>
            </a:lvl4pPr>
            <a:lvl5pPr lvl="4" algn="ctr" rtl="0">
              <a:lnSpc>
                <a:spcPct val="100000"/>
              </a:lnSpc>
              <a:spcBef>
                <a:spcPts val="0"/>
              </a:spcBef>
              <a:spcAft>
                <a:spcPts val="0"/>
              </a:spcAft>
              <a:buSzPts val="2100"/>
              <a:buNone/>
              <a:defRPr sz="2800"/>
            </a:lvl5pPr>
            <a:lvl6pPr lvl="5" algn="ctr" rtl="0">
              <a:lnSpc>
                <a:spcPct val="100000"/>
              </a:lnSpc>
              <a:spcBef>
                <a:spcPts val="0"/>
              </a:spcBef>
              <a:spcAft>
                <a:spcPts val="0"/>
              </a:spcAft>
              <a:buSzPts val="2100"/>
              <a:buNone/>
              <a:defRPr sz="2800"/>
            </a:lvl6pPr>
            <a:lvl7pPr lvl="6" algn="ctr" rtl="0">
              <a:lnSpc>
                <a:spcPct val="100000"/>
              </a:lnSpc>
              <a:spcBef>
                <a:spcPts val="0"/>
              </a:spcBef>
              <a:spcAft>
                <a:spcPts val="0"/>
              </a:spcAft>
              <a:buSzPts val="2100"/>
              <a:buNone/>
              <a:defRPr sz="2800"/>
            </a:lvl7pPr>
            <a:lvl8pPr lvl="7" algn="ctr" rtl="0">
              <a:lnSpc>
                <a:spcPct val="100000"/>
              </a:lnSpc>
              <a:spcBef>
                <a:spcPts val="0"/>
              </a:spcBef>
              <a:spcAft>
                <a:spcPts val="0"/>
              </a:spcAft>
              <a:buSzPts val="2100"/>
              <a:buNone/>
              <a:defRPr sz="2800"/>
            </a:lvl8pPr>
            <a:lvl9pPr lvl="8" algn="ctr" rtl="0">
              <a:lnSpc>
                <a:spcPct val="100000"/>
              </a:lnSpc>
              <a:spcBef>
                <a:spcPts val="0"/>
              </a:spcBef>
              <a:spcAft>
                <a:spcPts val="0"/>
              </a:spcAft>
              <a:buSzPts val="2100"/>
              <a:buNone/>
              <a:defRPr sz="2800"/>
            </a:lvl9pPr>
          </a:lstStyle>
          <a:p>
            <a:endParaRPr/>
          </a:p>
        </p:txBody>
      </p:sp>
    </p:spTree>
    <p:extLst>
      <p:ext uri="{BB962C8B-B14F-4D97-AF65-F5344CB8AC3E}">
        <p14:creationId xmlns:p14="http://schemas.microsoft.com/office/powerpoint/2010/main" val="3048766060"/>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matchingName="Big title">
  <p:cSld name="Big title">
    <p:bg>
      <p:bgPr>
        <a:solidFill>
          <a:schemeClr val="accent3"/>
        </a:solidFill>
        <a:effectLst/>
      </p:bgPr>
    </p:bg>
    <p:spTree>
      <p:nvGrpSpPr>
        <p:cNvPr id="1" name="Shape 100"/>
        <p:cNvGrpSpPr/>
        <p:nvPr/>
      </p:nvGrpSpPr>
      <p:grpSpPr>
        <a:xfrm>
          <a:off x="0" y="0"/>
          <a:ext cx="0" cy="0"/>
          <a:chOff x="0" y="0"/>
          <a:chExt cx="0" cy="0"/>
        </a:xfrm>
      </p:grpSpPr>
      <p:sp>
        <p:nvSpPr>
          <p:cNvPr id="101" name="Google Shape;101;p18"/>
          <p:cNvSpPr/>
          <p:nvPr/>
        </p:nvSpPr>
        <p:spPr>
          <a:xfrm>
            <a:off x="-106448" y="2205995"/>
            <a:ext cx="5264744" cy="5336104"/>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rgbClr val="FAD278"/>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02" name="Google Shape;102;p18"/>
          <p:cNvSpPr/>
          <p:nvPr/>
        </p:nvSpPr>
        <p:spPr>
          <a:xfrm>
            <a:off x="6578933" y="-124816"/>
            <a:ext cx="6491115" cy="710762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03" name="Google Shape;103;p18"/>
          <p:cNvSpPr txBox="1">
            <a:spLocks noGrp="1"/>
          </p:cNvSpPr>
          <p:nvPr>
            <p:ph type="title"/>
          </p:nvPr>
        </p:nvSpPr>
        <p:spPr>
          <a:xfrm>
            <a:off x="2396800" y="2206000"/>
            <a:ext cx="7398400" cy="2446000"/>
          </a:xfrm>
          <a:prstGeom prst="rect">
            <a:avLst/>
          </a:prstGeom>
        </p:spPr>
        <p:txBody>
          <a:bodyPr spcFirstLastPara="1" wrap="square" lIns="91425" tIns="91425" rIns="91425" bIns="91425" anchor="ctr" anchorCtr="0">
            <a:noAutofit/>
          </a:bodyPr>
          <a:lstStyle>
            <a:lvl1pPr lvl="0" algn="ctr" rtl="0">
              <a:lnSpc>
                <a:spcPct val="80000"/>
              </a:lnSpc>
              <a:spcBef>
                <a:spcPts val="0"/>
              </a:spcBef>
              <a:spcAft>
                <a:spcPts val="0"/>
              </a:spcAft>
              <a:buClr>
                <a:schemeClr val="accent6"/>
              </a:buClr>
              <a:buSzPts val="7200"/>
              <a:buNone/>
              <a:defRPr sz="9600">
                <a:solidFill>
                  <a:schemeClr val="accent6"/>
                </a:solidFill>
              </a:defRPr>
            </a:lvl1pPr>
            <a:lvl2pPr lvl="1" algn="ctr" rtl="0">
              <a:lnSpc>
                <a:spcPct val="80000"/>
              </a:lnSpc>
              <a:spcBef>
                <a:spcPts val="0"/>
              </a:spcBef>
              <a:spcAft>
                <a:spcPts val="0"/>
              </a:spcAft>
              <a:buClr>
                <a:schemeClr val="accent6"/>
              </a:buClr>
              <a:buSzPts val="7200"/>
              <a:buNone/>
              <a:defRPr sz="9600">
                <a:solidFill>
                  <a:schemeClr val="accent6"/>
                </a:solidFill>
              </a:defRPr>
            </a:lvl2pPr>
            <a:lvl3pPr lvl="2" algn="ctr" rtl="0">
              <a:lnSpc>
                <a:spcPct val="80000"/>
              </a:lnSpc>
              <a:spcBef>
                <a:spcPts val="0"/>
              </a:spcBef>
              <a:spcAft>
                <a:spcPts val="0"/>
              </a:spcAft>
              <a:buClr>
                <a:schemeClr val="accent6"/>
              </a:buClr>
              <a:buSzPts val="7200"/>
              <a:buNone/>
              <a:defRPr sz="9600">
                <a:solidFill>
                  <a:schemeClr val="accent6"/>
                </a:solidFill>
              </a:defRPr>
            </a:lvl3pPr>
            <a:lvl4pPr lvl="3" algn="ctr" rtl="0">
              <a:lnSpc>
                <a:spcPct val="80000"/>
              </a:lnSpc>
              <a:spcBef>
                <a:spcPts val="0"/>
              </a:spcBef>
              <a:spcAft>
                <a:spcPts val="0"/>
              </a:spcAft>
              <a:buClr>
                <a:schemeClr val="accent6"/>
              </a:buClr>
              <a:buSzPts val="7200"/>
              <a:buNone/>
              <a:defRPr sz="9600">
                <a:solidFill>
                  <a:schemeClr val="accent6"/>
                </a:solidFill>
              </a:defRPr>
            </a:lvl4pPr>
            <a:lvl5pPr lvl="4" algn="ctr" rtl="0">
              <a:lnSpc>
                <a:spcPct val="80000"/>
              </a:lnSpc>
              <a:spcBef>
                <a:spcPts val="0"/>
              </a:spcBef>
              <a:spcAft>
                <a:spcPts val="0"/>
              </a:spcAft>
              <a:buClr>
                <a:schemeClr val="accent6"/>
              </a:buClr>
              <a:buSzPts val="7200"/>
              <a:buNone/>
              <a:defRPr sz="9600">
                <a:solidFill>
                  <a:schemeClr val="accent6"/>
                </a:solidFill>
              </a:defRPr>
            </a:lvl5pPr>
            <a:lvl6pPr lvl="5" algn="ctr" rtl="0">
              <a:lnSpc>
                <a:spcPct val="80000"/>
              </a:lnSpc>
              <a:spcBef>
                <a:spcPts val="0"/>
              </a:spcBef>
              <a:spcAft>
                <a:spcPts val="0"/>
              </a:spcAft>
              <a:buClr>
                <a:schemeClr val="accent6"/>
              </a:buClr>
              <a:buSzPts val="7200"/>
              <a:buNone/>
              <a:defRPr sz="9600">
                <a:solidFill>
                  <a:schemeClr val="accent6"/>
                </a:solidFill>
              </a:defRPr>
            </a:lvl6pPr>
            <a:lvl7pPr lvl="6" algn="ctr" rtl="0">
              <a:lnSpc>
                <a:spcPct val="80000"/>
              </a:lnSpc>
              <a:spcBef>
                <a:spcPts val="0"/>
              </a:spcBef>
              <a:spcAft>
                <a:spcPts val="0"/>
              </a:spcAft>
              <a:buClr>
                <a:schemeClr val="accent6"/>
              </a:buClr>
              <a:buSzPts val="7200"/>
              <a:buNone/>
              <a:defRPr sz="9600">
                <a:solidFill>
                  <a:schemeClr val="accent6"/>
                </a:solidFill>
              </a:defRPr>
            </a:lvl7pPr>
            <a:lvl8pPr lvl="7" algn="ctr" rtl="0">
              <a:lnSpc>
                <a:spcPct val="80000"/>
              </a:lnSpc>
              <a:spcBef>
                <a:spcPts val="0"/>
              </a:spcBef>
              <a:spcAft>
                <a:spcPts val="0"/>
              </a:spcAft>
              <a:buClr>
                <a:schemeClr val="accent6"/>
              </a:buClr>
              <a:buSzPts val="7200"/>
              <a:buNone/>
              <a:defRPr sz="9600">
                <a:solidFill>
                  <a:schemeClr val="accent6"/>
                </a:solidFill>
              </a:defRPr>
            </a:lvl8pPr>
            <a:lvl9pPr lvl="8" algn="ctr" rtl="0">
              <a:lnSpc>
                <a:spcPct val="80000"/>
              </a:lnSpc>
              <a:spcBef>
                <a:spcPts val="0"/>
              </a:spcBef>
              <a:spcAft>
                <a:spcPts val="0"/>
              </a:spcAft>
              <a:buClr>
                <a:schemeClr val="accent6"/>
              </a:buClr>
              <a:buSzPts val="7200"/>
              <a:buNone/>
              <a:defRPr sz="9600">
                <a:solidFill>
                  <a:schemeClr val="accent6"/>
                </a:solidFill>
              </a:defRPr>
            </a:lvl9pPr>
          </a:lstStyle>
          <a:p>
            <a:endParaRPr/>
          </a:p>
        </p:txBody>
      </p:sp>
      <p:sp>
        <p:nvSpPr>
          <p:cNvPr id="104" name="Google Shape;104;p18"/>
          <p:cNvSpPr/>
          <p:nvPr/>
        </p:nvSpPr>
        <p:spPr>
          <a:xfrm rot="142657" flipH="1">
            <a:off x="7848606" y="2281679"/>
            <a:ext cx="5369181" cy="5441957"/>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05" name="Google Shape;105;p18"/>
          <p:cNvSpPr/>
          <p:nvPr/>
        </p:nvSpPr>
        <p:spPr>
          <a:xfrm rot="1223418">
            <a:off x="-3617418" y="-385758"/>
            <a:ext cx="7268241" cy="724845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366512037"/>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matchingName="Percentages">
  <p:cSld name="Percentages">
    <p:bg>
      <p:bgPr>
        <a:solidFill>
          <a:schemeClr val="accent3"/>
        </a:solidFill>
        <a:effectLst/>
      </p:bgPr>
    </p:bg>
    <p:spTree>
      <p:nvGrpSpPr>
        <p:cNvPr id="1" name="Shape 106"/>
        <p:cNvGrpSpPr/>
        <p:nvPr/>
      </p:nvGrpSpPr>
      <p:grpSpPr>
        <a:xfrm>
          <a:off x="0" y="0"/>
          <a:ext cx="0" cy="0"/>
          <a:chOff x="0" y="0"/>
          <a:chExt cx="0" cy="0"/>
        </a:xfrm>
      </p:grpSpPr>
      <p:sp>
        <p:nvSpPr>
          <p:cNvPr id="107" name="Google Shape;107;p19"/>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dk2"/>
              </a:buClr>
              <a:buSzPts val="2800"/>
              <a:buNone/>
              <a:defRPr>
                <a:solidFill>
                  <a:schemeClr val="dk2"/>
                </a:solidFill>
              </a:defRPr>
            </a:lvl1pPr>
            <a:lvl2pPr lvl="1" algn="ctr" rtl="0">
              <a:spcBef>
                <a:spcPts val="0"/>
              </a:spcBef>
              <a:spcAft>
                <a:spcPts val="0"/>
              </a:spcAft>
              <a:buClr>
                <a:schemeClr val="dk2"/>
              </a:buClr>
              <a:buSzPts val="2800"/>
              <a:buNone/>
              <a:defRPr>
                <a:solidFill>
                  <a:schemeClr val="dk2"/>
                </a:solidFill>
              </a:defRPr>
            </a:lvl2pPr>
            <a:lvl3pPr lvl="2" algn="ctr" rtl="0">
              <a:spcBef>
                <a:spcPts val="0"/>
              </a:spcBef>
              <a:spcAft>
                <a:spcPts val="0"/>
              </a:spcAft>
              <a:buClr>
                <a:schemeClr val="dk2"/>
              </a:buClr>
              <a:buSzPts val="2800"/>
              <a:buNone/>
              <a:defRPr>
                <a:solidFill>
                  <a:schemeClr val="dk2"/>
                </a:solidFill>
              </a:defRPr>
            </a:lvl3pPr>
            <a:lvl4pPr lvl="3" algn="ctr" rtl="0">
              <a:spcBef>
                <a:spcPts val="0"/>
              </a:spcBef>
              <a:spcAft>
                <a:spcPts val="0"/>
              </a:spcAft>
              <a:buClr>
                <a:schemeClr val="dk2"/>
              </a:buClr>
              <a:buSzPts val="2800"/>
              <a:buNone/>
              <a:defRPr>
                <a:solidFill>
                  <a:schemeClr val="dk2"/>
                </a:solidFill>
              </a:defRPr>
            </a:lvl4pPr>
            <a:lvl5pPr lvl="4" algn="ctr" rtl="0">
              <a:spcBef>
                <a:spcPts val="0"/>
              </a:spcBef>
              <a:spcAft>
                <a:spcPts val="0"/>
              </a:spcAft>
              <a:buClr>
                <a:schemeClr val="dk2"/>
              </a:buClr>
              <a:buSzPts val="2800"/>
              <a:buNone/>
              <a:defRPr>
                <a:solidFill>
                  <a:schemeClr val="dk2"/>
                </a:solidFill>
              </a:defRPr>
            </a:lvl5pPr>
            <a:lvl6pPr lvl="5" algn="ctr" rtl="0">
              <a:spcBef>
                <a:spcPts val="0"/>
              </a:spcBef>
              <a:spcAft>
                <a:spcPts val="0"/>
              </a:spcAft>
              <a:buClr>
                <a:schemeClr val="dk2"/>
              </a:buClr>
              <a:buSzPts val="2800"/>
              <a:buNone/>
              <a:defRPr>
                <a:solidFill>
                  <a:schemeClr val="dk2"/>
                </a:solidFill>
              </a:defRPr>
            </a:lvl6pPr>
            <a:lvl7pPr lvl="6" algn="ctr" rtl="0">
              <a:spcBef>
                <a:spcPts val="0"/>
              </a:spcBef>
              <a:spcAft>
                <a:spcPts val="0"/>
              </a:spcAft>
              <a:buClr>
                <a:schemeClr val="dk2"/>
              </a:buClr>
              <a:buSzPts val="2800"/>
              <a:buNone/>
              <a:defRPr>
                <a:solidFill>
                  <a:schemeClr val="dk2"/>
                </a:solidFill>
              </a:defRPr>
            </a:lvl7pPr>
            <a:lvl8pPr lvl="7" algn="ctr" rtl="0">
              <a:spcBef>
                <a:spcPts val="0"/>
              </a:spcBef>
              <a:spcAft>
                <a:spcPts val="0"/>
              </a:spcAft>
              <a:buClr>
                <a:schemeClr val="dk2"/>
              </a:buClr>
              <a:buSzPts val="2800"/>
              <a:buNone/>
              <a:defRPr>
                <a:solidFill>
                  <a:schemeClr val="dk2"/>
                </a:solidFill>
              </a:defRPr>
            </a:lvl8pPr>
            <a:lvl9pPr lvl="8" algn="ctr" rtl="0">
              <a:spcBef>
                <a:spcPts val="0"/>
              </a:spcBef>
              <a:spcAft>
                <a:spcPts val="0"/>
              </a:spcAft>
              <a:buClr>
                <a:schemeClr val="dk2"/>
              </a:buClr>
              <a:buSzPts val="2800"/>
              <a:buNone/>
              <a:defRPr>
                <a:solidFill>
                  <a:schemeClr val="dk2"/>
                </a:solidFill>
              </a:defRPr>
            </a:lvl9pPr>
          </a:lstStyle>
          <a:p>
            <a:endParaRPr/>
          </a:p>
        </p:txBody>
      </p:sp>
      <p:sp>
        <p:nvSpPr>
          <p:cNvPr id="108" name="Google Shape;108;p19"/>
          <p:cNvSpPr/>
          <p:nvPr/>
        </p:nvSpPr>
        <p:spPr>
          <a:xfrm rot="-142657">
            <a:off x="-1419428" y="2078746"/>
            <a:ext cx="5369181" cy="5441957"/>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09" name="Google Shape;109;p19"/>
          <p:cNvSpPr txBox="1">
            <a:spLocks noGrp="1"/>
          </p:cNvSpPr>
          <p:nvPr>
            <p:ph type="subTitle" idx="1"/>
          </p:nvPr>
        </p:nvSpPr>
        <p:spPr>
          <a:xfrm>
            <a:off x="1561333" y="5117133"/>
            <a:ext cx="2324000" cy="8884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110" name="Google Shape;110;p19"/>
          <p:cNvSpPr txBox="1">
            <a:spLocks noGrp="1"/>
          </p:cNvSpPr>
          <p:nvPr>
            <p:ph type="title" idx="2" hasCustomPrompt="1"/>
          </p:nvPr>
        </p:nvSpPr>
        <p:spPr>
          <a:xfrm>
            <a:off x="1689733" y="3960067"/>
            <a:ext cx="2067200" cy="888400"/>
          </a:xfrm>
          <a:prstGeom prst="rect">
            <a:avLst/>
          </a:prstGeom>
          <a:noFill/>
        </p:spPr>
        <p:txBody>
          <a:bodyPr spcFirstLastPara="1" wrap="square" lIns="91425" tIns="91425" rIns="91425" bIns="91425" anchor="b" anchorCtr="0">
            <a:noAutofit/>
          </a:bodyPr>
          <a:lstStyle>
            <a:lvl1pPr lvl="0" algn="ctr" rtl="0">
              <a:spcBef>
                <a:spcPts val="0"/>
              </a:spcBef>
              <a:spcAft>
                <a:spcPts val="0"/>
              </a:spcAft>
              <a:buClr>
                <a:schemeClr val="accent6"/>
              </a:buClr>
              <a:buSzPts val="3000"/>
              <a:buNone/>
              <a:defRPr sz="4000">
                <a:solidFill>
                  <a:schemeClr val="accent6"/>
                </a:solidFill>
              </a:defRPr>
            </a:lvl1pPr>
            <a:lvl2pPr lvl="1" algn="ctr" rtl="0">
              <a:spcBef>
                <a:spcPts val="0"/>
              </a:spcBef>
              <a:spcAft>
                <a:spcPts val="0"/>
              </a:spcAft>
              <a:buClr>
                <a:schemeClr val="accent6"/>
              </a:buClr>
              <a:buSzPts val="5000"/>
              <a:buNone/>
              <a:defRPr sz="6667">
                <a:solidFill>
                  <a:schemeClr val="accent6"/>
                </a:solidFill>
              </a:defRPr>
            </a:lvl2pPr>
            <a:lvl3pPr lvl="2" algn="ctr" rtl="0">
              <a:spcBef>
                <a:spcPts val="0"/>
              </a:spcBef>
              <a:spcAft>
                <a:spcPts val="0"/>
              </a:spcAft>
              <a:buClr>
                <a:schemeClr val="accent6"/>
              </a:buClr>
              <a:buSzPts val="5000"/>
              <a:buNone/>
              <a:defRPr sz="6667">
                <a:solidFill>
                  <a:schemeClr val="accent6"/>
                </a:solidFill>
              </a:defRPr>
            </a:lvl3pPr>
            <a:lvl4pPr lvl="3" algn="ctr" rtl="0">
              <a:spcBef>
                <a:spcPts val="0"/>
              </a:spcBef>
              <a:spcAft>
                <a:spcPts val="0"/>
              </a:spcAft>
              <a:buClr>
                <a:schemeClr val="accent6"/>
              </a:buClr>
              <a:buSzPts val="5000"/>
              <a:buNone/>
              <a:defRPr sz="6667">
                <a:solidFill>
                  <a:schemeClr val="accent6"/>
                </a:solidFill>
              </a:defRPr>
            </a:lvl4pPr>
            <a:lvl5pPr lvl="4" algn="ctr" rtl="0">
              <a:spcBef>
                <a:spcPts val="0"/>
              </a:spcBef>
              <a:spcAft>
                <a:spcPts val="0"/>
              </a:spcAft>
              <a:buClr>
                <a:schemeClr val="accent6"/>
              </a:buClr>
              <a:buSzPts val="5000"/>
              <a:buNone/>
              <a:defRPr sz="6667">
                <a:solidFill>
                  <a:schemeClr val="accent6"/>
                </a:solidFill>
              </a:defRPr>
            </a:lvl5pPr>
            <a:lvl6pPr lvl="5" algn="ctr" rtl="0">
              <a:spcBef>
                <a:spcPts val="0"/>
              </a:spcBef>
              <a:spcAft>
                <a:spcPts val="0"/>
              </a:spcAft>
              <a:buClr>
                <a:schemeClr val="accent6"/>
              </a:buClr>
              <a:buSzPts val="5000"/>
              <a:buNone/>
              <a:defRPr sz="6667">
                <a:solidFill>
                  <a:schemeClr val="accent6"/>
                </a:solidFill>
              </a:defRPr>
            </a:lvl6pPr>
            <a:lvl7pPr lvl="6" algn="ctr" rtl="0">
              <a:spcBef>
                <a:spcPts val="0"/>
              </a:spcBef>
              <a:spcAft>
                <a:spcPts val="0"/>
              </a:spcAft>
              <a:buClr>
                <a:schemeClr val="accent6"/>
              </a:buClr>
              <a:buSzPts val="5000"/>
              <a:buNone/>
              <a:defRPr sz="6667">
                <a:solidFill>
                  <a:schemeClr val="accent6"/>
                </a:solidFill>
              </a:defRPr>
            </a:lvl7pPr>
            <a:lvl8pPr lvl="7" algn="ctr" rtl="0">
              <a:spcBef>
                <a:spcPts val="0"/>
              </a:spcBef>
              <a:spcAft>
                <a:spcPts val="0"/>
              </a:spcAft>
              <a:buClr>
                <a:schemeClr val="accent6"/>
              </a:buClr>
              <a:buSzPts val="5000"/>
              <a:buNone/>
              <a:defRPr sz="6667">
                <a:solidFill>
                  <a:schemeClr val="accent6"/>
                </a:solidFill>
              </a:defRPr>
            </a:lvl8pPr>
            <a:lvl9pPr lvl="8" algn="ctr" rtl="0">
              <a:spcBef>
                <a:spcPts val="0"/>
              </a:spcBef>
              <a:spcAft>
                <a:spcPts val="0"/>
              </a:spcAft>
              <a:buClr>
                <a:schemeClr val="accent6"/>
              </a:buClr>
              <a:buSzPts val="5000"/>
              <a:buNone/>
              <a:defRPr sz="6667">
                <a:solidFill>
                  <a:schemeClr val="accent6"/>
                </a:solidFill>
              </a:defRPr>
            </a:lvl9pPr>
          </a:lstStyle>
          <a:p>
            <a:r>
              <a:t>xx%</a:t>
            </a:r>
          </a:p>
        </p:txBody>
      </p:sp>
      <p:sp>
        <p:nvSpPr>
          <p:cNvPr id="111" name="Google Shape;111;p19"/>
          <p:cNvSpPr txBox="1">
            <a:spLocks noGrp="1"/>
          </p:cNvSpPr>
          <p:nvPr>
            <p:ph type="subTitle" idx="3"/>
          </p:nvPr>
        </p:nvSpPr>
        <p:spPr>
          <a:xfrm>
            <a:off x="4934000" y="5117133"/>
            <a:ext cx="2324000" cy="8884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112" name="Google Shape;112;p19"/>
          <p:cNvSpPr txBox="1">
            <a:spLocks noGrp="1"/>
          </p:cNvSpPr>
          <p:nvPr>
            <p:ph type="title" idx="4" hasCustomPrompt="1"/>
          </p:nvPr>
        </p:nvSpPr>
        <p:spPr>
          <a:xfrm>
            <a:off x="5062400" y="3960067"/>
            <a:ext cx="2067200" cy="888400"/>
          </a:xfrm>
          <a:prstGeom prst="rect">
            <a:avLst/>
          </a:prstGeom>
          <a:noFill/>
        </p:spPr>
        <p:txBody>
          <a:bodyPr spcFirstLastPara="1" wrap="square" lIns="91425" tIns="91425" rIns="91425" bIns="91425" anchor="b" anchorCtr="0">
            <a:noAutofit/>
          </a:bodyPr>
          <a:lstStyle>
            <a:lvl1pPr lvl="0" algn="ctr" rtl="0">
              <a:spcBef>
                <a:spcPts val="0"/>
              </a:spcBef>
              <a:spcAft>
                <a:spcPts val="0"/>
              </a:spcAft>
              <a:buClr>
                <a:schemeClr val="accent6"/>
              </a:buClr>
              <a:buSzPts val="3000"/>
              <a:buNone/>
              <a:defRPr sz="4000">
                <a:solidFill>
                  <a:schemeClr val="accent6"/>
                </a:solidFill>
              </a:defRPr>
            </a:lvl1pPr>
            <a:lvl2pPr lvl="1" algn="ctr" rtl="0">
              <a:spcBef>
                <a:spcPts val="0"/>
              </a:spcBef>
              <a:spcAft>
                <a:spcPts val="0"/>
              </a:spcAft>
              <a:buClr>
                <a:schemeClr val="accent6"/>
              </a:buClr>
              <a:buSzPts val="5000"/>
              <a:buNone/>
              <a:defRPr sz="6667">
                <a:solidFill>
                  <a:schemeClr val="accent6"/>
                </a:solidFill>
              </a:defRPr>
            </a:lvl2pPr>
            <a:lvl3pPr lvl="2" algn="ctr" rtl="0">
              <a:spcBef>
                <a:spcPts val="0"/>
              </a:spcBef>
              <a:spcAft>
                <a:spcPts val="0"/>
              </a:spcAft>
              <a:buClr>
                <a:schemeClr val="accent6"/>
              </a:buClr>
              <a:buSzPts val="5000"/>
              <a:buNone/>
              <a:defRPr sz="6667">
                <a:solidFill>
                  <a:schemeClr val="accent6"/>
                </a:solidFill>
              </a:defRPr>
            </a:lvl3pPr>
            <a:lvl4pPr lvl="3" algn="ctr" rtl="0">
              <a:spcBef>
                <a:spcPts val="0"/>
              </a:spcBef>
              <a:spcAft>
                <a:spcPts val="0"/>
              </a:spcAft>
              <a:buClr>
                <a:schemeClr val="accent6"/>
              </a:buClr>
              <a:buSzPts val="5000"/>
              <a:buNone/>
              <a:defRPr sz="6667">
                <a:solidFill>
                  <a:schemeClr val="accent6"/>
                </a:solidFill>
              </a:defRPr>
            </a:lvl4pPr>
            <a:lvl5pPr lvl="4" algn="ctr" rtl="0">
              <a:spcBef>
                <a:spcPts val="0"/>
              </a:spcBef>
              <a:spcAft>
                <a:spcPts val="0"/>
              </a:spcAft>
              <a:buClr>
                <a:schemeClr val="accent6"/>
              </a:buClr>
              <a:buSzPts val="5000"/>
              <a:buNone/>
              <a:defRPr sz="6667">
                <a:solidFill>
                  <a:schemeClr val="accent6"/>
                </a:solidFill>
              </a:defRPr>
            </a:lvl5pPr>
            <a:lvl6pPr lvl="5" algn="ctr" rtl="0">
              <a:spcBef>
                <a:spcPts val="0"/>
              </a:spcBef>
              <a:spcAft>
                <a:spcPts val="0"/>
              </a:spcAft>
              <a:buClr>
                <a:schemeClr val="accent6"/>
              </a:buClr>
              <a:buSzPts val="5000"/>
              <a:buNone/>
              <a:defRPr sz="6667">
                <a:solidFill>
                  <a:schemeClr val="accent6"/>
                </a:solidFill>
              </a:defRPr>
            </a:lvl6pPr>
            <a:lvl7pPr lvl="6" algn="ctr" rtl="0">
              <a:spcBef>
                <a:spcPts val="0"/>
              </a:spcBef>
              <a:spcAft>
                <a:spcPts val="0"/>
              </a:spcAft>
              <a:buClr>
                <a:schemeClr val="accent6"/>
              </a:buClr>
              <a:buSzPts val="5000"/>
              <a:buNone/>
              <a:defRPr sz="6667">
                <a:solidFill>
                  <a:schemeClr val="accent6"/>
                </a:solidFill>
              </a:defRPr>
            </a:lvl7pPr>
            <a:lvl8pPr lvl="7" algn="ctr" rtl="0">
              <a:spcBef>
                <a:spcPts val="0"/>
              </a:spcBef>
              <a:spcAft>
                <a:spcPts val="0"/>
              </a:spcAft>
              <a:buClr>
                <a:schemeClr val="accent6"/>
              </a:buClr>
              <a:buSzPts val="5000"/>
              <a:buNone/>
              <a:defRPr sz="6667">
                <a:solidFill>
                  <a:schemeClr val="accent6"/>
                </a:solidFill>
              </a:defRPr>
            </a:lvl8pPr>
            <a:lvl9pPr lvl="8" algn="ctr" rtl="0">
              <a:spcBef>
                <a:spcPts val="0"/>
              </a:spcBef>
              <a:spcAft>
                <a:spcPts val="0"/>
              </a:spcAft>
              <a:buClr>
                <a:schemeClr val="accent6"/>
              </a:buClr>
              <a:buSzPts val="5000"/>
              <a:buNone/>
              <a:defRPr sz="6667">
                <a:solidFill>
                  <a:schemeClr val="accent6"/>
                </a:solidFill>
              </a:defRPr>
            </a:lvl9pPr>
          </a:lstStyle>
          <a:p>
            <a:r>
              <a:t>xx%</a:t>
            </a:r>
          </a:p>
        </p:txBody>
      </p:sp>
      <p:sp>
        <p:nvSpPr>
          <p:cNvPr id="113" name="Google Shape;113;p19"/>
          <p:cNvSpPr txBox="1">
            <a:spLocks noGrp="1"/>
          </p:cNvSpPr>
          <p:nvPr>
            <p:ph type="subTitle" idx="5"/>
          </p:nvPr>
        </p:nvSpPr>
        <p:spPr>
          <a:xfrm>
            <a:off x="8435067" y="5117133"/>
            <a:ext cx="2324000" cy="8884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114" name="Google Shape;114;p19"/>
          <p:cNvSpPr txBox="1">
            <a:spLocks noGrp="1"/>
          </p:cNvSpPr>
          <p:nvPr>
            <p:ph type="title" idx="6" hasCustomPrompt="1"/>
          </p:nvPr>
        </p:nvSpPr>
        <p:spPr>
          <a:xfrm>
            <a:off x="8563467" y="3960067"/>
            <a:ext cx="2067200" cy="888400"/>
          </a:xfrm>
          <a:prstGeom prst="rect">
            <a:avLst/>
          </a:prstGeom>
          <a:noFill/>
        </p:spPr>
        <p:txBody>
          <a:bodyPr spcFirstLastPara="1" wrap="square" lIns="91425" tIns="91425" rIns="91425" bIns="91425" anchor="b" anchorCtr="0">
            <a:noAutofit/>
          </a:bodyPr>
          <a:lstStyle>
            <a:lvl1pPr lvl="0" algn="ctr" rtl="0">
              <a:spcBef>
                <a:spcPts val="0"/>
              </a:spcBef>
              <a:spcAft>
                <a:spcPts val="0"/>
              </a:spcAft>
              <a:buClr>
                <a:schemeClr val="accent6"/>
              </a:buClr>
              <a:buSzPts val="3000"/>
              <a:buNone/>
              <a:defRPr sz="4000">
                <a:solidFill>
                  <a:schemeClr val="accent6"/>
                </a:solidFill>
              </a:defRPr>
            </a:lvl1pPr>
            <a:lvl2pPr lvl="1" algn="ctr" rtl="0">
              <a:spcBef>
                <a:spcPts val="0"/>
              </a:spcBef>
              <a:spcAft>
                <a:spcPts val="0"/>
              </a:spcAft>
              <a:buClr>
                <a:schemeClr val="accent6"/>
              </a:buClr>
              <a:buSzPts val="5000"/>
              <a:buNone/>
              <a:defRPr sz="6667">
                <a:solidFill>
                  <a:schemeClr val="accent6"/>
                </a:solidFill>
              </a:defRPr>
            </a:lvl2pPr>
            <a:lvl3pPr lvl="2" algn="ctr" rtl="0">
              <a:spcBef>
                <a:spcPts val="0"/>
              </a:spcBef>
              <a:spcAft>
                <a:spcPts val="0"/>
              </a:spcAft>
              <a:buClr>
                <a:schemeClr val="accent6"/>
              </a:buClr>
              <a:buSzPts val="5000"/>
              <a:buNone/>
              <a:defRPr sz="6667">
                <a:solidFill>
                  <a:schemeClr val="accent6"/>
                </a:solidFill>
              </a:defRPr>
            </a:lvl3pPr>
            <a:lvl4pPr lvl="3" algn="ctr" rtl="0">
              <a:spcBef>
                <a:spcPts val="0"/>
              </a:spcBef>
              <a:spcAft>
                <a:spcPts val="0"/>
              </a:spcAft>
              <a:buClr>
                <a:schemeClr val="accent6"/>
              </a:buClr>
              <a:buSzPts val="5000"/>
              <a:buNone/>
              <a:defRPr sz="6667">
                <a:solidFill>
                  <a:schemeClr val="accent6"/>
                </a:solidFill>
              </a:defRPr>
            </a:lvl4pPr>
            <a:lvl5pPr lvl="4" algn="ctr" rtl="0">
              <a:spcBef>
                <a:spcPts val="0"/>
              </a:spcBef>
              <a:spcAft>
                <a:spcPts val="0"/>
              </a:spcAft>
              <a:buClr>
                <a:schemeClr val="accent6"/>
              </a:buClr>
              <a:buSzPts val="5000"/>
              <a:buNone/>
              <a:defRPr sz="6667">
                <a:solidFill>
                  <a:schemeClr val="accent6"/>
                </a:solidFill>
              </a:defRPr>
            </a:lvl5pPr>
            <a:lvl6pPr lvl="5" algn="ctr" rtl="0">
              <a:spcBef>
                <a:spcPts val="0"/>
              </a:spcBef>
              <a:spcAft>
                <a:spcPts val="0"/>
              </a:spcAft>
              <a:buClr>
                <a:schemeClr val="accent6"/>
              </a:buClr>
              <a:buSzPts val="5000"/>
              <a:buNone/>
              <a:defRPr sz="6667">
                <a:solidFill>
                  <a:schemeClr val="accent6"/>
                </a:solidFill>
              </a:defRPr>
            </a:lvl6pPr>
            <a:lvl7pPr lvl="6" algn="ctr" rtl="0">
              <a:spcBef>
                <a:spcPts val="0"/>
              </a:spcBef>
              <a:spcAft>
                <a:spcPts val="0"/>
              </a:spcAft>
              <a:buClr>
                <a:schemeClr val="accent6"/>
              </a:buClr>
              <a:buSzPts val="5000"/>
              <a:buNone/>
              <a:defRPr sz="6667">
                <a:solidFill>
                  <a:schemeClr val="accent6"/>
                </a:solidFill>
              </a:defRPr>
            </a:lvl7pPr>
            <a:lvl8pPr lvl="7" algn="ctr" rtl="0">
              <a:spcBef>
                <a:spcPts val="0"/>
              </a:spcBef>
              <a:spcAft>
                <a:spcPts val="0"/>
              </a:spcAft>
              <a:buClr>
                <a:schemeClr val="accent6"/>
              </a:buClr>
              <a:buSzPts val="5000"/>
              <a:buNone/>
              <a:defRPr sz="6667">
                <a:solidFill>
                  <a:schemeClr val="accent6"/>
                </a:solidFill>
              </a:defRPr>
            </a:lvl8pPr>
            <a:lvl9pPr lvl="8" algn="ctr" rtl="0">
              <a:spcBef>
                <a:spcPts val="0"/>
              </a:spcBef>
              <a:spcAft>
                <a:spcPts val="0"/>
              </a:spcAft>
              <a:buClr>
                <a:schemeClr val="accent6"/>
              </a:buClr>
              <a:buSzPts val="5000"/>
              <a:buNone/>
              <a:defRPr sz="6667">
                <a:solidFill>
                  <a:schemeClr val="accent6"/>
                </a:solidFill>
              </a:defRPr>
            </a:lvl9pPr>
          </a:lstStyle>
          <a:p>
            <a:r>
              <a:t>xx%</a:t>
            </a:r>
          </a:p>
        </p:txBody>
      </p:sp>
    </p:spTree>
    <p:extLst>
      <p:ext uri="{BB962C8B-B14F-4D97-AF65-F5344CB8AC3E}">
        <p14:creationId xmlns:p14="http://schemas.microsoft.com/office/powerpoint/2010/main" val="399200365"/>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matchingName="Title + Design">
  <p:cSld name="Title + Design">
    <p:bg>
      <p:bgPr>
        <a:solidFill>
          <a:schemeClr val="accent6"/>
        </a:solidFill>
        <a:effectLst/>
      </p:bgPr>
    </p:bg>
    <p:spTree>
      <p:nvGrpSpPr>
        <p:cNvPr id="1" name="Shape 115"/>
        <p:cNvGrpSpPr/>
        <p:nvPr/>
      </p:nvGrpSpPr>
      <p:grpSpPr>
        <a:xfrm>
          <a:off x="0" y="0"/>
          <a:ext cx="0" cy="0"/>
          <a:chOff x="0" y="0"/>
          <a:chExt cx="0" cy="0"/>
        </a:xfrm>
      </p:grpSpPr>
      <p:sp>
        <p:nvSpPr>
          <p:cNvPr id="116" name="Google Shape;116;p20"/>
          <p:cNvSpPr/>
          <p:nvPr/>
        </p:nvSpPr>
        <p:spPr>
          <a:xfrm rot="1365150">
            <a:off x="9181923" y="-124839"/>
            <a:ext cx="6491164" cy="7107681"/>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5"/>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17" name="Google Shape;117;p20"/>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800"/>
              <a:buNone/>
              <a:defRPr/>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Tree>
    <p:extLst>
      <p:ext uri="{BB962C8B-B14F-4D97-AF65-F5344CB8AC3E}">
        <p14:creationId xmlns:p14="http://schemas.microsoft.com/office/powerpoint/2010/main" val="1740067697"/>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matchingName="Title + Design 1">
  <p:cSld name="Title + Design 1">
    <p:bg>
      <p:bgPr>
        <a:solidFill>
          <a:schemeClr val="accent5"/>
        </a:solidFill>
        <a:effectLst/>
      </p:bgPr>
    </p:bg>
    <p:spTree>
      <p:nvGrpSpPr>
        <p:cNvPr id="1" name="Shape 118"/>
        <p:cNvGrpSpPr/>
        <p:nvPr/>
      </p:nvGrpSpPr>
      <p:grpSpPr>
        <a:xfrm>
          <a:off x="0" y="0"/>
          <a:ext cx="0" cy="0"/>
          <a:chOff x="0" y="0"/>
          <a:chExt cx="0" cy="0"/>
        </a:xfrm>
      </p:grpSpPr>
      <p:sp>
        <p:nvSpPr>
          <p:cNvPr id="119" name="Google Shape;119;p21"/>
          <p:cNvSpPr/>
          <p:nvPr/>
        </p:nvSpPr>
        <p:spPr>
          <a:xfrm rot="1083411">
            <a:off x="8535831" y="-124859"/>
            <a:ext cx="6491168" cy="7107685"/>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20" name="Google Shape;120;p21"/>
          <p:cNvSpPr/>
          <p:nvPr/>
        </p:nvSpPr>
        <p:spPr>
          <a:xfrm>
            <a:off x="-306767" y="-124834"/>
            <a:ext cx="6491115" cy="710762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21" name="Google Shape;121;p21"/>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dk2"/>
              </a:buClr>
              <a:buSzPts val="2800"/>
              <a:buNone/>
              <a:defRPr>
                <a:solidFill>
                  <a:schemeClr val="dk2"/>
                </a:solidFill>
              </a:defRPr>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Tree>
    <p:extLst>
      <p:ext uri="{BB962C8B-B14F-4D97-AF65-F5344CB8AC3E}">
        <p14:creationId xmlns:p14="http://schemas.microsoft.com/office/powerpoint/2010/main" val="3312038211"/>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matchingName="Title + Design 2">
  <p:cSld name="Title + Design 2">
    <p:bg>
      <p:bgPr>
        <a:solidFill>
          <a:schemeClr val="accent2"/>
        </a:solidFill>
        <a:effectLst/>
      </p:bgPr>
    </p:bg>
    <p:spTree>
      <p:nvGrpSpPr>
        <p:cNvPr id="1" name="Shape 122"/>
        <p:cNvGrpSpPr/>
        <p:nvPr/>
      </p:nvGrpSpPr>
      <p:grpSpPr>
        <a:xfrm>
          <a:off x="0" y="0"/>
          <a:ext cx="0" cy="0"/>
          <a:chOff x="0" y="0"/>
          <a:chExt cx="0" cy="0"/>
        </a:xfrm>
      </p:grpSpPr>
      <p:sp>
        <p:nvSpPr>
          <p:cNvPr id="123" name="Google Shape;123;p22"/>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accent6"/>
              </a:buClr>
              <a:buSzPts val="2800"/>
              <a:buNone/>
              <a:defRPr>
                <a:solidFill>
                  <a:schemeClr val="accent6"/>
                </a:solidFill>
              </a:defRPr>
            </a:lvl1pPr>
            <a:lvl2pPr lvl="1" algn="ctr" rtl="0">
              <a:spcBef>
                <a:spcPts val="0"/>
              </a:spcBef>
              <a:spcAft>
                <a:spcPts val="0"/>
              </a:spcAft>
              <a:buClr>
                <a:schemeClr val="accent6"/>
              </a:buClr>
              <a:buSzPts val="2800"/>
              <a:buNone/>
              <a:defRPr>
                <a:solidFill>
                  <a:schemeClr val="accent6"/>
                </a:solidFill>
              </a:defRPr>
            </a:lvl2pPr>
            <a:lvl3pPr lvl="2" algn="ctr" rtl="0">
              <a:spcBef>
                <a:spcPts val="0"/>
              </a:spcBef>
              <a:spcAft>
                <a:spcPts val="0"/>
              </a:spcAft>
              <a:buClr>
                <a:schemeClr val="accent6"/>
              </a:buClr>
              <a:buSzPts val="2800"/>
              <a:buNone/>
              <a:defRPr>
                <a:solidFill>
                  <a:schemeClr val="accent6"/>
                </a:solidFill>
              </a:defRPr>
            </a:lvl3pPr>
            <a:lvl4pPr lvl="3" algn="ctr" rtl="0">
              <a:spcBef>
                <a:spcPts val="0"/>
              </a:spcBef>
              <a:spcAft>
                <a:spcPts val="0"/>
              </a:spcAft>
              <a:buClr>
                <a:schemeClr val="accent6"/>
              </a:buClr>
              <a:buSzPts val="2800"/>
              <a:buNone/>
              <a:defRPr>
                <a:solidFill>
                  <a:schemeClr val="accent6"/>
                </a:solidFill>
              </a:defRPr>
            </a:lvl4pPr>
            <a:lvl5pPr lvl="4" algn="ctr" rtl="0">
              <a:spcBef>
                <a:spcPts val="0"/>
              </a:spcBef>
              <a:spcAft>
                <a:spcPts val="0"/>
              </a:spcAft>
              <a:buClr>
                <a:schemeClr val="accent6"/>
              </a:buClr>
              <a:buSzPts val="2800"/>
              <a:buNone/>
              <a:defRPr>
                <a:solidFill>
                  <a:schemeClr val="accent6"/>
                </a:solidFill>
              </a:defRPr>
            </a:lvl5pPr>
            <a:lvl6pPr lvl="5" algn="ctr" rtl="0">
              <a:spcBef>
                <a:spcPts val="0"/>
              </a:spcBef>
              <a:spcAft>
                <a:spcPts val="0"/>
              </a:spcAft>
              <a:buClr>
                <a:schemeClr val="accent6"/>
              </a:buClr>
              <a:buSzPts val="2800"/>
              <a:buNone/>
              <a:defRPr>
                <a:solidFill>
                  <a:schemeClr val="accent6"/>
                </a:solidFill>
              </a:defRPr>
            </a:lvl6pPr>
            <a:lvl7pPr lvl="6" algn="ctr" rtl="0">
              <a:spcBef>
                <a:spcPts val="0"/>
              </a:spcBef>
              <a:spcAft>
                <a:spcPts val="0"/>
              </a:spcAft>
              <a:buClr>
                <a:schemeClr val="accent6"/>
              </a:buClr>
              <a:buSzPts val="2800"/>
              <a:buNone/>
              <a:defRPr>
                <a:solidFill>
                  <a:schemeClr val="accent6"/>
                </a:solidFill>
              </a:defRPr>
            </a:lvl7pPr>
            <a:lvl8pPr lvl="7" algn="ctr" rtl="0">
              <a:spcBef>
                <a:spcPts val="0"/>
              </a:spcBef>
              <a:spcAft>
                <a:spcPts val="0"/>
              </a:spcAft>
              <a:buClr>
                <a:schemeClr val="accent6"/>
              </a:buClr>
              <a:buSzPts val="2800"/>
              <a:buNone/>
              <a:defRPr>
                <a:solidFill>
                  <a:schemeClr val="accent6"/>
                </a:solidFill>
              </a:defRPr>
            </a:lvl8pPr>
            <a:lvl9pPr lvl="8" algn="ctr" rtl="0">
              <a:spcBef>
                <a:spcPts val="0"/>
              </a:spcBef>
              <a:spcAft>
                <a:spcPts val="0"/>
              </a:spcAft>
              <a:buClr>
                <a:schemeClr val="accent6"/>
              </a:buClr>
              <a:buSzPts val="2800"/>
              <a:buNone/>
              <a:defRPr>
                <a:solidFill>
                  <a:schemeClr val="accent6"/>
                </a:solidFill>
              </a:defRPr>
            </a:lvl9pPr>
          </a:lstStyle>
          <a:p>
            <a:endParaRPr/>
          </a:p>
        </p:txBody>
      </p:sp>
      <p:sp>
        <p:nvSpPr>
          <p:cNvPr id="124" name="Google Shape;124;p22"/>
          <p:cNvSpPr/>
          <p:nvPr/>
        </p:nvSpPr>
        <p:spPr>
          <a:xfrm rot="142657" flipH="1">
            <a:off x="7848606" y="2281679"/>
            <a:ext cx="5369181" cy="5441957"/>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chemeClr val="dk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3760492324"/>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matchingName="Title + Design 3">
  <p:cSld name="Title + Design 3">
    <p:bg>
      <p:bgPr>
        <a:solidFill>
          <a:schemeClr val="accent6"/>
        </a:solidFill>
        <a:effectLst/>
      </p:bgPr>
    </p:bg>
    <p:spTree>
      <p:nvGrpSpPr>
        <p:cNvPr id="1" name="Shape 125"/>
        <p:cNvGrpSpPr/>
        <p:nvPr/>
      </p:nvGrpSpPr>
      <p:grpSpPr>
        <a:xfrm>
          <a:off x="0" y="0"/>
          <a:ext cx="0" cy="0"/>
          <a:chOff x="0" y="0"/>
          <a:chExt cx="0" cy="0"/>
        </a:xfrm>
      </p:grpSpPr>
      <p:sp>
        <p:nvSpPr>
          <p:cNvPr id="126" name="Google Shape;126;p23"/>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800"/>
              <a:buNone/>
              <a:defRPr/>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
        <p:nvSpPr>
          <p:cNvPr id="127" name="Google Shape;127;p23"/>
          <p:cNvSpPr/>
          <p:nvPr/>
        </p:nvSpPr>
        <p:spPr>
          <a:xfrm rot="5760944" flipH="1">
            <a:off x="-1658543" y="1579981"/>
            <a:ext cx="5369341" cy="5442119"/>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chemeClr val="dk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3756513192"/>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matchingName="Section">
  <p:cSld name="Section">
    <p:bg>
      <p:bgPr>
        <a:solidFill>
          <a:schemeClr val="accent5"/>
        </a:solidFill>
        <a:effectLst/>
      </p:bgPr>
    </p:bg>
    <p:spTree>
      <p:nvGrpSpPr>
        <p:cNvPr id="1" name="Shape 128"/>
        <p:cNvGrpSpPr/>
        <p:nvPr/>
      </p:nvGrpSpPr>
      <p:grpSpPr>
        <a:xfrm>
          <a:off x="0" y="0"/>
          <a:ext cx="0" cy="0"/>
          <a:chOff x="0" y="0"/>
          <a:chExt cx="0" cy="0"/>
        </a:xfrm>
      </p:grpSpPr>
      <p:sp>
        <p:nvSpPr>
          <p:cNvPr id="129" name="Google Shape;129;p24"/>
          <p:cNvSpPr txBox="1">
            <a:spLocks noGrp="1"/>
          </p:cNvSpPr>
          <p:nvPr>
            <p:ph type="title"/>
          </p:nvPr>
        </p:nvSpPr>
        <p:spPr>
          <a:xfrm>
            <a:off x="2074667" y="3225333"/>
            <a:ext cx="4828000" cy="1122400"/>
          </a:xfrm>
          <a:prstGeom prst="rect">
            <a:avLst/>
          </a:prstGeom>
        </p:spPr>
        <p:txBody>
          <a:bodyPr spcFirstLastPara="1" wrap="square" lIns="91425" tIns="91425" rIns="91425" bIns="91425" anchor="b" anchorCtr="0">
            <a:noAutofit/>
          </a:bodyPr>
          <a:lstStyle>
            <a:lvl1pPr lvl="0" rtl="0">
              <a:spcBef>
                <a:spcPts val="0"/>
              </a:spcBef>
              <a:spcAft>
                <a:spcPts val="0"/>
              </a:spcAft>
              <a:buClr>
                <a:schemeClr val="accent4"/>
              </a:buClr>
              <a:buSzPts val="6000"/>
              <a:buNone/>
              <a:defRPr sz="8000">
                <a:solidFill>
                  <a:schemeClr val="accent4"/>
                </a:solidFill>
              </a:defRPr>
            </a:lvl1pPr>
            <a:lvl2pPr lvl="1" rtl="0">
              <a:spcBef>
                <a:spcPts val="0"/>
              </a:spcBef>
              <a:spcAft>
                <a:spcPts val="0"/>
              </a:spcAft>
              <a:buClr>
                <a:schemeClr val="accent4"/>
              </a:buClr>
              <a:buSzPts val="6000"/>
              <a:buNone/>
              <a:defRPr sz="8000">
                <a:solidFill>
                  <a:schemeClr val="accent4"/>
                </a:solidFill>
              </a:defRPr>
            </a:lvl2pPr>
            <a:lvl3pPr lvl="2" rtl="0">
              <a:spcBef>
                <a:spcPts val="0"/>
              </a:spcBef>
              <a:spcAft>
                <a:spcPts val="0"/>
              </a:spcAft>
              <a:buClr>
                <a:schemeClr val="accent4"/>
              </a:buClr>
              <a:buSzPts val="6000"/>
              <a:buNone/>
              <a:defRPr sz="8000">
                <a:solidFill>
                  <a:schemeClr val="accent4"/>
                </a:solidFill>
              </a:defRPr>
            </a:lvl3pPr>
            <a:lvl4pPr lvl="3" rtl="0">
              <a:spcBef>
                <a:spcPts val="0"/>
              </a:spcBef>
              <a:spcAft>
                <a:spcPts val="0"/>
              </a:spcAft>
              <a:buClr>
                <a:schemeClr val="accent4"/>
              </a:buClr>
              <a:buSzPts val="6000"/>
              <a:buNone/>
              <a:defRPr sz="8000">
                <a:solidFill>
                  <a:schemeClr val="accent4"/>
                </a:solidFill>
              </a:defRPr>
            </a:lvl4pPr>
            <a:lvl5pPr lvl="4" rtl="0">
              <a:spcBef>
                <a:spcPts val="0"/>
              </a:spcBef>
              <a:spcAft>
                <a:spcPts val="0"/>
              </a:spcAft>
              <a:buClr>
                <a:schemeClr val="accent4"/>
              </a:buClr>
              <a:buSzPts val="6000"/>
              <a:buNone/>
              <a:defRPr sz="8000">
                <a:solidFill>
                  <a:schemeClr val="accent4"/>
                </a:solidFill>
              </a:defRPr>
            </a:lvl5pPr>
            <a:lvl6pPr lvl="5" rtl="0">
              <a:spcBef>
                <a:spcPts val="0"/>
              </a:spcBef>
              <a:spcAft>
                <a:spcPts val="0"/>
              </a:spcAft>
              <a:buClr>
                <a:schemeClr val="accent4"/>
              </a:buClr>
              <a:buSzPts val="6000"/>
              <a:buNone/>
              <a:defRPr sz="8000">
                <a:solidFill>
                  <a:schemeClr val="accent4"/>
                </a:solidFill>
              </a:defRPr>
            </a:lvl6pPr>
            <a:lvl7pPr lvl="6" rtl="0">
              <a:spcBef>
                <a:spcPts val="0"/>
              </a:spcBef>
              <a:spcAft>
                <a:spcPts val="0"/>
              </a:spcAft>
              <a:buClr>
                <a:schemeClr val="accent4"/>
              </a:buClr>
              <a:buSzPts val="6000"/>
              <a:buNone/>
              <a:defRPr sz="8000">
                <a:solidFill>
                  <a:schemeClr val="accent4"/>
                </a:solidFill>
              </a:defRPr>
            </a:lvl7pPr>
            <a:lvl8pPr lvl="7" rtl="0">
              <a:spcBef>
                <a:spcPts val="0"/>
              </a:spcBef>
              <a:spcAft>
                <a:spcPts val="0"/>
              </a:spcAft>
              <a:buClr>
                <a:schemeClr val="accent4"/>
              </a:buClr>
              <a:buSzPts val="6000"/>
              <a:buNone/>
              <a:defRPr sz="8000">
                <a:solidFill>
                  <a:schemeClr val="accent4"/>
                </a:solidFill>
              </a:defRPr>
            </a:lvl8pPr>
            <a:lvl9pPr lvl="8" rtl="0">
              <a:spcBef>
                <a:spcPts val="0"/>
              </a:spcBef>
              <a:spcAft>
                <a:spcPts val="0"/>
              </a:spcAft>
              <a:buClr>
                <a:schemeClr val="accent4"/>
              </a:buClr>
              <a:buSzPts val="6000"/>
              <a:buNone/>
              <a:defRPr sz="8000">
                <a:solidFill>
                  <a:schemeClr val="accent4"/>
                </a:solidFill>
              </a:defRPr>
            </a:lvl9pPr>
          </a:lstStyle>
          <a:p>
            <a:endParaRPr/>
          </a:p>
        </p:txBody>
      </p:sp>
      <p:sp>
        <p:nvSpPr>
          <p:cNvPr id="130" name="Google Shape;130;p24"/>
          <p:cNvSpPr txBox="1">
            <a:spLocks noGrp="1"/>
          </p:cNvSpPr>
          <p:nvPr>
            <p:ph type="subTitle" idx="1"/>
          </p:nvPr>
        </p:nvSpPr>
        <p:spPr>
          <a:xfrm>
            <a:off x="2074667" y="4203300"/>
            <a:ext cx="5393600" cy="16468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Clr>
                <a:schemeClr val="accent4"/>
              </a:buClr>
              <a:buSzPts val="2100"/>
              <a:buNone/>
              <a:defRPr sz="2800">
                <a:solidFill>
                  <a:schemeClr val="accent4"/>
                </a:solidFill>
              </a:defRPr>
            </a:lvl1pPr>
            <a:lvl2pPr lvl="1" rtl="0">
              <a:lnSpc>
                <a:spcPct val="100000"/>
              </a:lnSpc>
              <a:spcBef>
                <a:spcPts val="0"/>
              </a:spcBef>
              <a:spcAft>
                <a:spcPts val="0"/>
              </a:spcAft>
              <a:buClr>
                <a:schemeClr val="accent4"/>
              </a:buClr>
              <a:buSzPts val="2100"/>
              <a:buNone/>
              <a:defRPr sz="2800">
                <a:solidFill>
                  <a:schemeClr val="accent4"/>
                </a:solidFill>
              </a:defRPr>
            </a:lvl2pPr>
            <a:lvl3pPr lvl="2" rtl="0">
              <a:lnSpc>
                <a:spcPct val="100000"/>
              </a:lnSpc>
              <a:spcBef>
                <a:spcPts val="0"/>
              </a:spcBef>
              <a:spcAft>
                <a:spcPts val="0"/>
              </a:spcAft>
              <a:buClr>
                <a:schemeClr val="accent4"/>
              </a:buClr>
              <a:buSzPts val="2100"/>
              <a:buNone/>
              <a:defRPr sz="2800">
                <a:solidFill>
                  <a:schemeClr val="accent4"/>
                </a:solidFill>
              </a:defRPr>
            </a:lvl3pPr>
            <a:lvl4pPr lvl="3" rtl="0">
              <a:lnSpc>
                <a:spcPct val="100000"/>
              </a:lnSpc>
              <a:spcBef>
                <a:spcPts val="0"/>
              </a:spcBef>
              <a:spcAft>
                <a:spcPts val="0"/>
              </a:spcAft>
              <a:buClr>
                <a:schemeClr val="accent4"/>
              </a:buClr>
              <a:buSzPts val="2100"/>
              <a:buNone/>
              <a:defRPr sz="2800">
                <a:solidFill>
                  <a:schemeClr val="accent4"/>
                </a:solidFill>
              </a:defRPr>
            </a:lvl4pPr>
            <a:lvl5pPr lvl="4" rtl="0">
              <a:lnSpc>
                <a:spcPct val="100000"/>
              </a:lnSpc>
              <a:spcBef>
                <a:spcPts val="0"/>
              </a:spcBef>
              <a:spcAft>
                <a:spcPts val="0"/>
              </a:spcAft>
              <a:buClr>
                <a:schemeClr val="accent4"/>
              </a:buClr>
              <a:buSzPts val="2100"/>
              <a:buNone/>
              <a:defRPr sz="2800">
                <a:solidFill>
                  <a:schemeClr val="accent4"/>
                </a:solidFill>
              </a:defRPr>
            </a:lvl5pPr>
            <a:lvl6pPr lvl="5" rtl="0">
              <a:lnSpc>
                <a:spcPct val="100000"/>
              </a:lnSpc>
              <a:spcBef>
                <a:spcPts val="0"/>
              </a:spcBef>
              <a:spcAft>
                <a:spcPts val="0"/>
              </a:spcAft>
              <a:buClr>
                <a:schemeClr val="accent4"/>
              </a:buClr>
              <a:buSzPts val="2100"/>
              <a:buNone/>
              <a:defRPr sz="2800">
                <a:solidFill>
                  <a:schemeClr val="accent4"/>
                </a:solidFill>
              </a:defRPr>
            </a:lvl6pPr>
            <a:lvl7pPr lvl="6" rtl="0">
              <a:lnSpc>
                <a:spcPct val="100000"/>
              </a:lnSpc>
              <a:spcBef>
                <a:spcPts val="0"/>
              </a:spcBef>
              <a:spcAft>
                <a:spcPts val="0"/>
              </a:spcAft>
              <a:buClr>
                <a:schemeClr val="accent4"/>
              </a:buClr>
              <a:buSzPts val="2100"/>
              <a:buNone/>
              <a:defRPr sz="2800">
                <a:solidFill>
                  <a:schemeClr val="accent4"/>
                </a:solidFill>
              </a:defRPr>
            </a:lvl7pPr>
            <a:lvl8pPr lvl="7" rtl="0">
              <a:lnSpc>
                <a:spcPct val="100000"/>
              </a:lnSpc>
              <a:spcBef>
                <a:spcPts val="0"/>
              </a:spcBef>
              <a:spcAft>
                <a:spcPts val="0"/>
              </a:spcAft>
              <a:buClr>
                <a:schemeClr val="accent4"/>
              </a:buClr>
              <a:buSzPts val="2100"/>
              <a:buNone/>
              <a:defRPr sz="2800">
                <a:solidFill>
                  <a:schemeClr val="accent4"/>
                </a:solidFill>
              </a:defRPr>
            </a:lvl8pPr>
            <a:lvl9pPr lvl="8" rtl="0">
              <a:lnSpc>
                <a:spcPct val="100000"/>
              </a:lnSpc>
              <a:spcBef>
                <a:spcPts val="0"/>
              </a:spcBef>
              <a:spcAft>
                <a:spcPts val="0"/>
              </a:spcAft>
              <a:buClr>
                <a:schemeClr val="accent4"/>
              </a:buClr>
              <a:buSzPts val="2100"/>
              <a:buNone/>
              <a:defRPr sz="2800">
                <a:solidFill>
                  <a:schemeClr val="accent4"/>
                </a:solidFill>
              </a:defRPr>
            </a:lvl9pPr>
          </a:lstStyle>
          <a:p>
            <a:endParaRPr/>
          </a:p>
        </p:txBody>
      </p:sp>
      <p:sp>
        <p:nvSpPr>
          <p:cNvPr id="131" name="Google Shape;131;p24"/>
          <p:cNvSpPr txBox="1">
            <a:spLocks noGrp="1"/>
          </p:cNvSpPr>
          <p:nvPr>
            <p:ph type="title" idx="2" hasCustomPrompt="1"/>
          </p:nvPr>
        </p:nvSpPr>
        <p:spPr>
          <a:xfrm>
            <a:off x="2074667" y="1789033"/>
            <a:ext cx="5835600" cy="1122400"/>
          </a:xfrm>
          <a:prstGeom prst="rect">
            <a:avLst/>
          </a:prstGeom>
        </p:spPr>
        <p:txBody>
          <a:bodyPr spcFirstLastPara="1" wrap="square" lIns="91425" tIns="91425" rIns="91425" bIns="91425" anchor="b" anchorCtr="0">
            <a:noAutofit/>
          </a:bodyPr>
          <a:lstStyle>
            <a:lvl1pPr lvl="0" rtl="0">
              <a:spcBef>
                <a:spcPts val="0"/>
              </a:spcBef>
              <a:spcAft>
                <a:spcPts val="0"/>
              </a:spcAft>
              <a:buClr>
                <a:schemeClr val="accent4"/>
              </a:buClr>
              <a:buSzPts val="7200"/>
              <a:buNone/>
              <a:defRPr sz="9600">
                <a:solidFill>
                  <a:schemeClr val="accent4"/>
                </a:solidFill>
              </a:defRPr>
            </a:lvl1pPr>
            <a:lvl2pPr lvl="1" rtl="0">
              <a:spcBef>
                <a:spcPts val="0"/>
              </a:spcBef>
              <a:spcAft>
                <a:spcPts val="0"/>
              </a:spcAft>
              <a:buClr>
                <a:schemeClr val="accent4"/>
              </a:buClr>
              <a:buSzPts val="7200"/>
              <a:buNone/>
              <a:defRPr sz="9600">
                <a:solidFill>
                  <a:schemeClr val="accent4"/>
                </a:solidFill>
              </a:defRPr>
            </a:lvl2pPr>
            <a:lvl3pPr lvl="2" rtl="0">
              <a:spcBef>
                <a:spcPts val="0"/>
              </a:spcBef>
              <a:spcAft>
                <a:spcPts val="0"/>
              </a:spcAft>
              <a:buClr>
                <a:schemeClr val="accent4"/>
              </a:buClr>
              <a:buSzPts val="7200"/>
              <a:buNone/>
              <a:defRPr sz="9600">
                <a:solidFill>
                  <a:schemeClr val="accent4"/>
                </a:solidFill>
              </a:defRPr>
            </a:lvl3pPr>
            <a:lvl4pPr lvl="3" rtl="0">
              <a:spcBef>
                <a:spcPts val="0"/>
              </a:spcBef>
              <a:spcAft>
                <a:spcPts val="0"/>
              </a:spcAft>
              <a:buClr>
                <a:schemeClr val="accent4"/>
              </a:buClr>
              <a:buSzPts val="7200"/>
              <a:buNone/>
              <a:defRPr sz="9600">
                <a:solidFill>
                  <a:schemeClr val="accent4"/>
                </a:solidFill>
              </a:defRPr>
            </a:lvl4pPr>
            <a:lvl5pPr lvl="4" rtl="0">
              <a:spcBef>
                <a:spcPts val="0"/>
              </a:spcBef>
              <a:spcAft>
                <a:spcPts val="0"/>
              </a:spcAft>
              <a:buClr>
                <a:schemeClr val="accent4"/>
              </a:buClr>
              <a:buSzPts val="7200"/>
              <a:buNone/>
              <a:defRPr sz="9600">
                <a:solidFill>
                  <a:schemeClr val="accent4"/>
                </a:solidFill>
              </a:defRPr>
            </a:lvl5pPr>
            <a:lvl6pPr lvl="5" rtl="0">
              <a:spcBef>
                <a:spcPts val="0"/>
              </a:spcBef>
              <a:spcAft>
                <a:spcPts val="0"/>
              </a:spcAft>
              <a:buClr>
                <a:schemeClr val="accent4"/>
              </a:buClr>
              <a:buSzPts val="7200"/>
              <a:buNone/>
              <a:defRPr sz="9600">
                <a:solidFill>
                  <a:schemeClr val="accent4"/>
                </a:solidFill>
              </a:defRPr>
            </a:lvl6pPr>
            <a:lvl7pPr lvl="6" rtl="0">
              <a:spcBef>
                <a:spcPts val="0"/>
              </a:spcBef>
              <a:spcAft>
                <a:spcPts val="0"/>
              </a:spcAft>
              <a:buClr>
                <a:schemeClr val="accent4"/>
              </a:buClr>
              <a:buSzPts val="7200"/>
              <a:buNone/>
              <a:defRPr sz="9600">
                <a:solidFill>
                  <a:schemeClr val="accent4"/>
                </a:solidFill>
              </a:defRPr>
            </a:lvl7pPr>
            <a:lvl8pPr lvl="7" rtl="0">
              <a:spcBef>
                <a:spcPts val="0"/>
              </a:spcBef>
              <a:spcAft>
                <a:spcPts val="0"/>
              </a:spcAft>
              <a:buClr>
                <a:schemeClr val="accent4"/>
              </a:buClr>
              <a:buSzPts val="7200"/>
              <a:buNone/>
              <a:defRPr sz="9600">
                <a:solidFill>
                  <a:schemeClr val="accent4"/>
                </a:solidFill>
              </a:defRPr>
            </a:lvl8pPr>
            <a:lvl9pPr lvl="8" rtl="0">
              <a:spcBef>
                <a:spcPts val="0"/>
              </a:spcBef>
              <a:spcAft>
                <a:spcPts val="0"/>
              </a:spcAft>
              <a:buClr>
                <a:schemeClr val="accent4"/>
              </a:buClr>
              <a:buSzPts val="7200"/>
              <a:buNone/>
              <a:defRPr sz="9600">
                <a:solidFill>
                  <a:schemeClr val="accent4"/>
                </a:solidFill>
              </a:defRPr>
            </a:lvl9pPr>
          </a:lstStyle>
          <a:p>
            <a:r>
              <a:t>xx%</a:t>
            </a:r>
          </a:p>
        </p:txBody>
      </p:sp>
      <p:sp>
        <p:nvSpPr>
          <p:cNvPr id="132" name="Google Shape;132;p24"/>
          <p:cNvSpPr/>
          <p:nvPr/>
        </p:nvSpPr>
        <p:spPr>
          <a:xfrm rot="-9430979">
            <a:off x="-3120215" y="-542045"/>
            <a:ext cx="6619684" cy="7248408"/>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33" name="Google Shape;133;p24"/>
          <p:cNvSpPr/>
          <p:nvPr/>
        </p:nvSpPr>
        <p:spPr>
          <a:xfrm>
            <a:off x="6578933" y="-124816"/>
            <a:ext cx="6491115" cy="710762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34" name="Google Shape;134;p24"/>
          <p:cNvSpPr/>
          <p:nvPr/>
        </p:nvSpPr>
        <p:spPr>
          <a:xfrm rot="142657" flipH="1">
            <a:off x="7848606" y="2281679"/>
            <a:ext cx="5369181" cy="5441957"/>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4131074729"/>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matchingName="Title + Four Columns">
  <p:cSld name="Title + Four Columns">
    <p:bg>
      <p:bgPr>
        <a:solidFill>
          <a:schemeClr val="accent4"/>
        </a:solidFill>
        <a:effectLst/>
      </p:bgPr>
    </p:bg>
    <p:spTree>
      <p:nvGrpSpPr>
        <p:cNvPr id="1" name="Shape 135"/>
        <p:cNvGrpSpPr/>
        <p:nvPr/>
      </p:nvGrpSpPr>
      <p:grpSpPr>
        <a:xfrm>
          <a:off x="0" y="0"/>
          <a:ext cx="0" cy="0"/>
          <a:chOff x="0" y="0"/>
          <a:chExt cx="0" cy="0"/>
        </a:xfrm>
      </p:grpSpPr>
      <p:sp>
        <p:nvSpPr>
          <p:cNvPr id="136" name="Google Shape;136;p25"/>
          <p:cNvSpPr/>
          <p:nvPr/>
        </p:nvSpPr>
        <p:spPr>
          <a:xfrm rot="1223448">
            <a:off x="-3814795" y="34184"/>
            <a:ext cx="6619731" cy="724845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5"/>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37" name="Google Shape;137;p25"/>
          <p:cNvSpPr/>
          <p:nvPr/>
        </p:nvSpPr>
        <p:spPr>
          <a:xfrm rot="1223448">
            <a:off x="9027572" y="-123050"/>
            <a:ext cx="6619731" cy="724845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6"/>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38" name="Google Shape;138;p25"/>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dk2"/>
              </a:buClr>
              <a:buSzPts val="2800"/>
              <a:buNone/>
              <a:defRPr>
                <a:solidFill>
                  <a:schemeClr val="dk2"/>
                </a:solidFill>
              </a:defRPr>
            </a:lvl1pPr>
            <a:lvl2pPr lvl="1" algn="ctr" rtl="0">
              <a:spcBef>
                <a:spcPts val="0"/>
              </a:spcBef>
              <a:spcAft>
                <a:spcPts val="0"/>
              </a:spcAft>
              <a:buClr>
                <a:schemeClr val="dk2"/>
              </a:buClr>
              <a:buSzPts val="2800"/>
              <a:buNone/>
              <a:defRPr>
                <a:solidFill>
                  <a:schemeClr val="dk2"/>
                </a:solidFill>
              </a:defRPr>
            </a:lvl2pPr>
            <a:lvl3pPr lvl="2" algn="ctr" rtl="0">
              <a:spcBef>
                <a:spcPts val="0"/>
              </a:spcBef>
              <a:spcAft>
                <a:spcPts val="0"/>
              </a:spcAft>
              <a:buClr>
                <a:schemeClr val="dk2"/>
              </a:buClr>
              <a:buSzPts val="2800"/>
              <a:buNone/>
              <a:defRPr>
                <a:solidFill>
                  <a:schemeClr val="dk2"/>
                </a:solidFill>
              </a:defRPr>
            </a:lvl3pPr>
            <a:lvl4pPr lvl="3" algn="ctr" rtl="0">
              <a:spcBef>
                <a:spcPts val="0"/>
              </a:spcBef>
              <a:spcAft>
                <a:spcPts val="0"/>
              </a:spcAft>
              <a:buClr>
                <a:schemeClr val="dk2"/>
              </a:buClr>
              <a:buSzPts val="2800"/>
              <a:buNone/>
              <a:defRPr>
                <a:solidFill>
                  <a:schemeClr val="dk2"/>
                </a:solidFill>
              </a:defRPr>
            </a:lvl4pPr>
            <a:lvl5pPr lvl="4" algn="ctr" rtl="0">
              <a:spcBef>
                <a:spcPts val="0"/>
              </a:spcBef>
              <a:spcAft>
                <a:spcPts val="0"/>
              </a:spcAft>
              <a:buClr>
                <a:schemeClr val="dk2"/>
              </a:buClr>
              <a:buSzPts val="2800"/>
              <a:buNone/>
              <a:defRPr>
                <a:solidFill>
                  <a:schemeClr val="dk2"/>
                </a:solidFill>
              </a:defRPr>
            </a:lvl5pPr>
            <a:lvl6pPr lvl="5" algn="ctr" rtl="0">
              <a:spcBef>
                <a:spcPts val="0"/>
              </a:spcBef>
              <a:spcAft>
                <a:spcPts val="0"/>
              </a:spcAft>
              <a:buClr>
                <a:schemeClr val="dk2"/>
              </a:buClr>
              <a:buSzPts val="2800"/>
              <a:buNone/>
              <a:defRPr>
                <a:solidFill>
                  <a:schemeClr val="dk2"/>
                </a:solidFill>
              </a:defRPr>
            </a:lvl6pPr>
            <a:lvl7pPr lvl="6" algn="ctr" rtl="0">
              <a:spcBef>
                <a:spcPts val="0"/>
              </a:spcBef>
              <a:spcAft>
                <a:spcPts val="0"/>
              </a:spcAft>
              <a:buClr>
                <a:schemeClr val="dk2"/>
              </a:buClr>
              <a:buSzPts val="2800"/>
              <a:buNone/>
              <a:defRPr>
                <a:solidFill>
                  <a:schemeClr val="dk2"/>
                </a:solidFill>
              </a:defRPr>
            </a:lvl7pPr>
            <a:lvl8pPr lvl="7" algn="ctr" rtl="0">
              <a:spcBef>
                <a:spcPts val="0"/>
              </a:spcBef>
              <a:spcAft>
                <a:spcPts val="0"/>
              </a:spcAft>
              <a:buClr>
                <a:schemeClr val="dk2"/>
              </a:buClr>
              <a:buSzPts val="2800"/>
              <a:buNone/>
              <a:defRPr>
                <a:solidFill>
                  <a:schemeClr val="dk2"/>
                </a:solidFill>
              </a:defRPr>
            </a:lvl8pPr>
            <a:lvl9pPr lvl="8" algn="ctr" rtl="0">
              <a:spcBef>
                <a:spcPts val="0"/>
              </a:spcBef>
              <a:spcAft>
                <a:spcPts val="0"/>
              </a:spcAft>
              <a:buClr>
                <a:schemeClr val="dk2"/>
              </a:buClr>
              <a:buSzPts val="2800"/>
              <a:buNone/>
              <a:defRPr>
                <a:solidFill>
                  <a:schemeClr val="dk2"/>
                </a:solidFill>
              </a:defRPr>
            </a:lvl9pPr>
          </a:lstStyle>
          <a:p>
            <a:endParaRPr/>
          </a:p>
        </p:txBody>
      </p:sp>
      <p:sp>
        <p:nvSpPr>
          <p:cNvPr id="139" name="Google Shape;139;p25"/>
          <p:cNvSpPr txBox="1">
            <a:spLocks noGrp="1"/>
          </p:cNvSpPr>
          <p:nvPr>
            <p:ph type="title" idx="2"/>
          </p:nvPr>
        </p:nvSpPr>
        <p:spPr>
          <a:xfrm>
            <a:off x="1252209" y="3865633"/>
            <a:ext cx="2212000" cy="7636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dk2"/>
              </a:buClr>
              <a:buSzPts val="2000"/>
              <a:buNone/>
              <a:defRPr sz="3200">
                <a:solidFill>
                  <a:schemeClr val="dk2"/>
                </a:solidFill>
              </a:defRPr>
            </a:lvl1pPr>
            <a:lvl2pPr lvl="1" algn="ctr" rtl="0">
              <a:spcBef>
                <a:spcPts val="0"/>
              </a:spcBef>
              <a:spcAft>
                <a:spcPts val="0"/>
              </a:spcAft>
              <a:buClr>
                <a:schemeClr val="dk2"/>
              </a:buClr>
              <a:buSzPts val="4200"/>
              <a:buNone/>
              <a:defRPr sz="5600">
                <a:solidFill>
                  <a:schemeClr val="dk2"/>
                </a:solidFill>
              </a:defRPr>
            </a:lvl2pPr>
            <a:lvl3pPr lvl="2" algn="ctr" rtl="0">
              <a:spcBef>
                <a:spcPts val="0"/>
              </a:spcBef>
              <a:spcAft>
                <a:spcPts val="0"/>
              </a:spcAft>
              <a:buClr>
                <a:schemeClr val="dk2"/>
              </a:buClr>
              <a:buSzPts val="4200"/>
              <a:buNone/>
              <a:defRPr sz="5600">
                <a:solidFill>
                  <a:schemeClr val="dk2"/>
                </a:solidFill>
              </a:defRPr>
            </a:lvl3pPr>
            <a:lvl4pPr lvl="3" algn="ctr" rtl="0">
              <a:spcBef>
                <a:spcPts val="0"/>
              </a:spcBef>
              <a:spcAft>
                <a:spcPts val="0"/>
              </a:spcAft>
              <a:buClr>
                <a:schemeClr val="dk2"/>
              </a:buClr>
              <a:buSzPts val="4200"/>
              <a:buNone/>
              <a:defRPr sz="5600">
                <a:solidFill>
                  <a:schemeClr val="dk2"/>
                </a:solidFill>
              </a:defRPr>
            </a:lvl4pPr>
            <a:lvl5pPr lvl="4" algn="ctr" rtl="0">
              <a:spcBef>
                <a:spcPts val="0"/>
              </a:spcBef>
              <a:spcAft>
                <a:spcPts val="0"/>
              </a:spcAft>
              <a:buClr>
                <a:schemeClr val="dk2"/>
              </a:buClr>
              <a:buSzPts val="4200"/>
              <a:buNone/>
              <a:defRPr sz="5600">
                <a:solidFill>
                  <a:schemeClr val="dk2"/>
                </a:solidFill>
              </a:defRPr>
            </a:lvl5pPr>
            <a:lvl6pPr lvl="5" algn="ctr" rtl="0">
              <a:spcBef>
                <a:spcPts val="0"/>
              </a:spcBef>
              <a:spcAft>
                <a:spcPts val="0"/>
              </a:spcAft>
              <a:buClr>
                <a:schemeClr val="dk2"/>
              </a:buClr>
              <a:buSzPts val="4200"/>
              <a:buNone/>
              <a:defRPr sz="5600">
                <a:solidFill>
                  <a:schemeClr val="dk2"/>
                </a:solidFill>
              </a:defRPr>
            </a:lvl6pPr>
            <a:lvl7pPr lvl="6" algn="ctr" rtl="0">
              <a:spcBef>
                <a:spcPts val="0"/>
              </a:spcBef>
              <a:spcAft>
                <a:spcPts val="0"/>
              </a:spcAft>
              <a:buClr>
                <a:schemeClr val="dk2"/>
              </a:buClr>
              <a:buSzPts val="4200"/>
              <a:buNone/>
              <a:defRPr sz="5600">
                <a:solidFill>
                  <a:schemeClr val="dk2"/>
                </a:solidFill>
              </a:defRPr>
            </a:lvl7pPr>
            <a:lvl8pPr lvl="7" algn="ctr" rtl="0">
              <a:spcBef>
                <a:spcPts val="0"/>
              </a:spcBef>
              <a:spcAft>
                <a:spcPts val="0"/>
              </a:spcAft>
              <a:buClr>
                <a:schemeClr val="dk2"/>
              </a:buClr>
              <a:buSzPts val="4200"/>
              <a:buNone/>
              <a:defRPr sz="5600">
                <a:solidFill>
                  <a:schemeClr val="dk2"/>
                </a:solidFill>
              </a:defRPr>
            </a:lvl8pPr>
            <a:lvl9pPr lvl="8" algn="ctr" rtl="0">
              <a:spcBef>
                <a:spcPts val="0"/>
              </a:spcBef>
              <a:spcAft>
                <a:spcPts val="0"/>
              </a:spcAft>
              <a:buClr>
                <a:schemeClr val="dk2"/>
              </a:buClr>
              <a:buSzPts val="4200"/>
              <a:buNone/>
              <a:defRPr sz="5600">
                <a:solidFill>
                  <a:schemeClr val="dk2"/>
                </a:solidFill>
              </a:defRPr>
            </a:lvl9pPr>
          </a:lstStyle>
          <a:p>
            <a:endParaRPr/>
          </a:p>
        </p:txBody>
      </p:sp>
      <p:sp>
        <p:nvSpPr>
          <p:cNvPr id="140" name="Google Shape;140;p25"/>
          <p:cNvSpPr txBox="1">
            <a:spLocks noGrp="1"/>
          </p:cNvSpPr>
          <p:nvPr>
            <p:ph type="subTitle" idx="1"/>
          </p:nvPr>
        </p:nvSpPr>
        <p:spPr>
          <a:xfrm>
            <a:off x="1252209" y="4542633"/>
            <a:ext cx="2212000" cy="15876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141" name="Google Shape;141;p25"/>
          <p:cNvSpPr txBox="1">
            <a:spLocks noGrp="1"/>
          </p:cNvSpPr>
          <p:nvPr>
            <p:ph type="title" idx="3"/>
          </p:nvPr>
        </p:nvSpPr>
        <p:spPr>
          <a:xfrm>
            <a:off x="3744069" y="3865633"/>
            <a:ext cx="2212000" cy="7636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dk2"/>
              </a:buClr>
              <a:buSzPts val="2000"/>
              <a:buNone/>
              <a:defRPr sz="3200">
                <a:solidFill>
                  <a:schemeClr val="dk2"/>
                </a:solidFill>
              </a:defRPr>
            </a:lvl1pPr>
            <a:lvl2pPr lvl="1" algn="ctr" rtl="0">
              <a:spcBef>
                <a:spcPts val="0"/>
              </a:spcBef>
              <a:spcAft>
                <a:spcPts val="0"/>
              </a:spcAft>
              <a:buClr>
                <a:schemeClr val="dk2"/>
              </a:buClr>
              <a:buSzPts val="4200"/>
              <a:buNone/>
              <a:defRPr sz="5600">
                <a:solidFill>
                  <a:schemeClr val="dk2"/>
                </a:solidFill>
              </a:defRPr>
            </a:lvl2pPr>
            <a:lvl3pPr lvl="2" algn="ctr" rtl="0">
              <a:spcBef>
                <a:spcPts val="0"/>
              </a:spcBef>
              <a:spcAft>
                <a:spcPts val="0"/>
              </a:spcAft>
              <a:buClr>
                <a:schemeClr val="dk2"/>
              </a:buClr>
              <a:buSzPts val="4200"/>
              <a:buNone/>
              <a:defRPr sz="5600">
                <a:solidFill>
                  <a:schemeClr val="dk2"/>
                </a:solidFill>
              </a:defRPr>
            </a:lvl3pPr>
            <a:lvl4pPr lvl="3" algn="ctr" rtl="0">
              <a:spcBef>
                <a:spcPts val="0"/>
              </a:spcBef>
              <a:spcAft>
                <a:spcPts val="0"/>
              </a:spcAft>
              <a:buClr>
                <a:schemeClr val="dk2"/>
              </a:buClr>
              <a:buSzPts val="4200"/>
              <a:buNone/>
              <a:defRPr sz="5600">
                <a:solidFill>
                  <a:schemeClr val="dk2"/>
                </a:solidFill>
              </a:defRPr>
            </a:lvl4pPr>
            <a:lvl5pPr lvl="4" algn="ctr" rtl="0">
              <a:spcBef>
                <a:spcPts val="0"/>
              </a:spcBef>
              <a:spcAft>
                <a:spcPts val="0"/>
              </a:spcAft>
              <a:buClr>
                <a:schemeClr val="dk2"/>
              </a:buClr>
              <a:buSzPts val="4200"/>
              <a:buNone/>
              <a:defRPr sz="5600">
                <a:solidFill>
                  <a:schemeClr val="dk2"/>
                </a:solidFill>
              </a:defRPr>
            </a:lvl5pPr>
            <a:lvl6pPr lvl="5" algn="ctr" rtl="0">
              <a:spcBef>
                <a:spcPts val="0"/>
              </a:spcBef>
              <a:spcAft>
                <a:spcPts val="0"/>
              </a:spcAft>
              <a:buClr>
                <a:schemeClr val="dk2"/>
              </a:buClr>
              <a:buSzPts val="4200"/>
              <a:buNone/>
              <a:defRPr sz="5600">
                <a:solidFill>
                  <a:schemeClr val="dk2"/>
                </a:solidFill>
              </a:defRPr>
            </a:lvl6pPr>
            <a:lvl7pPr lvl="6" algn="ctr" rtl="0">
              <a:spcBef>
                <a:spcPts val="0"/>
              </a:spcBef>
              <a:spcAft>
                <a:spcPts val="0"/>
              </a:spcAft>
              <a:buClr>
                <a:schemeClr val="dk2"/>
              </a:buClr>
              <a:buSzPts val="4200"/>
              <a:buNone/>
              <a:defRPr sz="5600">
                <a:solidFill>
                  <a:schemeClr val="dk2"/>
                </a:solidFill>
              </a:defRPr>
            </a:lvl7pPr>
            <a:lvl8pPr lvl="7" algn="ctr" rtl="0">
              <a:spcBef>
                <a:spcPts val="0"/>
              </a:spcBef>
              <a:spcAft>
                <a:spcPts val="0"/>
              </a:spcAft>
              <a:buClr>
                <a:schemeClr val="dk2"/>
              </a:buClr>
              <a:buSzPts val="4200"/>
              <a:buNone/>
              <a:defRPr sz="5600">
                <a:solidFill>
                  <a:schemeClr val="dk2"/>
                </a:solidFill>
              </a:defRPr>
            </a:lvl8pPr>
            <a:lvl9pPr lvl="8" algn="ctr" rtl="0">
              <a:spcBef>
                <a:spcPts val="0"/>
              </a:spcBef>
              <a:spcAft>
                <a:spcPts val="0"/>
              </a:spcAft>
              <a:buClr>
                <a:schemeClr val="dk2"/>
              </a:buClr>
              <a:buSzPts val="4200"/>
              <a:buNone/>
              <a:defRPr sz="5600">
                <a:solidFill>
                  <a:schemeClr val="dk2"/>
                </a:solidFill>
              </a:defRPr>
            </a:lvl9pPr>
          </a:lstStyle>
          <a:p>
            <a:endParaRPr/>
          </a:p>
        </p:txBody>
      </p:sp>
      <p:sp>
        <p:nvSpPr>
          <p:cNvPr id="142" name="Google Shape;142;p25"/>
          <p:cNvSpPr txBox="1">
            <a:spLocks noGrp="1"/>
          </p:cNvSpPr>
          <p:nvPr>
            <p:ph type="subTitle" idx="4"/>
          </p:nvPr>
        </p:nvSpPr>
        <p:spPr>
          <a:xfrm>
            <a:off x="3744069" y="4542633"/>
            <a:ext cx="2212000" cy="15876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143" name="Google Shape;143;p25"/>
          <p:cNvSpPr txBox="1">
            <a:spLocks noGrp="1"/>
          </p:cNvSpPr>
          <p:nvPr>
            <p:ph type="title" idx="5"/>
          </p:nvPr>
        </p:nvSpPr>
        <p:spPr>
          <a:xfrm>
            <a:off x="6235931" y="3865633"/>
            <a:ext cx="2212000" cy="7636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dk2"/>
              </a:buClr>
              <a:buSzPts val="2000"/>
              <a:buNone/>
              <a:defRPr sz="3200">
                <a:solidFill>
                  <a:schemeClr val="dk2"/>
                </a:solidFill>
              </a:defRPr>
            </a:lvl1pPr>
            <a:lvl2pPr lvl="1" algn="ctr" rtl="0">
              <a:spcBef>
                <a:spcPts val="0"/>
              </a:spcBef>
              <a:spcAft>
                <a:spcPts val="0"/>
              </a:spcAft>
              <a:buClr>
                <a:schemeClr val="dk2"/>
              </a:buClr>
              <a:buSzPts val="4200"/>
              <a:buNone/>
              <a:defRPr sz="5600">
                <a:solidFill>
                  <a:schemeClr val="dk2"/>
                </a:solidFill>
              </a:defRPr>
            </a:lvl2pPr>
            <a:lvl3pPr lvl="2" algn="ctr" rtl="0">
              <a:spcBef>
                <a:spcPts val="0"/>
              </a:spcBef>
              <a:spcAft>
                <a:spcPts val="0"/>
              </a:spcAft>
              <a:buClr>
                <a:schemeClr val="dk2"/>
              </a:buClr>
              <a:buSzPts val="4200"/>
              <a:buNone/>
              <a:defRPr sz="5600">
                <a:solidFill>
                  <a:schemeClr val="dk2"/>
                </a:solidFill>
              </a:defRPr>
            </a:lvl3pPr>
            <a:lvl4pPr lvl="3" algn="ctr" rtl="0">
              <a:spcBef>
                <a:spcPts val="0"/>
              </a:spcBef>
              <a:spcAft>
                <a:spcPts val="0"/>
              </a:spcAft>
              <a:buClr>
                <a:schemeClr val="dk2"/>
              </a:buClr>
              <a:buSzPts val="4200"/>
              <a:buNone/>
              <a:defRPr sz="5600">
                <a:solidFill>
                  <a:schemeClr val="dk2"/>
                </a:solidFill>
              </a:defRPr>
            </a:lvl4pPr>
            <a:lvl5pPr lvl="4" algn="ctr" rtl="0">
              <a:spcBef>
                <a:spcPts val="0"/>
              </a:spcBef>
              <a:spcAft>
                <a:spcPts val="0"/>
              </a:spcAft>
              <a:buClr>
                <a:schemeClr val="dk2"/>
              </a:buClr>
              <a:buSzPts val="4200"/>
              <a:buNone/>
              <a:defRPr sz="5600">
                <a:solidFill>
                  <a:schemeClr val="dk2"/>
                </a:solidFill>
              </a:defRPr>
            </a:lvl5pPr>
            <a:lvl6pPr lvl="5" algn="ctr" rtl="0">
              <a:spcBef>
                <a:spcPts val="0"/>
              </a:spcBef>
              <a:spcAft>
                <a:spcPts val="0"/>
              </a:spcAft>
              <a:buClr>
                <a:schemeClr val="dk2"/>
              </a:buClr>
              <a:buSzPts val="4200"/>
              <a:buNone/>
              <a:defRPr sz="5600">
                <a:solidFill>
                  <a:schemeClr val="dk2"/>
                </a:solidFill>
              </a:defRPr>
            </a:lvl6pPr>
            <a:lvl7pPr lvl="6" algn="ctr" rtl="0">
              <a:spcBef>
                <a:spcPts val="0"/>
              </a:spcBef>
              <a:spcAft>
                <a:spcPts val="0"/>
              </a:spcAft>
              <a:buClr>
                <a:schemeClr val="dk2"/>
              </a:buClr>
              <a:buSzPts val="4200"/>
              <a:buNone/>
              <a:defRPr sz="5600">
                <a:solidFill>
                  <a:schemeClr val="dk2"/>
                </a:solidFill>
              </a:defRPr>
            </a:lvl7pPr>
            <a:lvl8pPr lvl="7" algn="ctr" rtl="0">
              <a:spcBef>
                <a:spcPts val="0"/>
              </a:spcBef>
              <a:spcAft>
                <a:spcPts val="0"/>
              </a:spcAft>
              <a:buClr>
                <a:schemeClr val="dk2"/>
              </a:buClr>
              <a:buSzPts val="4200"/>
              <a:buNone/>
              <a:defRPr sz="5600">
                <a:solidFill>
                  <a:schemeClr val="dk2"/>
                </a:solidFill>
              </a:defRPr>
            </a:lvl8pPr>
            <a:lvl9pPr lvl="8" algn="ctr" rtl="0">
              <a:spcBef>
                <a:spcPts val="0"/>
              </a:spcBef>
              <a:spcAft>
                <a:spcPts val="0"/>
              </a:spcAft>
              <a:buClr>
                <a:schemeClr val="dk2"/>
              </a:buClr>
              <a:buSzPts val="4200"/>
              <a:buNone/>
              <a:defRPr sz="5600">
                <a:solidFill>
                  <a:schemeClr val="dk2"/>
                </a:solidFill>
              </a:defRPr>
            </a:lvl9pPr>
          </a:lstStyle>
          <a:p>
            <a:endParaRPr/>
          </a:p>
        </p:txBody>
      </p:sp>
      <p:sp>
        <p:nvSpPr>
          <p:cNvPr id="144" name="Google Shape;144;p25"/>
          <p:cNvSpPr txBox="1">
            <a:spLocks noGrp="1"/>
          </p:cNvSpPr>
          <p:nvPr>
            <p:ph type="subTitle" idx="6"/>
          </p:nvPr>
        </p:nvSpPr>
        <p:spPr>
          <a:xfrm>
            <a:off x="6235931" y="4542633"/>
            <a:ext cx="2212000" cy="15876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145" name="Google Shape;145;p25"/>
          <p:cNvSpPr txBox="1">
            <a:spLocks noGrp="1"/>
          </p:cNvSpPr>
          <p:nvPr>
            <p:ph type="title" idx="7"/>
          </p:nvPr>
        </p:nvSpPr>
        <p:spPr>
          <a:xfrm>
            <a:off x="8727791" y="3865633"/>
            <a:ext cx="2212000" cy="7636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dk2"/>
              </a:buClr>
              <a:buSzPts val="2000"/>
              <a:buNone/>
              <a:defRPr sz="3200">
                <a:solidFill>
                  <a:schemeClr val="dk2"/>
                </a:solidFill>
              </a:defRPr>
            </a:lvl1pPr>
            <a:lvl2pPr lvl="1" algn="ctr" rtl="0">
              <a:spcBef>
                <a:spcPts val="0"/>
              </a:spcBef>
              <a:spcAft>
                <a:spcPts val="0"/>
              </a:spcAft>
              <a:buClr>
                <a:schemeClr val="dk2"/>
              </a:buClr>
              <a:buSzPts val="4200"/>
              <a:buNone/>
              <a:defRPr sz="5600">
                <a:solidFill>
                  <a:schemeClr val="dk2"/>
                </a:solidFill>
              </a:defRPr>
            </a:lvl2pPr>
            <a:lvl3pPr lvl="2" algn="ctr" rtl="0">
              <a:spcBef>
                <a:spcPts val="0"/>
              </a:spcBef>
              <a:spcAft>
                <a:spcPts val="0"/>
              </a:spcAft>
              <a:buClr>
                <a:schemeClr val="dk2"/>
              </a:buClr>
              <a:buSzPts val="4200"/>
              <a:buNone/>
              <a:defRPr sz="5600">
                <a:solidFill>
                  <a:schemeClr val="dk2"/>
                </a:solidFill>
              </a:defRPr>
            </a:lvl3pPr>
            <a:lvl4pPr lvl="3" algn="ctr" rtl="0">
              <a:spcBef>
                <a:spcPts val="0"/>
              </a:spcBef>
              <a:spcAft>
                <a:spcPts val="0"/>
              </a:spcAft>
              <a:buClr>
                <a:schemeClr val="dk2"/>
              </a:buClr>
              <a:buSzPts val="4200"/>
              <a:buNone/>
              <a:defRPr sz="5600">
                <a:solidFill>
                  <a:schemeClr val="dk2"/>
                </a:solidFill>
              </a:defRPr>
            </a:lvl4pPr>
            <a:lvl5pPr lvl="4" algn="ctr" rtl="0">
              <a:spcBef>
                <a:spcPts val="0"/>
              </a:spcBef>
              <a:spcAft>
                <a:spcPts val="0"/>
              </a:spcAft>
              <a:buClr>
                <a:schemeClr val="dk2"/>
              </a:buClr>
              <a:buSzPts val="4200"/>
              <a:buNone/>
              <a:defRPr sz="5600">
                <a:solidFill>
                  <a:schemeClr val="dk2"/>
                </a:solidFill>
              </a:defRPr>
            </a:lvl5pPr>
            <a:lvl6pPr lvl="5" algn="ctr" rtl="0">
              <a:spcBef>
                <a:spcPts val="0"/>
              </a:spcBef>
              <a:spcAft>
                <a:spcPts val="0"/>
              </a:spcAft>
              <a:buClr>
                <a:schemeClr val="dk2"/>
              </a:buClr>
              <a:buSzPts val="4200"/>
              <a:buNone/>
              <a:defRPr sz="5600">
                <a:solidFill>
                  <a:schemeClr val="dk2"/>
                </a:solidFill>
              </a:defRPr>
            </a:lvl6pPr>
            <a:lvl7pPr lvl="6" algn="ctr" rtl="0">
              <a:spcBef>
                <a:spcPts val="0"/>
              </a:spcBef>
              <a:spcAft>
                <a:spcPts val="0"/>
              </a:spcAft>
              <a:buClr>
                <a:schemeClr val="dk2"/>
              </a:buClr>
              <a:buSzPts val="4200"/>
              <a:buNone/>
              <a:defRPr sz="5600">
                <a:solidFill>
                  <a:schemeClr val="dk2"/>
                </a:solidFill>
              </a:defRPr>
            </a:lvl7pPr>
            <a:lvl8pPr lvl="7" algn="ctr" rtl="0">
              <a:spcBef>
                <a:spcPts val="0"/>
              </a:spcBef>
              <a:spcAft>
                <a:spcPts val="0"/>
              </a:spcAft>
              <a:buClr>
                <a:schemeClr val="dk2"/>
              </a:buClr>
              <a:buSzPts val="4200"/>
              <a:buNone/>
              <a:defRPr sz="5600">
                <a:solidFill>
                  <a:schemeClr val="dk2"/>
                </a:solidFill>
              </a:defRPr>
            </a:lvl8pPr>
            <a:lvl9pPr lvl="8" algn="ctr" rtl="0">
              <a:spcBef>
                <a:spcPts val="0"/>
              </a:spcBef>
              <a:spcAft>
                <a:spcPts val="0"/>
              </a:spcAft>
              <a:buClr>
                <a:schemeClr val="dk2"/>
              </a:buClr>
              <a:buSzPts val="4200"/>
              <a:buNone/>
              <a:defRPr sz="5600">
                <a:solidFill>
                  <a:schemeClr val="dk2"/>
                </a:solidFill>
              </a:defRPr>
            </a:lvl9pPr>
          </a:lstStyle>
          <a:p>
            <a:endParaRPr/>
          </a:p>
        </p:txBody>
      </p:sp>
      <p:sp>
        <p:nvSpPr>
          <p:cNvPr id="146" name="Google Shape;146;p25"/>
          <p:cNvSpPr txBox="1">
            <a:spLocks noGrp="1"/>
          </p:cNvSpPr>
          <p:nvPr>
            <p:ph type="subTitle" idx="8"/>
          </p:nvPr>
        </p:nvSpPr>
        <p:spPr>
          <a:xfrm>
            <a:off x="8727791" y="4542633"/>
            <a:ext cx="2212000" cy="15876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Tree>
    <p:extLst>
      <p:ext uri="{BB962C8B-B14F-4D97-AF65-F5344CB8AC3E}">
        <p14:creationId xmlns:p14="http://schemas.microsoft.com/office/powerpoint/2010/main" val="3801421703"/>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matchingName="Numbers and text">
  <p:cSld name="Numbers and text">
    <p:bg>
      <p:bgPr>
        <a:solidFill>
          <a:schemeClr val="accent4"/>
        </a:solidFill>
        <a:effectLst/>
      </p:bgPr>
    </p:bg>
    <p:spTree>
      <p:nvGrpSpPr>
        <p:cNvPr id="1" name="Shape 147"/>
        <p:cNvGrpSpPr/>
        <p:nvPr/>
      </p:nvGrpSpPr>
      <p:grpSpPr>
        <a:xfrm>
          <a:off x="0" y="0"/>
          <a:ext cx="0" cy="0"/>
          <a:chOff x="0" y="0"/>
          <a:chExt cx="0" cy="0"/>
        </a:xfrm>
      </p:grpSpPr>
      <p:sp>
        <p:nvSpPr>
          <p:cNvPr id="148" name="Google Shape;148;p26"/>
          <p:cNvSpPr/>
          <p:nvPr/>
        </p:nvSpPr>
        <p:spPr>
          <a:xfrm rot="-5057437">
            <a:off x="4275447" y="523241"/>
            <a:ext cx="7779363" cy="12900139"/>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3"/>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49" name="Google Shape;149;p26"/>
          <p:cNvSpPr txBox="1">
            <a:spLocks noGrp="1"/>
          </p:cNvSpPr>
          <p:nvPr>
            <p:ph type="subTitle" idx="1"/>
          </p:nvPr>
        </p:nvSpPr>
        <p:spPr>
          <a:xfrm>
            <a:off x="1360117" y="3724167"/>
            <a:ext cx="2831200" cy="11168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150" name="Google Shape;150;p26"/>
          <p:cNvSpPr txBox="1">
            <a:spLocks noGrp="1"/>
          </p:cNvSpPr>
          <p:nvPr>
            <p:ph type="title" hasCustomPrompt="1"/>
          </p:nvPr>
        </p:nvSpPr>
        <p:spPr>
          <a:xfrm>
            <a:off x="1360117" y="2607367"/>
            <a:ext cx="2831200" cy="11168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accent6"/>
              </a:buClr>
              <a:buSzPts val="5000"/>
              <a:buNone/>
              <a:defRPr sz="6667">
                <a:solidFill>
                  <a:schemeClr val="accent6"/>
                </a:solidFill>
              </a:defRPr>
            </a:lvl1pPr>
            <a:lvl2pPr lvl="1" algn="ctr" rtl="0">
              <a:spcBef>
                <a:spcPts val="0"/>
              </a:spcBef>
              <a:spcAft>
                <a:spcPts val="0"/>
              </a:spcAft>
              <a:buClr>
                <a:schemeClr val="accent6"/>
              </a:buClr>
              <a:buSzPts val="5000"/>
              <a:buNone/>
              <a:defRPr sz="6667">
                <a:solidFill>
                  <a:schemeClr val="accent6"/>
                </a:solidFill>
              </a:defRPr>
            </a:lvl2pPr>
            <a:lvl3pPr lvl="2" algn="ctr" rtl="0">
              <a:spcBef>
                <a:spcPts val="0"/>
              </a:spcBef>
              <a:spcAft>
                <a:spcPts val="0"/>
              </a:spcAft>
              <a:buClr>
                <a:schemeClr val="accent6"/>
              </a:buClr>
              <a:buSzPts val="5000"/>
              <a:buNone/>
              <a:defRPr sz="6667">
                <a:solidFill>
                  <a:schemeClr val="accent6"/>
                </a:solidFill>
              </a:defRPr>
            </a:lvl3pPr>
            <a:lvl4pPr lvl="3" algn="ctr" rtl="0">
              <a:spcBef>
                <a:spcPts val="0"/>
              </a:spcBef>
              <a:spcAft>
                <a:spcPts val="0"/>
              </a:spcAft>
              <a:buClr>
                <a:schemeClr val="accent6"/>
              </a:buClr>
              <a:buSzPts val="5000"/>
              <a:buNone/>
              <a:defRPr sz="6667">
                <a:solidFill>
                  <a:schemeClr val="accent6"/>
                </a:solidFill>
              </a:defRPr>
            </a:lvl4pPr>
            <a:lvl5pPr lvl="4" algn="ctr" rtl="0">
              <a:spcBef>
                <a:spcPts val="0"/>
              </a:spcBef>
              <a:spcAft>
                <a:spcPts val="0"/>
              </a:spcAft>
              <a:buClr>
                <a:schemeClr val="accent6"/>
              </a:buClr>
              <a:buSzPts val="5000"/>
              <a:buNone/>
              <a:defRPr sz="6667">
                <a:solidFill>
                  <a:schemeClr val="accent6"/>
                </a:solidFill>
              </a:defRPr>
            </a:lvl5pPr>
            <a:lvl6pPr lvl="5" algn="ctr" rtl="0">
              <a:spcBef>
                <a:spcPts val="0"/>
              </a:spcBef>
              <a:spcAft>
                <a:spcPts val="0"/>
              </a:spcAft>
              <a:buClr>
                <a:schemeClr val="accent6"/>
              </a:buClr>
              <a:buSzPts val="5000"/>
              <a:buNone/>
              <a:defRPr sz="6667">
                <a:solidFill>
                  <a:schemeClr val="accent6"/>
                </a:solidFill>
              </a:defRPr>
            </a:lvl6pPr>
            <a:lvl7pPr lvl="6" algn="ctr" rtl="0">
              <a:spcBef>
                <a:spcPts val="0"/>
              </a:spcBef>
              <a:spcAft>
                <a:spcPts val="0"/>
              </a:spcAft>
              <a:buClr>
                <a:schemeClr val="accent6"/>
              </a:buClr>
              <a:buSzPts val="5000"/>
              <a:buNone/>
              <a:defRPr sz="6667">
                <a:solidFill>
                  <a:schemeClr val="accent6"/>
                </a:solidFill>
              </a:defRPr>
            </a:lvl7pPr>
            <a:lvl8pPr lvl="7" algn="ctr" rtl="0">
              <a:spcBef>
                <a:spcPts val="0"/>
              </a:spcBef>
              <a:spcAft>
                <a:spcPts val="0"/>
              </a:spcAft>
              <a:buClr>
                <a:schemeClr val="accent6"/>
              </a:buClr>
              <a:buSzPts val="5000"/>
              <a:buNone/>
              <a:defRPr sz="6667">
                <a:solidFill>
                  <a:schemeClr val="accent6"/>
                </a:solidFill>
              </a:defRPr>
            </a:lvl8pPr>
            <a:lvl9pPr lvl="8" algn="ctr" rtl="0">
              <a:spcBef>
                <a:spcPts val="0"/>
              </a:spcBef>
              <a:spcAft>
                <a:spcPts val="0"/>
              </a:spcAft>
              <a:buClr>
                <a:schemeClr val="accent6"/>
              </a:buClr>
              <a:buSzPts val="5000"/>
              <a:buNone/>
              <a:defRPr sz="6667">
                <a:solidFill>
                  <a:schemeClr val="accent6"/>
                </a:solidFill>
              </a:defRPr>
            </a:lvl9pPr>
          </a:lstStyle>
          <a:p>
            <a:r>
              <a:t>xx%</a:t>
            </a:r>
          </a:p>
        </p:txBody>
      </p:sp>
      <p:sp>
        <p:nvSpPr>
          <p:cNvPr id="151" name="Google Shape;151;p26"/>
          <p:cNvSpPr txBox="1">
            <a:spLocks noGrp="1"/>
          </p:cNvSpPr>
          <p:nvPr>
            <p:ph type="subTitle" idx="2"/>
          </p:nvPr>
        </p:nvSpPr>
        <p:spPr>
          <a:xfrm>
            <a:off x="4680404" y="3724167"/>
            <a:ext cx="2831200" cy="11168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152" name="Google Shape;152;p26"/>
          <p:cNvSpPr txBox="1">
            <a:spLocks noGrp="1"/>
          </p:cNvSpPr>
          <p:nvPr>
            <p:ph type="title" idx="3" hasCustomPrompt="1"/>
          </p:nvPr>
        </p:nvSpPr>
        <p:spPr>
          <a:xfrm>
            <a:off x="4680404" y="2607367"/>
            <a:ext cx="2831200" cy="11168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accent6"/>
              </a:buClr>
              <a:buSzPts val="5000"/>
              <a:buNone/>
              <a:defRPr sz="6667">
                <a:solidFill>
                  <a:schemeClr val="accent6"/>
                </a:solidFill>
              </a:defRPr>
            </a:lvl1pPr>
            <a:lvl2pPr lvl="1" algn="ctr" rtl="0">
              <a:spcBef>
                <a:spcPts val="0"/>
              </a:spcBef>
              <a:spcAft>
                <a:spcPts val="0"/>
              </a:spcAft>
              <a:buClr>
                <a:schemeClr val="accent6"/>
              </a:buClr>
              <a:buSzPts val="5000"/>
              <a:buNone/>
              <a:defRPr sz="6667">
                <a:solidFill>
                  <a:schemeClr val="accent6"/>
                </a:solidFill>
              </a:defRPr>
            </a:lvl2pPr>
            <a:lvl3pPr lvl="2" algn="ctr" rtl="0">
              <a:spcBef>
                <a:spcPts val="0"/>
              </a:spcBef>
              <a:spcAft>
                <a:spcPts val="0"/>
              </a:spcAft>
              <a:buClr>
                <a:schemeClr val="accent6"/>
              </a:buClr>
              <a:buSzPts val="5000"/>
              <a:buNone/>
              <a:defRPr sz="6667">
                <a:solidFill>
                  <a:schemeClr val="accent6"/>
                </a:solidFill>
              </a:defRPr>
            </a:lvl3pPr>
            <a:lvl4pPr lvl="3" algn="ctr" rtl="0">
              <a:spcBef>
                <a:spcPts val="0"/>
              </a:spcBef>
              <a:spcAft>
                <a:spcPts val="0"/>
              </a:spcAft>
              <a:buClr>
                <a:schemeClr val="accent6"/>
              </a:buClr>
              <a:buSzPts val="5000"/>
              <a:buNone/>
              <a:defRPr sz="6667">
                <a:solidFill>
                  <a:schemeClr val="accent6"/>
                </a:solidFill>
              </a:defRPr>
            </a:lvl4pPr>
            <a:lvl5pPr lvl="4" algn="ctr" rtl="0">
              <a:spcBef>
                <a:spcPts val="0"/>
              </a:spcBef>
              <a:spcAft>
                <a:spcPts val="0"/>
              </a:spcAft>
              <a:buClr>
                <a:schemeClr val="accent6"/>
              </a:buClr>
              <a:buSzPts val="5000"/>
              <a:buNone/>
              <a:defRPr sz="6667">
                <a:solidFill>
                  <a:schemeClr val="accent6"/>
                </a:solidFill>
              </a:defRPr>
            </a:lvl5pPr>
            <a:lvl6pPr lvl="5" algn="ctr" rtl="0">
              <a:spcBef>
                <a:spcPts val="0"/>
              </a:spcBef>
              <a:spcAft>
                <a:spcPts val="0"/>
              </a:spcAft>
              <a:buClr>
                <a:schemeClr val="accent6"/>
              </a:buClr>
              <a:buSzPts val="5000"/>
              <a:buNone/>
              <a:defRPr sz="6667">
                <a:solidFill>
                  <a:schemeClr val="accent6"/>
                </a:solidFill>
              </a:defRPr>
            </a:lvl6pPr>
            <a:lvl7pPr lvl="6" algn="ctr" rtl="0">
              <a:spcBef>
                <a:spcPts val="0"/>
              </a:spcBef>
              <a:spcAft>
                <a:spcPts val="0"/>
              </a:spcAft>
              <a:buClr>
                <a:schemeClr val="accent6"/>
              </a:buClr>
              <a:buSzPts val="5000"/>
              <a:buNone/>
              <a:defRPr sz="6667">
                <a:solidFill>
                  <a:schemeClr val="accent6"/>
                </a:solidFill>
              </a:defRPr>
            </a:lvl7pPr>
            <a:lvl8pPr lvl="7" algn="ctr" rtl="0">
              <a:spcBef>
                <a:spcPts val="0"/>
              </a:spcBef>
              <a:spcAft>
                <a:spcPts val="0"/>
              </a:spcAft>
              <a:buClr>
                <a:schemeClr val="accent6"/>
              </a:buClr>
              <a:buSzPts val="5000"/>
              <a:buNone/>
              <a:defRPr sz="6667">
                <a:solidFill>
                  <a:schemeClr val="accent6"/>
                </a:solidFill>
              </a:defRPr>
            </a:lvl8pPr>
            <a:lvl9pPr lvl="8" algn="ctr" rtl="0">
              <a:spcBef>
                <a:spcPts val="0"/>
              </a:spcBef>
              <a:spcAft>
                <a:spcPts val="0"/>
              </a:spcAft>
              <a:buClr>
                <a:schemeClr val="accent6"/>
              </a:buClr>
              <a:buSzPts val="5000"/>
              <a:buNone/>
              <a:defRPr sz="6667">
                <a:solidFill>
                  <a:schemeClr val="accent6"/>
                </a:solidFill>
              </a:defRPr>
            </a:lvl9pPr>
          </a:lstStyle>
          <a:p>
            <a:r>
              <a:t>xx%</a:t>
            </a:r>
          </a:p>
        </p:txBody>
      </p:sp>
      <p:sp>
        <p:nvSpPr>
          <p:cNvPr id="153" name="Google Shape;153;p26"/>
          <p:cNvSpPr txBox="1">
            <a:spLocks noGrp="1"/>
          </p:cNvSpPr>
          <p:nvPr>
            <p:ph type="subTitle" idx="4"/>
          </p:nvPr>
        </p:nvSpPr>
        <p:spPr>
          <a:xfrm>
            <a:off x="8000692" y="3724167"/>
            <a:ext cx="2831200" cy="11168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2"/>
              </a:buClr>
              <a:buSzPts val="1800"/>
              <a:buNone/>
              <a:defRPr>
                <a:solidFill>
                  <a:schemeClr val="dk2"/>
                </a:solidFill>
              </a:defRPr>
            </a:lvl1pPr>
            <a:lvl2pPr lvl="1" algn="ctr" rtl="0">
              <a:lnSpc>
                <a:spcPct val="100000"/>
              </a:lnSpc>
              <a:spcBef>
                <a:spcPts val="0"/>
              </a:spcBef>
              <a:spcAft>
                <a:spcPts val="0"/>
              </a:spcAft>
              <a:buClr>
                <a:schemeClr val="dk2"/>
              </a:buClr>
              <a:buSzPts val="2100"/>
              <a:buNone/>
              <a:defRPr sz="2800">
                <a:solidFill>
                  <a:schemeClr val="dk2"/>
                </a:solidFill>
              </a:defRPr>
            </a:lvl2pPr>
            <a:lvl3pPr lvl="2" algn="ctr" rtl="0">
              <a:lnSpc>
                <a:spcPct val="100000"/>
              </a:lnSpc>
              <a:spcBef>
                <a:spcPts val="0"/>
              </a:spcBef>
              <a:spcAft>
                <a:spcPts val="0"/>
              </a:spcAft>
              <a:buClr>
                <a:schemeClr val="dk2"/>
              </a:buClr>
              <a:buSzPts val="2100"/>
              <a:buNone/>
              <a:defRPr sz="2800">
                <a:solidFill>
                  <a:schemeClr val="dk2"/>
                </a:solidFill>
              </a:defRPr>
            </a:lvl3pPr>
            <a:lvl4pPr lvl="3" algn="ctr" rtl="0">
              <a:lnSpc>
                <a:spcPct val="100000"/>
              </a:lnSpc>
              <a:spcBef>
                <a:spcPts val="0"/>
              </a:spcBef>
              <a:spcAft>
                <a:spcPts val="0"/>
              </a:spcAft>
              <a:buClr>
                <a:schemeClr val="dk2"/>
              </a:buClr>
              <a:buSzPts val="2100"/>
              <a:buNone/>
              <a:defRPr sz="2800">
                <a:solidFill>
                  <a:schemeClr val="dk2"/>
                </a:solidFill>
              </a:defRPr>
            </a:lvl4pPr>
            <a:lvl5pPr lvl="4" algn="ctr" rtl="0">
              <a:lnSpc>
                <a:spcPct val="100000"/>
              </a:lnSpc>
              <a:spcBef>
                <a:spcPts val="0"/>
              </a:spcBef>
              <a:spcAft>
                <a:spcPts val="0"/>
              </a:spcAft>
              <a:buClr>
                <a:schemeClr val="dk2"/>
              </a:buClr>
              <a:buSzPts val="2100"/>
              <a:buNone/>
              <a:defRPr sz="2800">
                <a:solidFill>
                  <a:schemeClr val="dk2"/>
                </a:solidFill>
              </a:defRPr>
            </a:lvl5pPr>
            <a:lvl6pPr lvl="5" algn="ctr" rtl="0">
              <a:lnSpc>
                <a:spcPct val="100000"/>
              </a:lnSpc>
              <a:spcBef>
                <a:spcPts val="0"/>
              </a:spcBef>
              <a:spcAft>
                <a:spcPts val="0"/>
              </a:spcAft>
              <a:buClr>
                <a:schemeClr val="dk2"/>
              </a:buClr>
              <a:buSzPts val="2100"/>
              <a:buNone/>
              <a:defRPr sz="2800">
                <a:solidFill>
                  <a:schemeClr val="dk2"/>
                </a:solidFill>
              </a:defRPr>
            </a:lvl6pPr>
            <a:lvl7pPr lvl="6" algn="ctr" rtl="0">
              <a:lnSpc>
                <a:spcPct val="100000"/>
              </a:lnSpc>
              <a:spcBef>
                <a:spcPts val="0"/>
              </a:spcBef>
              <a:spcAft>
                <a:spcPts val="0"/>
              </a:spcAft>
              <a:buClr>
                <a:schemeClr val="dk2"/>
              </a:buClr>
              <a:buSzPts val="2100"/>
              <a:buNone/>
              <a:defRPr sz="2800">
                <a:solidFill>
                  <a:schemeClr val="dk2"/>
                </a:solidFill>
              </a:defRPr>
            </a:lvl7pPr>
            <a:lvl8pPr lvl="7" algn="ctr" rtl="0">
              <a:lnSpc>
                <a:spcPct val="100000"/>
              </a:lnSpc>
              <a:spcBef>
                <a:spcPts val="0"/>
              </a:spcBef>
              <a:spcAft>
                <a:spcPts val="0"/>
              </a:spcAft>
              <a:buClr>
                <a:schemeClr val="dk2"/>
              </a:buClr>
              <a:buSzPts val="2100"/>
              <a:buNone/>
              <a:defRPr sz="2800">
                <a:solidFill>
                  <a:schemeClr val="dk2"/>
                </a:solidFill>
              </a:defRPr>
            </a:lvl8pPr>
            <a:lvl9pPr lvl="8" algn="ctr"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154" name="Google Shape;154;p26"/>
          <p:cNvSpPr txBox="1">
            <a:spLocks noGrp="1"/>
          </p:cNvSpPr>
          <p:nvPr>
            <p:ph type="title" idx="5" hasCustomPrompt="1"/>
          </p:nvPr>
        </p:nvSpPr>
        <p:spPr>
          <a:xfrm>
            <a:off x="8000692" y="2607367"/>
            <a:ext cx="2831200" cy="1116800"/>
          </a:xfrm>
          <a:prstGeom prst="rect">
            <a:avLst/>
          </a:prstGeom>
        </p:spPr>
        <p:txBody>
          <a:bodyPr spcFirstLastPara="1" wrap="square" lIns="91425" tIns="91425" rIns="91425" bIns="91425" anchor="b" anchorCtr="0">
            <a:noAutofit/>
          </a:bodyPr>
          <a:lstStyle>
            <a:lvl1pPr lvl="0" algn="ctr" rtl="0">
              <a:spcBef>
                <a:spcPts val="0"/>
              </a:spcBef>
              <a:spcAft>
                <a:spcPts val="0"/>
              </a:spcAft>
              <a:buClr>
                <a:schemeClr val="accent6"/>
              </a:buClr>
              <a:buSzPts val="5000"/>
              <a:buNone/>
              <a:defRPr sz="6667">
                <a:solidFill>
                  <a:schemeClr val="accent6"/>
                </a:solidFill>
              </a:defRPr>
            </a:lvl1pPr>
            <a:lvl2pPr lvl="1" algn="ctr" rtl="0">
              <a:spcBef>
                <a:spcPts val="0"/>
              </a:spcBef>
              <a:spcAft>
                <a:spcPts val="0"/>
              </a:spcAft>
              <a:buClr>
                <a:schemeClr val="accent6"/>
              </a:buClr>
              <a:buSzPts val="5000"/>
              <a:buNone/>
              <a:defRPr sz="6667">
                <a:solidFill>
                  <a:schemeClr val="accent6"/>
                </a:solidFill>
              </a:defRPr>
            </a:lvl2pPr>
            <a:lvl3pPr lvl="2" algn="ctr" rtl="0">
              <a:spcBef>
                <a:spcPts val="0"/>
              </a:spcBef>
              <a:spcAft>
                <a:spcPts val="0"/>
              </a:spcAft>
              <a:buClr>
                <a:schemeClr val="accent6"/>
              </a:buClr>
              <a:buSzPts val="5000"/>
              <a:buNone/>
              <a:defRPr sz="6667">
                <a:solidFill>
                  <a:schemeClr val="accent6"/>
                </a:solidFill>
              </a:defRPr>
            </a:lvl3pPr>
            <a:lvl4pPr lvl="3" algn="ctr" rtl="0">
              <a:spcBef>
                <a:spcPts val="0"/>
              </a:spcBef>
              <a:spcAft>
                <a:spcPts val="0"/>
              </a:spcAft>
              <a:buClr>
                <a:schemeClr val="accent6"/>
              </a:buClr>
              <a:buSzPts val="5000"/>
              <a:buNone/>
              <a:defRPr sz="6667">
                <a:solidFill>
                  <a:schemeClr val="accent6"/>
                </a:solidFill>
              </a:defRPr>
            </a:lvl4pPr>
            <a:lvl5pPr lvl="4" algn="ctr" rtl="0">
              <a:spcBef>
                <a:spcPts val="0"/>
              </a:spcBef>
              <a:spcAft>
                <a:spcPts val="0"/>
              </a:spcAft>
              <a:buClr>
                <a:schemeClr val="accent6"/>
              </a:buClr>
              <a:buSzPts val="5000"/>
              <a:buNone/>
              <a:defRPr sz="6667">
                <a:solidFill>
                  <a:schemeClr val="accent6"/>
                </a:solidFill>
              </a:defRPr>
            </a:lvl5pPr>
            <a:lvl6pPr lvl="5" algn="ctr" rtl="0">
              <a:spcBef>
                <a:spcPts val="0"/>
              </a:spcBef>
              <a:spcAft>
                <a:spcPts val="0"/>
              </a:spcAft>
              <a:buClr>
                <a:schemeClr val="accent6"/>
              </a:buClr>
              <a:buSzPts val="5000"/>
              <a:buNone/>
              <a:defRPr sz="6667">
                <a:solidFill>
                  <a:schemeClr val="accent6"/>
                </a:solidFill>
              </a:defRPr>
            </a:lvl6pPr>
            <a:lvl7pPr lvl="6" algn="ctr" rtl="0">
              <a:spcBef>
                <a:spcPts val="0"/>
              </a:spcBef>
              <a:spcAft>
                <a:spcPts val="0"/>
              </a:spcAft>
              <a:buClr>
                <a:schemeClr val="accent6"/>
              </a:buClr>
              <a:buSzPts val="5000"/>
              <a:buNone/>
              <a:defRPr sz="6667">
                <a:solidFill>
                  <a:schemeClr val="accent6"/>
                </a:solidFill>
              </a:defRPr>
            </a:lvl7pPr>
            <a:lvl8pPr lvl="7" algn="ctr" rtl="0">
              <a:spcBef>
                <a:spcPts val="0"/>
              </a:spcBef>
              <a:spcAft>
                <a:spcPts val="0"/>
              </a:spcAft>
              <a:buClr>
                <a:schemeClr val="accent6"/>
              </a:buClr>
              <a:buSzPts val="5000"/>
              <a:buNone/>
              <a:defRPr sz="6667">
                <a:solidFill>
                  <a:schemeClr val="accent6"/>
                </a:solidFill>
              </a:defRPr>
            </a:lvl8pPr>
            <a:lvl9pPr lvl="8" algn="ctr" rtl="0">
              <a:spcBef>
                <a:spcPts val="0"/>
              </a:spcBef>
              <a:spcAft>
                <a:spcPts val="0"/>
              </a:spcAft>
              <a:buClr>
                <a:schemeClr val="accent6"/>
              </a:buClr>
              <a:buSzPts val="5000"/>
              <a:buNone/>
              <a:defRPr sz="6667">
                <a:solidFill>
                  <a:schemeClr val="accent6"/>
                </a:solidFill>
              </a:defRPr>
            </a:lvl9pPr>
          </a:lstStyle>
          <a:p>
            <a:r>
              <a:t>xx%</a:t>
            </a:r>
          </a:p>
        </p:txBody>
      </p:sp>
      <p:sp>
        <p:nvSpPr>
          <p:cNvPr id="155" name="Google Shape;155;p26"/>
          <p:cNvSpPr/>
          <p:nvPr/>
        </p:nvSpPr>
        <p:spPr>
          <a:xfrm rot="-5057437">
            <a:off x="1497347" y="-6233226"/>
            <a:ext cx="7779363" cy="12900139"/>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5"/>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3999018508"/>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matchingName="Title + Design 5">
  <p:cSld name="Title + Design 5">
    <p:bg>
      <p:bgPr>
        <a:solidFill>
          <a:schemeClr val="accent4"/>
        </a:solidFill>
        <a:effectLst/>
      </p:bgPr>
    </p:bg>
    <p:spTree>
      <p:nvGrpSpPr>
        <p:cNvPr id="1" name="Shape 156"/>
        <p:cNvGrpSpPr/>
        <p:nvPr/>
      </p:nvGrpSpPr>
      <p:grpSpPr>
        <a:xfrm>
          <a:off x="0" y="0"/>
          <a:ext cx="0" cy="0"/>
          <a:chOff x="0" y="0"/>
          <a:chExt cx="0" cy="0"/>
        </a:xfrm>
      </p:grpSpPr>
      <p:sp>
        <p:nvSpPr>
          <p:cNvPr id="157" name="Google Shape;157;p27"/>
          <p:cNvSpPr/>
          <p:nvPr/>
        </p:nvSpPr>
        <p:spPr>
          <a:xfrm rot="5209686" flipH="1">
            <a:off x="-2008165" y="2051721"/>
            <a:ext cx="5369436" cy="5442215"/>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chemeClr val="accent3"/>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58" name="Google Shape;158;p27"/>
          <p:cNvSpPr/>
          <p:nvPr/>
        </p:nvSpPr>
        <p:spPr>
          <a:xfrm rot="1223448">
            <a:off x="9027572" y="-123050"/>
            <a:ext cx="6619731" cy="724845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6"/>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59" name="Google Shape;159;p27"/>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dk2"/>
              </a:buClr>
              <a:buSzPts val="2800"/>
              <a:buNone/>
              <a:defRPr>
                <a:solidFill>
                  <a:schemeClr val="dk2"/>
                </a:solidFill>
              </a:defRPr>
            </a:lvl1pPr>
            <a:lvl2pPr lvl="1" algn="ctr" rtl="0">
              <a:spcBef>
                <a:spcPts val="0"/>
              </a:spcBef>
              <a:spcAft>
                <a:spcPts val="0"/>
              </a:spcAft>
              <a:buClr>
                <a:schemeClr val="dk2"/>
              </a:buClr>
              <a:buSzPts val="2800"/>
              <a:buNone/>
              <a:defRPr>
                <a:solidFill>
                  <a:schemeClr val="dk2"/>
                </a:solidFill>
              </a:defRPr>
            </a:lvl2pPr>
            <a:lvl3pPr lvl="2" algn="ctr" rtl="0">
              <a:spcBef>
                <a:spcPts val="0"/>
              </a:spcBef>
              <a:spcAft>
                <a:spcPts val="0"/>
              </a:spcAft>
              <a:buClr>
                <a:schemeClr val="dk2"/>
              </a:buClr>
              <a:buSzPts val="2800"/>
              <a:buNone/>
              <a:defRPr>
                <a:solidFill>
                  <a:schemeClr val="dk2"/>
                </a:solidFill>
              </a:defRPr>
            </a:lvl3pPr>
            <a:lvl4pPr lvl="3" algn="ctr" rtl="0">
              <a:spcBef>
                <a:spcPts val="0"/>
              </a:spcBef>
              <a:spcAft>
                <a:spcPts val="0"/>
              </a:spcAft>
              <a:buClr>
                <a:schemeClr val="dk2"/>
              </a:buClr>
              <a:buSzPts val="2800"/>
              <a:buNone/>
              <a:defRPr>
                <a:solidFill>
                  <a:schemeClr val="dk2"/>
                </a:solidFill>
              </a:defRPr>
            </a:lvl4pPr>
            <a:lvl5pPr lvl="4" algn="ctr" rtl="0">
              <a:spcBef>
                <a:spcPts val="0"/>
              </a:spcBef>
              <a:spcAft>
                <a:spcPts val="0"/>
              </a:spcAft>
              <a:buClr>
                <a:schemeClr val="dk2"/>
              </a:buClr>
              <a:buSzPts val="2800"/>
              <a:buNone/>
              <a:defRPr>
                <a:solidFill>
                  <a:schemeClr val="dk2"/>
                </a:solidFill>
              </a:defRPr>
            </a:lvl5pPr>
            <a:lvl6pPr lvl="5" algn="ctr" rtl="0">
              <a:spcBef>
                <a:spcPts val="0"/>
              </a:spcBef>
              <a:spcAft>
                <a:spcPts val="0"/>
              </a:spcAft>
              <a:buClr>
                <a:schemeClr val="dk2"/>
              </a:buClr>
              <a:buSzPts val="2800"/>
              <a:buNone/>
              <a:defRPr>
                <a:solidFill>
                  <a:schemeClr val="dk2"/>
                </a:solidFill>
              </a:defRPr>
            </a:lvl6pPr>
            <a:lvl7pPr lvl="6" algn="ctr" rtl="0">
              <a:spcBef>
                <a:spcPts val="0"/>
              </a:spcBef>
              <a:spcAft>
                <a:spcPts val="0"/>
              </a:spcAft>
              <a:buClr>
                <a:schemeClr val="dk2"/>
              </a:buClr>
              <a:buSzPts val="2800"/>
              <a:buNone/>
              <a:defRPr>
                <a:solidFill>
                  <a:schemeClr val="dk2"/>
                </a:solidFill>
              </a:defRPr>
            </a:lvl7pPr>
            <a:lvl8pPr lvl="7" algn="ctr" rtl="0">
              <a:spcBef>
                <a:spcPts val="0"/>
              </a:spcBef>
              <a:spcAft>
                <a:spcPts val="0"/>
              </a:spcAft>
              <a:buClr>
                <a:schemeClr val="dk2"/>
              </a:buClr>
              <a:buSzPts val="2800"/>
              <a:buNone/>
              <a:defRPr>
                <a:solidFill>
                  <a:schemeClr val="dk2"/>
                </a:solidFill>
              </a:defRPr>
            </a:lvl8pPr>
            <a:lvl9pPr lvl="8" algn="ctr" rtl="0">
              <a:spcBef>
                <a:spcPts val="0"/>
              </a:spcBef>
              <a:spcAft>
                <a:spcPts val="0"/>
              </a:spcAft>
              <a:buClr>
                <a:schemeClr val="dk2"/>
              </a:buClr>
              <a:buSzPts val="2800"/>
              <a:buNone/>
              <a:defRPr>
                <a:solidFill>
                  <a:schemeClr val="dk2"/>
                </a:solidFill>
              </a:defRPr>
            </a:lvl9pPr>
          </a:lstStyle>
          <a:p>
            <a:endParaRPr/>
          </a:p>
        </p:txBody>
      </p:sp>
    </p:spTree>
    <p:extLst>
      <p:ext uri="{BB962C8B-B14F-4D97-AF65-F5344CB8AC3E}">
        <p14:creationId xmlns:p14="http://schemas.microsoft.com/office/powerpoint/2010/main" val="3003177408"/>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matchingName="Title + Six Columns">
  <p:cSld name="Title + Six Columns">
    <p:bg>
      <p:bgPr>
        <a:solidFill>
          <a:schemeClr val="accent6"/>
        </a:solidFill>
        <a:effectLst/>
      </p:bgPr>
    </p:bg>
    <p:spTree>
      <p:nvGrpSpPr>
        <p:cNvPr id="1" name="Shape 160"/>
        <p:cNvGrpSpPr/>
        <p:nvPr/>
      </p:nvGrpSpPr>
      <p:grpSpPr>
        <a:xfrm>
          <a:off x="0" y="0"/>
          <a:ext cx="0" cy="0"/>
          <a:chOff x="0" y="0"/>
          <a:chExt cx="0" cy="0"/>
        </a:xfrm>
      </p:grpSpPr>
      <p:sp>
        <p:nvSpPr>
          <p:cNvPr id="161" name="Google Shape;161;p28"/>
          <p:cNvSpPr/>
          <p:nvPr/>
        </p:nvSpPr>
        <p:spPr>
          <a:xfrm rot="1083411">
            <a:off x="8738897" y="-346392"/>
            <a:ext cx="6491168" cy="7107685"/>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62" name="Google Shape;162;p28"/>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800"/>
              <a:buNone/>
              <a:defRPr/>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
        <p:nvSpPr>
          <p:cNvPr id="163" name="Google Shape;163;p28"/>
          <p:cNvSpPr txBox="1">
            <a:spLocks noGrp="1"/>
          </p:cNvSpPr>
          <p:nvPr>
            <p:ph type="title" idx="2"/>
          </p:nvPr>
        </p:nvSpPr>
        <p:spPr>
          <a:xfrm>
            <a:off x="4559800" y="4183100"/>
            <a:ext cx="307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2400"/>
              <a:buNone/>
              <a:defRPr sz="3200"/>
            </a:lvl1pPr>
            <a:lvl2pPr lvl="1" algn="ctr" rtl="0">
              <a:spcBef>
                <a:spcPts val="0"/>
              </a:spcBef>
              <a:spcAft>
                <a:spcPts val="0"/>
              </a:spcAft>
              <a:buSzPts val="2400"/>
              <a:buNone/>
              <a:defRPr sz="3200"/>
            </a:lvl2pPr>
            <a:lvl3pPr lvl="2" algn="ctr" rtl="0">
              <a:spcBef>
                <a:spcPts val="0"/>
              </a:spcBef>
              <a:spcAft>
                <a:spcPts val="0"/>
              </a:spcAft>
              <a:buSzPts val="2400"/>
              <a:buNone/>
              <a:defRPr sz="3200"/>
            </a:lvl3pPr>
            <a:lvl4pPr lvl="3" algn="ctr" rtl="0">
              <a:spcBef>
                <a:spcPts val="0"/>
              </a:spcBef>
              <a:spcAft>
                <a:spcPts val="0"/>
              </a:spcAft>
              <a:buSzPts val="2400"/>
              <a:buNone/>
              <a:defRPr sz="3200"/>
            </a:lvl4pPr>
            <a:lvl5pPr lvl="4" algn="ctr" rtl="0">
              <a:spcBef>
                <a:spcPts val="0"/>
              </a:spcBef>
              <a:spcAft>
                <a:spcPts val="0"/>
              </a:spcAft>
              <a:buSzPts val="2400"/>
              <a:buNone/>
              <a:defRPr sz="3200"/>
            </a:lvl5pPr>
            <a:lvl6pPr lvl="5" algn="ctr" rtl="0">
              <a:spcBef>
                <a:spcPts val="0"/>
              </a:spcBef>
              <a:spcAft>
                <a:spcPts val="0"/>
              </a:spcAft>
              <a:buSzPts val="2400"/>
              <a:buNone/>
              <a:defRPr sz="3200"/>
            </a:lvl6pPr>
            <a:lvl7pPr lvl="6" algn="ctr" rtl="0">
              <a:spcBef>
                <a:spcPts val="0"/>
              </a:spcBef>
              <a:spcAft>
                <a:spcPts val="0"/>
              </a:spcAft>
              <a:buSzPts val="2400"/>
              <a:buNone/>
              <a:defRPr sz="3200"/>
            </a:lvl7pPr>
            <a:lvl8pPr lvl="7" algn="ctr" rtl="0">
              <a:spcBef>
                <a:spcPts val="0"/>
              </a:spcBef>
              <a:spcAft>
                <a:spcPts val="0"/>
              </a:spcAft>
              <a:buSzPts val="2400"/>
              <a:buNone/>
              <a:defRPr sz="3200"/>
            </a:lvl8pPr>
            <a:lvl9pPr lvl="8" algn="ctr" rtl="0">
              <a:spcBef>
                <a:spcPts val="0"/>
              </a:spcBef>
              <a:spcAft>
                <a:spcPts val="0"/>
              </a:spcAft>
              <a:buSzPts val="2400"/>
              <a:buNone/>
              <a:defRPr sz="3200"/>
            </a:lvl9pPr>
          </a:lstStyle>
          <a:p>
            <a:endParaRPr/>
          </a:p>
        </p:txBody>
      </p:sp>
      <p:sp>
        <p:nvSpPr>
          <p:cNvPr id="164" name="Google Shape;164;p28"/>
          <p:cNvSpPr txBox="1">
            <a:spLocks noGrp="1"/>
          </p:cNvSpPr>
          <p:nvPr>
            <p:ph type="subTitle" idx="1"/>
          </p:nvPr>
        </p:nvSpPr>
        <p:spPr>
          <a:xfrm>
            <a:off x="4559801" y="4970467"/>
            <a:ext cx="3072400" cy="9940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800"/>
              <a:buNone/>
              <a:defRPr/>
            </a:lvl1pPr>
            <a:lvl2pPr lvl="1" algn="ctr" rtl="0">
              <a:lnSpc>
                <a:spcPct val="100000"/>
              </a:lnSpc>
              <a:spcBef>
                <a:spcPts val="0"/>
              </a:spcBef>
              <a:spcAft>
                <a:spcPts val="0"/>
              </a:spcAft>
              <a:buSzPts val="2100"/>
              <a:buNone/>
              <a:defRPr sz="2800"/>
            </a:lvl2pPr>
            <a:lvl3pPr lvl="2" algn="ctr" rtl="0">
              <a:lnSpc>
                <a:spcPct val="100000"/>
              </a:lnSpc>
              <a:spcBef>
                <a:spcPts val="0"/>
              </a:spcBef>
              <a:spcAft>
                <a:spcPts val="0"/>
              </a:spcAft>
              <a:buSzPts val="2100"/>
              <a:buNone/>
              <a:defRPr sz="2800"/>
            </a:lvl3pPr>
            <a:lvl4pPr lvl="3" algn="ctr" rtl="0">
              <a:lnSpc>
                <a:spcPct val="100000"/>
              </a:lnSpc>
              <a:spcBef>
                <a:spcPts val="0"/>
              </a:spcBef>
              <a:spcAft>
                <a:spcPts val="0"/>
              </a:spcAft>
              <a:buSzPts val="2100"/>
              <a:buNone/>
              <a:defRPr sz="2800"/>
            </a:lvl4pPr>
            <a:lvl5pPr lvl="4" algn="ctr" rtl="0">
              <a:lnSpc>
                <a:spcPct val="100000"/>
              </a:lnSpc>
              <a:spcBef>
                <a:spcPts val="0"/>
              </a:spcBef>
              <a:spcAft>
                <a:spcPts val="0"/>
              </a:spcAft>
              <a:buSzPts val="2100"/>
              <a:buNone/>
              <a:defRPr sz="2800"/>
            </a:lvl5pPr>
            <a:lvl6pPr lvl="5" algn="ctr" rtl="0">
              <a:lnSpc>
                <a:spcPct val="100000"/>
              </a:lnSpc>
              <a:spcBef>
                <a:spcPts val="0"/>
              </a:spcBef>
              <a:spcAft>
                <a:spcPts val="0"/>
              </a:spcAft>
              <a:buSzPts val="2100"/>
              <a:buNone/>
              <a:defRPr sz="2800"/>
            </a:lvl6pPr>
            <a:lvl7pPr lvl="6" algn="ctr" rtl="0">
              <a:lnSpc>
                <a:spcPct val="100000"/>
              </a:lnSpc>
              <a:spcBef>
                <a:spcPts val="0"/>
              </a:spcBef>
              <a:spcAft>
                <a:spcPts val="0"/>
              </a:spcAft>
              <a:buSzPts val="2100"/>
              <a:buNone/>
              <a:defRPr sz="2800"/>
            </a:lvl7pPr>
            <a:lvl8pPr lvl="7" algn="ctr" rtl="0">
              <a:lnSpc>
                <a:spcPct val="100000"/>
              </a:lnSpc>
              <a:spcBef>
                <a:spcPts val="0"/>
              </a:spcBef>
              <a:spcAft>
                <a:spcPts val="0"/>
              </a:spcAft>
              <a:buSzPts val="2100"/>
              <a:buNone/>
              <a:defRPr sz="2800"/>
            </a:lvl8pPr>
            <a:lvl9pPr lvl="8" algn="ctr" rtl="0">
              <a:lnSpc>
                <a:spcPct val="100000"/>
              </a:lnSpc>
              <a:spcBef>
                <a:spcPts val="0"/>
              </a:spcBef>
              <a:spcAft>
                <a:spcPts val="0"/>
              </a:spcAft>
              <a:buSzPts val="2100"/>
              <a:buNone/>
              <a:defRPr sz="2800"/>
            </a:lvl9pPr>
          </a:lstStyle>
          <a:p>
            <a:endParaRPr/>
          </a:p>
        </p:txBody>
      </p:sp>
      <p:sp>
        <p:nvSpPr>
          <p:cNvPr id="165" name="Google Shape;165;p28"/>
          <p:cNvSpPr txBox="1">
            <a:spLocks noGrp="1"/>
          </p:cNvSpPr>
          <p:nvPr>
            <p:ph type="title" idx="3"/>
          </p:nvPr>
        </p:nvSpPr>
        <p:spPr>
          <a:xfrm>
            <a:off x="8016316" y="4183100"/>
            <a:ext cx="307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2400"/>
              <a:buNone/>
              <a:defRPr sz="3200"/>
            </a:lvl1pPr>
            <a:lvl2pPr lvl="1" algn="ctr" rtl="0">
              <a:spcBef>
                <a:spcPts val="0"/>
              </a:spcBef>
              <a:spcAft>
                <a:spcPts val="0"/>
              </a:spcAft>
              <a:buSzPts val="2400"/>
              <a:buNone/>
              <a:defRPr sz="3200"/>
            </a:lvl2pPr>
            <a:lvl3pPr lvl="2" algn="ctr" rtl="0">
              <a:spcBef>
                <a:spcPts val="0"/>
              </a:spcBef>
              <a:spcAft>
                <a:spcPts val="0"/>
              </a:spcAft>
              <a:buSzPts val="2400"/>
              <a:buNone/>
              <a:defRPr sz="3200"/>
            </a:lvl3pPr>
            <a:lvl4pPr lvl="3" algn="ctr" rtl="0">
              <a:spcBef>
                <a:spcPts val="0"/>
              </a:spcBef>
              <a:spcAft>
                <a:spcPts val="0"/>
              </a:spcAft>
              <a:buSzPts val="2400"/>
              <a:buNone/>
              <a:defRPr sz="3200"/>
            </a:lvl4pPr>
            <a:lvl5pPr lvl="4" algn="ctr" rtl="0">
              <a:spcBef>
                <a:spcPts val="0"/>
              </a:spcBef>
              <a:spcAft>
                <a:spcPts val="0"/>
              </a:spcAft>
              <a:buSzPts val="2400"/>
              <a:buNone/>
              <a:defRPr sz="3200"/>
            </a:lvl5pPr>
            <a:lvl6pPr lvl="5" algn="ctr" rtl="0">
              <a:spcBef>
                <a:spcPts val="0"/>
              </a:spcBef>
              <a:spcAft>
                <a:spcPts val="0"/>
              </a:spcAft>
              <a:buSzPts val="2400"/>
              <a:buNone/>
              <a:defRPr sz="3200"/>
            </a:lvl6pPr>
            <a:lvl7pPr lvl="6" algn="ctr" rtl="0">
              <a:spcBef>
                <a:spcPts val="0"/>
              </a:spcBef>
              <a:spcAft>
                <a:spcPts val="0"/>
              </a:spcAft>
              <a:buSzPts val="2400"/>
              <a:buNone/>
              <a:defRPr sz="3200"/>
            </a:lvl7pPr>
            <a:lvl8pPr lvl="7" algn="ctr" rtl="0">
              <a:spcBef>
                <a:spcPts val="0"/>
              </a:spcBef>
              <a:spcAft>
                <a:spcPts val="0"/>
              </a:spcAft>
              <a:buSzPts val="2400"/>
              <a:buNone/>
              <a:defRPr sz="3200"/>
            </a:lvl8pPr>
            <a:lvl9pPr lvl="8" algn="ctr" rtl="0">
              <a:spcBef>
                <a:spcPts val="0"/>
              </a:spcBef>
              <a:spcAft>
                <a:spcPts val="0"/>
              </a:spcAft>
              <a:buSzPts val="2400"/>
              <a:buNone/>
              <a:defRPr sz="3200"/>
            </a:lvl9pPr>
          </a:lstStyle>
          <a:p>
            <a:endParaRPr/>
          </a:p>
        </p:txBody>
      </p:sp>
      <p:sp>
        <p:nvSpPr>
          <p:cNvPr id="166" name="Google Shape;166;p28"/>
          <p:cNvSpPr txBox="1">
            <a:spLocks noGrp="1"/>
          </p:cNvSpPr>
          <p:nvPr>
            <p:ph type="subTitle" idx="4"/>
          </p:nvPr>
        </p:nvSpPr>
        <p:spPr>
          <a:xfrm>
            <a:off x="8016303" y="4970467"/>
            <a:ext cx="3072400" cy="9940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800"/>
              <a:buNone/>
              <a:defRPr/>
            </a:lvl1pPr>
            <a:lvl2pPr lvl="1" algn="ctr" rtl="0">
              <a:lnSpc>
                <a:spcPct val="100000"/>
              </a:lnSpc>
              <a:spcBef>
                <a:spcPts val="0"/>
              </a:spcBef>
              <a:spcAft>
                <a:spcPts val="0"/>
              </a:spcAft>
              <a:buSzPts val="2100"/>
              <a:buNone/>
              <a:defRPr sz="2800"/>
            </a:lvl2pPr>
            <a:lvl3pPr lvl="2" algn="ctr" rtl="0">
              <a:lnSpc>
                <a:spcPct val="100000"/>
              </a:lnSpc>
              <a:spcBef>
                <a:spcPts val="0"/>
              </a:spcBef>
              <a:spcAft>
                <a:spcPts val="0"/>
              </a:spcAft>
              <a:buSzPts val="2100"/>
              <a:buNone/>
              <a:defRPr sz="2800"/>
            </a:lvl3pPr>
            <a:lvl4pPr lvl="3" algn="ctr" rtl="0">
              <a:lnSpc>
                <a:spcPct val="100000"/>
              </a:lnSpc>
              <a:spcBef>
                <a:spcPts val="0"/>
              </a:spcBef>
              <a:spcAft>
                <a:spcPts val="0"/>
              </a:spcAft>
              <a:buSzPts val="2100"/>
              <a:buNone/>
              <a:defRPr sz="2800"/>
            </a:lvl4pPr>
            <a:lvl5pPr lvl="4" algn="ctr" rtl="0">
              <a:lnSpc>
                <a:spcPct val="100000"/>
              </a:lnSpc>
              <a:spcBef>
                <a:spcPts val="0"/>
              </a:spcBef>
              <a:spcAft>
                <a:spcPts val="0"/>
              </a:spcAft>
              <a:buSzPts val="2100"/>
              <a:buNone/>
              <a:defRPr sz="2800"/>
            </a:lvl5pPr>
            <a:lvl6pPr lvl="5" algn="ctr" rtl="0">
              <a:lnSpc>
                <a:spcPct val="100000"/>
              </a:lnSpc>
              <a:spcBef>
                <a:spcPts val="0"/>
              </a:spcBef>
              <a:spcAft>
                <a:spcPts val="0"/>
              </a:spcAft>
              <a:buSzPts val="2100"/>
              <a:buNone/>
              <a:defRPr sz="2800"/>
            </a:lvl6pPr>
            <a:lvl7pPr lvl="6" algn="ctr" rtl="0">
              <a:lnSpc>
                <a:spcPct val="100000"/>
              </a:lnSpc>
              <a:spcBef>
                <a:spcPts val="0"/>
              </a:spcBef>
              <a:spcAft>
                <a:spcPts val="0"/>
              </a:spcAft>
              <a:buSzPts val="2100"/>
              <a:buNone/>
              <a:defRPr sz="2800"/>
            </a:lvl7pPr>
            <a:lvl8pPr lvl="7" algn="ctr" rtl="0">
              <a:lnSpc>
                <a:spcPct val="100000"/>
              </a:lnSpc>
              <a:spcBef>
                <a:spcPts val="0"/>
              </a:spcBef>
              <a:spcAft>
                <a:spcPts val="0"/>
              </a:spcAft>
              <a:buSzPts val="2100"/>
              <a:buNone/>
              <a:defRPr sz="2800"/>
            </a:lvl8pPr>
            <a:lvl9pPr lvl="8" algn="ctr" rtl="0">
              <a:lnSpc>
                <a:spcPct val="100000"/>
              </a:lnSpc>
              <a:spcBef>
                <a:spcPts val="0"/>
              </a:spcBef>
              <a:spcAft>
                <a:spcPts val="0"/>
              </a:spcAft>
              <a:buSzPts val="2100"/>
              <a:buNone/>
              <a:defRPr sz="2800"/>
            </a:lvl9pPr>
          </a:lstStyle>
          <a:p>
            <a:endParaRPr/>
          </a:p>
        </p:txBody>
      </p:sp>
      <p:sp>
        <p:nvSpPr>
          <p:cNvPr id="167" name="Google Shape;167;p28"/>
          <p:cNvSpPr txBox="1">
            <a:spLocks noGrp="1"/>
          </p:cNvSpPr>
          <p:nvPr>
            <p:ph type="title" idx="5"/>
          </p:nvPr>
        </p:nvSpPr>
        <p:spPr>
          <a:xfrm>
            <a:off x="1103284" y="4183100"/>
            <a:ext cx="307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2400"/>
              <a:buNone/>
              <a:defRPr sz="3200"/>
            </a:lvl1pPr>
            <a:lvl2pPr lvl="1" algn="ctr" rtl="0">
              <a:spcBef>
                <a:spcPts val="0"/>
              </a:spcBef>
              <a:spcAft>
                <a:spcPts val="0"/>
              </a:spcAft>
              <a:buSzPts val="2400"/>
              <a:buNone/>
              <a:defRPr sz="3200"/>
            </a:lvl2pPr>
            <a:lvl3pPr lvl="2" algn="ctr" rtl="0">
              <a:spcBef>
                <a:spcPts val="0"/>
              </a:spcBef>
              <a:spcAft>
                <a:spcPts val="0"/>
              </a:spcAft>
              <a:buSzPts val="2400"/>
              <a:buNone/>
              <a:defRPr sz="3200"/>
            </a:lvl3pPr>
            <a:lvl4pPr lvl="3" algn="ctr" rtl="0">
              <a:spcBef>
                <a:spcPts val="0"/>
              </a:spcBef>
              <a:spcAft>
                <a:spcPts val="0"/>
              </a:spcAft>
              <a:buSzPts val="2400"/>
              <a:buNone/>
              <a:defRPr sz="3200"/>
            </a:lvl4pPr>
            <a:lvl5pPr lvl="4" algn="ctr" rtl="0">
              <a:spcBef>
                <a:spcPts val="0"/>
              </a:spcBef>
              <a:spcAft>
                <a:spcPts val="0"/>
              </a:spcAft>
              <a:buSzPts val="2400"/>
              <a:buNone/>
              <a:defRPr sz="3200"/>
            </a:lvl5pPr>
            <a:lvl6pPr lvl="5" algn="ctr" rtl="0">
              <a:spcBef>
                <a:spcPts val="0"/>
              </a:spcBef>
              <a:spcAft>
                <a:spcPts val="0"/>
              </a:spcAft>
              <a:buSzPts val="2400"/>
              <a:buNone/>
              <a:defRPr sz="3200"/>
            </a:lvl6pPr>
            <a:lvl7pPr lvl="6" algn="ctr" rtl="0">
              <a:spcBef>
                <a:spcPts val="0"/>
              </a:spcBef>
              <a:spcAft>
                <a:spcPts val="0"/>
              </a:spcAft>
              <a:buSzPts val="2400"/>
              <a:buNone/>
              <a:defRPr sz="3200"/>
            </a:lvl7pPr>
            <a:lvl8pPr lvl="7" algn="ctr" rtl="0">
              <a:spcBef>
                <a:spcPts val="0"/>
              </a:spcBef>
              <a:spcAft>
                <a:spcPts val="0"/>
              </a:spcAft>
              <a:buSzPts val="2400"/>
              <a:buNone/>
              <a:defRPr sz="3200"/>
            </a:lvl8pPr>
            <a:lvl9pPr lvl="8" algn="ctr" rtl="0">
              <a:spcBef>
                <a:spcPts val="0"/>
              </a:spcBef>
              <a:spcAft>
                <a:spcPts val="0"/>
              </a:spcAft>
              <a:buSzPts val="2400"/>
              <a:buNone/>
              <a:defRPr sz="3200"/>
            </a:lvl9pPr>
          </a:lstStyle>
          <a:p>
            <a:endParaRPr/>
          </a:p>
        </p:txBody>
      </p:sp>
      <p:sp>
        <p:nvSpPr>
          <p:cNvPr id="168" name="Google Shape;168;p28"/>
          <p:cNvSpPr txBox="1">
            <a:spLocks noGrp="1"/>
          </p:cNvSpPr>
          <p:nvPr>
            <p:ph type="subTitle" idx="6"/>
          </p:nvPr>
        </p:nvSpPr>
        <p:spPr>
          <a:xfrm>
            <a:off x="1103300" y="4970467"/>
            <a:ext cx="3072400" cy="9940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800"/>
              <a:buNone/>
              <a:defRPr/>
            </a:lvl1pPr>
            <a:lvl2pPr lvl="1" algn="ctr" rtl="0">
              <a:lnSpc>
                <a:spcPct val="100000"/>
              </a:lnSpc>
              <a:spcBef>
                <a:spcPts val="0"/>
              </a:spcBef>
              <a:spcAft>
                <a:spcPts val="0"/>
              </a:spcAft>
              <a:buSzPts val="2100"/>
              <a:buNone/>
              <a:defRPr sz="2800"/>
            </a:lvl2pPr>
            <a:lvl3pPr lvl="2" algn="ctr" rtl="0">
              <a:lnSpc>
                <a:spcPct val="100000"/>
              </a:lnSpc>
              <a:spcBef>
                <a:spcPts val="0"/>
              </a:spcBef>
              <a:spcAft>
                <a:spcPts val="0"/>
              </a:spcAft>
              <a:buSzPts val="2100"/>
              <a:buNone/>
              <a:defRPr sz="2800"/>
            </a:lvl3pPr>
            <a:lvl4pPr lvl="3" algn="ctr" rtl="0">
              <a:lnSpc>
                <a:spcPct val="100000"/>
              </a:lnSpc>
              <a:spcBef>
                <a:spcPts val="0"/>
              </a:spcBef>
              <a:spcAft>
                <a:spcPts val="0"/>
              </a:spcAft>
              <a:buSzPts val="2100"/>
              <a:buNone/>
              <a:defRPr sz="2800"/>
            </a:lvl4pPr>
            <a:lvl5pPr lvl="4" algn="ctr" rtl="0">
              <a:lnSpc>
                <a:spcPct val="100000"/>
              </a:lnSpc>
              <a:spcBef>
                <a:spcPts val="0"/>
              </a:spcBef>
              <a:spcAft>
                <a:spcPts val="0"/>
              </a:spcAft>
              <a:buSzPts val="2100"/>
              <a:buNone/>
              <a:defRPr sz="2800"/>
            </a:lvl5pPr>
            <a:lvl6pPr lvl="5" algn="ctr" rtl="0">
              <a:lnSpc>
                <a:spcPct val="100000"/>
              </a:lnSpc>
              <a:spcBef>
                <a:spcPts val="0"/>
              </a:spcBef>
              <a:spcAft>
                <a:spcPts val="0"/>
              </a:spcAft>
              <a:buSzPts val="2100"/>
              <a:buNone/>
              <a:defRPr sz="2800"/>
            </a:lvl6pPr>
            <a:lvl7pPr lvl="6" algn="ctr" rtl="0">
              <a:lnSpc>
                <a:spcPct val="100000"/>
              </a:lnSpc>
              <a:spcBef>
                <a:spcPts val="0"/>
              </a:spcBef>
              <a:spcAft>
                <a:spcPts val="0"/>
              </a:spcAft>
              <a:buSzPts val="2100"/>
              <a:buNone/>
              <a:defRPr sz="2800"/>
            </a:lvl7pPr>
            <a:lvl8pPr lvl="7" algn="ctr" rtl="0">
              <a:lnSpc>
                <a:spcPct val="100000"/>
              </a:lnSpc>
              <a:spcBef>
                <a:spcPts val="0"/>
              </a:spcBef>
              <a:spcAft>
                <a:spcPts val="0"/>
              </a:spcAft>
              <a:buSzPts val="2100"/>
              <a:buNone/>
              <a:defRPr sz="2800"/>
            </a:lvl8pPr>
            <a:lvl9pPr lvl="8" algn="ctr" rtl="0">
              <a:lnSpc>
                <a:spcPct val="100000"/>
              </a:lnSpc>
              <a:spcBef>
                <a:spcPts val="0"/>
              </a:spcBef>
              <a:spcAft>
                <a:spcPts val="0"/>
              </a:spcAft>
              <a:buSzPts val="2100"/>
              <a:buNone/>
              <a:defRPr sz="2800"/>
            </a:lvl9pPr>
          </a:lstStyle>
          <a:p>
            <a:endParaRPr/>
          </a:p>
        </p:txBody>
      </p:sp>
      <p:sp>
        <p:nvSpPr>
          <p:cNvPr id="169" name="Google Shape;169;p28"/>
          <p:cNvSpPr txBox="1">
            <a:spLocks noGrp="1"/>
          </p:cNvSpPr>
          <p:nvPr>
            <p:ph type="title" idx="7"/>
          </p:nvPr>
        </p:nvSpPr>
        <p:spPr>
          <a:xfrm>
            <a:off x="4559800" y="2069467"/>
            <a:ext cx="307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2400"/>
              <a:buNone/>
              <a:defRPr sz="3200"/>
            </a:lvl1pPr>
            <a:lvl2pPr lvl="1" algn="ctr" rtl="0">
              <a:spcBef>
                <a:spcPts val="0"/>
              </a:spcBef>
              <a:spcAft>
                <a:spcPts val="0"/>
              </a:spcAft>
              <a:buSzPts val="2400"/>
              <a:buNone/>
              <a:defRPr sz="3200"/>
            </a:lvl2pPr>
            <a:lvl3pPr lvl="2" algn="ctr" rtl="0">
              <a:spcBef>
                <a:spcPts val="0"/>
              </a:spcBef>
              <a:spcAft>
                <a:spcPts val="0"/>
              </a:spcAft>
              <a:buSzPts val="2400"/>
              <a:buNone/>
              <a:defRPr sz="3200"/>
            </a:lvl3pPr>
            <a:lvl4pPr lvl="3" algn="ctr" rtl="0">
              <a:spcBef>
                <a:spcPts val="0"/>
              </a:spcBef>
              <a:spcAft>
                <a:spcPts val="0"/>
              </a:spcAft>
              <a:buSzPts val="2400"/>
              <a:buNone/>
              <a:defRPr sz="3200"/>
            </a:lvl4pPr>
            <a:lvl5pPr lvl="4" algn="ctr" rtl="0">
              <a:spcBef>
                <a:spcPts val="0"/>
              </a:spcBef>
              <a:spcAft>
                <a:spcPts val="0"/>
              </a:spcAft>
              <a:buSzPts val="2400"/>
              <a:buNone/>
              <a:defRPr sz="3200"/>
            </a:lvl5pPr>
            <a:lvl6pPr lvl="5" algn="ctr" rtl="0">
              <a:spcBef>
                <a:spcPts val="0"/>
              </a:spcBef>
              <a:spcAft>
                <a:spcPts val="0"/>
              </a:spcAft>
              <a:buSzPts val="2400"/>
              <a:buNone/>
              <a:defRPr sz="3200"/>
            </a:lvl6pPr>
            <a:lvl7pPr lvl="6" algn="ctr" rtl="0">
              <a:spcBef>
                <a:spcPts val="0"/>
              </a:spcBef>
              <a:spcAft>
                <a:spcPts val="0"/>
              </a:spcAft>
              <a:buSzPts val="2400"/>
              <a:buNone/>
              <a:defRPr sz="3200"/>
            </a:lvl7pPr>
            <a:lvl8pPr lvl="7" algn="ctr" rtl="0">
              <a:spcBef>
                <a:spcPts val="0"/>
              </a:spcBef>
              <a:spcAft>
                <a:spcPts val="0"/>
              </a:spcAft>
              <a:buSzPts val="2400"/>
              <a:buNone/>
              <a:defRPr sz="3200"/>
            </a:lvl8pPr>
            <a:lvl9pPr lvl="8" algn="ctr" rtl="0">
              <a:spcBef>
                <a:spcPts val="0"/>
              </a:spcBef>
              <a:spcAft>
                <a:spcPts val="0"/>
              </a:spcAft>
              <a:buSzPts val="2400"/>
              <a:buNone/>
              <a:defRPr sz="3200"/>
            </a:lvl9pPr>
          </a:lstStyle>
          <a:p>
            <a:endParaRPr/>
          </a:p>
        </p:txBody>
      </p:sp>
      <p:sp>
        <p:nvSpPr>
          <p:cNvPr id="170" name="Google Shape;170;p28"/>
          <p:cNvSpPr txBox="1">
            <a:spLocks noGrp="1"/>
          </p:cNvSpPr>
          <p:nvPr>
            <p:ph type="subTitle" idx="8"/>
          </p:nvPr>
        </p:nvSpPr>
        <p:spPr>
          <a:xfrm>
            <a:off x="4559801" y="2856833"/>
            <a:ext cx="3072400" cy="9940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800"/>
              <a:buNone/>
              <a:defRPr/>
            </a:lvl1pPr>
            <a:lvl2pPr lvl="1" algn="ctr" rtl="0">
              <a:lnSpc>
                <a:spcPct val="100000"/>
              </a:lnSpc>
              <a:spcBef>
                <a:spcPts val="0"/>
              </a:spcBef>
              <a:spcAft>
                <a:spcPts val="0"/>
              </a:spcAft>
              <a:buSzPts val="2100"/>
              <a:buNone/>
              <a:defRPr sz="2800"/>
            </a:lvl2pPr>
            <a:lvl3pPr lvl="2" algn="ctr" rtl="0">
              <a:lnSpc>
                <a:spcPct val="100000"/>
              </a:lnSpc>
              <a:spcBef>
                <a:spcPts val="0"/>
              </a:spcBef>
              <a:spcAft>
                <a:spcPts val="0"/>
              </a:spcAft>
              <a:buSzPts val="2100"/>
              <a:buNone/>
              <a:defRPr sz="2800"/>
            </a:lvl3pPr>
            <a:lvl4pPr lvl="3" algn="ctr" rtl="0">
              <a:lnSpc>
                <a:spcPct val="100000"/>
              </a:lnSpc>
              <a:spcBef>
                <a:spcPts val="0"/>
              </a:spcBef>
              <a:spcAft>
                <a:spcPts val="0"/>
              </a:spcAft>
              <a:buSzPts val="2100"/>
              <a:buNone/>
              <a:defRPr sz="2800"/>
            </a:lvl4pPr>
            <a:lvl5pPr lvl="4" algn="ctr" rtl="0">
              <a:lnSpc>
                <a:spcPct val="100000"/>
              </a:lnSpc>
              <a:spcBef>
                <a:spcPts val="0"/>
              </a:spcBef>
              <a:spcAft>
                <a:spcPts val="0"/>
              </a:spcAft>
              <a:buSzPts val="2100"/>
              <a:buNone/>
              <a:defRPr sz="2800"/>
            </a:lvl5pPr>
            <a:lvl6pPr lvl="5" algn="ctr" rtl="0">
              <a:lnSpc>
                <a:spcPct val="100000"/>
              </a:lnSpc>
              <a:spcBef>
                <a:spcPts val="0"/>
              </a:spcBef>
              <a:spcAft>
                <a:spcPts val="0"/>
              </a:spcAft>
              <a:buSzPts val="2100"/>
              <a:buNone/>
              <a:defRPr sz="2800"/>
            </a:lvl6pPr>
            <a:lvl7pPr lvl="6" algn="ctr" rtl="0">
              <a:lnSpc>
                <a:spcPct val="100000"/>
              </a:lnSpc>
              <a:spcBef>
                <a:spcPts val="0"/>
              </a:spcBef>
              <a:spcAft>
                <a:spcPts val="0"/>
              </a:spcAft>
              <a:buSzPts val="2100"/>
              <a:buNone/>
              <a:defRPr sz="2800"/>
            </a:lvl7pPr>
            <a:lvl8pPr lvl="7" algn="ctr" rtl="0">
              <a:lnSpc>
                <a:spcPct val="100000"/>
              </a:lnSpc>
              <a:spcBef>
                <a:spcPts val="0"/>
              </a:spcBef>
              <a:spcAft>
                <a:spcPts val="0"/>
              </a:spcAft>
              <a:buSzPts val="2100"/>
              <a:buNone/>
              <a:defRPr sz="2800"/>
            </a:lvl8pPr>
            <a:lvl9pPr lvl="8" algn="ctr" rtl="0">
              <a:lnSpc>
                <a:spcPct val="100000"/>
              </a:lnSpc>
              <a:spcBef>
                <a:spcPts val="0"/>
              </a:spcBef>
              <a:spcAft>
                <a:spcPts val="0"/>
              </a:spcAft>
              <a:buSzPts val="2100"/>
              <a:buNone/>
              <a:defRPr sz="2800"/>
            </a:lvl9pPr>
          </a:lstStyle>
          <a:p>
            <a:endParaRPr/>
          </a:p>
        </p:txBody>
      </p:sp>
      <p:sp>
        <p:nvSpPr>
          <p:cNvPr id="171" name="Google Shape;171;p28"/>
          <p:cNvSpPr txBox="1">
            <a:spLocks noGrp="1"/>
          </p:cNvSpPr>
          <p:nvPr>
            <p:ph type="title" idx="9"/>
          </p:nvPr>
        </p:nvSpPr>
        <p:spPr>
          <a:xfrm>
            <a:off x="8016316" y="2069467"/>
            <a:ext cx="307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2400"/>
              <a:buNone/>
              <a:defRPr sz="3200"/>
            </a:lvl1pPr>
            <a:lvl2pPr lvl="1" algn="ctr" rtl="0">
              <a:spcBef>
                <a:spcPts val="0"/>
              </a:spcBef>
              <a:spcAft>
                <a:spcPts val="0"/>
              </a:spcAft>
              <a:buSzPts val="2400"/>
              <a:buNone/>
              <a:defRPr sz="3200"/>
            </a:lvl2pPr>
            <a:lvl3pPr lvl="2" algn="ctr" rtl="0">
              <a:spcBef>
                <a:spcPts val="0"/>
              </a:spcBef>
              <a:spcAft>
                <a:spcPts val="0"/>
              </a:spcAft>
              <a:buSzPts val="2400"/>
              <a:buNone/>
              <a:defRPr sz="3200"/>
            </a:lvl3pPr>
            <a:lvl4pPr lvl="3" algn="ctr" rtl="0">
              <a:spcBef>
                <a:spcPts val="0"/>
              </a:spcBef>
              <a:spcAft>
                <a:spcPts val="0"/>
              </a:spcAft>
              <a:buSzPts val="2400"/>
              <a:buNone/>
              <a:defRPr sz="3200"/>
            </a:lvl4pPr>
            <a:lvl5pPr lvl="4" algn="ctr" rtl="0">
              <a:spcBef>
                <a:spcPts val="0"/>
              </a:spcBef>
              <a:spcAft>
                <a:spcPts val="0"/>
              </a:spcAft>
              <a:buSzPts val="2400"/>
              <a:buNone/>
              <a:defRPr sz="3200"/>
            </a:lvl5pPr>
            <a:lvl6pPr lvl="5" algn="ctr" rtl="0">
              <a:spcBef>
                <a:spcPts val="0"/>
              </a:spcBef>
              <a:spcAft>
                <a:spcPts val="0"/>
              </a:spcAft>
              <a:buSzPts val="2400"/>
              <a:buNone/>
              <a:defRPr sz="3200"/>
            </a:lvl6pPr>
            <a:lvl7pPr lvl="6" algn="ctr" rtl="0">
              <a:spcBef>
                <a:spcPts val="0"/>
              </a:spcBef>
              <a:spcAft>
                <a:spcPts val="0"/>
              </a:spcAft>
              <a:buSzPts val="2400"/>
              <a:buNone/>
              <a:defRPr sz="3200"/>
            </a:lvl7pPr>
            <a:lvl8pPr lvl="7" algn="ctr" rtl="0">
              <a:spcBef>
                <a:spcPts val="0"/>
              </a:spcBef>
              <a:spcAft>
                <a:spcPts val="0"/>
              </a:spcAft>
              <a:buSzPts val="2400"/>
              <a:buNone/>
              <a:defRPr sz="3200"/>
            </a:lvl8pPr>
            <a:lvl9pPr lvl="8" algn="ctr" rtl="0">
              <a:spcBef>
                <a:spcPts val="0"/>
              </a:spcBef>
              <a:spcAft>
                <a:spcPts val="0"/>
              </a:spcAft>
              <a:buSzPts val="2400"/>
              <a:buNone/>
              <a:defRPr sz="3200"/>
            </a:lvl9pPr>
          </a:lstStyle>
          <a:p>
            <a:endParaRPr/>
          </a:p>
        </p:txBody>
      </p:sp>
      <p:sp>
        <p:nvSpPr>
          <p:cNvPr id="172" name="Google Shape;172;p28"/>
          <p:cNvSpPr txBox="1">
            <a:spLocks noGrp="1"/>
          </p:cNvSpPr>
          <p:nvPr>
            <p:ph type="subTitle" idx="13"/>
          </p:nvPr>
        </p:nvSpPr>
        <p:spPr>
          <a:xfrm>
            <a:off x="8016303" y="2856833"/>
            <a:ext cx="3072400" cy="9940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800"/>
              <a:buNone/>
              <a:defRPr/>
            </a:lvl1pPr>
            <a:lvl2pPr lvl="1" algn="ctr" rtl="0">
              <a:lnSpc>
                <a:spcPct val="100000"/>
              </a:lnSpc>
              <a:spcBef>
                <a:spcPts val="0"/>
              </a:spcBef>
              <a:spcAft>
                <a:spcPts val="0"/>
              </a:spcAft>
              <a:buSzPts val="2100"/>
              <a:buNone/>
              <a:defRPr sz="2800"/>
            </a:lvl2pPr>
            <a:lvl3pPr lvl="2" algn="ctr" rtl="0">
              <a:lnSpc>
                <a:spcPct val="100000"/>
              </a:lnSpc>
              <a:spcBef>
                <a:spcPts val="0"/>
              </a:spcBef>
              <a:spcAft>
                <a:spcPts val="0"/>
              </a:spcAft>
              <a:buSzPts val="2100"/>
              <a:buNone/>
              <a:defRPr sz="2800"/>
            </a:lvl3pPr>
            <a:lvl4pPr lvl="3" algn="ctr" rtl="0">
              <a:lnSpc>
                <a:spcPct val="100000"/>
              </a:lnSpc>
              <a:spcBef>
                <a:spcPts val="0"/>
              </a:spcBef>
              <a:spcAft>
                <a:spcPts val="0"/>
              </a:spcAft>
              <a:buSzPts val="2100"/>
              <a:buNone/>
              <a:defRPr sz="2800"/>
            </a:lvl4pPr>
            <a:lvl5pPr lvl="4" algn="ctr" rtl="0">
              <a:lnSpc>
                <a:spcPct val="100000"/>
              </a:lnSpc>
              <a:spcBef>
                <a:spcPts val="0"/>
              </a:spcBef>
              <a:spcAft>
                <a:spcPts val="0"/>
              </a:spcAft>
              <a:buSzPts val="2100"/>
              <a:buNone/>
              <a:defRPr sz="2800"/>
            </a:lvl5pPr>
            <a:lvl6pPr lvl="5" algn="ctr" rtl="0">
              <a:lnSpc>
                <a:spcPct val="100000"/>
              </a:lnSpc>
              <a:spcBef>
                <a:spcPts val="0"/>
              </a:spcBef>
              <a:spcAft>
                <a:spcPts val="0"/>
              </a:spcAft>
              <a:buSzPts val="2100"/>
              <a:buNone/>
              <a:defRPr sz="2800"/>
            </a:lvl6pPr>
            <a:lvl7pPr lvl="6" algn="ctr" rtl="0">
              <a:lnSpc>
                <a:spcPct val="100000"/>
              </a:lnSpc>
              <a:spcBef>
                <a:spcPts val="0"/>
              </a:spcBef>
              <a:spcAft>
                <a:spcPts val="0"/>
              </a:spcAft>
              <a:buSzPts val="2100"/>
              <a:buNone/>
              <a:defRPr sz="2800"/>
            </a:lvl7pPr>
            <a:lvl8pPr lvl="7" algn="ctr" rtl="0">
              <a:lnSpc>
                <a:spcPct val="100000"/>
              </a:lnSpc>
              <a:spcBef>
                <a:spcPts val="0"/>
              </a:spcBef>
              <a:spcAft>
                <a:spcPts val="0"/>
              </a:spcAft>
              <a:buSzPts val="2100"/>
              <a:buNone/>
              <a:defRPr sz="2800"/>
            </a:lvl8pPr>
            <a:lvl9pPr lvl="8" algn="ctr" rtl="0">
              <a:lnSpc>
                <a:spcPct val="100000"/>
              </a:lnSpc>
              <a:spcBef>
                <a:spcPts val="0"/>
              </a:spcBef>
              <a:spcAft>
                <a:spcPts val="0"/>
              </a:spcAft>
              <a:buSzPts val="2100"/>
              <a:buNone/>
              <a:defRPr sz="2800"/>
            </a:lvl9pPr>
          </a:lstStyle>
          <a:p>
            <a:endParaRPr/>
          </a:p>
        </p:txBody>
      </p:sp>
      <p:sp>
        <p:nvSpPr>
          <p:cNvPr id="173" name="Google Shape;173;p28"/>
          <p:cNvSpPr txBox="1">
            <a:spLocks noGrp="1"/>
          </p:cNvSpPr>
          <p:nvPr>
            <p:ph type="title" idx="14"/>
          </p:nvPr>
        </p:nvSpPr>
        <p:spPr>
          <a:xfrm>
            <a:off x="1103284" y="2069467"/>
            <a:ext cx="3072400" cy="8740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2400"/>
              <a:buNone/>
              <a:defRPr sz="3200"/>
            </a:lvl1pPr>
            <a:lvl2pPr lvl="1" algn="ctr" rtl="0">
              <a:spcBef>
                <a:spcPts val="0"/>
              </a:spcBef>
              <a:spcAft>
                <a:spcPts val="0"/>
              </a:spcAft>
              <a:buSzPts val="2400"/>
              <a:buNone/>
              <a:defRPr sz="3200"/>
            </a:lvl2pPr>
            <a:lvl3pPr lvl="2" algn="ctr" rtl="0">
              <a:spcBef>
                <a:spcPts val="0"/>
              </a:spcBef>
              <a:spcAft>
                <a:spcPts val="0"/>
              </a:spcAft>
              <a:buSzPts val="2400"/>
              <a:buNone/>
              <a:defRPr sz="3200"/>
            </a:lvl3pPr>
            <a:lvl4pPr lvl="3" algn="ctr" rtl="0">
              <a:spcBef>
                <a:spcPts val="0"/>
              </a:spcBef>
              <a:spcAft>
                <a:spcPts val="0"/>
              </a:spcAft>
              <a:buSzPts val="2400"/>
              <a:buNone/>
              <a:defRPr sz="3200"/>
            </a:lvl4pPr>
            <a:lvl5pPr lvl="4" algn="ctr" rtl="0">
              <a:spcBef>
                <a:spcPts val="0"/>
              </a:spcBef>
              <a:spcAft>
                <a:spcPts val="0"/>
              </a:spcAft>
              <a:buSzPts val="2400"/>
              <a:buNone/>
              <a:defRPr sz="3200"/>
            </a:lvl5pPr>
            <a:lvl6pPr lvl="5" algn="ctr" rtl="0">
              <a:spcBef>
                <a:spcPts val="0"/>
              </a:spcBef>
              <a:spcAft>
                <a:spcPts val="0"/>
              </a:spcAft>
              <a:buSzPts val="2400"/>
              <a:buNone/>
              <a:defRPr sz="3200"/>
            </a:lvl6pPr>
            <a:lvl7pPr lvl="6" algn="ctr" rtl="0">
              <a:spcBef>
                <a:spcPts val="0"/>
              </a:spcBef>
              <a:spcAft>
                <a:spcPts val="0"/>
              </a:spcAft>
              <a:buSzPts val="2400"/>
              <a:buNone/>
              <a:defRPr sz="3200"/>
            </a:lvl7pPr>
            <a:lvl8pPr lvl="7" algn="ctr" rtl="0">
              <a:spcBef>
                <a:spcPts val="0"/>
              </a:spcBef>
              <a:spcAft>
                <a:spcPts val="0"/>
              </a:spcAft>
              <a:buSzPts val="2400"/>
              <a:buNone/>
              <a:defRPr sz="3200"/>
            </a:lvl8pPr>
            <a:lvl9pPr lvl="8" algn="ctr" rtl="0">
              <a:spcBef>
                <a:spcPts val="0"/>
              </a:spcBef>
              <a:spcAft>
                <a:spcPts val="0"/>
              </a:spcAft>
              <a:buSzPts val="2400"/>
              <a:buNone/>
              <a:defRPr sz="3200"/>
            </a:lvl9pPr>
          </a:lstStyle>
          <a:p>
            <a:endParaRPr/>
          </a:p>
        </p:txBody>
      </p:sp>
      <p:sp>
        <p:nvSpPr>
          <p:cNvPr id="174" name="Google Shape;174;p28"/>
          <p:cNvSpPr txBox="1">
            <a:spLocks noGrp="1"/>
          </p:cNvSpPr>
          <p:nvPr>
            <p:ph type="subTitle" idx="15"/>
          </p:nvPr>
        </p:nvSpPr>
        <p:spPr>
          <a:xfrm>
            <a:off x="1103300" y="2856833"/>
            <a:ext cx="3072400" cy="9940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800"/>
              <a:buNone/>
              <a:defRPr/>
            </a:lvl1pPr>
            <a:lvl2pPr lvl="1" algn="ctr" rtl="0">
              <a:lnSpc>
                <a:spcPct val="100000"/>
              </a:lnSpc>
              <a:spcBef>
                <a:spcPts val="0"/>
              </a:spcBef>
              <a:spcAft>
                <a:spcPts val="0"/>
              </a:spcAft>
              <a:buSzPts val="2100"/>
              <a:buNone/>
              <a:defRPr sz="2800"/>
            </a:lvl2pPr>
            <a:lvl3pPr lvl="2" algn="ctr" rtl="0">
              <a:lnSpc>
                <a:spcPct val="100000"/>
              </a:lnSpc>
              <a:spcBef>
                <a:spcPts val="0"/>
              </a:spcBef>
              <a:spcAft>
                <a:spcPts val="0"/>
              </a:spcAft>
              <a:buSzPts val="2100"/>
              <a:buNone/>
              <a:defRPr sz="2800"/>
            </a:lvl3pPr>
            <a:lvl4pPr lvl="3" algn="ctr" rtl="0">
              <a:lnSpc>
                <a:spcPct val="100000"/>
              </a:lnSpc>
              <a:spcBef>
                <a:spcPts val="0"/>
              </a:spcBef>
              <a:spcAft>
                <a:spcPts val="0"/>
              </a:spcAft>
              <a:buSzPts val="2100"/>
              <a:buNone/>
              <a:defRPr sz="2800"/>
            </a:lvl4pPr>
            <a:lvl5pPr lvl="4" algn="ctr" rtl="0">
              <a:lnSpc>
                <a:spcPct val="100000"/>
              </a:lnSpc>
              <a:spcBef>
                <a:spcPts val="0"/>
              </a:spcBef>
              <a:spcAft>
                <a:spcPts val="0"/>
              </a:spcAft>
              <a:buSzPts val="2100"/>
              <a:buNone/>
              <a:defRPr sz="2800"/>
            </a:lvl5pPr>
            <a:lvl6pPr lvl="5" algn="ctr" rtl="0">
              <a:lnSpc>
                <a:spcPct val="100000"/>
              </a:lnSpc>
              <a:spcBef>
                <a:spcPts val="0"/>
              </a:spcBef>
              <a:spcAft>
                <a:spcPts val="0"/>
              </a:spcAft>
              <a:buSzPts val="2100"/>
              <a:buNone/>
              <a:defRPr sz="2800"/>
            </a:lvl6pPr>
            <a:lvl7pPr lvl="6" algn="ctr" rtl="0">
              <a:lnSpc>
                <a:spcPct val="100000"/>
              </a:lnSpc>
              <a:spcBef>
                <a:spcPts val="0"/>
              </a:spcBef>
              <a:spcAft>
                <a:spcPts val="0"/>
              </a:spcAft>
              <a:buSzPts val="2100"/>
              <a:buNone/>
              <a:defRPr sz="2800"/>
            </a:lvl7pPr>
            <a:lvl8pPr lvl="7" algn="ctr" rtl="0">
              <a:lnSpc>
                <a:spcPct val="100000"/>
              </a:lnSpc>
              <a:spcBef>
                <a:spcPts val="0"/>
              </a:spcBef>
              <a:spcAft>
                <a:spcPts val="0"/>
              </a:spcAft>
              <a:buSzPts val="2100"/>
              <a:buNone/>
              <a:defRPr sz="2800"/>
            </a:lvl8pPr>
            <a:lvl9pPr lvl="8" algn="ctr" rtl="0">
              <a:lnSpc>
                <a:spcPct val="100000"/>
              </a:lnSpc>
              <a:spcBef>
                <a:spcPts val="0"/>
              </a:spcBef>
              <a:spcAft>
                <a:spcPts val="0"/>
              </a:spcAft>
              <a:buSzPts val="2100"/>
              <a:buNone/>
              <a:defRPr sz="2800"/>
            </a:lvl9pPr>
          </a:lstStyle>
          <a:p>
            <a:endParaRPr/>
          </a:p>
        </p:txBody>
      </p:sp>
    </p:spTree>
    <p:extLst>
      <p:ext uri="{BB962C8B-B14F-4D97-AF65-F5344CB8AC3E}">
        <p14:creationId xmlns:p14="http://schemas.microsoft.com/office/powerpoint/2010/main" val="1142199785"/>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matchingName="Title + Text">
  <p:cSld name="Title + Text">
    <p:bg>
      <p:bgPr>
        <a:solidFill>
          <a:schemeClr val="accent2"/>
        </a:solidFill>
        <a:effectLst/>
      </p:bgPr>
    </p:bg>
    <p:spTree>
      <p:nvGrpSpPr>
        <p:cNvPr id="1" name="Shape 175"/>
        <p:cNvGrpSpPr/>
        <p:nvPr/>
      </p:nvGrpSpPr>
      <p:grpSpPr>
        <a:xfrm>
          <a:off x="0" y="0"/>
          <a:ext cx="0" cy="0"/>
          <a:chOff x="0" y="0"/>
          <a:chExt cx="0" cy="0"/>
        </a:xfrm>
      </p:grpSpPr>
      <p:sp>
        <p:nvSpPr>
          <p:cNvPr id="176" name="Google Shape;176;p29"/>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dk2"/>
              </a:buClr>
              <a:buSzPts val="2800"/>
              <a:buNone/>
              <a:defRPr>
                <a:solidFill>
                  <a:schemeClr val="dk2"/>
                </a:solidFill>
              </a:defRPr>
            </a:lvl1pPr>
            <a:lvl2pPr lvl="1" algn="ctr" rtl="0">
              <a:spcBef>
                <a:spcPts val="0"/>
              </a:spcBef>
              <a:spcAft>
                <a:spcPts val="0"/>
              </a:spcAft>
              <a:buClr>
                <a:schemeClr val="dk2"/>
              </a:buClr>
              <a:buSzPts val="2800"/>
              <a:buNone/>
              <a:defRPr>
                <a:solidFill>
                  <a:schemeClr val="dk2"/>
                </a:solidFill>
              </a:defRPr>
            </a:lvl2pPr>
            <a:lvl3pPr lvl="2" algn="ctr" rtl="0">
              <a:spcBef>
                <a:spcPts val="0"/>
              </a:spcBef>
              <a:spcAft>
                <a:spcPts val="0"/>
              </a:spcAft>
              <a:buClr>
                <a:schemeClr val="dk2"/>
              </a:buClr>
              <a:buSzPts val="2800"/>
              <a:buNone/>
              <a:defRPr>
                <a:solidFill>
                  <a:schemeClr val="dk2"/>
                </a:solidFill>
              </a:defRPr>
            </a:lvl3pPr>
            <a:lvl4pPr lvl="3" algn="ctr" rtl="0">
              <a:spcBef>
                <a:spcPts val="0"/>
              </a:spcBef>
              <a:spcAft>
                <a:spcPts val="0"/>
              </a:spcAft>
              <a:buClr>
                <a:schemeClr val="dk2"/>
              </a:buClr>
              <a:buSzPts val="2800"/>
              <a:buNone/>
              <a:defRPr>
                <a:solidFill>
                  <a:schemeClr val="dk2"/>
                </a:solidFill>
              </a:defRPr>
            </a:lvl4pPr>
            <a:lvl5pPr lvl="4" algn="ctr" rtl="0">
              <a:spcBef>
                <a:spcPts val="0"/>
              </a:spcBef>
              <a:spcAft>
                <a:spcPts val="0"/>
              </a:spcAft>
              <a:buClr>
                <a:schemeClr val="dk2"/>
              </a:buClr>
              <a:buSzPts val="2800"/>
              <a:buNone/>
              <a:defRPr>
                <a:solidFill>
                  <a:schemeClr val="dk2"/>
                </a:solidFill>
              </a:defRPr>
            </a:lvl5pPr>
            <a:lvl6pPr lvl="5" algn="ctr" rtl="0">
              <a:spcBef>
                <a:spcPts val="0"/>
              </a:spcBef>
              <a:spcAft>
                <a:spcPts val="0"/>
              </a:spcAft>
              <a:buClr>
                <a:schemeClr val="dk2"/>
              </a:buClr>
              <a:buSzPts val="2800"/>
              <a:buNone/>
              <a:defRPr>
                <a:solidFill>
                  <a:schemeClr val="dk2"/>
                </a:solidFill>
              </a:defRPr>
            </a:lvl6pPr>
            <a:lvl7pPr lvl="6" algn="ctr" rtl="0">
              <a:spcBef>
                <a:spcPts val="0"/>
              </a:spcBef>
              <a:spcAft>
                <a:spcPts val="0"/>
              </a:spcAft>
              <a:buClr>
                <a:schemeClr val="dk2"/>
              </a:buClr>
              <a:buSzPts val="2800"/>
              <a:buNone/>
              <a:defRPr>
                <a:solidFill>
                  <a:schemeClr val="dk2"/>
                </a:solidFill>
              </a:defRPr>
            </a:lvl7pPr>
            <a:lvl8pPr lvl="7" algn="ctr" rtl="0">
              <a:spcBef>
                <a:spcPts val="0"/>
              </a:spcBef>
              <a:spcAft>
                <a:spcPts val="0"/>
              </a:spcAft>
              <a:buClr>
                <a:schemeClr val="dk2"/>
              </a:buClr>
              <a:buSzPts val="2800"/>
              <a:buNone/>
              <a:defRPr>
                <a:solidFill>
                  <a:schemeClr val="dk2"/>
                </a:solidFill>
              </a:defRPr>
            </a:lvl8pPr>
            <a:lvl9pPr lvl="8" algn="ctr" rtl="0">
              <a:spcBef>
                <a:spcPts val="0"/>
              </a:spcBef>
              <a:spcAft>
                <a:spcPts val="0"/>
              </a:spcAft>
              <a:buClr>
                <a:schemeClr val="dk2"/>
              </a:buClr>
              <a:buSzPts val="2800"/>
              <a:buNone/>
              <a:defRPr>
                <a:solidFill>
                  <a:schemeClr val="dk2"/>
                </a:solidFill>
              </a:defRPr>
            </a:lvl9pPr>
          </a:lstStyle>
          <a:p>
            <a:endParaRPr/>
          </a:p>
        </p:txBody>
      </p:sp>
      <p:sp>
        <p:nvSpPr>
          <p:cNvPr id="177" name="Google Shape;177;p29"/>
          <p:cNvSpPr txBox="1">
            <a:spLocks noGrp="1"/>
          </p:cNvSpPr>
          <p:nvPr>
            <p:ph type="title" idx="2"/>
          </p:nvPr>
        </p:nvSpPr>
        <p:spPr>
          <a:xfrm>
            <a:off x="6701633" y="3103400"/>
            <a:ext cx="4183600" cy="763600"/>
          </a:xfrm>
          <a:prstGeom prst="rect">
            <a:avLst/>
          </a:prstGeom>
        </p:spPr>
        <p:txBody>
          <a:bodyPr spcFirstLastPara="1" wrap="square" lIns="91425" tIns="91425" rIns="91425" bIns="91425" anchor="b" anchorCtr="0">
            <a:noAutofit/>
          </a:bodyPr>
          <a:lstStyle>
            <a:lvl1pPr lvl="0" rtl="0">
              <a:spcBef>
                <a:spcPts val="0"/>
              </a:spcBef>
              <a:spcAft>
                <a:spcPts val="0"/>
              </a:spcAft>
              <a:buClr>
                <a:schemeClr val="dk2"/>
              </a:buClr>
              <a:buSzPts val="2400"/>
              <a:buNone/>
              <a:defRPr sz="3200">
                <a:solidFill>
                  <a:schemeClr val="dk2"/>
                </a:solidFill>
              </a:defRPr>
            </a:lvl1pPr>
            <a:lvl2pPr lvl="1" rtl="0">
              <a:spcBef>
                <a:spcPts val="0"/>
              </a:spcBef>
              <a:spcAft>
                <a:spcPts val="0"/>
              </a:spcAft>
              <a:buClr>
                <a:schemeClr val="dk2"/>
              </a:buClr>
              <a:buSzPts val="2400"/>
              <a:buNone/>
              <a:defRPr sz="3200">
                <a:solidFill>
                  <a:schemeClr val="dk2"/>
                </a:solidFill>
              </a:defRPr>
            </a:lvl2pPr>
            <a:lvl3pPr lvl="2" rtl="0">
              <a:spcBef>
                <a:spcPts val="0"/>
              </a:spcBef>
              <a:spcAft>
                <a:spcPts val="0"/>
              </a:spcAft>
              <a:buClr>
                <a:schemeClr val="dk2"/>
              </a:buClr>
              <a:buSzPts val="2400"/>
              <a:buNone/>
              <a:defRPr sz="3200">
                <a:solidFill>
                  <a:schemeClr val="dk2"/>
                </a:solidFill>
              </a:defRPr>
            </a:lvl3pPr>
            <a:lvl4pPr lvl="3" rtl="0">
              <a:spcBef>
                <a:spcPts val="0"/>
              </a:spcBef>
              <a:spcAft>
                <a:spcPts val="0"/>
              </a:spcAft>
              <a:buClr>
                <a:schemeClr val="dk2"/>
              </a:buClr>
              <a:buSzPts val="2400"/>
              <a:buNone/>
              <a:defRPr sz="3200">
                <a:solidFill>
                  <a:schemeClr val="dk2"/>
                </a:solidFill>
              </a:defRPr>
            </a:lvl4pPr>
            <a:lvl5pPr lvl="4" rtl="0">
              <a:spcBef>
                <a:spcPts val="0"/>
              </a:spcBef>
              <a:spcAft>
                <a:spcPts val="0"/>
              </a:spcAft>
              <a:buClr>
                <a:schemeClr val="dk2"/>
              </a:buClr>
              <a:buSzPts val="2400"/>
              <a:buNone/>
              <a:defRPr sz="3200">
                <a:solidFill>
                  <a:schemeClr val="dk2"/>
                </a:solidFill>
              </a:defRPr>
            </a:lvl5pPr>
            <a:lvl6pPr lvl="5" rtl="0">
              <a:spcBef>
                <a:spcPts val="0"/>
              </a:spcBef>
              <a:spcAft>
                <a:spcPts val="0"/>
              </a:spcAft>
              <a:buClr>
                <a:schemeClr val="dk2"/>
              </a:buClr>
              <a:buSzPts val="2400"/>
              <a:buNone/>
              <a:defRPr sz="3200">
                <a:solidFill>
                  <a:schemeClr val="dk2"/>
                </a:solidFill>
              </a:defRPr>
            </a:lvl6pPr>
            <a:lvl7pPr lvl="6" rtl="0">
              <a:spcBef>
                <a:spcPts val="0"/>
              </a:spcBef>
              <a:spcAft>
                <a:spcPts val="0"/>
              </a:spcAft>
              <a:buClr>
                <a:schemeClr val="dk2"/>
              </a:buClr>
              <a:buSzPts val="2400"/>
              <a:buNone/>
              <a:defRPr sz="3200">
                <a:solidFill>
                  <a:schemeClr val="dk2"/>
                </a:solidFill>
              </a:defRPr>
            </a:lvl7pPr>
            <a:lvl8pPr lvl="7" rtl="0">
              <a:spcBef>
                <a:spcPts val="0"/>
              </a:spcBef>
              <a:spcAft>
                <a:spcPts val="0"/>
              </a:spcAft>
              <a:buClr>
                <a:schemeClr val="dk2"/>
              </a:buClr>
              <a:buSzPts val="2400"/>
              <a:buNone/>
              <a:defRPr sz="3200">
                <a:solidFill>
                  <a:schemeClr val="dk2"/>
                </a:solidFill>
              </a:defRPr>
            </a:lvl8pPr>
            <a:lvl9pPr lvl="8" rtl="0">
              <a:spcBef>
                <a:spcPts val="0"/>
              </a:spcBef>
              <a:spcAft>
                <a:spcPts val="0"/>
              </a:spcAft>
              <a:buClr>
                <a:schemeClr val="dk2"/>
              </a:buClr>
              <a:buSzPts val="2400"/>
              <a:buNone/>
              <a:defRPr sz="3200">
                <a:solidFill>
                  <a:schemeClr val="dk2"/>
                </a:solidFill>
              </a:defRPr>
            </a:lvl9pPr>
          </a:lstStyle>
          <a:p>
            <a:endParaRPr/>
          </a:p>
        </p:txBody>
      </p:sp>
      <p:sp>
        <p:nvSpPr>
          <p:cNvPr id="178" name="Google Shape;178;p29"/>
          <p:cNvSpPr txBox="1">
            <a:spLocks noGrp="1"/>
          </p:cNvSpPr>
          <p:nvPr>
            <p:ph type="subTitle" idx="1"/>
          </p:nvPr>
        </p:nvSpPr>
        <p:spPr>
          <a:xfrm>
            <a:off x="6701600" y="3745499"/>
            <a:ext cx="4183600" cy="1637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Clr>
                <a:schemeClr val="dk2"/>
              </a:buClr>
              <a:buSzPts val="1800"/>
              <a:buNone/>
              <a:defRPr>
                <a:solidFill>
                  <a:schemeClr val="dk2"/>
                </a:solidFill>
              </a:defRPr>
            </a:lvl1pPr>
            <a:lvl2pPr lvl="1" rtl="0">
              <a:lnSpc>
                <a:spcPct val="100000"/>
              </a:lnSpc>
              <a:spcBef>
                <a:spcPts val="0"/>
              </a:spcBef>
              <a:spcAft>
                <a:spcPts val="0"/>
              </a:spcAft>
              <a:buClr>
                <a:schemeClr val="dk2"/>
              </a:buClr>
              <a:buSzPts val="2100"/>
              <a:buNone/>
              <a:defRPr sz="2800">
                <a:solidFill>
                  <a:schemeClr val="dk2"/>
                </a:solidFill>
              </a:defRPr>
            </a:lvl2pPr>
            <a:lvl3pPr lvl="2" rtl="0">
              <a:lnSpc>
                <a:spcPct val="100000"/>
              </a:lnSpc>
              <a:spcBef>
                <a:spcPts val="0"/>
              </a:spcBef>
              <a:spcAft>
                <a:spcPts val="0"/>
              </a:spcAft>
              <a:buClr>
                <a:schemeClr val="dk2"/>
              </a:buClr>
              <a:buSzPts val="2100"/>
              <a:buNone/>
              <a:defRPr sz="2800">
                <a:solidFill>
                  <a:schemeClr val="dk2"/>
                </a:solidFill>
              </a:defRPr>
            </a:lvl3pPr>
            <a:lvl4pPr lvl="3" rtl="0">
              <a:lnSpc>
                <a:spcPct val="100000"/>
              </a:lnSpc>
              <a:spcBef>
                <a:spcPts val="0"/>
              </a:spcBef>
              <a:spcAft>
                <a:spcPts val="0"/>
              </a:spcAft>
              <a:buClr>
                <a:schemeClr val="dk2"/>
              </a:buClr>
              <a:buSzPts val="2100"/>
              <a:buNone/>
              <a:defRPr sz="2800">
                <a:solidFill>
                  <a:schemeClr val="dk2"/>
                </a:solidFill>
              </a:defRPr>
            </a:lvl4pPr>
            <a:lvl5pPr lvl="4" rtl="0">
              <a:lnSpc>
                <a:spcPct val="100000"/>
              </a:lnSpc>
              <a:spcBef>
                <a:spcPts val="0"/>
              </a:spcBef>
              <a:spcAft>
                <a:spcPts val="0"/>
              </a:spcAft>
              <a:buClr>
                <a:schemeClr val="dk2"/>
              </a:buClr>
              <a:buSzPts val="2100"/>
              <a:buNone/>
              <a:defRPr sz="2800">
                <a:solidFill>
                  <a:schemeClr val="dk2"/>
                </a:solidFill>
              </a:defRPr>
            </a:lvl5pPr>
            <a:lvl6pPr lvl="5" rtl="0">
              <a:lnSpc>
                <a:spcPct val="100000"/>
              </a:lnSpc>
              <a:spcBef>
                <a:spcPts val="0"/>
              </a:spcBef>
              <a:spcAft>
                <a:spcPts val="0"/>
              </a:spcAft>
              <a:buClr>
                <a:schemeClr val="dk2"/>
              </a:buClr>
              <a:buSzPts val="2100"/>
              <a:buNone/>
              <a:defRPr sz="2800">
                <a:solidFill>
                  <a:schemeClr val="dk2"/>
                </a:solidFill>
              </a:defRPr>
            </a:lvl6pPr>
            <a:lvl7pPr lvl="6" rtl="0">
              <a:lnSpc>
                <a:spcPct val="100000"/>
              </a:lnSpc>
              <a:spcBef>
                <a:spcPts val="0"/>
              </a:spcBef>
              <a:spcAft>
                <a:spcPts val="0"/>
              </a:spcAft>
              <a:buClr>
                <a:schemeClr val="dk2"/>
              </a:buClr>
              <a:buSzPts val="2100"/>
              <a:buNone/>
              <a:defRPr sz="2800">
                <a:solidFill>
                  <a:schemeClr val="dk2"/>
                </a:solidFill>
              </a:defRPr>
            </a:lvl7pPr>
            <a:lvl8pPr lvl="7" rtl="0">
              <a:lnSpc>
                <a:spcPct val="100000"/>
              </a:lnSpc>
              <a:spcBef>
                <a:spcPts val="0"/>
              </a:spcBef>
              <a:spcAft>
                <a:spcPts val="0"/>
              </a:spcAft>
              <a:buClr>
                <a:schemeClr val="dk2"/>
              </a:buClr>
              <a:buSzPts val="2100"/>
              <a:buNone/>
              <a:defRPr sz="2800">
                <a:solidFill>
                  <a:schemeClr val="dk2"/>
                </a:solidFill>
              </a:defRPr>
            </a:lvl8pPr>
            <a:lvl9pPr lvl="8" rtl="0">
              <a:lnSpc>
                <a:spcPct val="100000"/>
              </a:lnSpc>
              <a:spcBef>
                <a:spcPts val="0"/>
              </a:spcBef>
              <a:spcAft>
                <a:spcPts val="0"/>
              </a:spcAft>
              <a:buClr>
                <a:schemeClr val="dk2"/>
              </a:buClr>
              <a:buSzPts val="2100"/>
              <a:buNone/>
              <a:defRPr sz="2800">
                <a:solidFill>
                  <a:schemeClr val="dk2"/>
                </a:solidFill>
              </a:defRPr>
            </a:lvl9pPr>
          </a:lstStyle>
          <a:p>
            <a:endParaRPr/>
          </a:p>
        </p:txBody>
      </p:sp>
      <p:sp>
        <p:nvSpPr>
          <p:cNvPr id="179" name="Google Shape;179;p29"/>
          <p:cNvSpPr/>
          <p:nvPr/>
        </p:nvSpPr>
        <p:spPr>
          <a:xfrm rot="-9430979">
            <a:off x="9320785" y="-560512"/>
            <a:ext cx="6619684" cy="7248408"/>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6"/>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3657841764"/>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matchingName="Title + Text 2">
  <p:cSld name="Title + Text 2">
    <p:bg>
      <p:bgPr>
        <a:solidFill>
          <a:schemeClr val="accent3"/>
        </a:solidFill>
        <a:effectLst/>
      </p:bgPr>
    </p:bg>
    <p:spTree>
      <p:nvGrpSpPr>
        <p:cNvPr id="1" name="Shape 185"/>
        <p:cNvGrpSpPr/>
        <p:nvPr/>
      </p:nvGrpSpPr>
      <p:grpSpPr>
        <a:xfrm>
          <a:off x="0" y="0"/>
          <a:ext cx="0" cy="0"/>
          <a:chOff x="0" y="0"/>
          <a:chExt cx="0" cy="0"/>
        </a:xfrm>
      </p:grpSpPr>
      <p:sp>
        <p:nvSpPr>
          <p:cNvPr id="186" name="Google Shape;186;p31"/>
          <p:cNvSpPr/>
          <p:nvPr/>
        </p:nvSpPr>
        <p:spPr>
          <a:xfrm rot="327066">
            <a:off x="-1501502" y="-505099"/>
            <a:ext cx="8529220" cy="8644827"/>
          </a:xfrm>
          <a:custGeom>
            <a:avLst/>
            <a:gdLst/>
            <a:ahLst/>
            <a:cxnLst/>
            <a:rect l="l" t="t" r="r" b="b"/>
            <a:pathLst>
              <a:path w="100485" h="101847" extrusionOk="0">
                <a:moveTo>
                  <a:pt x="8259" y="0"/>
                </a:moveTo>
                <a:cubicBezTo>
                  <a:pt x="8001" y="0"/>
                  <a:pt x="7738" y="31"/>
                  <a:pt x="7471" y="94"/>
                </a:cubicBezTo>
                <a:cubicBezTo>
                  <a:pt x="2242" y="1339"/>
                  <a:pt x="0" y="82777"/>
                  <a:pt x="0" y="82777"/>
                </a:cubicBezTo>
                <a:cubicBezTo>
                  <a:pt x="0" y="82777"/>
                  <a:pt x="48435" y="101846"/>
                  <a:pt x="58196" y="101846"/>
                </a:cubicBezTo>
                <a:cubicBezTo>
                  <a:pt x="58407" y="101846"/>
                  <a:pt x="58601" y="101837"/>
                  <a:pt x="58775" y="101819"/>
                </a:cubicBezTo>
                <a:cubicBezTo>
                  <a:pt x="66994" y="100958"/>
                  <a:pt x="100484" y="97222"/>
                  <a:pt x="100484" y="97222"/>
                </a:cubicBezTo>
                <a:cubicBezTo>
                  <a:pt x="100484" y="97222"/>
                  <a:pt x="94800" y="84769"/>
                  <a:pt x="87372" y="84022"/>
                </a:cubicBezTo>
                <a:cubicBezTo>
                  <a:pt x="79943" y="83275"/>
                  <a:pt x="69981" y="79290"/>
                  <a:pt x="66744" y="74807"/>
                </a:cubicBezTo>
                <a:cubicBezTo>
                  <a:pt x="63507" y="70325"/>
                  <a:pt x="70729" y="65496"/>
                  <a:pt x="69981" y="61560"/>
                </a:cubicBezTo>
                <a:cubicBezTo>
                  <a:pt x="69234" y="57623"/>
                  <a:pt x="65498" y="57374"/>
                  <a:pt x="64504" y="55632"/>
                </a:cubicBezTo>
                <a:cubicBezTo>
                  <a:pt x="63508" y="53888"/>
                  <a:pt x="63009" y="50401"/>
                  <a:pt x="64504" y="47413"/>
                </a:cubicBezTo>
                <a:cubicBezTo>
                  <a:pt x="65998" y="44425"/>
                  <a:pt x="67281" y="36206"/>
                  <a:pt x="60911" y="33467"/>
                </a:cubicBezTo>
                <a:cubicBezTo>
                  <a:pt x="60911" y="33467"/>
                  <a:pt x="60066" y="28975"/>
                  <a:pt x="54263" y="28975"/>
                </a:cubicBezTo>
                <a:cubicBezTo>
                  <a:pt x="54110" y="28975"/>
                  <a:pt x="53954" y="28978"/>
                  <a:pt x="53794" y="28984"/>
                </a:cubicBezTo>
                <a:cubicBezTo>
                  <a:pt x="49016" y="29174"/>
                  <a:pt x="45411" y="31859"/>
                  <a:pt x="42530" y="31859"/>
                </a:cubicBezTo>
                <a:cubicBezTo>
                  <a:pt x="41656" y="31859"/>
                  <a:pt x="40850" y="31613"/>
                  <a:pt x="40097" y="30976"/>
                </a:cubicBezTo>
                <a:cubicBezTo>
                  <a:pt x="37369" y="28668"/>
                  <a:pt x="32167" y="25654"/>
                  <a:pt x="28809" y="25654"/>
                </a:cubicBezTo>
                <a:cubicBezTo>
                  <a:pt x="28181" y="25654"/>
                  <a:pt x="27617" y="25759"/>
                  <a:pt x="27146" y="25994"/>
                </a:cubicBezTo>
                <a:cubicBezTo>
                  <a:pt x="27146" y="25994"/>
                  <a:pt x="28392" y="22110"/>
                  <a:pt x="24158" y="21562"/>
                </a:cubicBezTo>
                <a:cubicBezTo>
                  <a:pt x="24158" y="21562"/>
                  <a:pt x="15691" y="17777"/>
                  <a:pt x="15939" y="14041"/>
                </a:cubicBezTo>
                <a:cubicBezTo>
                  <a:pt x="16175" y="10496"/>
                  <a:pt x="13048" y="0"/>
                  <a:pt x="8259" y="0"/>
                </a:cubicBezTo>
                <a:close/>
              </a:path>
            </a:pathLst>
          </a:custGeom>
          <a:solidFill>
            <a:schemeClr val="accent6"/>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87" name="Google Shape;187;p31"/>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dk2"/>
              </a:buClr>
              <a:buSzPts val="2800"/>
              <a:buNone/>
              <a:defRPr>
                <a:solidFill>
                  <a:schemeClr val="dk2"/>
                </a:solidFill>
              </a:defRPr>
            </a:lvl1pPr>
            <a:lvl2pPr lvl="1" algn="ctr" rtl="0">
              <a:spcBef>
                <a:spcPts val="0"/>
              </a:spcBef>
              <a:spcAft>
                <a:spcPts val="0"/>
              </a:spcAft>
              <a:buClr>
                <a:schemeClr val="dk2"/>
              </a:buClr>
              <a:buSzPts val="2800"/>
              <a:buNone/>
              <a:defRPr>
                <a:solidFill>
                  <a:schemeClr val="dk2"/>
                </a:solidFill>
              </a:defRPr>
            </a:lvl2pPr>
            <a:lvl3pPr lvl="2" algn="ctr" rtl="0">
              <a:spcBef>
                <a:spcPts val="0"/>
              </a:spcBef>
              <a:spcAft>
                <a:spcPts val="0"/>
              </a:spcAft>
              <a:buClr>
                <a:schemeClr val="dk2"/>
              </a:buClr>
              <a:buSzPts val="2800"/>
              <a:buNone/>
              <a:defRPr>
                <a:solidFill>
                  <a:schemeClr val="dk2"/>
                </a:solidFill>
              </a:defRPr>
            </a:lvl3pPr>
            <a:lvl4pPr lvl="3" algn="ctr" rtl="0">
              <a:spcBef>
                <a:spcPts val="0"/>
              </a:spcBef>
              <a:spcAft>
                <a:spcPts val="0"/>
              </a:spcAft>
              <a:buClr>
                <a:schemeClr val="dk2"/>
              </a:buClr>
              <a:buSzPts val="2800"/>
              <a:buNone/>
              <a:defRPr>
                <a:solidFill>
                  <a:schemeClr val="dk2"/>
                </a:solidFill>
              </a:defRPr>
            </a:lvl4pPr>
            <a:lvl5pPr lvl="4" algn="ctr" rtl="0">
              <a:spcBef>
                <a:spcPts val="0"/>
              </a:spcBef>
              <a:spcAft>
                <a:spcPts val="0"/>
              </a:spcAft>
              <a:buClr>
                <a:schemeClr val="dk2"/>
              </a:buClr>
              <a:buSzPts val="2800"/>
              <a:buNone/>
              <a:defRPr>
                <a:solidFill>
                  <a:schemeClr val="dk2"/>
                </a:solidFill>
              </a:defRPr>
            </a:lvl5pPr>
            <a:lvl6pPr lvl="5" algn="ctr" rtl="0">
              <a:spcBef>
                <a:spcPts val="0"/>
              </a:spcBef>
              <a:spcAft>
                <a:spcPts val="0"/>
              </a:spcAft>
              <a:buClr>
                <a:schemeClr val="dk2"/>
              </a:buClr>
              <a:buSzPts val="2800"/>
              <a:buNone/>
              <a:defRPr>
                <a:solidFill>
                  <a:schemeClr val="dk2"/>
                </a:solidFill>
              </a:defRPr>
            </a:lvl6pPr>
            <a:lvl7pPr lvl="6" algn="ctr" rtl="0">
              <a:spcBef>
                <a:spcPts val="0"/>
              </a:spcBef>
              <a:spcAft>
                <a:spcPts val="0"/>
              </a:spcAft>
              <a:buClr>
                <a:schemeClr val="dk2"/>
              </a:buClr>
              <a:buSzPts val="2800"/>
              <a:buNone/>
              <a:defRPr>
                <a:solidFill>
                  <a:schemeClr val="dk2"/>
                </a:solidFill>
              </a:defRPr>
            </a:lvl7pPr>
            <a:lvl8pPr lvl="7" algn="ctr" rtl="0">
              <a:spcBef>
                <a:spcPts val="0"/>
              </a:spcBef>
              <a:spcAft>
                <a:spcPts val="0"/>
              </a:spcAft>
              <a:buClr>
                <a:schemeClr val="dk2"/>
              </a:buClr>
              <a:buSzPts val="2800"/>
              <a:buNone/>
              <a:defRPr>
                <a:solidFill>
                  <a:schemeClr val="dk2"/>
                </a:solidFill>
              </a:defRPr>
            </a:lvl8pPr>
            <a:lvl9pPr lvl="8" algn="ctr" rtl="0">
              <a:spcBef>
                <a:spcPts val="0"/>
              </a:spcBef>
              <a:spcAft>
                <a:spcPts val="0"/>
              </a:spcAft>
              <a:buClr>
                <a:schemeClr val="dk2"/>
              </a:buClr>
              <a:buSzPts val="2800"/>
              <a:buNone/>
              <a:defRPr>
                <a:solidFill>
                  <a:schemeClr val="dk2"/>
                </a:solidFill>
              </a:defRPr>
            </a:lvl9pPr>
          </a:lstStyle>
          <a:p>
            <a:endParaRPr/>
          </a:p>
        </p:txBody>
      </p:sp>
      <p:sp>
        <p:nvSpPr>
          <p:cNvPr id="188" name="Google Shape;188;p31"/>
          <p:cNvSpPr txBox="1">
            <a:spLocks noGrp="1"/>
          </p:cNvSpPr>
          <p:nvPr>
            <p:ph type="title" idx="2"/>
          </p:nvPr>
        </p:nvSpPr>
        <p:spPr>
          <a:xfrm>
            <a:off x="6701633" y="3103400"/>
            <a:ext cx="4183600" cy="763600"/>
          </a:xfrm>
          <a:prstGeom prst="rect">
            <a:avLst/>
          </a:prstGeom>
        </p:spPr>
        <p:txBody>
          <a:bodyPr spcFirstLastPara="1" wrap="square" lIns="91425" tIns="91425" rIns="91425" bIns="91425" anchor="b" anchorCtr="0">
            <a:noAutofit/>
          </a:bodyPr>
          <a:lstStyle>
            <a:lvl1pPr lvl="0" rtl="0">
              <a:spcBef>
                <a:spcPts val="0"/>
              </a:spcBef>
              <a:spcAft>
                <a:spcPts val="0"/>
              </a:spcAft>
              <a:buClr>
                <a:schemeClr val="dk2"/>
              </a:buClr>
              <a:buSzPts val="2400"/>
              <a:buNone/>
              <a:defRPr sz="3200">
                <a:solidFill>
                  <a:schemeClr val="dk2"/>
                </a:solidFill>
              </a:defRPr>
            </a:lvl1pPr>
            <a:lvl2pPr lvl="1" rtl="0">
              <a:spcBef>
                <a:spcPts val="0"/>
              </a:spcBef>
              <a:spcAft>
                <a:spcPts val="0"/>
              </a:spcAft>
              <a:buClr>
                <a:schemeClr val="dk2"/>
              </a:buClr>
              <a:buSzPts val="2400"/>
              <a:buNone/>
              <a:defRPr sz="3200">
                <a:solidFill>
                  <a:schemeClr val="dk2"/>
                </a:solidFill>
              </a:defRPr>
            </a:lvl2pPr>
            <a:lvl3pPr lvl="2" rtl="0">
              <a:spcBef>
                <a:spcPts val="0"/>
              </a:spcBef>
              <a:spcAft>
                <a:spcPts val="0"/>
              </a:spcAft>
              <a:buClr>
                <a:schemeClr val="dk2"/>
              </a:buClr>
              <a:buSzPts val="2400"/>
              <a:buNone/>
              <a:defRPr sz="3200">
                <a:solidFill>
                  <a:schemeClr val="dk2"/>
                </a:solidFill>
              </a:defRPr>
            </a:lvl3pPr>
            <a:lvl4pPr lvl="3" rtl="0">
              <a:spcBef>
                <a:spcPts val="0"/>
              </a:spcBef>
              <a:spcAft>
                <a:spcPts val="0"/>
              </a:spcAft>
              <a:buClr>
                <a:schemeClr val="dk2"/>
              </a:buClr>
              <a:buSzPts val="2400"/>
              <a:buNone/>
              <a:defRPr sz="3200">
                <a:solidFill>
                  <a:schemeClr val="dk2"/>
                </a:solidFill>
              </a:defRPr>
            </a:lvl4pPr>
            <a:lvl5pPr lvl="4" rtl="0">
              <a:spcBef>
                <a:spcPts val="0"/>
              </a:spcBef>
              <a:spcAft>
                <a:spcPts val="0"/>
              </a:spcAft>
              <a:buClr>
                <a:schemeClr val="dk2"/>
              </a:buClr>
              <a:buSzPts val="2400"/>
              <a:buNone/>
              <a:defRPr sz="3200">
                <a:solidFill>
                  <a:schemeClr val="dk2"/>
                </a:solidFill>
              </a:defRPr>
            </a:lvl5pPr>
            <a:lvl6pPr lvl="5" rtl="0">
              <a:spcBef>
                <a:spcPts val="0"/>
              </a:spcBef>
              <a:spcAft>
                <a:spcPts val="0"/>
              </a:spcAft>
              <a:buClr>
                <a:schemeClr val="dk2"/>
              </a:buClr>
              <a:buSzPts val="2400"/>
              <a:buNone/>
              <a:defRPr sz="3200">
                <a:solidFill>
                  <a:schemeClr val="dk2"/>
                </a:solidFill>
              </a:defRPr>
            </a:lvl6pPr>
            <a:lvl7pPr lvl="6" rtl="0">
              <a:spcBef>
                <a:spcPts val="0"/>
              </a:spcBef>
              <a:spcAft>
                <a:spcPts val="0"/>
              </a:spcAft>
              <a:buClr>
                <a:schemeClr val="dk2"/>
              </a:buClr>
              <a:buSzPts val="2400"/>
              <a:buNone/>
              <a:defRPr sz="3200">
                <a:solidFill>
                  <a:schemeClr val="dk2"/>
                </a:solidFill>
              </a:defRPr>
            </a:lvl7pPr>
            <a:lvl8pPr lvl="7" rtl="0">
              <a:spcBef>
                <a:spcPts val="0"/>
              </a:spcBef>
              <a:spcAft>
                <a:spcPts val="0"/>
              </a:spcAft>
              <a:buClr>
                <a:schemeClr val="dk2"/>
              </a:buClr>
              <a:buSzPts val="2400"/>
              <a:buNone/>
              <a:defRPr sz="3200">
                <a:solidFill>
                  <a:schemeClr val="dk2"/>
                </a:solidFill>
              </a:defRPr>
            </a:lvl8pPr>
            <a:lvl9pPr lvl="8" rtl="0">
              <a:spcBef>
                <a:spcPts val="0"/>
              </a:spcBef>
              <a:spcAft>
                <a:spcPts val="0"/>
              </a:spcAft>
              <a:buClr>
                <a:schemeClr val="dk2"/>
              </a:buClr>
              <a:buSzPts val="2400"/>
              <a:buNone/>
              <a:defRPr sz="3200">
                <a:solidFill>
                  <a:schemeClr val="dk2"/>
                </a:solidFill>
              </a:defRPr>
            </a:lvl9pPr>
          </a:lstStyle>
          <a:p>
            <a:endParaRPr/>
          </a:p>
        </p:txBody>
      </p:sp>
      <p:sp>
        <p:nvSpPr>
          <p:cNvPr id="189" name="Google Shape;189;p31"/>
          <p:cNvSpPr txBox="1">
            <a:spLocks noGrp="1"/>
          </p:cNvSpPr>
          <p:nvPr>
            <p:ph type="subTitle" idx="1"/>
          </p:nvPr>
        </p:nvSpPr>
        <p:spPr>
          <a:xfrm>
            <a:off x="6701600" y="3745499"/>
            <a:ext cx="4183600" cy="1637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Clr>
                <a:schemeClr val="dk2"/>
              </a:buClr>
              <a:buSzPts val="1800"/>
              <a:buNone/>
              <a:defRPr>
                <a:solidFill>
                  <a:schemeClr val="dk2"/>
                </a:solidFill>
              </a:defRPr>
            </a:lvl1pPr>
            <a:lvl2pPr lvl="1" rtl="0">
              <a:lnSpc>
                <a:spcPct val="100000"/>
              </a:lnSpc>
              <a:spcBef>
                <a:spcPts val="0"/>
              </a:spcBef>
              <a:spcAft>
                <a:spcPts val="0"/>
              </a:spcAft>
              <a:buClr>
                <a:schemeClr val="dk2"/>
              </a:buClr>
              <a:buSzPts val="2100"/>
              <a:buNone/>
              <a:defRPr sz="2800">
                <a:solidFill>
                  <a:schemeClr val="dk2"/>
                </a:solidFill>
              </a:defRPr>
            </a:lvl2pPr>
            <a:lvl3pPr lvl="2" rtl="0">
              <a:lnSpc>
                <a:spcPct val="100000"/>
              </a:lnSpc>
              <a:spcBef>
                <a:spcPts val="0"/>
              </a:spcBef>
              <a:spcAft>
                <a:spcPts val="0"/>
              </a:spcAft>
              <a:buClr>
                <a:schemeClr val="dk2"/>
              </a:buClr>
              <a:buSzPts val="2100"/>
              <a:buNone/>
              <a:defRPr sz="2800">
                <a:solidFill>
                  <a:schemeClr val="dk2"/>
                </a:solidFill>
              </a:defRPr>
            </a:lvl3pPr>
            <a:lvl4pPr lvl="3" rtl="0">
              <a:lnSpc>
                <a:spcPct val="100000"/>
              </a:lnSpc>
              <a:spcBef>
                <a:spcPts val="0"/>
              </a:spcBef>
              <a:spcAft>
                <a:spcPts val="0"/>
              </a:spcAft>
              <a:buClr>
                <a:schemeClr val="dk2"/>
              </a:buClr>
              <a:buSzPts val="2100"/>
              <a:buNone/>
              <a:defRPr sz="2800">
                <a:solidFill>
                  <a:schemeClr val="dk2"/>
                </a:solidFill>
              </a:defRPr>
            </a:lvl4pPr>
            <a:lvl5pPr lvl="4" rtl="0">
              <a:lnSpc>
                <a:spcPct val="100000"/>
              </a:lnSpc>
              <a:spcBef>
                <a:spcPts val="0"/>
              </a:spcBef>
              <a:spcAft>
                <a:spcPts val="0"/>
              </a:spcAft>
              <a:buClr>
                <a:schemeClr val="dk2"/>
              </a:buClr>
              <a:buSzPts val="2100"/>
              <a:buNone/>
              <a:defRPr sz="2800">
                <a:solidFill>
                  <a:schemeClr val="dk2"/>
                </a:solidFill>
              </a:defRPr>
            </a:lvl5pPr>
            <a:lvl6pPr lvl="5" rtl="0">
              <a:lnSpc>
                <a:spcPct val="100000"/>
              </a:lnSpc>
              <a:spcBef>
                <a:spcPts val="0"/>
              </a:spcBef>
              <a:spcAft>
                <a:spcPts val="0"/>
              </a:spcAft>
              <a:buClr>
                <a:schemeClr val="dk2"/>
              </a:buClr>
              <a:buSzPts val="2100"/>
              <a:buNone/>
              <a:defRPr sz="2800">
                <a:solidFill>
                  <a:schemeClr val="dk2"/>
                </a:solidFill>
              </a:defRPr>
            </a:lvl6pPr>
            <a:lvl7pPr lvl="6" rtl="0">
              <a:lnSpc>
                <a:spcPct val="100000"/>
              </a:lnSpc>
              <a:spcBef>
                <a:spcPts val="0"/>
              </a:spcBef>
              <a:spcAft>
                <a:spcPts val="0"/>
              </a:spcAft>
              <a:buClr>
                <a:schemeClr val="dk2"/>
              </a:buClr>
              <a:buSzPts val="2100"/>
              <a:buNone/>
              <a:defRPr sz="2800">
                <a:solidFill>
                  <a:schemeClr val="dk2"/>
                </a:solidFill>
              </a:defRPr>
            </a:lvl7pPr>
            <a:lvl8pPr lvl="7" rtl="0">
              <a:lnSpc>
                <a:spcPct val="100000"/>
              </a:lnSpc>
              <a:spcBef>
                <a:spcPts val="0"/>
              </a:spcBef>
              <a:spcAft>
                <a:spcPts val="0"/>
              </a:spcAft>
              <a:buClr>
                <a:schemeClr val="dk2"/>
              </a:buClr>
              <a:buSzPts val="2100"/>
              <a:buNone/>
              <a:defRPr sz="2800">
                <a:solidFill>
                  <a:schemeClr val="dk2"/>
                </a:solidFill>
              </a:defRPr>
            </a:lvl8pPr>
            <a:lvl9pPr lvl="8" rtl="0">
              <a:lnSpc>
                <a:spcPct val="100000"/>
              </a:lnSpc>
              <a:spcBef>
                <a:spcPts val="0"/>
              </a:spcBef>
              <a:spcAft>
                <a:spcPts val="0"/>
              </a:spcAft>
              <a:buClr>
                <a:schemeClr val="dk2"/>
              </a:buClr>
              <a:buSzPts val="2100"/>
              <a:buNone/>
              <a:defRPr sz="2800">
                <a:solidFill>
                  <a:schemeClr val="dk2"/>
                </a:solidFill>
              </a:defRPr>
            </a:lvl9pPr>
          </a:lstStyle>
          <a:p>
            <a:endParaRPr/>
          </a:p>
        </p:txBody>
      </p:sp>
    </p:spTree>
    <p:extLst>
      <p:ext uri="{BB962C8B-B14F-4D97-AF65-F5344CB8AC3E}">
        <p14:creationId xmlns:p14="http://schemas.microsoft.com/office/powerpoint/2010/main" val="2245057741"/>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matchingName="Big Text">
  <p:cSld name="Big Text">
    <p:bg>
      <p:bgPr>
        <a:solidFill>
          <a:schemeClr val="accent3"/>
        </a:solidFill>
        <a:effectLst/>
      </p:bgPr>
    </p:bg>
    <p:spTree>
      <p:nvGrpSpPr>
        <p:cNvPr id="1" name="Shape 190"/>
        <p:cNvGrpSpPr/>
        <p:nvPr/>
      </p:nvGrpSpPr>
      <p:grpSpPr>
        <a:xfrm>
          <a:off x="0" y="0"/>
          <a:ext cx="0" cy="0"/>
          <a:chOff x="0" y="0"/>
          <a:chExt cx="0" cy="0"/>
        </a:xfrm>
      </p:grpSpPr>
      <p:sp>
        <p:nvSpPr>
          <p:cNvPr id="191" name="Google Shape;191;p32"/>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Clr>
                <a:schemeClr val="dk2"/>
              </a:buClr>
              <a:buSzPts val="2800"/>
              <a:buNone/>
              <a:defRPr>
                <a:solidFill>
                  <a:schemeClr val="dk2"/>
                </a:solidFill>
              </a:defRPr>
            </a:lvl1pPr>
            <a:lvl2pPr lvl="1" algn="ctr" rtl="0">
              <a:spcBef>
                <a:spcPts val="0"/>
              </a:spcBef>
              <a:spcAft>
                <a:spcPts val="0"/>
              </a:spcAft>
              <a:buClr>
                <a:schemeClr val="dk2"/>
              </a:buClr>
              <a:buSzPts val="2800"/>
              <a:buNone/>
              <a:defRPr>
                <a:solidFill>
                  <a:schemeClr val="dk2"/>
                </a:solidFill>
              </a:defRPr>
            </a:lvl2pPr>
            <a:lvl3pPr lvl="2" algn="ctr" rtl="0">
              <a:spcBef>
                <a:spcPts val="0"/>
              </a:spcBef>
              <a:spcAft>
                <a:spcPts val="0"/>
              </a:spcAft>
              <a:buClr>
                <a:schemeClr val="dk2"/>
              </a:buClr>
              <a:buSzPts val="2800"/>
              <a:buNone/>
              <a:defRPr>
                <a:solidFill>
                  <a:schemeClr val="dk2"/>
                </a:solidFill>
              </a:defRPr>
            </a:lvl3pPr>
            <a:lvl4pPr lvl="3" algn="ctr" rtl="0">
              <a:spcBef>
                <a:spcPts val="0"/>
              </a:spcBef>
              <a:spcAft>
                <a:spcPts val="0"/>
              </a:spcAft>
              <a:buClr>
                <a:schemeClr val="dk2"/>
              </a:buClr>
              <a:buSzPts val="2800"/>
              <a:buNone/>
              <a:defRPr>
                <a:solidFill>
                  <a:schemeClr val="dk2"/>
                </a:solidFill>
              </a:defRPr>
            </a:lvl4pPr>
            <a:lvl5pPr lvl="4" algn="ctr" rtl="0">
              <a:spcBef>
                <a:spcPts val="0"/>
              </a:spcBef>
              <a:spcAft>
                <a:spcPts val="0"/>
              </a:spcAft>
              <a:buClr>
                <a:schemeClr val="dk2"/>
              </a:buClr>
              <a:buSzPts val="2800"/>
              <a:buNone/>
              <a:defRPr>
                <a:solidFill>
                  <a:schemeClr val="dk2"/>
                </a:solidFill>
              </a:defRPr>
            </a:lvl5pPr>
            <a:lvl6pPr lvl="5" algn="ctr" rtl="0">
              <a:spcBef>
                <a:spcPts val="0"/>
              </a:spcBef>
              <a:spcAft>
                <a:spcPts val="0"/>
              </a:spcAft>
              <a:buClr>
                <a:schemeClr val="dk2"/>
              </a:buClr>
              <a:buSzPts val="2800"/>
              <a:buNone/>
              <a:defRPr>
                <a:solidFill>
                  <a:schemeClr val="dk2"/>
                </a:solidFill>
              </a:defRPr>
            </a:lvl6pPr>
            <a:lvl7pPr lvl="6" algn="ctr" rtl="0">
              <a:spcBef>
                <a:spcPts val="0"/>
              </a:spcBef>
              <a:spcAft>
                <a:spcPts val="0"/>
              </a:spcAft>
              <a:buClr>
                <a:schemeClr val="dk2"/>
              </a:buClr>
              <a:buSzPts val="2800"/>
              <a:buNone/>
              <a:defRPr>
                <a:solidFill>
                  <a:schemeClr val="dk2"/>
                </a:solidFill>
              </a:defRPr>
            </a:lvl7pPr>
            <a:lvl8pPr lvl="7" algn="ctr" rtl="0">
              <a:spcBef>
                <a:spcPts val="0"/>
              </a:spcBef>
              <a:spcAft>
                <a:spcPts val="0"/>
              </a:spcAft>
              <a:buClr>
                <a:schemeClr val="dk2"/>
              </a:buClr>
              <a:buSzPts val="2800"/>
              <a:buNone/>
              <a:defRPr>
                <a:solidFill>
                  <a:schemeClr val="dk2"/>
                </a:solidFill>
              </a:defRPr>
            </a:lvl8pPr>
            <a:lvl9pPr lvl="8" algn="ctr" rtl="0">
              <a:spcBef>
                <a:spcPts val="0"/>
              </a:spcBef>
              <a:spcAft>
                <a:spcPts val="0"/>
              </a:spcAft>
              <a:buClr>
                <a:schemeClr val="dk2"/>
              </a:buClr>
              <a:buSzPts val="2800"/>
              <a:buNone/>
              <a:defRPr>
                <a:solidFill>
                  <a:schemeClr val="dk2"/>
                </a:solidFill>
              </a:defRPr>
            </a:lvl9pPr>
          </a:lstStyle>
          <a:p>
            <a:endParaRPr/>
          </a:p>
        </p:txBody>
      </p:sp>
      <p:sp>
        <p:nvSpPr>
          <p:cNvPr id="192" name="Google Shape;192;p32"/>
          <p:cNvSpPr txBox="1">
            <a:spLocks noGrp="1"/>
          </p:cNvSpPr>
          <p:nvPr>
            <p:ph type="subTitle" idx="1"/>
          </p:nvPr>
        </p:nvSpPr>
        <p:spPr>
          <a:xfrm>
            <a:off x="3090800" y="2369835"/>
            <a:ext cx="6010400" cy="25172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Clr>
                <a:schemeClr val="dk2"/>
              </a:buClr>
              <a:buSzPts val="2000"/>
              <a:buNone/>
              <a:defRPr sz="2667">
                <a:solidFill>
                  <a:schemeClr val="dk2"/>
                </a:solidFill>
              </a:defRPr>
            </a:lvl1pPr>
            <a:lvl2pPr lvl="1" algn="ctr" rtl="0">
              <a:lnSpc>
                <a:spcPct val="100000"/>
              </a:lnSpc>
              <a:spcBef>
                <a:spcPts val="0"/>
              </a:spcBef>
              <a:spcAft>
                <a:spcPts val="0"/>
              </a:spcAft>
              <a:buClr>
                <a:schemeClr val="dk2"/>
              </a:buClr>
              <a:buSzPts val="2000"/>
              <a:buNone/>
              <a:defRPr sz="2667">
                <a:solidFill>
                  <a:schemeClr val="dk2"/>
                </a:solidFill>
              </a:defRPr>
            </a:lvl2pPr>
            <a:lvl3pPr lvl="2" algn="ctr" rtl="0">
              <a:lnSpc>
                <a:spcPct val="100000"/>
              </a:lnSpc>
              <a:spcBef>
                <a:spcPts val="0"/>
              </a:spcBef>
              <a:spcAft>
                <a:spcPts val="0"/>
              </a:spcAft>
              <a:buClr>
                <a:schemeClr val="dk2"/>
              </a:buClr>
              <a:buSzPts val="2000"/>
              <a:buNone/>
              <a:defRPr sz="2667">
                <a:solidFill>
                  <a:schemeClr val="dk2"/>
                </a:solidFill>
              </a:defRPr>
            </a:lvl3pPr>
            <a:lvl4pPr lvl="3" algn="ctr" rtl="0">
              <a:lnSpc>
                <a:spcPct val="100000"/>
              </a:lnSpc>
              <a:spcBef>
                <a:spcPts val="0"/>
              </a:spcBef>
              <a:spcAft>
                <a:spcPts val="0"/>
              </a:spcAft>
              <a:buClr>
                <a:schemeClr val="dk2"/>
              </a:buClr>
              <a:buSzPts val="2000"/>
              <a:buNone/>
              <a:defRPr sz="2667">
                <a:solidFill>
                  <a:schemeClr val="dk2"/>
                </a:solidFill>
              </a:defRPr>
            </a:lvl4pPr>
            <a:lvl5pPr lvl="4" algn="ctr" rtl="0">
              <a:lnSpc>
                <a:spcPct val="100000"/>
              </a:lnSpc>
              <a:spcBef>
                <a:spcPts val="0"/>
              </a:spcBef>
              <a:spcAft>
                <a:spcPts val="0"/>
              </a:spcAft>
              <a:buClr>
                <a:schemeClr val="dk2"/>
              </a:buClr>
              <a:buSzPts val="2000"/>
              <a:buNone/>
              <a:defRPr sz="2667">
                <a:solidFill>
                  <a:schemeClr val="dk2"/>
                </a:solidFill>
              </a:defRPr>
            </a:lvl5pPr>
            <a:lvl6pPr lvl="5" algn="ctr" rtl="0">
              <a:lnSpc>
                <a:spcPct val="100000"/>
              </a:lnSpc>
              <a:spcBef>
                <a:spcPts val="0"/>
              </a:spcBef>
              <a:spcAft>
                <a:spcPts val="0"/>
              </a:spcAft>
              <a:buClr>
                <a:schemeClr val="dk2"/>
              </a:buClr>
              <a:buSzPts val="2000"/>
              <a:buNone/>
              <a:defRPr sz="2667">
                <a:solidFill>
                  <a:schemeClr val="dk2"/>
                </a:solidFill>
              </a:defRPr>
            </a:lvl6pPr>
            <a:lvl7pPr lvl="6" algn="ctr" rtl="0">
              <a:lnSpc>
                <a:spcPct val="100000"/>
              </a:lnSpc>
              <a:spcBef>
                <a:spcPts val="0"/>
              </a:spcBef>
              <a:spcAft>
                <a:spcPts val="0"/>
              </a:spcAft>
              <a:buClr>
                <a:schemeClr val="dk2"/>
              </a:buClr>
              <a:buSzPts val="2000"/>
              <a:buNone/>
              <a:defRPr sz="2667">
                <a:solidFill>
                  <a:schemeClr val="dk2"/>
                </a:solidFill>
              </a:defRPr>
            </a:lvl7pPr>
            <a:lvl8pPr lvl="7" algn="ctr" rtl="0">
              <a:lnSpc>
                <a:spcPct val="100000"/>
              </a:lnSpc>
              <a:spcBef>
                <a:spcPts val="0"/>
              </a:spcBef>
              <a:spcAft>
                <a:spcPts val="0"/>
              </a:spcAft>
              <a:buClr>
                <a:schemeClr val="dk2"/>
              </a:buClr>
              <a:buSzPts val="2000"/>
              <a:buNone/>
              <a:defRPr sz="2667">
                <a:solidFill>
                  <a:schemeClr val="dk2"/>
                </a:solidFill>
              </a:defRPr>
            </a:lvl8pPr>
            <a:lvl9pPr lvl="8" algn="ctr" rtl="0">
              <a:lnSpc>
                <a:spcPct val="100000"/>
              </a:lnSpc>
              <a:spcBef>
                <a:spcPts val="0"/>
              </a:spcBef>
              <a:spcAft>
                <a:spcPts val="0"/>
              </a:spcAft>
              <a:buClr>
                <a:schemeClr val="dk2"/>
              </a:buClr>
              <a:buSzPts val="2000"/>
              <a:buNone/>
              <a:defRPr sz="2667">
                <a:solidFill>
                  <a:schemeClr val="dk2"/>
                </a:solidFill>
              </a:defRPr>
            </a:lvl9pPr>
          </a:lstStyle>
          <a:p>
            <a:endParaRPr/>
          </a:p>
        </p:txBody>
      </p:sp>
      <p:sp>
        <p:nvSpPr>
          <p:cNvPr id="193" name="Google Shape;193;p32"/>
          <p:cNvSpPr/>
          <p:nvPr/>
        </p:nvSpPr>
        <p:spPr>
          <a:xfrm rot="-5057437">
            <a:off x="4275447" y="523241"/>
            <a:ext cx="7779363" cy="12900139"/>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4"/>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Tree>
    <p:extLst>
      <p:ext uri="{BB962C8B-B14F-4D97-AF65-F5344CB8AC3E}">
        <p14:creationId xmlns:p14="http://schemas.microsoft.com/office/powerpoint/2010/main" val="4105846176"/>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matchingName="Thanks + Credits">
  <p:cSld name="Thanks + Credits">
    <p:bg>
      <p:bgPr>
        <a:solidFill>
          <a:schemeClr val="accent6"/>
        </a:solidFill>
        <a:effectLst/>
      </p:bgPr>
    </p:bg>
    <p:spTree>
      <p:nvGrpSpPr>
        <p:cNvPr id="1" name="Shape 194"/>
        <p:cNvGrpSpPr/>
        <p:nvPr/>
      </p:nvGrpSpPr>
      <p:grpSpPr>
        <a:xfrm>
          <a:off x="0" y="0"/>
          <a:ext cx="0" cy="0"/>
          <a:chOff x="0" y="0"/>
          <a:chExt cx="0" cy="0"/>
        </a:xfrm>
      </p:grpSpPr>
      <p:sp>
        <p:nvSpPr>
          <p:cNvPr id="195" name="Google Shape;195;p33"/>
          <p:cNvSpPr/>
          <p:nvPr/>
        </p:nvSpPr>
        <p:spPr>
          <a:xfrm rot="1083411">
            <a:off x="6940964" y="-124859"/>
            <a:ext cx="6491168" cy="7107685"/>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96" name="Google Shape;196;p33"/>
          <p:cNvSpPr/>
          <p:nvPr/>
        </p:nvSpPr>
        <p:spPr>
          <a:xfrm>
            <a:off x="-306767" y="-124834"/>
            <a:ext cx="6491115" cy="710762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97" name="Google Shape;197;p33"/>
          <p:cNvSpPr txBox="1">
            <a:spLocks noGrp="1"/>
          </p:cNvSpPr>
          <p:nvPr>
            <p:ph type="title"/>
          </p:nvPr>
        </p:nvSpPr>
        <p:spPr>
          <a:xfrm>
            <a:off x="52400" y="1019933"/>
            <a:ext cx="12087200" cy="7636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4800"/>
              <a:buNone/>
              <a:defRPr sz="6400"/>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
        <p:nvSpPr>
          <p:cNvPr id="198" name="Google Shape;198;p33"/>
          <p:cNvSpPr txBox="1">
            <a:spLocks noGrp="1"/>
          </p:cNvSpPr>
          <p:nvPr>
            <p:ph type="subTitle" idx="1"/>
          </p:nvPr>
        </p:nvSpPr>
        <p:spPr>
          <a:xfrm>
            <a:off x="3090800" y="2055333"/>
            <a:ext cx="6010400" cy="17636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600"/>
              <a:buNone/>
              <a:defRPr sz="2133"/>
            </a:lvl1pPr>
            <a:lvl2pPr lvl="1" algn="ctr" rtl="0">
              <a:lnSpc>
                <a:spcPct val="100000"/>
              </a:lnSpc>
              <a:spcBef>
                <a:spcPts val="0"/>
              </a:spcBef>
              <a:spcAft>
                <a:spcPts val="0"/>
              </a:spcAft>
              <a:buSzPts val="1600"/>
              <a:buNone/>
              <a:defRPr sz="2133"/>
            </a:lvl2pPr>
            <a:lvl3pPr lvl="2" algn="ctr" rtl="0">
              <a:lnSpc>
                <a:spcPct val="100000"/>
              </a:lnSpc>
              <a:spcBef>
                <a:spcPts val="0"/>
              </a:spcBef>
              <a:spcAft>
                <a:spcPts val="0"/>
              </a:spcAft>
              <a:buSzPts val="1600"/>
              <a:buNone/>
              <a:defRPr sz="2133"/>
            </a:lvl3pPr>
            <a:lvl4pPr lvl="3" algn="ctr" rtl="0">
              <a:lnSpc>
                <a:spcPct val="100000"/>
              </a:lnSpc>
              <a:spcBef>
                <a:spcPts val="0"/>
              </a:spcBef>
              <a:spcAft>
                <a:spcPts val="0"/>
              </a:spcAft>
              <a:buSzPts val="1600"/>
              <a:buNone/>
              <a:defRPr sz="2133"/>
            </a:lvl4pPr>
            <a:lvl5pPr lvl="4" algn="ctr" rtl="0">
              <a:lnSpc>
                <a:spcPct val="100000"/>
              </a:lnSpc>
              <a:spcBef>
                <a:spcPts val="0"/>
              </a:spcBef>
              <a:spcAft>
                <a:spcPts val="0"/>
              </a:spcAft>
              <a:buSzPts val="1600"/>
              <a:buNone/>
              <a:defRPr sz="2133"/>
            </a:lvl5pPr>
            <a:lvl6pPr lvl="5" algn="ctr" rtl="0">
              <a:lnSpc>
                <a:spcPct val="100000"/>
              </a:lnSpc>
              <a:spcBef>
                <a:spcPts val="0"/>
              </a:spcBef>
              <a:spcAft>
                <a:spcPts val="0"/>
              </a:spcAft>
              <a:buSzPts val="1600"/>
              <a:buNone/>
              <a:defRPr sz="2133"/>
            </a:lvl6pPr>
            <a:lvl7pPr lvl="6" algn="ctr" rtl="0">
              <a:lnSpc>
                <a:spcPct val="100000"/>
              </a:lnSpc>
              <a:spcBef>
                <a:spcPts val="0"/>
              </a:spcBef>
              <a:spcAft>
                <a:spcPts val="0"/>
              </a:spcAft>
              <a:buSzPts val="1600"/>
              <a:buNone/>
              <a:defRPr sz="2133"/>
            </a:lvl7pPr>
            <a:lvl8pPr lvl="7" algn="ctr" rtl="0">
              <a:lnSpc>
                <a:spcPct val="100000"/>
              </a:lnSpc>
              <a:spcBef>
                <a:spcPts val="0"/>
              </a:spcBef>
              <a:spcAft>
                <a:spcPts val="0"/>
              </a:spcAft>
              <a:buSzPts val="1600"/>
              <a:buNone/>
              <a:defRPr sz="2133"/>
            </a:lvl8pPr>
            <a:lvl9pPr lvl="8" algn="ctr" rtl="0">
              <a:lnSpc>
                <a:spcPct val="100000"/>
              </a:lnSpc>
              <a:spcBef>
                <a:spcPts val="0"/>
              </a:spcBef>
              <a:spcAft>
                <a:spcPts val="0"/>
              </a:spcAft>
              <a:buSzPts val="1600"/>
              <a:buNone/>
              <a:defRPr sz="2133"/>
            </a:lvl9pPr>
          </a:lstStyle>
          <a:p>
            <a:endParaRPr/>
          </a:p>
        </p:txBody>
      </p:sp>
      <p:sp>
        <p:nvSpPr>
          <p:cNvPr id="199" name="Google Shape;199;p33"/>
          <p:cNvSpPr/>
          <p:nvPr/>
        </p:nvSpPr>
        <p:spPr>
          <a:xfrm rot="-3684712">
            <a:off x="352783" y="503189"/>
            <a:ext cx="7779445" cy="12900345"/>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4"/>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200" name="Google Shape;200;p33"/>
          <p:cNvSpPr txBox="1"/>
          <p:nvPr/>
        </p:nvSpPr>
        <p:spPr>
          <a:xfrm>
            <a:off x="3996800" y="3818933"/>
            <a:ext cx="4198400" cy="1358800"/>
          </a:xfrm>
          <a:prstGeom prst="rect">
            <a:avLst/>
          </a:prstGeom>
          <a:noFill/>
          <a:ln>
            <a:noFill/>
          </a:ln>
        </p:spPr>
        <p:txBody>
          <a:bodyPr spcFirstLastPara="1" wrap="square" lIns="121900" tIns="121900" rIns="121900" bIns="121900" anchor="t" anchorCtr="0">
            <a:noAutofit/>
          </a:bodyPr>
          <a:lstStyle/>
          <a:p>
            <a:pPr marL="0" lvl="0" indent="0" algn="ctr" rtl="0">
              <a:spcBef>
                <a:spcPts val="400"/>
              </a:spcBef>
              <a:spcAft>
                <a:spcPts val="0"/>
              </a:spcAft>
              <a:buNone/>
            </a:pPr>
            <a:r>
              <a:rPr lang="en" sz="1600">
                <a:solidFill>
                  <a:schemeClr val="lt2"/>
                </a:solidFill>
                <a:latin typeface="Advent Pro"/>
                <a:ea typeface="Advent Pro"/>
                <a:cs typeface="Advent Pro"/>
                <a:sym typeface="Advent Pro"/>
              </a:rPr>
              <a:t>CREDITS: This presentation template was created by </a:t>
            </a:r>
            <a:r>
              <a:rPr lang="en" sz="1600" b="1">
                <a:solidFill>
                  <a:schemeClr val="lt2"/>
                </a:solidFill>
                <a:uFill>
                  <a:noFill/>
                </a:uFill>
                <a:latin typeface="Advent Pro"/>
                <a:ea typeface="Advent Pro"/>
                <a:cs typeface="Advent Pro"/>
                <a:sym typeface="Advent Pro"/>
                <a:hlinkClick r:id="rId2">
                  <a:extLst>
                    <a:ext uri="{A12FA001-AC4F-418D-AE19-62706E023703}">
                      <ahyp:hlinkClr xmlns:ahyp="http://schemas.microsoft.com/office/drawing/2018/hyperlinkcolor" val="tx"/>
                    </a:ext>
                  </a:extLst>
                </a:hlinkClick>
              </a:rPr>
              <a:t>Slidesgo</a:t>
            </a:r>
            <a:r>
              <a:rPr lang="en" sz="1600">
                <a:solidFill>
                  <a:schemeClr val="lt2"/>
                </a:solidFill>
                <a:latin typeface="Advent Pro"/>
                <a:ea typeface="Advent Pro"/>
                <a:cs typeface="Advent Pro"/>
                <a:sym typeface="Advent Pro"/>
              </a:rPr>
              <a:t>, including icons by </a:t>
            </a:r>
            <a:r>
              <a:rPr lang="en" sz="1600" b="1">
                <a:solidFill>
                  <a:schemeClr val="lt2"/>
                </a:solidFill>
                <a:uFill>
                  <a:noFill/>
                </a:uFill>
                <a:latin typeface="Advent Pro"/>
                <a:ea typeface="Advent Pro"/>
                <a:cs typeface="Advent Pro"/>
                <a:sym typeface="Advent Pro"/>
                <a:hlinkClick r:id="rId3">
                  <a:extLst>
                    <a:ext uri="{A12FA001-AC4F-418D-AE19-62706E023703}">
                      <ahyp:hlinkClr xmlns:ahyp="http://schemas.microsoft.com/office/drawing/2018/hyperlinkcolor" val="tx"/>
                    </a:ext>
                  </a:extLst>
                </a:hlinkClick>
              </a:rPr>
              <a:t>Flaticon</a:t>
            </a:r>
            <a:r>
              <a:rPr lang="en" sz="1600">
                <a:solidFill>
                  <a:schemeClr val="lt2"/>
                </a:solidFill>
                <a:latin typeface="Advent Pro"/>
                <a:ea typeface="Advent Pro"/>
                <a:cs typeface="Advent Pro"/>
                <a:sym typeface="Advent Pro"/>
              </a:rPr>
              <a:t>, and infographics &amp; images by </a:t>
            </a:r>
            <a:r>
              <a:rPr lang="en" sz="1600" b="1">
                <a:solidFill>
                  <a:schemeClr val="lt2"/>
                </a:solidFill>
                <a:uFill>
                  <a:noFill/>
                </a:uFill>
                <a:latin typeface="Advent Pro"/>
                <a:ea typeface="Advent Pro"/>
                <a:cs typeface="Advent Pro"/>
                <a:sym typeface="Advent Pro"/>
                <a:hlinkClick r:id="rId4">
                  <a:extLst>
                    <a:ext uri="{A12FA001-AC4F-418D-AE19-62706E023703}">
                      <ahyp:hlinkClr xmlns:ahyp="http://schemas.microsoft.com/office/drawing/2018/hyperlinkcolor" val="tx"/>
                    </a:ext>
                  </a:extLst>
                </a:hlinkClick>
              </a:rPr>
              <a:t>Freepik</a:t>
            </a:r>
            <a:r>
              <a:rPr lang="en" sz="1600">
                <a:solidFill>
                  <a:schemeClr val="lt2"/>
                </a:solidFill>
                <a:latin typeface="Advent Pro"/>
                <a:ea typeface="Advent Pro"/>
                <a:cs typeface="Advent Pro"/>
                <a:sym typeface="Advent Pro"/>
              </a:rPr>
              <a:t>. </a:t>
            </a:r>
            <a:endParaRPr sz="1600">
              <a:solidFill>
                <a:schemeClr val="lt2"/>
              </a:solidFill>
              <a:latin typeface="Advent Pro"/>
              <a:ea typeface="Advent Pro"/>
              <a:cs typeface="Advent Pro"/>
              <a:sym typeface="Advent Pro"/>
            </a:endParaRPr>
          </a:p>
          <a:p>
            <a:pPr marL="0" lvl="0" indent="0" algn="ctr" rtl="0">
              <a:spcBef>
                <a:spcPts val="400"/>
              </a:spcBef>
              <a:spcAft>
                <a:spcPts val="0"/>
              </a:spcAft>
              <a:buNone/>
            </a:pPr>
            <a:endParaRPr sz="1600" b="1">
              <a:solidFill>
                <a:schemeClr val="lt2"/>
              </a:solidFill>
              <a:latin typeface="Advent Pro"/>
              <a:ea typeface="Advent Pro"/>
              <a:cs typeface="Advent Pro"/>
              <a:sym typeface="Advent Pro"/>
            </a:endParaRPr>
          </a:p>
        </p:txBody>
      </p:sp>
    </p:spTree>
    <p:extLst>
      <p:ext uri="{BB962C8B-B14F-4D97-AF65-F5344CB8AC3E}">
        <p14:creationId xmlns:p14="http://schemas.microsoft.com/office/powerpoint/2010/main" val="1981320947"/>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matchingName="Title + Bullet points 1">
  <p:cSld name="Title + Bullet points 1">
    <p:bg>
      <p:bgPr>
        <a:solidFill>
          <a:schemeClr val="accent6"/>
        </a:solidFill>
        <a:effectLst/>
      </p:bgPr>
    </p:bg>
    <p:spTree>
      <p:nvGrpSpPr>
        <p:cNvPr id="1" name="Shape 201"/>
        <p:cNvGrpSpPr/>
        <p:nvPr/>
      </p:nvGrpSpPr>
      <p:grpSpPr>
        <a:xfrm>
          <a:off x="0" y="0"/>
          <a:ext cx="0" cy="0"/>
          <a:chOff x="0" y="0"/>
          <a:chExt cx="0" cy="0"/>
        </a:xfrm>
      </p:grpSpPr>
      <p:sp>
        <p:nvSpPr>
          <p:cNvPr id="202" name="Google Shape;202;p34"/>
          <p:cNvSpPr/>
          <p:nvPr/>
        </p:nvSpPr>
        <p:spPr>
          <a:xfrm rot="1083411">
            <a:off x="8535831" y="-124859"/>
            <a:ext cx="6491168" cy="7107685"/>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203" name="Google Shape;203;p34"/>
          <p:cNvSpPr/>
          <p:nvPr/>
        </p:nvSpPr>
        <p:spPr>
          <a:xfrm>
            <a:off x="-306767" y="-124834"/>
            <a:ext cx="6491115" cy="7107627"/>
          </a:xfrm>
          <a:custGeom>
            <a:avLst/>
            <a:gdLst/>
            <a:ahLst/>
            <a:cxnLst/>
            <a:rect l="l" t="t" r="r" b="b"/>
            <a:pathLst>
              <a:path w="123892" h="135659" extrusionOk="0">
                <a:moveTo>
                  <a:pt x="38691" y="0"/>
                </a:moveTo>
                <a:cubicBezTo>
                  <a:pt x="30488" y="0"/>
                  <a:pt x="23620" y="420"/>
                  <a:pt x="21418" y="920"/>
                </a:cubicBezTo>
                <a:cubicBezTo>
                  <a:pt x="20195" y="1198"/>
                  <a:pt x="18499" y="1306"/>
                  <a:pt x="16603" y="1306"/>
                </a:cubicBezTo>
                <a:cubicBezTo>
                  <a:pt x="10010" y="1306"/>
                  <a:pt x="997" y="0"/>
                  <a:pt x="997" y="0"/>
                </a:cubicBezTo>
                <a:lnTo>
                  <a:pt x="997" y="0"/>
                </a:lnTo>
                <a:cubicBezTo>
                  <a:pt x="997" y="0"/>
                  <a:pt x="1" y="19598"/>
                  <a:pt x="9714" y="23584"/>
                </a:cubicBezTo>
                <a:cubicBezTo>
                  <a:pt x="19427" y="27569"/>
                  <a:pt x="31131" y="27569"/>
                  <a:pt x="29139" y="30558"/>
                </a:cubicBezTo>
                <a:cubicBezTo>
                  <a:pt x="27146" y="33546"/>
                  <a:pt x="27395" y="36036"/>
                  <a:pt x="32625" y="37779"/>
                </a:cubicBezTo>
                <a:cubicBezTo>
                  <a:pt x="37856" y="39523"/>
                  <a:pt x="41840" y="43010"/>
                  <a:pt x="39101" y="46247"/>
                </a:cubicBezTo>
                <a:cubicBezTo>
                  <a:pt x="36360" y="49484"/>
                  <a:pt x="33870" y="55462"/>
                  <a:pt x="35365" y="59944"/>
                </a:cubicBezTo>
                <a:cubicBezTo>
                  <a:pt x="36563" y="63539"/>
                  <a:pt x="39363" y="66814"/>
                  <a:pt x="43508" y="66814"/>
                </a:cubicBezTo>
                <a:cubicBezTo>
                  <a:pt x="44532" y="66814"/>
                  <a:pt x="45637" y="66614"/>
                  <a:pt x="46821" y="66170"/>
                </a:cubicBezTo>
                <a:cubicBezTo>
                  <a:pt x="49122" y="65308"/>
                  <a:pt x="51096" y="64961"/>
                  <a:pt x="52632" y="64961"/>
                </a:cubicBezTo>
                <a:cubicBezTo>
                  <a:pt x="55086" y="64961"/>
                  <a:pt x="56421" y="65845"/>
                  <a:pt x="56179" y="66917"/>
                </a:cubicBezTo>
                <a:cubicBezTo>
                  <a:pt x="55786" y="68659"/>
                  <a:pt x="46241" y="73607"/>
                  <a:pt x="49916" y="83690"/>
                </a:cubicBezTo>
                <a:cubicBezTo>
                  <a:pt x="51571" y="88233"/>
                  <a:pt x="58816" y="89394"/>
                  <a:pt x="61057" y="92383"/>
                </a:cubicBezTo>
                <a:cubicBezTo>
                  <a:pt x="63297" y="95371"/>
                  <a:pt x="59310" y="97994"/>
                  <a:pt x="59313" y="105085"/>
                </a:cubicBezTo>
                <a:cubicBezTo>
                  <a:pt x="59317" y="110319"/>
                  <a:pt x="68779" y="108554"/>
                  <a:pt x="72515" y="112539"/>
                </a:cubicBezTo>
                <a:cubicBezTo>
                  <a:pt x="76250" y="116523"/>
                  <a:pt x="74216" y="119839"/>
                  <a:pt x="68737" y="123450"/>
                </a:cubicBezTo>
                <a:cubicBezTo>
                  <a:pt x="63333" y="127011"/>
                  <a:pt x="77706" y="135658"/>
                  <a:pt x="82447" y="135658"/>
                </a:cubicBezTo>
                <a:cubicBezTo>
                  <a:pt x="82513" y="135658"/>
                  <a:pt x="82578" y="135656"/>
                  <a:pt x="82641" y="135653"/>
                </a:cubicBezTo>
                <a:cubicBezTo>
                  <a:pt x="87166" y="135404"/>
                  <a:pt x="115503" y="126688"/>
                  <a:pt x="115503" y="126688"/>
                </a:cubicBezTo>
                <a:cubicBezTo>
                  <a:pt x="115503" y="126688"/>
                  <a:pt x="122431" y="124944"/>
                  <a:pt x="120987" y="119714"/>
                </a:cubicBezTo>
                <a:cubicBezTo>
                  <a:pt x="119543" y="114485"/>
                  <a:pt x="123892" y="109254"/>
                  <a:pt x="119725" y="107511"/>
                </a:cubicBezTo>
                <a:cubicBezTo>
                  <a:pt x="115558" y="105769"/>
                  <a:pt x="112827" y="103465"/>
                  <a:pt x="109838" y="99729"/>
                </a:cubicBezTo>
                <a:cubicBezTo>
                  <a:pt x="107648" y="96991"/>
                  <a:pt x="103801" y="95892"/>
                  <a:pt x="98929" y="95892"/>
                </a:cubicBezTo>
                <a:cubicBezTo>
                  <a:pt x="97153" y="95892"/>
                  <a:pt x="95241" y="96038"/>
                  <a:pt x="93224" y="96304"/>
                </a:cubicBezTo>
                <a:cubicBezTo>
                  <a:pt x="90203" y="96703"/>
                  <a:pt x="87938" y="97141"/>
                  <a:pt x="86295" y="97141"/>
                </a:cubicBezTo>
                <a:cubicBezTo>
                  <a:pt x="83830" y="97141"/>
                  <a:pt x="82764" y="96155"/>
                  <a:pt x="82641" y="92569"/>
                </a:cubicBezTo>
                <a:cubicBezTo>
                  <a:pt x="82434" y="86591"/>
                  <a:pt x="88194" y="87089"/>
                  <a:pt x="87555" y="83354"/>
                </a:cubicBezTo>
                <a:cubicBezTo>
                  <a:pt x="86917" y="79618"/>
                  <a:pt x="84927" y="77875"/>
                  <a:pt x="86296" y="74139"/>
                </a:cubicBezTo>
                <a:cubicBezTo>
                  <a:pt x="87664" y="70404"/>
                  <a:pt x="91834" y="70155"/>
                  <a:pt x="89126" y="65921"/>
                </a:cubicBezTo>
                <a:cubicBezTo>
                  <a:pt x="86419" y="61687"/>
                  <a:pt x="79830" y="58947"/>
                  <a:pt x="83748" y="53718"/>
                </a:cubicBezTo>
                <a:cubicBezTo>
                  <a:pt x="87664" y="48488"/>
                  <a:pt x="90655" y="45500"/>
                  <a:pt x="86296" y="42262"/>
                </a:cubicBezTo>
                <a:cubicBezTo>
                  <a:pt x="81937" y="39023"/>
                  <a:pt x="74165" y="37032"/>
                  <a:pt x="77304" y="31552"/>
                </a:cubicBezTo>
                <a:cubicBezTo>
                  <a:pt x="80442" y="26074"/>
                  <a:pt x="76575" y="20346"/>
                  <a:pt x="76575" y="20346"/>
                </a:cubicBezTo>
                <a:cubicBezTo>
                  <a:pt x="76575" y="20346"/>
                  <a:pt x="85173" y="8890"/>
                  <a:pt x="73219" y="3909"/>
                </a:cubicBezTo>
                <a:cubicBezTo>
                  <a:pt x="66069" y="930"/>
                  <a:pt x="50901" y="0"/>
                  <a:pt x="38691" y="0"/>
                </a:cubicBezTo>
                <a:close/>
              </a:path>
            </a:pathLst>
          </a:custGeom>
          <a:solidFill>
            <a:schemeClr val="accent1"/>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204" name="Google Shape;204;p34"/>
          <p:cNvSpPr txBox="1">
            <a:spLocks noGrp="1"/>
          </p:cNvSpPr>
          <p:nvPr>
            <p:ph type="body" idx="1"/>
          </p:nvPr>
        </p:nvSpPr>
        <p:spPr>
          <a:xfrm>
            <a:off x="1037600" y="1672700"/>
            <a:ext cx="4749200" cy="4419200"/>
          </a:xfrm>
          <a:prstGeom prst="rect">
            <a:avLst/>
          </a:prstGeom>
        </p:spPr>
        <p:txBody>
          <a:bodyPr spcFirstLastPara="1" wrap="square" lIns="91425" tIns="91425" rIns="91425" bIns="91425" anchor="t" anchorCtr="0">
            <a:noAutofit/>
          </a:bodyPr>
          <a:lstStyle>
            <a:lvl1pPr marL="609585" lvl="0" indent="-423323" rtl="0">
              <a:spcBef>
                <a:spcPts val="0"/>
              </a:spcBef>
              <a:spcAft>
                <a:spcPts val="0"/>
              </a:spcAft>
              <a:buSzPts val="1400"/>
              <a:buChar char="●"/>
              <a:defRPr sz="1867"/>
            </a:lvl1pPr>
            <a:lvl2pPr marL="1219170" lvl="1" indent="-423323" rtl="0">
              <a:spcBef>
                <a:spcPts val="2133"/>
              </a:spcBef>
              <a:spcAft>
                <a:spcPts val="0"/>
              </a:spcAft>
              <a:buSzPts val="1400"/>
              <a:buChar char="○"/>
              <a:defRPr/>
            </a:lvl2pPr>
            <a:lvl3pPr marL="1828754" lvl="2" indent="-423323" rtl="0">
              <a:spcBef>
                <a:spcPts val="2133"/>
              </a:spcBef>
              <a:spcAft>
                <a:spcPts val="0"/>
              </a:spcAft>
              <a:buSzPts val="1400"/>
              <a:buChar char="■"/>
              <a:defRPr/>
            </a:lvl3pPr>
            <a:lvl4pPr marL="2438339" lvl="3" indent="-423323" rtl="0">
              <a:spcBef>
                <a:spcPts val="2133"/>
              </a:spcBef>
              <a:spcAft>
                <a:spcPts val="0"/>
              </a:spcAft>
              <a:buSzPts val="1400"/>
              <a:buChar char="●"/>
              <a:defRPr/>
            </a:lvl4pPr>
            <a:lvl5pPr marL="3047924" lvl="4" indent="-423323" rtl="0">
              <a:spcBef>
                <a:spcPts val="2133"/>
              </a:spcBef>
              <a:spcAft>
                <a:spcPts val="0"/>
              </a:spcAft>
              <a:buSzPts val="1400"/>
              <a:buChar char="○"/>
              <a:defRPr/>
            </a:lvl5pPr>
            <a:lvl6pPr marL="3657509" lvl="5" indent="-423323" rtl="0">
              <a:spcBef>
                <a:spcPts val="2133"/>
              </a:spcBef>
              <a:spcAft>
                <a:spcPts val="0"/>
              </a:spcAft>
              <a:buSzPts val="1400"/>
              <a:buChar char="■"/>
              <a:defRPr/>
            </a:lvl6pPr>
            <a:lvl7pPr marL="4267093" lvl="6" indent="-423323" rtl="0">
              <a:spcBef>
                <a:spcPts val="2133"/>
              </a:spcBef>
              <a:spcAft>
                <a:spcPts val="0"/>
              </a:spcAft>
              <a:buSzPts val="1400"/>
              <a:buChar char="●"/>
              <a:defRPr/>
            </a:lvl7pPr>
            <a:lvl8pPr marL="4876678" lvl="7" indent="-423323" rtl="0">
              <a:spcBef>
                <a:spcPts val="2133"/>
              </a:spcBef>
              <a:spcAft>
                <a:spcPts val="0"/>
              </a:spcAft>
              <a:buSzPts val="1400"/>
              <a:buChar char="○"/>
              <a:defRPr/>
            </a:lvl8pPr>
            <a:lvl9pPr marL="5486263" lvl="8" indent="-423323" rtl="0">
              <a:spcBef>
                <a:spcPts val="2133"/>
              </a:spcBef>
              <a:spcAft>
                <a:spcPts val="2133"/>
              </a:spcAft>
              <a:buSzPts val="1400"/>
              <a:buChar char="■"/>
              <a:defRPr/>
            </a:lvl9pPr>
          </a:lstStyle>
          <a:p>
            <a:endParaRPr/>
          </a:p>
        </p:txBody>
      </p:sp>
      <p:sp>
        <p:nvSpPr>
          <p:cNvPr id="205" name="Google Shape;205;p34"/>
          <p:cNvSpPr txBox="1">
            <a:spLocks noGrp="1"/>
          </p:cNvSpPr>
          <p:nvPr>
            <p:ph type="body" idx="2"/>
          </p:nvPr>
        </p:nvSpPr>
        <p:spPr>
          <a:xfrm>
            <a:off x="6405197" y="1672700"/>
            <a:ext cx="4749200" cy="4419200"/>
          </a:xfrm>
          <a:prstGeom prst="rect">
            <a:avLst/>
          </a:prstGeom>
        </p:spPr>
        <p:txBody>
          <a:bodyPr spcFirstLastPara="1" wrap="square" lIns="91425" tIns="91425" rIns="91425" bIns="91425" anchor="t" anchorCtr="0">
            <a:noAutofit/>
          </a:bodyPr>
          <a:lstStyle>
            <a:lvl1pPr marL="609585" lvl="0" indent="-423323" rtl="0">
              <a:spcBef>
                <a:spcPts val="0"/>
              </a:spcBef>
              <a:spcAft>
                <a:spcPts val="0"/>
              </a:spcAft>
              <a:buSzPts val="1400"/>
              <a:buChar char="●"/>
              <a:defRPr sz="1867"/>
            </a:lvl1pPr>
            <a:lvl2pPr marL="1219170" lvl="1" indent="-423323" rtl="0">
              <a:spcBef>
                <a:spcPts val="2133"/>
              </a:spcBef>
              <a:spcAft>
                <a:spcPts val="0"/>
              </a:spcAft>
              <a:buSzPts val="1400"/>
              <a:buChar char="○"/>
              <a:defRPr/>
            </a:lvl2pPr>
            <a:lvl3pPr marL="1828754" lvl="2" indent="-423323" rtl="0">
              <a:spcBef>
                <a:spcPts val="2133"/>
              </a:spcBef>
              <a:spcAft>
                <a:spcPts val="0"/>
              </a:spcAft>
              <a:buSzPts val="1400"/>
              <a:buChar char="■"/>
              <a:defRPr/>
            </a:lvl3pPr>
            <a:lvl4pPr marL="2438339" lvl="3" indent="-423323" rtl="0">
              <a:spcBef>
                <a:spcPts val="2133"/>
              </a:spcBef>
              <a:spcAft>
                <a:spcPts val="0"/>
              </a:spcAft>
              <a:buSzPts val="1400"/>
              <a:buChar char="●"/>
              <a:defRPr/>
            </a:lvl4pPr>
            <a:lvl5pPr marL="3047924" lvl="4" indent="-423323" rtl="0">
              <a:spcBef>
                <a:spcPts val="2133"/>
              </a:spcBef>
              <a:spcAft>
                <a:spcPts val="0"/>
              </a:spcAft>
              <a:buSzPts val="1400"/>
              <a:buChar char="○"/>
              <a:defRPr/>
            </a:lvl5pPr>
            <a:lvl6pPr marL="3657509" lvl="5" indent="-423323" rtl="0">
              <a:spcBef>
                <a:spcPts val="2133"/>
              </a:spcBef>
              <a:spcAft>
                <a:spcPts val="0"/>
              </a:spcAft>
              <a:buSzPts val="1400"/>
              <a:buChar char="■"/>
              <a:defRPr/>
            </a:lvl6pPr>
            <a:lvl7pPr marL="4267093" lvl="6" indent="-423323" rtl="0">
              <a:spcBef>
                <a:spcPts val="2133"/>
              </a:spcBef>
              <a:spcAft>
                <a:spcPts val="0"/>
              </a:spcAft>
              <a:buSzPts val="1400"/>
              <a:buChar char="●"/>
              <a:defRPr/>
            </a:lvl7pPr>
            <a:lvl8pPr marL="4876678" lvl="7" indent="-423323" rtl="0">
              <a:spcBef>
                <a:spcPts val="2133"/>
              </a:spcBef>
              <a:spcAft>
                <a:spcPts val="0"/>
              </a:spcAft>
              <a:buSzPts val="1400"/>
              <a:buChar char="○"/>
              <a:defRPr/>
            </a:lvl8pPr>
            <a:lvl9pPr marL="5486263" lvl="8" indent="-423323" rtl="0">
              <a:spcBef>
                <a:spcPts val="2133"/>
              </a:spcBef>
              <a:spcAft>
                <a:spcPts val="2133"/>
              </a:spcAft>
              <a:buSzPts val="1400"/>
              <a:buChar char="■"/>
              <a:defRPr/>
            </a:lvl9pPr>
          </a:lstStyle>
          <a:p>
            <a:endParaRPr/>
          </a:p>
        </p:txBody>
      </p:sp>
      <p:sp>
        <p:nvSpPr>
          <p:cNvPr id="206" name="Google Shape;206;p34"/>
          <p:cNvSpPr txBox="1">
            <a:spLocks noGrp="1"/>
          </p:cNvSpPr>
          <p:nvPr>
            <p:ph type="title"/>
          </p:nvPr>
        </p:nvSpPr>
        <p:spPr>
          <a:xfrm>
            <a:off x="52400" y="478300"/>
            <a:ext cx="120872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800"/>
              <a:buNone/>
              <a:defRPr/>
            </a:lvl1pPr>
            <a:lvl2pPr lvl="1" algn="ctr" rtl="0">
              <a:spcBef>
                <a:spcPts val="0"/>
              </a:spcBef>
              <a:spcAft>
                <a:spcPts val="0"/>
              </a:spcAft>
              <a:buSzPts val="2800"/>
              <a:buNone/>
              <a:defRPr/>
            </a:lvl2pPr>
            <a:lvl3pPr lvl="2" algn="ctr" rtl="0">
              <a:spcBef>
                <a:spcPts val="0"/>
              </a:spcBef>
              <a:spcAft>
                <a:spcPts val="0"/>
              </a:spcAft>
              <a:buSzPts val="2800"/>
              <a:buNone/>
              <a:defRPr/>
            </a:lvl3pPr>
            <a:lvl4pPr lvl="3" algn="ctr" rtl="0">
              <a:spcBef>
                <a:spcPts val="0"/>
              </a:spcBef>
              <a:spcAft>
                <a:spcPts val="0"/>
              </a:spcAft>
              <a:buSzPts val="2800"/>
              <a:buNone/>
              <a:defRPr/>
            </a:lvl4pPr>
            <a:lvl5pPr lvl="4" algn="ctr" rtl="0">
              <a:spcBef>
                <a:spcPts val="0"/>
              </a:spcBef>
              <a:spcAft>
                <a:spcPts val="0"/>
              </a:spcAft>
              <a:buSzPts val="2800"/>
              <a:buNone/>
              <a:defRPr/>
            </a:lvl5pPr>
            <a:lvl6pPr lvl="5" algn="ctr" rtl="0">
              <a:spcBef>
                <a:spcPts val="0"/>
              </a:spcBef>
              <a:spcAft>
                <a:spcPts val="0"/>
              </a:spcAft>
              <a:buSzPts val="2800"/>
              <a:buNone/>
              <a:defRPr/>
            </a:lvl6pPr>
            <a:lvl7pPr lvl="6" algn="ctr" rtl="0">
              <a:spcBef>
                <a:spcPts val="0"/>
              </a:spcBef>
              <a:spcAft>
                <a:spcPts val="0"/>
              </a:spcAft>
              <a:buSzPts val="2800"/>
              <a:buNone/>
              <a:defRPr/>
            </a:lvl7pPr>
            <a:lvl8pPr lvl="7" algn="ctr" rtl="0">
              <a:spcBef>
                <a:spcPts val="0"/>
              </a:spcBef>
              <a:spcAft>
                <a:spcPts val="0"/>
              </a:spcAft>
              <a:buSzPts val="2800"/>
              <a:buNone/>
              <a:defRPr/>
            </a:lvl8pPr>
            <a:lvl9pPr lvl="8" algn="ctr" rtl="0">
              <a:spcBef>
                <a:spcPts val="0"/>
              </a:spcBef>
              <a:spcAft>
                <a:spcPts val="0"/>
              </a:spcAft>
              <a:buSzPts val="2800"/>
              <a:buNone/>
              <a:defRPr/>
            </a:lvl9pPr>
          </a:lstStyle>
          <a:p>
            <a:endParaRPr/>
          </a:p>
        </p:txBody>
      </p:sp>
    </p:spTree>
    <p:extLst>
      <p:ext uri="{BB962C8B-B14F-4D97-AF65-F5344CB8AC3E}">
        <p14:creationId xmlns:p14="http://schemas.microsoft.com/office/powerpoint/2010/main" val="3077536566"/>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noProof="1"/>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noProof="1"/>
              <a:t>Click to edit Master subtitle style</a:t>
            </a:r>
          </a:p>
        </p:txBody>
      </p:sp>
      <p:sp>
        <p:nvSpPr>
          <p:cNvPr id="4" name="Date Placeholder 3">
            <a:extLst>
              <a:ext uri="{FF2B5EF4-FFF2-40B4-BE49-F238E27FC236}">
                <a16:creationId xmlns:a16="http://schemas.microsoft.com/office/drawing/2014/main" id="{F419370B-2754-D642-93BB-27AD29A3AD60}"/>
              </a:ext>
            </a:extLst>
          </p:cNvPr>
          <p:cNvSpPr>
            <a:spLocks noGrp="1"/>
          </p:cNvSpPr>
          <p:nvPr>
            <p:ph type="dt" sz="half" idx="10"/>
          </p:nvPr>
        </p:nvSpPr>
        <p:spPr/>
        <p:txBody>
          <a:bodyPr/>
          <a:lstStyle>
            <a:lvl1pPr>
              <a:defRPr/>
            </a:lvl1pPr>
          </a:lstStyle>
          <a:p>
            <a:pPr>
              <a:defRPr/>
            </a:pPr>
            <a:endParaRPr lang="en-US" altLang="zh-CN"/>
          </a:p>
        </p:txBody>
      </p:sp>
      <p:sp>
        <p:nvSpPr>
          <p:cNvPr id="5" name="Footer Placeholder 4">
            <a:extLst>
              <a:ext uri="{FF2B5EF4-FFF2-40B4-BE49-F238E27FC236}">
                <a16:creationId xmlns:a16="http://schemas.microsoft.com/office/drawing/2014/main" id="{B055F209-DBF7-A64B-A893-85EE66CBB6D1}"/>
              </a:ext>
            </a:extLst>
          </p:cNvPr>
          <p:cNvSpPr>
            <a:spLocks noGrp="1"/>
          </p:cNvSpPr>
          <p:nvPr>
            <p:ph type="ftr" sz="quarter" idx="11"/>
          </p:nvPr>
        </p:nvSpPr>
        <p:spPr/>
        <p:txBody>
          <a:bodyPr/>
          <a:lstStyle>
            <a:lvl1pPr>
              <a:defRPr/>
            </a:lvl1pPr>
          </a:lstStyle>
          <a:p>
            <a:pPr>
              <a:defRPr/>
            </a:pPr>
            <a:endParaRPr lang="en-US" altLang="zh-CN"/>
          </a:p>
        </p:txBody>
      </p:sp>
      <p:sp>
        <p:nvSpPr>
          <p:cNvPr id="6" name="Slide Number Placeholder 5">
            <a:extLst>
              <a:ext uri="{FF2B5EF4-FFF2-40B4-BE49-F238E27FC236}">
                <a16:creationId xmlns:a16="http://schemas.microsoft.com/office/drawing/2014/main" id="{147104DE-048E-794E-B7AE-4300C526B6FD}"/>
              </a:ext>
            </a:extLst>
          </p:cNvPr>
          <p:cNvSpPr>
            <a:spLocks noGrp="1"/>
          </p:cNvSpPr>
          <p:nvPr>
            <p:ph type="sldNum" sz="quarter" idx="12"/>
          </p:nvPr>
        </p:nvSpPr>
        <p:spPr/>
        <p:txBody>
          <a:bodyPr/>
          <a:lstStyle>
            <a:lvl1pPr>
              <a:defRPr/>
            </a:lvl1pPr>
          </a:lstStyle>
          <a:p>
            <a:fld id="{C8296D04-B6CB-9041-A326-6ACC0E429063}" type="slidenum">
              <a:rPr lang="en-US" altLang="zh-CN"/>
              <a:pPr/>
              <a:t>‹#›</a:t>
            </a:fld>
            <a:endParaRPr lang="en-US" altLang="zh-CN"/>
          </a:p>
        </p:txBody>
      </p:sp>
    </p:spTree>
    <p:extLst>
      <p:ext uri="{BB962C8B-B14F-4D97-AF65-F5344CB8AC3E}">
        <p14:creationId xmlns:p14="http://schemas.microsoft.com/office/powerpoint/2010/main" val="1871790447"/>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1"/>
              <a:t>Click to edit Master title style</a:t>
            </a:r>
          </a:p>
        </p:txBody>
      </p:sp>
      <p:sp>
        <p:nvSpPr>
          <p:cNvPr id="3" name="Content Placeholder 2"/>
          <p:cNvSpPr>
            <a:spLocks noGrp="1"/>
          </p:cNvSpPr>
          <p:nvPr>
            <p:ph idx="1"/>
          </p:nvPr>
        </p:nvSpPr>
        <p:spPr/>
        <p:txBody>
          <a:bodyPr/>
          <a:lstStyle/>
          <a:p>
            <a:pPr lvl="0"/>
            <a:r>
              <a:rPr lang="en-US" noProof="1"/>
              <a:t>Click to edit Master text styles</a:t>
            </a:r>
          </a:p>
          <a:p>
            <a:pPr lvl="1"/>
            <a:r>
              <a:rPr lang="en-US" noProof="1"/>
              <a:t>Second level</a:t>
            </a:r>
          </a:p>
          <a:p>
            <a:pPr lvl="2"/>
            <a:r>
              <a:rPr lang="en-US" noProof="1"/>
              <a:t>Third level</a:t>
            </a:r>
          </a:p>
          <a:p>
            <a:pPr lvl="3"/>
            <a:r>
              <a:rPr lang="en-US" noProof="1"/>
              <a:t>Fourth level</a:t>
            </a:r>
          </a:p>
          <a:p>
            <a:pPr lvl="4"/>
            <a:r>
              <a:rPr lang="en-US" noProof="1"/>
              <a:t>Fifth level</a:t>
            </a:r>
          </a:p>
        </p:txBody>
      </p:sp>
      <p:sp>
        <p:nvSpPr>
          <p:cNvPr id="4" name="Date Placeholder 3">
            <a:extLst>
              <a:ext uri="{FF2B5EF4-FFF2-40B4-BE49-F238E27FC236}">
                <a16:creationId xmlns:a16="http://schemas.microsoft.com/office/drawing/2014/main" id="{9519E01E-0473-194B-B9C7-EC185CD1B9A6}"/>
              </a:ext>
            </a:extLst>
          </p:cNvPr>
          <p:cNvSpPr>
            <a:spLocks noGrp="1"/>
          </p:cNvSpPr>
          <p:nvPr>
            <p:ph type="dt" sz="half" idx="10"/>
          </p:nvPr>
        </p:nvSpPr>
        <p:spPr/>
        <p:txBody>
          <a:bodyPr/>
          <a:lstStyle>
            <a:lvl1pPr>
              <a:defRPr/>
            </a:lvl1pPr>
          </a:lstStyle>
          <a:p>
            <a:pPr>
              <a:defRPr/>
            </a:pPr>
            <a:endParaRPr lang="en-US" altLang="zh-CN"/>
          </a:p>
        </p:txBody>
      </p:sp>
      <p:sp>
        <p:nvSpPr>
          <p:cNvPr id="5" name="Footer Placeholder 4">
            <a:extLst>
              <a:ext uri="{FF2B5EF4-FFF2-40B4-BE49-F238E27FC236}">
                <a16:creationId xmlns:a16="http://schemas.microsoft.com/office/drawing/2014/main" id="{C7FA1664-73C3-384A-8F27-DC270F26A500}"/>
              </a:ext>
            </a:extLst>
          </p:cNvPr>
          <p:cNvSpPr>
            <a:spLocks noGrp="1"/>
          </p:cNvSpPr>
          <p:nvPr>
            <p:ph type="ftr" sz="quarter" idx="11"/>
          </p:nvPr>
        </p:nvSpPr>
        <p:spPr/>
        <p:txBody>
          <a:bodyPr/>
          <a:lstStyle>
            <a:lvl1pPr>
              <a:defRPr/>
            </a:lvl1pPr>
          </a:lstStyle>
          <a:p>
            <a:pPr>
              <a:defRPr/>
            </a:pPr>
            <a:endParaRPr lang="en-US" altLang="zh-CN"/>
          </a:p>
        </p:txBody>
      </p:sp>
      <p:sp>
        <p:nvSpPr>
          <p:cNvPr id="6" name="Slide Number Placeholder 5">
            <a:extLst>
              <a:ext uri="{FF2B5EF4-FFF2-40B4-BE49-F238E27FC236}">
                <a16:creationId xmlns:a16="http://schemas.microsoft.com/office/drawing/2014/main" id="{AD1070C9-FA67-2443-A309-D8E0A6002E72}"/>
              </a:ext>
            </a:extLst>
          </p:cNvPr>
          <p:cNvSpPr>
            <a:spLocks noGrp="1"/>
          </p:cNvSpPr>
          <p:nvPr>
            <p:ph type="sldNum" sz="quarter" idx="12"/>
          </p:nvPr>
        </p:nvSpPr>
        <p:spPr/>
        <p:txBody>
          <a:bodyPr/>
          <a:lstStyle>
            <a:lvl1pPr>
              <a:defRPr/>
            </a:lvl1pPr>
          </a:lstStyle>
          <a:p>
            <a:fld id="{FC1A8034-29A9-FC43-9CCA-BA4E5B4E31F5}" type="slidenum">
              <a:rPr lang="en-US" altLang="zh-CN"/>
              <a:pPr/>
              <a:t>‹#›</a:t>
            </a:fld>
            <a:endParaRPr lang="en-US" altLang="zh-CN"/>
          </a:p>
        </p:txBody>
      </p:sp>
    </p:spTree>
    <p:extLst>
      <p:ext uri="{BB962C8B-B14F-4D97-AF65-F5344CB8AC3E}">
        <p14:creationId xmlns:p14="http://schemas.microsoft.com/office/powerpoint/2010/main" val="1310607187"/>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noProof="1"/>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noProof="1"/>
              <a:t>Click to edit Master text styles</a:t>
            </a:r>
          </a:p>
        </p:txBody>
      </p:sp>
      <p:sp>
        <p:nvSpPr>
          <p:cNvPr id="4" name="Date Placeholder 3">
            <a:extLst>
              <a:ext uri="{FF2B5EF4-FFF2-40B4-BE49-F238E27FC236}">
                <a16:creationId xmlns:a16="http://schemas.microsoft.com/office/drawing/2014/main" id="{FA6ABBEC-AF88-6D49-A55B-EA342952B11B}"/>
              </a:ext>
            </a:extLst>
          </p:cNvPr>
          <p:cNvSpPr>
            <a:spLocks noGrp="1"/>
          </p:cNvSpPr>
          <p:nvPr>
            <p:ph type="dt" sz="half" idx="10"/>
          </p:nvPr>
        </p:nvSpPr>
        <p:spPr/>
        <p:txBody>
          <a:bodyPr/>
          <a:lstStyle>
            <a:lvl1pPr>
              <a:defRPr/>
            </a:lvl1pPr>
          </a:lstStyle>
          <a:p>
            <a:pPr>
              <a:defRPr/>
            </a:pPr>
            <a:endParaRPr lang="en-US" altLang="zh-CN"/>
          </a:p>
        </p:txBody>
      </p:sp>
      <p:sp>
        <p:nvSpPr>
          <p:cNvPr id="5" name="Footer Placeholder 4">
            <a:extLst>
              <a:ext uri="{FF2B5EF4-FFF2-40B4-BE49-F238E27FC236}">
                <a16:creationId xmlns:a16="http://schemas.microsoft.com/office/drawing/2014/main" id="{AA01D06C-69C7-C847-B9CD-4E5FEF20131A}"/>
              </a:ext>
            </a:extLst>
          </p:cNvPr>
          <p:cNvSpPr>
            <a:spLocks noGrp="1"/>
          </p:cNvSpPr>
          <p:nvPr>
            <p:ph type="ftr" sz="quarter" idx="11"/>
          </p:nvPr>
        </p:nvSpPr>
        <p:spPr/>
        <p:txBody>
          <a:bodyPr/>
          <a:lstStyle>
            <a:lvl1pPr>
              <a:defRPr/>
            </a:lvl1pPr>
          </a:lstStyle>
          <a:p>
            <a:pPr>
              <a:defRPr/>
            </a:pPr>
            <a:endParaRPr lang="en-US" altLang="zh-CN"/>
          </a:p>
        </p:txBody>
      </p:sp>
      <p:sp>
        <p:nvSpPr>
          <p:cNvPr id="6" name="Slide Number Placeholder 5">
            <a:extLst>
              <a:ext uri="{FF2B5EF4-FFF2-40B4-BE49-F238E27FC236}">
                <a16:creationId xmlns:a16="http://schemas.microsoft.com/office/drawing/2014/main" id="{258C9BD7-DDD1-0F47-BF06-8F84F05F090E}"/>
              </a:ext>
            </a:extLst>
          </p:cNvPr>
          <p:cNvSpPr>
            <a:spLocks noGrp="1"/>
          </p:cNvSpPr>
          <p:nvPr>
            <p:ph type="sldNum" sz="quarter" idx="12"/>
          </p:nvPr>
        </p:nvSpPr>
        <p:spPr/>
        <p:txBody>
          <a:bodyPr/>
          <a:lstStyle>
            <a:lvl1pPr>
              <a:defRPr/>
            </a:lvl1pPr>
          </a:lstStyle>
          <a:p>
            <a:fld id="{A6AEBDE6-64A4-F646-AE1F-7919FCA4A8FD}" type="slidenum">
              <a:rPr lang="en-US" altLang="zh-CN"/>
              <a:pPr/>
              <a:t>‹#›</a:t>
            </a:fld>
            <a:endParaRPr lang="en-US" altLang="zh-CN"/>
          </a:p>
        </p:txBody>
      </p:sp>
    </p:spTree>
    <p:extLst>
      <p:ext uri="{BB962C8B-B14F-4D97-AF65-F5344CB8AC3E}">
        <p14:creationId xmlns:p14="http://schemas.microsoft.com/office/powerpoint/2010/main" val="3915250942"/>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1"/>
              <a:t>Click to edit Master title style</a:t>
            </a:r>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noProof="1"/>
              <a:t>Click to edit Master text styles</a:t>
            </a:r>
          </a:p>
          <a:p>
            <a:pPr lvl="1"/>
            <a:r>
              <a:rPr lang="en-US" noProof="1"/>
              <a:t>Second level</a:t>
            </a:r>
          </a:p>
          <a:p>
            <a:pPr lvl="2"/>
            <a:r>
              <a:rPr lang="en-US" noProof="1"/>
              <a:t>Third level</a:t>
            </a:r>
          </a:p>
          <a:p>
            <a:pPr lvl="3"/>
            <a:r>
              <a:rPr lang="en-US" noProof="1"/>
              <a:t>Fourth level</a:t>
            </a:r>
          </a:p>
          <a:p>
            <a:pPr lvl="4"/>
            <a:r>
              <a:rPr lang="en-US" noProof="1"/>
              <a:t>Fifth level</a:t>
            </a:r>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noProof="1"/>
              <a:t>Click to edit Master text styles</a:t>
            </a:r>
          </a:p>
          <a:p>
            <a:pPr lvl="1"/>
            <a:r>
              <a:rPr lang="en-US" noProof="1"/>
              <a:t>Second level</a:t>
            </a:r>
          </a:p>
          <a:p>
            <a:pPr lvl="2"/>
            <a:r>
              <a:rPr lang="en-US" noProof="1"/>
              <a:t>Third level</a:t>
            </a:r>
          </a:p>
          <a:p>
            <a:pPr lvl="3"/>
            <a:r>
              <a:rPr lang="en-US" noProof="1"/>
              <a:t>Fourth level</a:t>
            </a:r>
          </a:p>
          <a:p>
            <a:pPr lvl="4"/>
            <a:r>
              <a:rPr lang="en-US" noProof="1"/>
              <a:t>Fifth level</a:t>
            </a:r>
          </a:p>
        </p:txBody>
      </p:sp>
      <p:sp>
        <p:nvSpPr>
          <p:cNvPr id="5" name="Date Placeholder 3">
            <a:extLst>
              <a:ext uri="{FF2B5EF4-FFF2-40B4-BE49-F238E27FC236}">
                <a16:creationId xmlns:a16="http://schemas.microsoft.com/office/drawing/2014/main" id="{451D7A8E-1BD5-2C46-AF4E-9BD3D6A70AE1}"/>
              </a:ext>
            </a:extLst>
          </p:cNvPr>
          <p:cNvSpPr>
            <a:spLocks noGrp="1"/>
          </p:cNvSpPr>
          <p:nvPr>
            <p:ph type="dt" sz="half" idx="10"/>
          </p:nvPr>
        </p:nvSpPr>
        <p:spPr/>
        <p:txBody>
          <a:bodyPr/>
          <a:lstStyle>
            <a:lvl1pPr>
              <a:defRPr/>
            </a:lvl1pPr>
          </a:lstStyle>
          <a:p>
            <a:pPr>
              <a:defRPr/>
            </a:pPr>
            <a:endParaRPr lang="en-US" altLang="zh-CN"/>
          </a:p>
        </p:txBody>
      </p:sp>
      <p:sp>
        <p:nvSpPr>
          <p:cNvPr id="6" name="Footer Placeholder 4">
            <a:extLst>
              <a:ext uri="{FF2B5EF4-FFF2-40B4-BE49-F238E27FC236}">
                <a16:creationId xmlns:a16="http://schemas.microsoft.com/office/drawing/2014/main" id="{3A931BBD-BB8D-564F-833A-28FA0B2EF391}"/>
              </a:ext>
            </a:extLst>
          </p:cNvPr>
          <p:cNvSpPr>
            <a:spLocks noGrp="1"/>
          </p:cNvSpPr>
          <p:nvPr>
            <p:ph type="ftr" sz="quarter" idx="11"/>
          </p:nvPr>
        </p:nvSpPr>
        <p:spPr/>
        <p:txBody>
          <a:bodyPr/>
          <a:lstStyle>
            <a:lvl1pPr>
              <a:defRPr/>
            </a:lvl1pPr>
          </a:lstStyle>
          <a:p>
            <a:pPr>
              <a:defRPr/>
            </a:pPr>
            <a:endParaRPr lang="en-US" altLang="zh-CN"/>
          </a:p>
        </p:txBody>
      </p:sp>
      <p:sp>
        <p:nvSpPr>
          <p:cNvPr id="7" name="Slide Number Placeholder 5">
            <a:extLst>
              <a:ext uri="{FF2B5EF4-FFF2-40B4-BE49-F238E27FC236}">
                <a16:creationId xmlns:a16="http://schemas.microsoft.com/office/drawing/2014/main" id="{5600F19A-EF91-FD48-B86D-B249B96B76B1}"/>
              </a:ext>
            </a:extLst>
          </p:cNvPr>
          <p:cNvSpPr>
            <a:spLocks noGrp="1"/>
          </p:cNvSpPr>
          <p:nvPr>
            <p:ph type="sldNum" sz="quarter" idx="12"/>
          </p:nvPr>
        </p:nvSpPr>
        <p:spPr/>
        <p:txBody>
          <a:bodyPr/>
          <a:lstStyle>
            <a:lvl1pPr>
              <a:defRPr/>
            </a:lvl1pPr>
          </a:lstStyle>
          <a:p>
            <a:fld id="{9C1CED3A-8C2E-3747-8300-C49FCD18BEB2}" type="slidenum">
              <a:rPr lang="en-US" altLang="zh-CN"/>
              <a:pPr/>
              <a:t>‹#›</a:t>
            </a:fld>
            <a:endParaRPr lang="en-US" altLang="zh-CN"/>
          </a:p>
        </p:txBody>
      </p:sp>
    </p:spTree>
    <p:extLst>
      <p:ext uri="{BB962C8B-B14F-4D97-AF65-F5344CB8AC3E}">
        <p14:creationId xmlns:p14="http://schemas.microsoft.com/office/powerpoint/2010/main" val="2809098106"/>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noProof="1"/>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1"/>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noProof="1"/>
              <a:t>Click to edit Master text styles</a:t>
            </a:r>
          </a:p>
          <a:p>
            <a:pPr lvl="1"/>
            <a:r>
              <a:rPr lang="en-US" noProof="1"/>
              <a:t>Second level</a:t>
            </a:r>
          </a:p>
          <a:p>
            <a:pPr lvl="2"/>
            <a:r>
              <a:rPr lang="en-US" noProof="1"/>
              <a:t>Third level</a:t>
            </a:r>
          </a:p>
          <a:p>
            <a:pPr lvl="3"/>
            <a:r>
              <a:rPr lang="en-US" noProof="1"/>
              <a:t>Fourth level</a:t>
            </a:r>
          </a:p>
          <a:p>
            <a:pPr lvl="4"/>
            <a:r>
              <a:rPr lang="en-US" noProof="1"/>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1"/>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noProof="1"/>
              <a:t>Click to edit Master text styles</a:t>
            </a:r>
          </a:p>
          <a:p>
            <a:pPr lvl="1"/>
            <a:r>
              <a:rPr lang="en-US" noProof="1"/>
              <a:t>Second level</a:t>
            </a:r>
          </a:p>
          <a:p>
            <a:pPr lvl="2"/>
            <a:r>
              <a:rPr lang="en-US" noProof="1"/>
              <a:t>Third level</a:t>
            </a:r>
          </a:p>
          <a:p>
            <a:pPr lvl="3"/>
            <a:r>
              <a:rPr lang="en-US" noProof="1"/>
              <a:t>Fourth level</a:t>
            </a:r>
          </a:p>
          <a:p>
            <a:pPr lvl="4"/>
            <a:r>
              <a:rPr lang="en-US" noProof="1"/>
              <a:t>Fifth level</a:t>
            </a:r>
          </a:p>
        </p:txBody>
      </p:sp>
      <p:sp>
        <p:nvSpPr>
          <p:cNvPr id="7" name="Date Placeholder 3">
            <a:extLst>
              <a:ext uri="{FF2B5EF4-FFF2-40B4-BE49-F238E27FC236}">
                <a16:creationId xmlns:a16="http://schemas.microsoft.com/office/drawing/2014/main" id="{82A36ECA-FF05-B946-9EFB-1C49309583EE}"/>
              </a:ext>
            </a:extLst>
          </p:cNvPr>
          <p:cNvSpPr>
            <a:spLocks noGrp="1"/>
          </p:cNvSpPr>
          <p:nvPr>
            <p:ph type="dt" sz="half" idx="10"/>
          </p:nvPr>
        </p:nvSpPr>
        <p:spPr/>
        <p:txBody>
          <a:bodyPr/>
          <a:lstStyle>
            <a:lvl1pPr>
              <a:defRPr/>
            </a:lvl1pPr>
          </a:lstStyle>
          <a:p>
            <a:pPr>
              <a:defRPr/>
            </a:pPr>
            <a:endParaRPr lang="en-US" altLang="zh-CN"/>
          </a:p>
        </p:txBody>
      </p:sp>
      <p:sp>
        <p:nvSpPr>
          <p:cNvPr id="8" name="Footer Placeholder 4">
            <a:extLst>
              <a:ext uri="{FF2B5EF4-FFF2-40B4-BE49-F238E27FC236}">
                <a16:creationId xmlns:a16="http://schemas.microsoft.com/office/drawing/2014/main" id="{803E29F2-CC11-614D-85A1-5563E39E3C17}"/>
              </a:ext>
            </a:extLst>
          </p:cNvPr>
          <p:cNvSpPr>
            <a:spLocks noGrp="1"/>
          </p:cNvSpPr>
          <p:nvPr>
            <p:ph type="ftr" sz="quarter" idx="11"/>
          </p:nvPr>
        </p:nvSpPr>
        <p:spPr/>
        <p:txBody>
          <a:bodyPr/>
          <a:lstStyle>
            <a:lvl1pPr>
              <a:defRPr/>
            </a:lvl1pPr>
          </a:lstStyle>
          <a:p>
            <a:pPr>
              <a:defRPr/>
            </a:pPr>
            <a:endParaRPr lang="en-US" altLang="zh-CN"/>
          </a:p>
        </p:txBody>
      </p:sp>
      <p:sp>
        <p:nvSpPr>
          <p:cNvPr id="9" name="Slide Number Placeholder 5">
            <a:extLst>
              <a:ext uri="{FF2B5EF4-FFF2-40B4-BE49-F238E27FC236}">
                <a16:creationId xmlns:a16="http://schemas.microsoft.com/office/drawing/2014/main" id="{2E1A6016-D802-C545-AE64-C6BCD5AC2FE7}"/>
              </a:ext>
            </a:extLst>
          </p:cNvPr>
          <p:cNvSpPr>
            <a:spLocks noGrp="1"/>
          </p:cNvSpPr>
          <p:nvPr>
            <p:ph type="sldNum" sz="quarter" idx="12"/>
          </p:nvPr>
        </p:nvSpPr>
        <p:spPr/>
        <p:txBody>
          <a:bodyPr/>
          <a:lstStyle>
            <a:lvl1pPr>
              <a:defRPr/>
            </a:lvl1pPr>
          </a:lstStyle>
          <a:p>
            <a:fld id="{527CFB64-1440-2B4B-A5D7-5AB3ECACC884}" type="slidenum">
              <a:rPr lang="en-US" altLang="zh-CN"/>
              <a:pPr/>
              <a:t>‹#›</a:t>
            </a:fld>
            <a:endParaRPr lang="en-US" altLang="zh-CN"/>
          </a:p>
        </p:txBody>
      </p:sp>
    </p:spTree>
    <p:extLst>
      <p:ext uri="{BB962C8B-B14F-4D97-AF65-F5344CB8AC3E}">
        <p14:creationId xmlns:p14="http://schemas.microsoft.com/office/powerpoint/2010/main" val="3893622783"/>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1"/>
              <a:t>Click to edit Master title style</a:t>
            </a:r>
          </a:p>
        </p:txBody>
      </p:sp>
      <p:sp>
        <p:nvSpPr>
          <p:cNvPr id="3" name="Date Placeholder 3">
            <a:extLst>
              <a:ext uri="{FF2B5EF4-FFF2-40B4-BE49-F238E27FC236}">
                <a16:creationId xmlns:a16="http://schemas.microsoft.com/office/drawing/2014/main" id="{4C56FCC1-A528-FE49-8999-3A4FF19BF16A}"/>
              </a:ext>
            </a:extLst>
          </p:cNvPr>
          <p:cNvSpPr>
            <a:spLocks noGrp="1"/>
          </p:cNvSpPr>
          <p:nvPr>
            <p:ph type="dt" sz="half" idx="10"/>
          </p:nvPr>
        </p:nvSpPr>
        <p:spPr/>
        <p:txBody>
          <a:bodyPr/>
          <a:lstStyle>
            <a:lvl1pPr>
              <a:defRPr/>
            </a:lvl1pPr>
          </a:lstStyle>
          <a:p>
            <a:pPr>
              <a:defRPr/>
            </a:pPr>
            <a:endParaRPr lang="en-US" altLang="zh-CN"/>
          </a:p>
        </p:txBody>
      </p:sp>
      <p:sp>
        <p:nvSpPr>
          <p:cNvPr id="4" name="Footer Placeholder 4">
            <a:extLst>
              <a:ext uri="{FF2B5EF4-FFF2-40B4-BE49-F238E27FC236}">
                <a16:creationId xmlns:a16="http://schemas.microsoft.com/office/drawing/2014/main" id="{9D0B333E-A4E6-CE43-972F-42F3D5ED9BB4}"/>
              </a:ext>
            </a:extLst>
          </p:cNvPr>
          <p:cNvSpPr>
            <a:spLocks noGrp="1"/>
          </p:cNvSpPr>
          <p:nvPr>
            <p:ph type="ftr" sz="quarter" idx="11"/>
          </p:nvPr>
        </p:nvSpPr>
        <p:spPr/>
        <p:txBody>
          <a:bodyPr/>
          <a:lstStyle>
            <a:lvl1pPr>
              <a:defRPr/>
            </a:lvl1pPr>
          </a:lstStyle>
          <a:p>
            <a:pPr>
              <a:defRPr/>
            </a:pPr>
            <a:endParaRPr lang="en-US" altLang="zh-CN"/>
          </a:p>
        </p:txBody>
      </p:sp>
      <p:sp>
        <p:nvSpPr>
          <p:cNvPr id="5" name="Slide Number Placeholder 5">
            <a:extLst>
              <a:ext uri="{FF2B5EF4-FFF2-40B4-BE49-F238E27FC236}">
                <a16:creationId xmlns:a16="http://schemas.microsoft.com/office/drawing/2014/main" id="{D2A09795-847B-064F-8B25-067358FB2F1F}"/>
              </a:ext>
            </a:extLst>
          </p:cNvPr>
          <p:cNvSpPr>
            <a:spLocks noGrp="1"/>
          </p:cNvSpPr>
          <p:nvPr>
            <p:ph type="sldNum" sz="quarter" idx="12"/>
          </p:nvPr>
        </p:nvSpPr>
        <p:spPr/>
        <p:txBody>
          <a:bodyPr/>
          <a:lstStyle>
            <a:lvl1pPr>
              <a:defRPr/>
            </a:lvl1pPr>
          </a:lstStyle>
          <a:p>
            <a:fld id="{7125CD22-67AB-424C-8DD2-DF911C0FAB44}" type="slidenum">
              <a:rPr lang="en-US" altLang="zh-CN"/>
              <a:pPr/>
              <a:t>‹#›</a:t>
            </a:fld>
            <a:endParaRPr lang="en-US" altLang="zh-CN"/>
          </a:p>
        </p:txBody>
      </p:sp>
    </p:spTree>
    <p:extLst>
      <p:ext uri="{BB962C8B-B14F-4D97-AF65-F5344CB8AC3E}">
        <p14:creationId xmlns:p14="http://schemas.microsoft.com/office/powerpoint/2010/main" val="349361378"/>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a:extLst>
              <a:ext uri="{FF2B5EF4-FFF2-40B4-BE49-F238E27FC236}">
                <a16:creationId xmlns:a16="http://schemas.microsoft.com/office/drawing/2014/main" id="{244EB76A-D0E1-324C-AC85-462B79E58ECC}"/>
              </a:ext>
            </a:extLst>
          </p:cNvPr>
          <p:cNvSpPr>
            <a:spLocks noGrp="1"/>
          </p:cNvSpPr>
          <p:nvPr>
            <p:ph type="dt" sz="half" idx="10"/>
          </p:nvPr>
        </p:nvSpPr>
        <p:spPr/>
        <p:txBody>
          <a:bodyPr/>
          <a:lstStyle>
            <a:lvl1pPr>
              <a:defRPr/>
            </a:lvl1pPr>
          </a:lstStyle>
          <a:p>
            <a:pPr>
              <a:defRPr/>
            </a:pPr>
            <a:endParaRPr lang="en-US" altLang="zh-CN"/>
          </a:p>
        </p:txBody>
      </p:sp>
      <p:sp>
        <p:nvSpPr>
          <p:cNvPr id="3" name="Footer Placeholder 4">
            <a:extLst>
              <a:ext uri="{FF2B5EF4-FFF2-40B4-BE49-F238E27FC236}">
                <a16:creationId xmlns:a16="http://schemas.microsoft.com/office/drawing/2014/main" id="{F930B110-2456-7D43-B8C4-900D709A45D3}"/>
              </a:ext>
            </a:extLst>
          </p:cNvPr>
          <p:cNvSpPr>
            <a:spLocks noGrp="1"/>
          </p:cNvSpPr>
          <p:nvPr>
            <p:ph type="ftr" sz="quarter" idx="11"/>
          </p:nvPr>
        </p:nvSpPr>
        <p:spPr/>
        <p:txBody>
          <a:bodyPr/>
          <a:lstStyle>
            <a:lvl1pPr>
              <a:defRPr/>
            </a:lvl1pPr>
          </a:lstStyle>
          <a:p>
            <a:pPr>
              <a:defRPr/>
            </a:pPr>
            <a:endParaRPr lang="en-US" altLang="zh-CN"/>
          </a:p>
        </p:txBody>
      </p:sp>
      <p:sp>
        <p:nvSpPr>
          <p:cNvPr id="4" name="Slide Number Placeholder 5">
            <a:extLst>
              <a:ext uri="{FF2B5EF4-FFF2-40B4-BE49-F238E27FC236}">
                <a16:creationId xmlns:a16="http://schemas.microsoft.com/office/drawing/2014/main" id="{7A87BDC6-56B5-8947-A94C-2E1066913C55}"/>
              </a:ext>
            </a:extLst>
          </p:cNvPr>
          <p:cNvSpPr>
            <a:spLocks noGrp="1"/>
          </p:cNvSpPr>
          <p:nvPr>
            <p:ph type="sldNum" sz="quarter" idx="12"/>
          </p:nvPr>
        </p:nvSpPr>
        <p:spPr/>
        <p:txBody>
          <a:bodyPr/>
          <a:lstStyle>
            <a:lvl1pPr>
              <a:defRPr/>
            </a:lvl1pPr>
          </a:lstStyle>
          <a:p>
            <a:fld id="{22C3A1BC-8D11-0643-9127-5BFEDFB4436D}" type="slidenum">
              <a:rPr lang="en-US" altLang="zh-CN"/>
              <a:pPr/>
              <a:t>‹#›</a:t>
            </a:fld>
            <a:endParaRPr lang="en-US" altLang="zh-CN"/>
          </a:p>
        </p:txBody>
      </p:sp>
    </p:spTree>
    <p:extLst>
      <p:ext uri="{BB962C8B-B14F-4D97-AF65-F5344CB8AC3E}">
        <p14:creationId xmlns:p14="http://schemas.microsoft.com/office/powerpoint/2010/main" val="4039778557"/>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noProof="1"/>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noProof="1"/>
              <a:t>Click to edit Master text styles</a:t>
            </a:r>
          </a:p>
          <a:p>
            <a:pPr lvl="1"/>
            <a:r>
              <a:rPr lang="en-US" noProof="1"/>
              <a:t>Second level</a:t>
            </a:r>
          </a:p>
          <a:p>
            <a:pPr lvl="2"/>
            <a:r>
              <a:rPr lang="en-US" noProof="1"/>
              <a:t>Third level</a:t>
            </a:r>
          </a:p>
          <a:p>
            <a:pPr lvl="3"/>
            <a:r>
              <a:rPr lang="en-US" noProof="1"/>
              <a:t>Fourth level</a:t>
            </a:r>
          </a:p>
          <a:p>
            <a:pPr lvl="4"/>
            <a:r>
              <a:rPr lang="en-US" noProof="1"/>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noProof="1"/>
              <a:t>Click to edit Master text styles</a:t>
            </a:r>
          </a:p>
        </p:txBody>
      </p:sp>
      <p:sp>
        <p:nvSpPr>
          <p:cNvPr id="5" name="Date Placeholder 3">
            <a:extLst>
              <a:ext uri="{FF2B5EF4-FFF2-40B4-BE49-F238E27FC236}">
                <a16:creationId xmlns:a16="http://schemas.microsoft.com/office/drawing/2014/main" id="{C9E60ABA-2485-A540-AFBC-20A204AFEA6F}"/>
              </a:ext>
            </a:extLst>
          </p:cNvPr>
          <p:cNvSpPr>
            <a:spLocks noGrp="1"/>
          </p:cNvSpPr>
          <p:nvPr>
            <p:ph type="dt" sz="half" idx="10"/>
          </p:nvPr>
        </p:nvSpPr>
        <p:spPr/>
        <p:txBody>
          <a:bodyPr/>
          <a:lstStyle>
            <a:lvl1pPr>
              <a:defRPr/>
            </a:lvl1pPr>
          </a:lstStyle>
          <a:p>
            <a:pPr>
              <a:defRPr/>
            </a:pPr>
            <a:endParaRPr lang="en-US" altLang="zh-CN"/>
          </a:p>
        </p:txBody>
      </p:sp>
      <p:sp>
        <p:nvSpPr>
          <p:cNvPr id="6" name="Footer Placeholder 4">
            <a:extLst>
              <a:ext uri="{FF2B5EF4-FFF2-40B4-BE49-F238E27FC236}">
                <a16:creationId xmlns:a16="http://schemas.microsoft.com/office/drawing/2014/main" id="{43F45763-1531-5D4E-B699-FA3EB79BE978}"/>
              </a:ext>
            </a:extLst>
          </p:cNvPr>
          <p:cNvSpPr>
            <a:spLocks noGrp="1"/>
          </p:cNvSpPr>
          <p:nvPr>
            <p:ph type="ftr" sz="quarter" idx="11"/>
          </p:nvPr>
        </p:nvSpPr>
        <p:spPr/>
        <p:txBody>
          <a:bodyPr/>
          <a:lstStyle>
            <a:lvl1pPr>
              <a:defRPr/>
            </a:lvl1pPr>
          </a:lstStyle>
          <a:p>
            <a:pPr>
              <a:defRPr/>
            </a:pPr>
            <a:endParaRPr lang="en-US" altLang="zh-CN"/>
          </a:p>
        </p:txBody>
      </p:sp>
      <p:sp>
        <p:nvSpPr>
          <p:cNvPr id="7" name="Slide Number Placeholder 5">
            <a:extLst>
              <a:ext uri="{FF2B5EF4-FFF2-40B4-BE49-F238E27FC236}">
                <a16:creationId xmlns:a16="http://schemas.microsoft.com/office/drawing/2014/main" id="{01ACF383-995E-2542-85AB-4301AFF3A291}"/>
              </a:ext>
            </a:extLst>
          </p:cNvPr>
          <p:cNvSpPr>
            <a:spLocks noGrp="1"/>
          </p:cNvSpPr>
          <p:nvPr>
            <p:ph type="sldNum" sz="quarter" idx="12"/>
          </p:nvPr>
        </p:nvSpPr>
        <p:spPr/>
        <p:txBody>
          <a:bodyPr/>
          <a:lstStyle>
            <a:lvl1pPr>
              <a:defRPr/>
            </a:lvl1pPr>
          </a:lstStyle>
          <a:p>
            <a:fld id="{A5BE7777-87CB-7446-A2E4-AB14787F7D73}" type="slidenum">
              <a:rPr lang="en-US" altLang="zh-CN"/>
              <a:pPr/>
              <a:t>‹#›</a:t>
            </a:fld>
            <a:endParaRPr lang="en-US" altLang="zh-CN"/>
          </a:p>
        </p:txBody>
      </p:sp>
    </p:spTree>
    <p:extLst>
      <p:ext uri="{BB962C8B-B14F-4D97-AF65-F5344CB8AC3E}">
        <p14:creationId xmlns:p14="http://schemas.microsoft.com/office/powerpoint/2010/main" val="3541771220"/>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noProof="1"/>
              <a:t>Click to edit Master title style</a:t>
            </a:r>
          </a:p>
        </p:txBody>
      </p:sp>
      <p:sp>
        <p:nvSpPr>
          <p:cNvPr id="3" name="Picture Placeholder 2"/>
          <p:cNvSpPr>
            <a:spLocks noGrp="1"/>
          </p:cNvSpPr>
          <p:nvPr>
            <p:ph type="pic" idx="1"/>
          </p:nvPr>
        </p:nvSpPr>
        <p:spPr>
          <a:xfrm>
            <a:off x="2389717" y="612775"/>
            <a:ext cx="73152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noProof="1"/>
              <a:t>Click to edit Master text styles</a:t>
            </a:r>
          </a:p>
        </p:txBody>
      </p:sp>
      <p:sp>
        <p:nvSpPr>
          <p:cNvPr id="5" name="Date Placeholder 3">
            <a:extLst>
              <a:ext uri="{FF2B5EF4-FFF2-40B4-BE49-F238E27FC236}">
                <a16:creationId xmlns:a16="http://schemas.microsoft.com/office/drawing/2014/main" id="{F01480EF-3AAE-FF45-9DC5-53639B2BA9F8}"/>
              </a:ext>
            </a:extLst>
          </p:cNvPr>
          <p:cNvSpPr>
            <a:spLocks noGrp="1"/>
          </p:cNvSpPr>
          <p:nvPr>
            <p:ph type="dt" sz="half" idx="10"/>
          </p:nvPr>
        </p:nvSpPr>
        <p:spPr/>
        <p:txBody>
          <a:bodyPr/>
          <a:lstStyle>
            <a:lvl1pPr>
              <a:defRPr/>
            </a:lvl1pPr>
          </a:lstStyle>
          <a:p>
            <a:pPr>
              <a:defRPr/>
            </a:pPr>
            <a:endParaRPr lang="en-US" altLang="zh-CN"/>
          </a:p>
        </p:txBody>
      </p:sp>
      <p:sp>
        <p:nvSpPr>
          <p:cNvPr id="6" name="Footer Placeholder 4">
            <a:extLst>
              <a:ext uri="{FF2B5EF4-FFF2-40B4-BE49-F238E27FC236}">
                <a16:creationId xmlns:a16="http://schemas.microsoft.com/office/drawing/2014/main" id="{BB2C4906-C0F9-A04E-B72B-6B8B8EB2A5DE}"/>
              </a:ext>
            </a:extLst>
          </p:cNvPr>
          <p:cNvSpPr>
            <a:spLocks noGrp="1"/>
          </p:cNvSpPr>
          <p:nvPr>
            <p:ph type="ftr" sz="quarter" idx="11"/>
          </p:nvPr>
        </p:nvSpPr>
        <p:spPr/>
        <p:txBody>
          <a:bodyPr/>
          <a:lstStyle>
            <a:lvl1pPr>
              <a:defRPr/>
            </a:lvl1pPr>
          </a:lstStyle>
          <a:p>
            <a:pPr>
              <a:defRPr/>
            </a:pPr>
            <a:endParaRPr lang="en-US" altLang="zh-CN"/>
          </a:p>
        </p:txBody>
      </p:sp>
      <p:sp>
        <p:nvSpPr>
          <p:cNvPr id="7" name="Slide Number Placeholder 5">
            <a:extLst>
              <a:ext uri="{FF2B5EF4-FFF2-40B4-BE49-F238E27FC236}">
                <a16:creationId xmlns:a16="http://schemas.microsoft.com/office/drawing/2014/main" id="{5FA8B807-4C24-7B43-B985-8BBAB262A581}"/>
              </a:ext>
            </a:extLst>
          </p:cNvPr>
          <p:cNvSpPr>
            <a:spLocks noGrp="1"/>
          </p:cNvSpPr>
          <p:nvPr>
            <p:ph type="sldNum" sz="quarter" idx="12"/>
          </p:nvPr>
        </p:nvSpPr>
        <p:spPr/>
        <p:txBody>
          <a:bodyPr/>
          <a:lstStyle>
            <a:lvl1pPr>
              <a:defRPr/>
            </a:lvl1pPr>
          </a:lstStyle>
          <a:p>
            <a:fld id="{7AF86C67-6768-7448-A9D6-33ED35F62566}" type="slidenum">
              <a:rPr lang="en-US" altLang="zh-CN"/>
              <a:pPr/>
              <a:t>‹#›</a:t>
            </a:fld>
            <a:endParaRPr lang="en-US" altLang="zh-CN"/>
          </a:p>
        </p:txBody>
      </p:sp>
    </p:spTree>
    <p:extLst>
      <p:ext uri="{BB962C8B-B14F-4D97-AF65-F5344CB8AC3E}">
        <p14:creationId xmlns:p14="http://schemas.microsoft.com/office/powerpoint/2010/main" val="3238622530"/>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1"/>
              <a:t>Click to edit Master title style</a:t>
            </a:r>
          </a:p>
        </p:txBody>
      </p:sp>
      <p:sp>
        <p:nvSpPr>
          <p:cNvPr id="3" name="Vertical Text Placeholder 2"/>
          <p:cNvSpPr>
            <a:spLocks noGrp="1"/>
          </p:cNvSpPr>
          <p:nvPr>
            <p:ph type="body" orient="vert" idx="1"/>
          </p:nvPr>
        </p:nvSpPr>
        <p:spPr/>
        <p:txBody>
          <a:bodyPr vert="eaVert"/>
          <a:lstStyle/>
          <a:p>
            <a:pPr lvl="0"/>
            <a:r>
              <a:rPr lang="en-US" noProof="1"/>
              <a:t>Click to edit Master text styles</a:t>
            </a:r>
          </a:p>
          <a:p>
            <a:pPr lvl="1"/>
            <a:r>
              <a:rPr lang="en-US" noProof="1"/>
              <a:t>Second level</a:t>
            </a:r>
          </a:p>
          <a:p>
            <a:pPr lvl="2"/>
            <a:r>
              <a:rPr lang="en-US" noProof="1"/>
              <a:t>Third level</a:t>
            </a:r>
          </a:p>
          <a:p>
            <a:pPr lvl="3"/>
            <a:r>
              <a:rPr lang="en-US" noProof="1"/>
              <a:t>Fourth level</a:t>
            </a:r>
          </a:p>
          <a:p>
            <a:pPr lvl="4"/>
            <a:r>
              <a:rPr lang="en-US" noProof="1"/>
              <a:t>Fifth level</a:t>
            </a:r>
          </a:p>
        </p:txBody>
      </p:sp>
      <p:sp>
        <p:nvSpPr>
          <p:cNvPr id="4" name="Date Placeholder 3">
            <a:extLst>
              <a:ext uri="{FF2B5EF4-FFF2-40B4-BE49-F238E27FC236}">
                <a16:creationId xmlns:a16="http://schemas.microsoft.com/office/drawing/2014/main" id="{97DA85A5-C8EC-524D-A1A4-27EA31F9E64F}"/>
              </a:ext>
            </a:extLst>
          </p:cNvPr>
          <p:cNvSpPr>
            <a:spLocks noGrp="1"/>
          </p:cNvSpPr>
          <p:nvPr>
            <p:ph type="dt" sz="half" idx="10"/>
          </p:nvPr>
        </p:nvSpPr>
        <p:spPr/>
        <p:txBody>
          <a:bodyPr/>
          <a:lstStyle>
            <a:lvl1pPr>
              <a:defRPr/>
            </a:lvl1pPr>
          </a:lstStyle>
          <a:p>
            <a:pPr>
              <a:defRPr/>
            </a:pPr>
            <a:endParaRPr lang="en-US" altLang="zh-CN"/>
          </a:p>
        </p:txBody>
      </p:sp>
      <p:sp>
        <p:nvSpPr>
          <p:cNvPr id="5" name="Footer Placeholder 4">
            <a:extLst>
              <a:ext uri="{FF2B5EF4-FFF2-40B4-BE49-F238E27FC236}">
                <a16:creationId xmlns:a16="http://schemas.microsoft.com/office/drawing/2014/main" id="{87267D20-5783-4C41-AC6F-3CAB01C3B9F2}"/>
              </a:ext>
            </a:extLst>
          </p:cNvPr>
          <p:cNvSpPr>
            <a:spLocks noGrp="1"/>
          </p:cNvSpPr>
          <p:nvPr>
            <p:ph type="ftr" sz="quarter" idx="11"/>
          </p:nvPr>
        </p:nvSpPr>
        <p:spPr/>
        <p:txBody>
          <a:bodyPr/>
          <a:lstStyle>
            <a:lvl1pPr>
              <a:defRPr/>
            </a:lvl1pPr>
          </a:lstStyle>
          <a:p>
            <a:pPr>
              <a:defRPr/>
            </a:pPr>
            <a:endParaRPr lang="en-US" altLang="zh-CN"/>
          </a:p>
        </p:txBody>
      </p:sp>
      <p:sp>
        <p:nvSpPr>
          <p:cNvPr id="6" name="Slide Number Placeholder 5">
            <a:extLst>
              <a:ext uri="{FF2B5EF4-FFF2-40B4-BE49-F238E27FC236}">
                <a16:creationId xmlns:a16="http://schemas.microsoft.com/office/drawing/2014/main" id="{B1CF975B-685C-2840-A681-EFECFB7B9D02}"/>
              </a:ext>
            </a:extLst>
          </p:cNvPr>
          <p:cNvSpPr>
            <a:spLocks noGrp="1"/>
          </p:cNvSpPr>
          <p:nvPr>
            <p:ph type="sldNum" sz="quarter" idx="12"/>
          </p:nvPr>
        </p:nvSpPr>
        <p:spPr/>
        <p:txBody>
          <a:bodyPr/>
          <a:lstStyle>
            <a:lvl1pPr>
              <a:defRPr/>
            </a:lvl1pPr>
          </a:lstStyle>
          <a:p>
            <a:fld id="{7A8CDD8A-E598-1447-9DA8-CA88C74CC344}" type="slidenum">
              <a:rPr lang="en-US" altLang="zh-CN"/>
              <a:pPr/>
              <a:t>‹#›</a:t>
            </a:fld>
            <a:endParaRPr lang="en-US" altLang="zh-CN"/>
          </a:p>
        </p:txBody>
      </p:sp>
    </p:spTree>
    <p:extLst>
      <p:ext uri="{BB962C8B-B14F-4D97-AF65-F5344CB8AC3E}">
        <p14:creationId xmlns:p14="http://schemas.microsoft.com/office/powerpoint/2010/main" val="524992045"/>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noProof="1"/>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noProof="1"/>
              <a:t>Click to edit Master text styles</a:t>
            </a:r>
          </a:p>
          <a:p>
            <a:pPr lvl="1"/>
            <a:r>
              <a:rPr lang="en-US" noProof="1"/>
              <a:t>Second level</a:t>
            </a:r>
          </a:p>
          <a:p>
            <a:pPr lvl="2"/>
            <a:r>
              <a:rPr lang="en-US" noProof="1"/>
              <a:t>Third level</a:t>
            </a:r>
          </a:p>
          <a:p>
            <a:pPr lvl="3"/>
            <a:r>
              <a:rPr lang="en-US" noProof="1"/>
              <a:t>Fourth level</a:t>
            </a:r>
          </a:p>
          <a:p>
            <a:pPr lvl="4"/>
            <a:r>
              <a:rPr lang="en-US" noProof="1"/>
              <a:t>Fifth level</a:t>
            </a:r>
          </a:p>
        </p:txBody>
      </p:sp>
      <p:sp>
        <p:nvSpPr>
          <p:cNvPr id="4" name="Date Placeholder 3">
            <a:extLst>
              <a:ext uri="{FF2B5EF4-FFF2-40B4-BE49-F238E27FC236}">
                <a16:creationId xmlns:a16="http://schemas.microsoft.com/office/drawing/2014/main" id="{EF01E1B2-9447-1943-BDEF-55CA2BA5278D}"/>
              </a:ext>
            </a:extLst>
          </p:cNvPr>
          <p:cNvSpPr>
            <a:spLocks noGrp="1"/>
          </p:cNvSpPr>
          <p:nvPr>
            <p:ph type="dt" sz="half" idx="10"/>
          </p:nvPr>
        </p:nvSpPr>
        <p:spPr/>
        <p:txBody>
          <a:bodyPr/>
          <a:lstStyle>
            <a:lvl1pPr>
              <a:defRPr/>
            </a:lvl1pPr>
          </a:lstStyle>
          <a:p>
            <a:pPr>
              <a:defRPr/>
            </a:pPr>
            <a:endParaRPr lang="en-US" altLang="zh-CN"/>
          </a:p>
        </p:txBody>
      </p:sp>
      <p:sp>
        <p:nvSpPr>
          <p:cNvPr id="5" name="Footer Placeholder 4">
            <a:extLst>
              <a:ext uri="{FF2B5EF4-FFF2-40B4-BE49-F238E27FC236}">
                <a16:creationId xmlns:a16="http://schemas.microsoft.com/office/drawing/2014/main" id="{EB3C1622-0FA4-8C45-8CCF-E8DAAEE249C7}"/>
              </a:ext>
            </a:extLst>
          </p:cNvPr>
          <p:cNvSpPr>
            <a:spLocks noGrp="1"/>
          </p:cNvSpPr>
          <p:nvPr>
            <p:ph type="ftr" sz="quarter" idx="11"/>
          </p:nvPr>
        </p:nvSpPr>
        <p:spPr/>
        <p:txBody>
          <a:bodyPr/>
          <a:lstStyle>
            <a:lvl1pPr>
              <a:defRPr/>
            </a:lvl1pPr>
          </a:lstStyle>
          <a:p>
            <a:pPr>
              <a:defRPr/>
            </a:pPr>
            <a:endParaRPr lang="en-US" altLang="zh-CN"/>
          </a:p>
        </p:txBody>
      </p:sp>
      <p:sp>
        <p:nvSpPr>
          <p:cNvPr id="6" name="Slide Number Placeholder 5">
            <a:extLst>
              <a:ext uri="{FF2B5EF4-FFF2-40B4-BE49-F238E27FC236}">
                <a16:creationId xmlns:a16="http://schemas.microsoft.com/office/drawing/2014/main" id="{5C225DF8-1626-E447-AF30-725FA5B0097A}"/>
              </a:ext>
            </a:extLst>
          </p:cNvPr>
          <p:cNvSpPr>
            <a:spLocks noGrp="1"/>
          </p:cNvSpPr>
          <p:nvPr>
            <p:ph type="sldNum" sz="quarter" idx="12"/>
          </p:nvPr>
        </p:nvSpPr>
        <p:spPr/>
        <p:txBody>
          <a:bodyPr/>
          <a:lstStyle>
            <a:lvl1pPr>
              <a:defRPr/>
            </a:lvl1pPr>
          </a:lstStyle>
          <a:p>
            <a:fld id="{2A99D0FD-8B24-BB43-B51C-9D739A673419}" type="slidenum">
              <a:rPr lang="en-US" altLang="zh-CN"/>
              <a:pPr/>
              <a:t>‹#›</a:t>
            </a:fld>
            <a:endParaRPr lang="en-US" altLang="zh-CN"/>
          </a:p>
        </p:txBody>
      </p:sp>
    </p:spTree>
    <p:extLst>
      <p:ext uri="{BB962C8B-B14F-4D97-AF65-F5344CB8AC3E}">
        <p14:creationId xmlns:p14="http://schemas.microsoft.com/office/powerpoint/2010/main" val="968972570"/>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type="objOverTx">
  <p:cSld name="Title and Content over Tex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noProof="1"/>
              <a:t>Click to edit Master title style</a:t>
            </a:r>
          </a:p>
        </p:txBody>
      </p:sp>
      <p:sp>
        <p:nvSpPr>
          <p:cNvPr id="3" name="Content Placeholder 2"/>
          <p:cNvSpPr>
            <a:spLocks noGrp="1"/>
          </p:cNvSpPr>
          <p:nvPr>
            <p:ph sz="half" idx="1"/>
          </p:nvPr>
        </p:nvSpPr>
        <p:spPr>
          <a:xfrm>
            <a:off x="609600" y="1600200"/>
            <a:ext cx="10972800" cy="2185988"/>
          </a:xfrm>
        </p:spPr>
        <p:txBody>
          <a:bodyPr/>
          <a:lstStyle/>
          <a:p>
            <a:pPr lvl="0"/>
            <a:r>
              <a:rPr lang="en-US" noProof="1"/>
              <a:t>Click to edit Master text styles</a:t>
            </a:r>
          </a:p>
          <a:p>
            <a:pPr lvl="1"/>
            <a:r>
              <a:rPr lang="en-US" noProof="1"/>
              <a:t>Second level</a:t>
            </a:r>
          </a:p>
          <a:p>
            <a:pPr lvl="2"/>
            <a:r>
              <a:rPr lang="en-US" noProof="1"/>
              <a:t>Third level</a:t>
            </a:r>
          </a:p>
          <a:p>
            <a:pPr lvl="3"/>
            <a:r>
              <a:rPr lang="en-US" noProof="1"/>
              <a:t>Fourth level</a:t>
            </a:r>
          </a:p>
          <a:p>
            <a:pPr lvl="4"/>
            <a:r>
              <a:rPr lang="en-US" noProof="1"/>
              <a:t>Fifth level</a:t>
            </a:r>
          </a:p>
        </p:txBody>
      </p:sp>
      <p:sp>
        <p:nvSpPr>
          <p:cNvPr id="4" name="Text Placeholder 3"/>
          <p:cNvSpPr>
            <a:spLocks noGrp="1"/>
          </p:cNvSpPr>
          <p:nvPr>
            <p:ph type="body" sz="half" idx="2"/>
          </p:nvPr>
        </p:nvSpPr>
        <p:spPr>
          <a:xfrm>
            <a:off x="609600" y="3938589"/>
            <a:ext cx="10972800" cy="2187575"/>
          </a:xfrm>
        </p:spPr>
        <p:txBody>
          <a:bodyPr/>
          <a:lstStyle/>
          <a:p>
            <a:pPr lvl="0"/>
            <a:r>
              <a:rPr lang="en-US" noProof="1"/>
              <a:t>Click to edit Master text styles</a:t>
            </a:r>
          </a:p>
          <a:p>
            <a:pPr lvl="1"/>
            <a:r>
              <a:rPr lang="en-US" noProof="1"/>
              <a:t>Second level</a:t>
            </a:r>
          </a:p>
          <a:p>
            <a:pPr lvl="2"/>
            <a:r>
              <a:rPr lang="en-US" noProof="1"/>
              <a:t>Third level</a:t>
            </a:r>
          </a:p>
          <a:p>
            <a:pPr lvl="3"/>
            <a:r>
              <a:rPr lang="en-US" noProof="1"/>
              <a:t>Fourth level</a:t>
            </a:r>
          </a:p>
          <a:p>
            <a:pPr lvl="4"/>
            <a:r>
              <a:rPr lang="en-US" noProof="1"/>
              <a:t>Fifth level</a:t>
            </a:r>
          </a:p>
        </p:txBody>
      </p:sp>
      <p:sp>
        <p:nvSpPr>
          <p:cNvPr id="5" name="Date Placeholder 3">
            <a:extLst>
              <a:ext uri="{FF2B5EF4-FFF2-40B4-BE49-F238E27FC236}">
                <a16:creationId xmlns:a16="http://schemas.microsoft.com/office/drawing/2014/main" id="{C71BC070-5130-144B-8F22-E3D06B92E581}"/>
              </a:ext>
            </a:extLst>
          </p:cNvPr>
          <p:cNvSpPr>
            <a:spLocks noGrp="1"/>
          </p:cNvSpPr>
          <p:nvPr>
            <p:ph type="dt" sz="half" idx="10"/>
          </p:nvPr>
        </p:nvSpPr>
        <p:spPr/>
        <p:txBody>
          <a:bodyPr/>
          <a:lstStyle>
            <a:lvl1pPr>
              <a:defRPr/>
            </a:lvl1pPr>
          </a:lstStyle>
          <a:p>
            <a:pPr>
              <a:defRPr/>
            </a:pPr>
            <a:endParaRPr lang="en-US" altLang="zh-CN"/>
          </a:p>
        </p:txBody>
      </p:sp>
      <p:sp>
        <p:nvSpPr>
          <p:cNvPr id="6" name="Footer Placeholder 4">
            <a:extLst>
              <a:ext uri="{FF2B5EF4-FFF2-40B4-BE49-F238E27FC236}">
                <a16:creationId xmlns:a16="http://schemas.microsoft.com/office/drawing/2014/main" id="{46959FB3-3A8E-6B40-A7CF-80690478AAF7}"/>
              </a:ext>
            </a:extLst>
          </p:cNvPr>
          <p:cNvSpPr>
            <a:spLocks noGrp="1"/>
          </p:cNvSpPr>
          <p:nvPr>
            <p:ph type="ftr" sz="quarter" idx="11"/>
          </p:nvPr>
        </p:nvSpPr>
        <p:spPr/>
        <p:txBody>
          <a:bodyPr/>
          <a:lstStyle>
            <a:lvl1pPr>
              <a:defRPr/>
            </a:lvl1pPr>
          </a:lstStyle>
          <a:p>
            <a:pPr>
              <a:defRPr/>
            </a:pPr>
            <a:endParaRPr lang="en-US" altLang="zh-CN"/>
          </a:p>
        </p:txBody>
      </p:sp>
      <p:sp>
        <p:nvSpPr>
          <p:cNvPr id="7" name="Slide Number Placeholder 5">
            <a:extLst>
              <a:ext uri="{FF2B5EF4-FFF2-40B4-BE49-F238E27FC236}">
                <a16:creationId xmlns:a16="http://schemas.microsoft.com/office/drawing/2014/main" id="{212D4983-D046-7143-A5DF-8A55FAEC79D0}"/>
              </a:ext>
            </a:extLst>
          </p:cNvPr>
          <p:cNvSpPr>
            <a:spLocks noGrp="1"/>
          </p:cNvSpPr>
          <p:nvPr>
            <p:ph type="sldNum" sz="quarter" idx="12"/>
          </p:nvPr>
        </p:nvSpPr>
        <p:spPr/>
        <p:txBody>
          <a:bodyPr/>
          <a:lstStyle>
            <a:lvl1pPr>
              <a:defRPr/>
            </a:lvl1pPr>
          </a:lstStyle>
          <a:p>
            <a:fld id="{98DE9920-795A-E84D-8EB5-1D35861378B9}" type="slidenum">
              <a:rPr lang="en-US" altLang="zh-CN"/>
              <a:pPr/>
              <a:t>‹#›</a:t>
            </a:fld>
            <a:endParaRPr lang="en-US" altLang="zh-CN"/>
          </a:p>
        </p:txBody>
      </p:sp>
    </p:spTree>
    <p:extLst>
      <p:ext uri="{BB962C8B-B14F-4D97-AF65-F5344CB8AC3E}">
        <p14:creationId xmlns:p14="http://schemas.microsoft.com/office/powerpoint/2010/main" val="843038130"/>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type="title" preserve="1">
  <p:cSld name="Tiêu đề Bản chiếu">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id="{5B08D3A7-7B7A-E297-695B-CB4B44BBB8B3}"/>
              </a:ext>
            </a:extLst>
          </p:cNvPr>
          <p:cNvSpPr>
            <a:spLocks noGrp="1"/>
          </p:cNvSpPr>
          <p:nvPr>
            <p:ph type="ctrTitle"/>
          </p:nvPr>
        </p:nvSpPr>
        <p:spPr>
          <a:xfrm>
            <a:off x="1524000" y="1122363"/>
            <a:ext cx="9144000" cy="2387600"/>
          </a:xfrm>
        </p:spPr>
        <p:txBody>
          <a:bodyPr anchor="b"/>
          <a:lstStyle>
            <a:lvl1pPr algn="ctr">
              <a:defRPr sz="6000"/>
            </a:lvl1pPr>
          </a:lstStyle>
          <a:p>
            <a:r>
              <a:rPr lang="vi-VN"/>
              <a:t>Bấm để sửa kiểu tiêu đề Bản cái</a:t>
            </a:r>
          </a:p>
        </p:txBody>
      </p:sp>
      <p:sp>
        <p:nvSpPr>
          <p:cNvPr id="3" name="Tiêu đề phụ 2">
            <a:extLst>
              <a:ext uri="{FF2B5EF4-FFF2-40B4-BE49-F238E27FC236}">
                <a16:creationId xmlns:a16="http://schemas.microsoft.com/office/drawing/2014/main" id="{CE0F5D8B-B134-E2C5-43D7-ABE89348B819}"/>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vi-VN"/>
              <a:t>Bấm để chỉnh sửa kiểu tiêu đề phụ của Bản cái</a:t>
            </a:r>
          </a:p>
        </p:txBody>
      </p:sp>
      <p:sp>
        <p:nvSpPr>
          <p:cNvPr id="4" name="Chỗ dành sẵn cho Ngày tháng 3">
            <a:extLst>
              <a:ext uri="{FF2B5EF4-FFF2-40B4-BE49-F238E27FC236}">
                <a16:creationId xmlns:a16="http://schemas.microsoft.com/office/drawing/2014/main" id="{3BB598A8-69EC-44DD-5F8B-810C4D6AFC82}"/>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5" name="Chỗ dành sẵn cho Chân trang 4">
            <a:extLst>
              <a:ext uri="{FF2B5EF4-FFF2-40B4-BE49-F238E27FC236}">
                <a16:creationId xmlns:a16="http://schemas.microsoft.com/office/drawing/2014/main" id="{ABD67AC7-262A-C540-1308-075EFDDC53FE}"/>
              </a:ext>
            </a:extLst>
          </p:cNvPr>
          <p:cNvSpPr>
            <a:spLocks noGrp="1"/>
          </p:cNvSpPr>
          <p:nvPr>
            <p:ph type="ftr" sz="quarter" idx="11"/>
          </p:nvPr>
        </p:nvSpPr>
        <p:spPr/>
        <p:txBody>
          <a:bodyPr/>
          <a:lstStyle/>
          <a:p>
            <a:endParaRPr lang="vi-VN"/>
          </a:p>
        </p:txBody>
      </p:sp>
      <p:sp>
        <p:nvSpPr>
          <p:cNvPr id="6" name="Chỗ dành sẵn cho Số hiệu Bản chiếu 5">
            <a:extLst>
              <a:ext uri="{FF2B5EF4-FFF2-40B4-BE49-F238E27FC236}">
                <a16:creationId xmlns:a16="http://schemas.microsoft.com/office/drawing/2014/main" id="{85498FE0-4FC1-FF50-3E84-54C0D7B099EE}"/>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3524343633"/>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type="obj" preserve="1">
  <p:cSld name="Tiêu đề và Nội dung">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id="{A139907C-AA21-4B95-4582-6CBD5253985A}"/>
              </a:ext>
            </a:extLst>
          </p:cNvPr>
          <p:cNvSpPr>
            <a:spLocks noGrp="1"/>
          </p:cNvSpPr>
          <p:nvPr>
            <p:ph type="title"/>
          </p:nvPr>
        </p:nvSpPr>
        <p:spPr/>
        <p:txBody>
          <a:bodyPr/>
          <a:lstStyle/>
          <a:p>
            <a:r>
              <a:rPr lang="vi-VN"/>
              <a:t>Bấm để sửa kiểu tiêu đề Bản cái</a:t>
            </a:r>
          </a:p>
        </p:txBody>
      </p:sp>
      <p:sp>
        <p:nvSpPr>
          <p:cNvPr id="3" name="Chỗ dành sẵn cho Nội dung 2">
            <a:extLst>
              <a:ext uri="{FF2B5EF4-FFF2-40B4-BE49-F238E27FC236}">
                <a16:creationId xmlns:a16="http://schemas.microsoft.com/office/drawing/2014/main" id="{94DEB51E-C6AE-32A5-E906-368BFE7084B9}"/>
              </a:ext>
            </a:extLst>
          </p:cNvPr>
          <p:cNvSpPr>
            <a:spLocks noGrp="1"/>
          </p:cNvSpPr>
          <p:nvPr>
            <p:ph idx="1"/>
          </p:nvPr>
        </p:nvSpPr>
        <p:spPr/>
        <p:txBody>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p>
        </p:txBody>
      </p:sp>
      <p:sp>
        <p:nvSpPr>
          <p:cNvPr id="4" name="Chỗ dành sẵn cho Ngày tháng 3">
            <a:extLst>
              <a:ext uri="{FF2B5EF4-FFF2-40B4-BE49-F238E27FC236}">
                <a16:creationId xmlns:a16="http://schemas.microsoft.com/office/drawing/2014/main" id="{2FA01DD8-0C95-B351-FC30-3543609CDA83}"/>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5" name="Chỗ dành sẵn cho Chân trang 4">
            <a:extLst>
              <a:ext uri="{FF2B5EF4-FFF2-40B4-BE49-F238E27FC236}">
                <a16:creationId xmlns:a16="http://schemas.microsoft.com/office/drawing/2014/main" id="{C8927F8B-81F3-693A-22DF-87923D8A721D}"/>
              </a:ext>
            </a:extLst>
          </p:cNvPr>
          <p:cNvSpPr>
            <a:spLocks noGrp="1"/>
          </p:cNvSpPr>
          <p:nvPr>
            <p:ph type="ftr" sz="quarter" idx="11"/>
          </p:nvPr>
        </p:nvSpPr>
        <p:spPr/>
        <p:txBody>
          <a:bodyPr/>
          <a:lstStyle/>
          <a:p>
            <a:endParaRPr lang="vi-VN"/>
          </a:p>
        </p:txBody>
      </p:sp>
      <p:sp>
        <p:nvSpPr>
          <p:cNvPr id="6" name="Chỗ dành sẵn cho Số hiệu Bản chiếu 5">
            <a:extLst>
              <a:ext uri="{FF2B5EF4-FFF2-40B4-BE49-F238E27FC236}">
                <a16:creationId xmlns:a16="http://schemas.microsoft.com/office/drawing/2014/main" id="{4D83890C-1193-3050-FE85-B3E5212369AD}"/>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1404647550"/>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type="secHead" preserve="1">
  <p:cSld name="Đầu trang của Phần">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id="{846E9479-549D-D486-46FE-3A4ED68FCB59}"/>
              </a:ext>
            </a:extLst>
          </p:cNvPr>
          <p:cNvSpPr>
            <a:spLocks noGrp="1"/>
          </p:cNvSpPr>
          <p:nvPr>
            <p:ph type="title"/>
          </p:nvPr>
        </p:nvSpPr>
        <p:spPr>
          <a:xfrm>
            <a:off x="831850" y="1709738"/>
            <a:ext cx="10515600" cy="2852737"/>
          </a:xfrm>
        </p:spPr>
        <p:txBody>
          <a:bodyPr anchor="b"/>
          <a:lstStyle>
            <a:lvl1pPr>
              <a:defRPr sz="6000"/>
            </a:lvl1pPr>
          </a:lstStyle>
          <a:p>
            <a:r>
              <a:rPr lang="vi-VN"/>
              <a:t>Bấm để sửa kiểu tiêu đề Bản cái</a:t>
            </a:r>
          </a:p>
        </p:txBody>
      </p:sp>
      <p:sp>
        <p:nvSpPr>
          <p:cNvPr id="3" name="Chỗ dành sẵn cho Văn bản 2">
            <a:extLst>
              <a:ext uri="{FF2B5EF4-FFF2-40B4-BE49-F238E27FC236}">
                <a16:creationId xmlns:a16="http://schemas.microsoft.com/office/drawing/2014/main" id="{2C4815A6-72E9-9310-78DA-E37165545D6D}"/>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vi-VN"/>
              <a:t>Bấm để chỉnh sửa kiểu văn bản của Bản cái</a:t>
            </a:r>
          </a:p>
        </p:txBody>
      </p:sp>
      <p:sp>
        <p:nvSpPr>
          <p:cNvPr id="4" name="Chỗ dành sẵn cho Ngày tháng 3">
            <a:extLst>
              <a:ext uri="{FF2B5EF4-FFF2-40B4-BE49-F238E27FC236}">
                <a16:creationId xmlns:a16="http://schemas.microsoft.com/office/drawing/2014/main" id="{8CF9F86A-52CA-F288-35F0-5B16C430EB9C}"/>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5" name="Chỗ dành sẵn cho Chân trang 4">
            <a:extLst>
              <a:ext uri="{FF2B5EF4-FFF2-40B4-BE49-F238E27FC236}">
                <a16:creationId xmlns:a16="http://schemas.microsoft.com/office/drawing/2014/main" id="{51E9D7E4-8433-4825-B7CC-96B367F3233D}"/>
              </a:ext>
            </a:extLst>
          </p:cNvPr>
          <p:cNvSpPr>
            <a:spLocks noGrp="1"/>
          </p:cNvSpPr>
          <p:nvPr>
            <p:ph type="ftr" sz="quarter" idx="11"/>
          </p:nvPr>
        </p:nvSpPr>
        <p:spPr/>
        <p:txBody>
          <a:bodyPr/>
          <a:lstStyle/>
          <a:p>
            <a:endParaRPr lang="vi-VN"/>
          </a:p>
        </p:txBody>
      </p:sp>
      <p:sp>
        <p:nvSpPr>
          <p:cNvPr id="6" name="Chỗ dành sẵn cho Số hiệu Bản chiếu 5">
            <a:extLst>
              <a:ext uri="{FF2B5EF4-FFF2-40B4-BE49-F238E27FC236}">
                <a16:creationId xmlns:a16="http://schemas.microsoft.com/office/drawing/2014/main" id="{2130CCFC-7D8D-A517-F23F-B9E85A8B474C}"/>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2016617448"/>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type="twoObj" preserve="1">
  <p:cSld name="Hai Nội dung">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id="{51AD8424-CCB8-408E-56A3-69BA201A34E8}"/>
              </a:ext>
            </a:extLst>
          </p:cNvPr>
          <p:cNvSpPr>
            <a:spLocks noGrp="1"/>
          </p:cNvSpPr>
          <p:nvPr>
            <p:ph type="title"/>
          </p:nvPr>
        </p:nvSpPr>
        <p:spPr/>
        <p:txBody>
          <a:bodyPr/>
          <a:lstStyle/>
          <a:p>
            <a:r>
              <a:rPr lang="vi-VN"/>
              <a:t>Bấm để sửa kiểu tiêu đề Bản cái</a:t>
            </a:r>
          </a:p>
        </p:txBody>
      </p:sp>
      <p:sp>
        <p:nvSpPr>
          <p:cNvPr id="3" name="Chỗ dành sẵn cho Nội dung 2">
            <a:extLst>
              <a:ext uri="{FF2B5EF4-FFF2-40B4-BE49-F238E27FC236}">
                <a16:creationId xmlns:a16="http://schemas.microsoft.com/office/drawing/2014/main" id="{8FB77567-89E5-D04E-BAE8-A5C2BE408D18}"/>
              </a:ext>
            </a:extLst>
          </p:cNvPr>
          <p:cNvSpPr>
            <a:spLocks noGrp="1"/>
          </p:cNvSpPr>
          <p:nvPr>
            <p:ph sz="half" idx="1"/>
          </p:nvPr>
        </p:nvSpPr>
        <p:spPr>
          <a:xfrm>
            <a:off x="838200" y="1825625"/>
            <a:ext cx="5181600" cy="4351338"/>
          </a:xfrm>
        </p:spPr>
        <p:txBody>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p>
        </p:txBody>
      </p:sp>
      <p:sp>
        <p:nvSpPr>
          <p:cNvPr id="4" name="Chỗ dành sẵn cho Nội dung 3">
            <a:extLst>
              <a:ext uri="{FF2B5EF4-FFF2-40B4-BE49-F238E27FC236}">
                <a16:creationId xmlns:a16="http://schemas.microsoft.com/office/drawing/2014/main" id="{85F06AFF-B593-2AFB-FB3F-F290D6D742CD}"/>
              </a:ext>
            </a:extLst>
          </p:cNvPr>
          <p:cNvSpPr>
            <a:spLocks noGrp="1"/>
          </p:cNvSpPr>
          <p:nvPr>
            <p:ph sz="half" idx="2"/>
          </p:nvPr>
        </p:nvSpPr>
        <p:spPr>
          <a:xfrm>
            <a:off x="6172200" y="1825625"/>
            <a:ext cx="5181600" cy="4351338"/>
          </a:xfrm>
        </p:spPr>
        <p:txBody>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p>
        </p:txBody>
      </p:sp>
      <p:sp>
        <p:nvSpPr>
          <p:cNvPr id="5" name="Chỗ dành sẵn cho Ngày tháng 4">
            <a:extLst>
              <a:ext uri="{FF2B5EF4-FFF2-40B4-BE49-F238E27FC236}">
                <a16:creationId xmlns:a16="http://schemas.microsoft.com/office/drawing/2014/main" id="{B7376E6D-D019-4B7E-CA4D-124AD3366504}"/>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6" name="Chỗ dành sẵn cho Chân trang 5">
            <a:extLst>
              <a:ext uri="{FF2B5EF4-FFF2-40B4-BE49-F238E27FC236}">
                <a16:creationId xmlns:a16="http://schemas.microsoft.com/office/drawing/2014/main" id="{9A9A95D0-6B5A-DF31-C1D7-11B916F25785}"/>
              </a:ext>
            </a:extLst>
          </p:cNvPr>
          <p:cNvSpPr>
            <a:spLocks noGrp="1"/>
          </p:cNvSpPr>
          <p:nvPr>
            <p:ph type="ftr" sz="quarter" idx="11"/>
          </p:nvPr>
        </p:nvSpPr>
        <p:spPr/>
        <p:txBody>
          <a:bodyPr/>
          <a:lstStyle/>
          <a:p>
            <a:endParaRPr lang="vi-VN"/>
          </a:p>
        </p:txBody>
      </p:sp>
      <p:sp>
        <p:nvSpPr>
          <p:cNvPr id="7" name="Chỗ dành sẵn cho Số hiệu Bản chiếu 6">
            <a:extLst>
              <a:ext uri="{FF2B5EF4-FFF2-40B4-BE49-F238E27FC236}">
                <a16:creationId xmlns:a16="http://schemas.microsoft.com/office/drawing/2014/main" id="{BC2CCD1D-9DF2-4CAF-6855-107BE5B35B87}"/>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2525620395"/>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twoTxTwoObj" preserve="1">
  <p:cSld name="Phép so sánh">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id="{855EB4C1-1D1B-7978-51EF-A4E36E0EACC1}"/>
              </a:ext>
            </a:extLst>
          </p:cNvPr>
          <p:cNvSpPr>
            <a:spLocks noGrp="1"/>
          </p:cNvSpPr>
          <p:nvPr>
            <p:ph type="title"/>
          </p:nvPr>
        </p:nvSpPr>
        <p:spPr>
          <a:xfrm>
            <a:off x="839788" y="365125"/>
            <a:ext cx="10515600" cy="1325563"/>
          </a:xfrm>
        </p:spPr>
        <p:txBody>
          <a:bodyPr/>
          <a:lstStyle/>
          <a:p>
            <a:r>
              <a:rPr lang="vi-VN"/>
              <a:t>Bấm để sửa kiểu tiêu đề Bản cái</a:t>
            </a:r>
          </a:p>
        </p:txBody>
      </p:sp>
      <p:sp>
        <p:nvSpPr>
          <p:cNvPr id="3" name="Chỗ dành sẵn cho Văn bản 2">
            <a:extLst>
              <a:ext uri="{FF2B5EF4-FFF2-40B4-BE49-F238E27FC236}">
                <a16:creationId xmlns:a16="http://schemas.microsoft.com/office/drawing/2014/main" id="{8DB5B58E-DBEF-A43F-4A80-3A400124FDBB}"/>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vi-VN"/>
              <a:t>Bấm để chỉnh sửa kiểu văn bản của Bản cái</a:t>
            </a:r>
          </a:p>
        </p:txBody>
      </p:sp>
      <p:sp>
        <p:nvSpPr>
          <p:cNvPr id="4" name="Chỗ dành sẵn cho Nội dung 3">
            <a:extLst>
              <a:ext uri="{FF2B5EF4-FFF2-40B4-BE49-F238E27FC236}">
                <a16:creationId xmlns:a16="http://schemas.microsoft.com/office/drawing/2014/main" id="{3142449B-643B-D14E-4765-68867C651034}"/>
              </a:ext>
            </a:extLst>
          </p:cNvPr>
          <p:cNvSpPr>
            <a:spLocks noGrp="1"/>
          </p:cNvSpPr>
          <p:nvPr>
            <p:ph sz="half" idx="2"/>
          </p:nvPr>
        </p:nvSpPr>
        <p:spPr>
          <a:xfrm>
            <a:off x="839788" y="2505075"/>
            <a:ext cx="5157787" cy="3684588"/>
          </a:xfrm>
        </p:spPr>
        <p:txBody>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p>
        </p:txBody>
      </p:sp>
      <p:sp>
        <p:nvSpPr>
          <p:cNvPr id="5" name="Chỗ dành sẵn cho Văn bản 4">
            <a:extLst>
              <a:ext uri="{FF2B5EF4-FFF2-40B4-BE49-F238E27FC236}">
                <a16:creationId xmlns:a16="http://schemas.microsoft.com/office/drawing/2014/main" id="{18FB758A-89DA-E9D0-336C-433500E3DE96}"/>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vi-VN"/>
              <a:t>Bấm để chỉnh sửa kiểu văn bản của Bản cái</a:t>
            </a:r>
          </a:p>
        </p:txBody>
      </p:sp>
      <p:sp>
        <p:nvSpPr>
          <p:cNvPr id="6" name="Chỗ dành sẵn cho Nội dung 5">
            <a:extLst>
              <a:ext uri="{FF2B5EF4-FFF2-40B4-BE49-F238E27FC236}">
                <a16:creationId xmlns:a16="http://schemas.microsoft.com/office/drawing/2014/main" id="{B205B7D7-18D5-3530-E86F-6F4AB82B8A9E}"/>
              </a:ext>
            </a:extLst>
          </p:cNvPr>
          <p:cNvSpPr>
            <a:spLocks noGrp="1"/>
          </p:cNvSpPr>
          <p:nvPr>
            <p:ph sz="quarter" idx="4"/>
          </p:nvPr>
        </p:nvSpPr>
        <p:spPr>
          <a:xfrm>
            <a:off x="6172200" y="2505075"/>
            <a:ext cx="5183188" cy="3684588"/>
          </a:xfrm>
        </p:spPr>
        <p:txBody>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p>
        </p:txBody>
      </p:sp>
      <p:sp>
        <p:nvSpPr>
          <p:cNvPr id="7" name="Chỗ dành sẵn cho Ngày tháng 6">
            <a:extLst>
              <a:ext uri="{FF2B5EF4-FFF2-40B4-BE49-F238E27FC236}">
                <a16:creationId xmlns:a16="http://schemas.microsoft.com/office/drawing/2014/main" id="{668986CC-90D2-3359-198C-EA51F2298986}"/>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8" name="Chỗ dành sẵn cho Chân trang 7">
            <a:extLst>
              <a:ext uri="{FF2B5EF4-FFF2-40B4-BE49-F238E27FC236}">
                <a16:creationId xmlns:a16="http://schemas.microsoft.com/office/drawing/2014/main" id="{EF262A01-01DB-33FB-DE8F-B5840EDA68E4}"/>
              </a:ext>
            </a:extLst>
          </p:cNvPr>
          <p:cNvSpPr>
            <a:spLocks noGrp="1"/>
          </p:cNvSpPr>
          <p:nvPr>
            <p:ph type="ftr" sz="quarter" idx="11"/>
          </p:nvPr>
        </p:nvSpPr>
        <p:spPr/>
        <p:txBody>
          <a:bodyPr/>
          <a:lstStyle/>
          <a:p>
            <a:endParaRPr lang="vi-VN"/>
          </a:p>
        </p:txBody>
      </p:sp>
      <p:sp>
        <p:nvSpPr>
          <p:cNvPr id="9" name="Chỗ dành sẵn cho Số hiệu Bản chiếu 8">
            <a:extLst>
              <a:ext uri="{FF2B5EF4-FFF2-40B4-BE49-F238E27FC236}">
                <a16:creationId xmlns:a16="http://schemas.microsoft.com/office/drawing/2014/main" id="{D652DB98-D611-45C9-D88C-C061F67B3785}"/>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3999590836"/>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type="titleOnly" preserve="1">
  <p:cSld name="Chỉ Tiêu đề">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id="{90168A4F-C9F9-7088-CEEA-BF3E787A35A1}"/>
              </a:ext>
            </a:extLst>
          </p:cNvPr>
          <p:cNvSpPr>
            <a:spLocks noGrp="1"/>
          </p:cNvSpPr>
          <p:nvPr>
            <p:ph type="title"/>
          </p:nvPr>
        </p:nvSpPr>
        <p:spPr/>
        <p:txBody>
          <a:bodyPr/>
          <a:lstStyle/>
          <a:p>
            <a:r>
              <a:rPr lang="vi-VN"/>
              <a:t>Bấm để sửa kiểu tiêu đề Bản cái</a:t>
            </a:r>
          </a:p>
        </p:txBody>
      </p:sp>
      <p:sp>
        <p:nvSpPr>
          <p:cNvPr id="3" name="Chỗ dành sẵn cho Ngày tháng 2">
            <a:extLst>
              <a:ext uri="{FF2B5EF4-FFF2-40B4-BE49-F238E27FC236}">
                <a16:creationId xmlns:a16="http://schemas.microsoft.com/office/drawing/2014/main" id="{BF97A8B3-9958-3840-1C88-31E1032945D3}"/>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4" name="Chỗ dành sẵn cho Chân trang 3">
            <a:extLst>
              <a:ext uri="{FF2B5EF4-FFF2-40B4-BE49-F238E27FC236}">
                <a16:creationId xmlns:a16="http://schemas.microsoft.com/office/drawing/2014/main" id="{AB8B1E7A-0F94-D063-A426-B472A6F085CC}"/>
              </a:ext>
            </a:extLst>
          </p:cNvPr>
          <p:cNvSpPr>
            <a:spLocks noGrp="1"/>
          </p:cNvSpPr>
          <p:nvPr>
            <p:ph type="ftr" sz="quarter" idx="11"/>
          </p:nvPr>
        </p:nvSpPr>
        <p:spPr/>
        <p:txBody>
          <a:bodyPr/>
          <a:lstStyle/>
          <a:p>
            <a:endParaRPr lang="vi-VN"/>
          </a:p>
        </p:txBody>
      </p:sp>
      <p:sp>
        <p:nvSpPr>
          <p:cNvPr id="5" name="Chỗ dành sẵn cho Số hiệu Bản chiếu 4">
            <a:extLst>
              <a:ext uri="{FF2B5EF4-FFF2-40B4-BE49-F238E27FC236}">
                <a16:creationId xmlns:a16="http://schemas.microsoft.com/office/drawing/2014/main" id="{8A3D5781-F917-E499-8F58-FAD6CBE43F38}"/>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1575103591"/>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blank" preserve="1">
  <p:cSld name="Trống">
    <p:spTree>
      <p:nvGrpSpPr>
        <p:cNvPr id="1" name=""/>
        <p:cNvGrpSpPr/>
        <p:nvPr/>
      </p:nvGrpSpPr>
      <p:grpSpPr>
        <a:xfrm>
          <a:off x="0" y="0"/>
          <a:ext cx="0" cy="0"/>
          <a:chOff x="0" y="0"/>
          <a:chExt cx="0" cy="0"/>
        </a:xfrm>
      </p:grpSpPr>
      <p:sp>
        <p:nvSpPr>
          <p:cNvPr id="2" name="Chỗ dành sẵn cho Ngày tháng 1">
            <a:extLst>
              <a:ext uri="{FF2B5EF4-FFF2-40B4-BE49-F238E27FC236}">
                <a16:creationId xmlns:a16="http://schemas.microsoft.com/office/drawing/2014/main" id="{81CB6B81-6212-00ED-37C1-669C7C051B97}"/>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3" name="Chỗ dành sẵn cho Chân trang 2">
            <a:extLst>
              <a:ext uri="{FF2B5EF4-FFF2-40B4-BE49-F238E27FC236}">
                <a16:creationId xmlns:a16="http://schemas.microsoft.com/office/drawing/2014/main" id="{93735BBB-3486-2FB2-477D-19180EA79A18}"/>
              </a:ext>
            </a:extLst>
          </p:cNvPr>
          <p:cNvSpPr>
            <a:spLocks noGrp="1"/>
          </p:cNvSpPr>
          <p:nvPr>
            <p:ph type="ftr" sz="quarter" idx="11"/>
          </p:nvPr>
        </p:nvSpPr>
        <p:spPr/>
        <p:txBody>
          <a:bodyPr/>
          <a:lstStyle/>
          <a:p>
            <a:endParaRPr lang="vi-VN"/>
          </a:p>
        </p:txBody>
      </p:sp>
      <p:sp>
        <p:nvSpPr>
          <p:cNvPr id="4" name="Chỗ dành sẵn cho Số hiệu Bản chiếu 3">
            <a:extLst>
              <a:ext uri="{FF2B5EF4-FFF2-40B4-BE49-F238E27FC236}">
                <a16:creationId xmlns:a16="http://schemas.microsoft.com/office/drawing/2014/main" id="{00A01D2A-E178-45F4-605C-EE4656069FB3}"/>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101499568"/>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type="objTx" preserve="1">
  <p:cSld name="Nội dung với Chú thích">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id="{B5F84D02-B3BE-5ED3-19D4-7DF4D1EB27DC}"/>
              </a:ext>
            </a:extLst>
          </p:cNvPr>
          <p:cNvSpPr>
            <a:spLocks noGrp="1"/>
          </p:cNvSpPr>
          <p:nvPr>
            <p:ph type="title"/>
          </p:nvPr>
        </p:nvSpPr>
        <p:spPr>
          <a:xfrm>
            <a:off x="839788" y="457200"/>
            <a:ext cx="3932237" cy="1600200"/>
          </a:xfrm>
        </p:spPr>
        <p:txBody>
          <a:bodyPr anchor="b"/>
          <a:lstStyle>
            <a:lvl1pPr>
              <a:defRPr sz="3200"/>
            </a:lvl1pPr>
          </a:lstStyle>
          <a:p>
            <a:r>
              <a:rPr lang="vi-VN"/>
              <a:t>Bấm để sửa kiểu tiêu đề Bản cái</a:t>
            </a:r>
          </a:p>
        </p:txBody>
      </p:sp>
      <p:sp>
        <p:nvSpPr>
          <p:cNvPr id="3" name="Chỗ dành sẵn cho Nội dung 2">
            <a:extLst>
              <a:ext uri="{FF2B5EF4-FFF2-40B4-BE49-F238E27FC236}">
                <a16:creationId xmlns:a16="http://schemas.microsoft.com/office/drawing/2014/main" id="{FF35030B-EA96-0CCC-F1CF-596C90C96B00}"/>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p>
        </p:txBody>
      </p:sp>
      <p:sp>
        <p:nvSpPr>
          <p:cNvPr id="4" name="Chỗ dành sẵn cho Văn bản 3">
            <a:extLst>
              <a:ext uri="{FF2B5EF4-FFF2-40B4-BE49-F238E27FC236}">
                <a16:creationId xmlns:a16="http://schemas.microsoft.com/office/drawing/2014/main" id="{C61F7255-1B85-9378-6A42-B95D756008AA}"/>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vi-VN"/>
              <a:t>Bấm để chỉnh sửa kiểu văn bản của Bản cái</a:t>
            </a:r>
          </a:p>
        </p:txBody>
      </p:sp>
      <p:sp>
        <p:nvSpPr>
          <p:cNvPr id="5" name="Chỗ dành sẵn cho Ngày tháng 4">
            <a:extLst>
              <a:ext uri="{FF2B5EF4-FFF2-40B4-BE49-F238E27FC236}">
                <a16:creationId xmlns:a16="http://schemas.microsoft.com/office/drawing/2014/main" id="{8135DBFA-FA4D-6083-B476-468C35466744}"/>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6" name="Chỗ dành sẵn cho Chân trang 5">
            <a:extLst>
              <a:ext uri="{FF2B5EF4-FFF2-40B4-BE49-F238E27FC236}">
                <a16:creationId xmlns:a16="http://schemas.microsoft.com/office/drawing/2014/main" id="{43139797-89DE-9224-25A5-0C47A3D0F11F}"/>
              </a:ext>
            </a:extLst>
          </p:cNvPr>
          <p:cNvSpPr>
            <a:spLocks noGrp="1"/>
          </p:cNvSpPr>
          <p:nvPr>
            <p:ph type="ftr" sz="quarter" idx="11"/>
          </p:nvPr>
        </p:nvSpPr>
        <p:spPr/>
        <p:txBody>
          <a:bodyPr/>
          <a:lstStyle/>
          <a:p>
            <a:endParaRPr lang="vi-VN"/>
          </a:p>
        </p:txBody>
      </p:sp>
      <p:sp>
        <p:nvSpPr>
          <p:cNvPr id="7" name="Chỗ dành sẵn cho Số hiệu Bản chiếu 6">
            <a:extLst>
              <a:ext uri="{FF2B5EF4-FFF2-40B4-BE49-F238E27FC236}">
                <a16:creationId xmlns:a16="http://schemas.microsoft.com/office/drawing/2014/main" id="{29197558-9A42-D9D8-4999-1A5A8655CFD4}"/>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3241276399"/>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type="picTx" preserve="1">
  <p:cSld name="Ảnh với Chú thích">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id="{BDDBFE48-C8FB-082B-635B-C4D99BC9703F}"/>
              </a:ext>
            </a:extLst>
          </p:cNvPr>
          <p:cNvSpPr>
            <a:spLocks noGrp="1"/>
          </p:cNvSpPr>
          <p:nvPr>
            <p:ph type="title"/>
          </p:nvPr>
        </p:nvSpPr>
        <p:spPr>
          <a:xfrm>
            <a:off x="839788" y="457200"/>
            <a:ext cx="3932237" cy="1600200"/>
          </a:xfrm>
        </p:spPr>
        <p:txBody>
          <a:bodyPr anchor="b"/>
          <a:lstStyle>
            <a:lvl1pPr>
              <a:defRPr sz="3200"/>
            </a:lvl1pPr>
          </a:lstStyle>
          <a:p>
            <a:r>
              <a:rPr lang="vi-VN"/>
              <a:t>Bấm để sửa kiểu tiêu đề Bản cái</a:t>
            </a:r>
          </a:p>
        </p:txBody>
      </p:sp>
      <p:sp>
        <p:nvSpPr>
          <p:cNvPr id="3" name="Chỗ dành sẵn cho Hình ảnh 2">
            <a:extLst>
              <a:ext uri="{FF2B5EF4-FFF2-40B4-BE49-F238E27FC236}">
                <a16:creationId xmlns:a16="http://schemas.microsoft.com/office/drawing/2014/main" id="{0BE9442B-9D4E-9DF4-240F-77894BC84668}"/>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vi-VN"/>
          </a:p>
        </p:txBody>
      </p:sp>
      <p:sp>
        <p:nvSpPr>
          <p:cNvPr id="4" name="Chỗ dành sẵn cho Văn bản 3">
            <a:extLst>
              <a:ext uri="{FF2B5EF4-FFF2-40B4-BE49-F238E27FC236}">
                <a16:creationId xmlns:a16="http://schemas.microsoft.com/office/drawing/2014/main" id="{0FF63529-B795-8910-49A8-3DD522619747}"/>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vi-VN"/>
              <a:t>Bấm để chỉnh sửa kiểu văn bản của Bản cái</a:t>
            </a:r>
          </a:p>
        </p:txBody>
      </p:sp>
      <p:sp>
        <p:nvSpPr>
          <p:cNvPr id="5" name="Chỗ dành sẵn cho Ngày tháng 4">
            <a:extLst>
              <a:ext uri="{FF2B5EF4-FFF2-40B4-BE49-F238E27FC236}">
                <a16:creationId xmlns:a16="http://schemas.microsoft.com/office/drawing/2014/main" id="{122EDEB6-AF2B-34E9-5607-D314FE5870A6}"/>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6" name="Chỗ dành sẵn cho Chân trang 5">
            <a:extLst>
              <a:ext uri="{FF2B5EF4-FFF2-40B4-BE49-F238E27FC236}">
                <a16:creationId xmlns:a16="http://schemas.microsoft.com/office/drawing/2014/main" id="{294F7AD1-D348-DBB4-2600-35915466C684}"/>
              </a:ext>
            </a:extLst>
          </p:cNvPr>
          <p:cNvSpPr>
            <a:spLocks noGrp="1"/>
          </p:cNvSpPr>
          <p:nvPr>
            <p:ph type="ftr" sz="quarter" idx="11"/>
          </p:nvPr>
        </p:nvSpPr>
        <p:spPr/>
        <p:txBody>
          <a:bodyPr/>
          <a:lstStyle/>
          <a:p>
            <a:endParaRPr lang="vi-VN"/>
          </a:p>
        </p:txBody>
      </p:sp>
      <p:sp>
        <p:nvSpPr>
          <p:cNvPr id="7" name="Chỗ dành sẵn cho Số hiệu Bản chiếu 6">
            <a:extLst>
              <a:ext uri="{FF2B5EF4-FFF2-40B4-BE49-F238E27FC236}">
                <a16:creationId xmlns:a16="http://schemas.microsoft.com/office/drawing/2014/main" id="{681044C1-A998-2012-5B10-46412BD4F926}"/>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609119139"/>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type="vertTx" preserve="1">
  <p:cSld name="Tiêu đề và Văn bản Dọc">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id="{3F431B07-97EC-A26E-14C0-D58C4CDF4AD0}"/>
              </a:ext>
            </a:extLst>
          </p:cNvPr>
          <p:cNvSpPr>
            <a:spLocks noGrp="1"/>
          </p:cNvSpPr>
          <p:nvPr>
            <p:ph type="title"/>
          </p:nvPr>
        </p:nvSpPr>
        <p:spPr/>
        <p:txBody>
          <a:bodyPr/>
          <a:lstStyle/>
          <a:p>
            <a:r>
              <a:rPr lang="vi-VN"/>
              <a:t>Bấm để sửa kiểu tiêu đề Bản cái</a:t>
            </a:r>
          </a:p>
        </p:txBody>
      </p:sp>
      <p:sp>
        <p:nvSpPr>
          <p:cNvPr id="3" name="Chỗ dành sẵn cho Văn bản Dọc 2">
            <a:extLst>
              <a:ext uri="{FF2B5EF4-FFF2-40B4-BE49-F238E27FC236}">
                <a16:creationId xmlns:a16="http://schemas.microsoft.com/office/drawing/2014/main" id="{6C989F9E-47CB-E94C-57BB-9F1ED7ED6AD8}"/>
              </a:ext>
            </a:extLst>
          </p:cNvPr>
          <p:cNvSpPr>
            <a:spLocks noGrp="1"/>
          </p:cNvSpPr>
          <p:nvPr>
            <p:ph type="body" orient="vert" idx="1"/>
          </p:nvPr>
        </p:nvSpPr>
        <p:spPr/>
        <p:txBody>
          <a:bodyPr vert="eaVert"/>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p>
        </p:txBody>
      </p:sp>
      <p:sp>
        <p:nvSpPr>
          <p:cNvPr id="4" name="Chỗ dành sẵn cho Ngày tháng 3">
            <a:extLst>
              <a:ext uri="{FF2B5EF4-FFF2-40B4-BE49-F238E27FC236}">
                <a16:creationId xmlns:a16="http://schemas.microsoft.com/office/drawing/2014/main" id="{CBB787A1-9AD3-9CB6-23D5-C009611844AA}"/>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5" name="Chỗ dành sẵn cho Chân trang 4">
            <a:extLst>
              <a:ext uri="{FF2B5EF4-FFF2-40B4-BE49-F238E27FC236}">
                <a16:creationId xmlns:a16="http://schemas.microsoft.com/office/drawing/2014/main" id="{F3C17EC1-8279-91B1-4F4F-E2F5A78FC570}"/>
              </a:ext>
            </a:extLst>
          </p:cNvPr>
          <p:cNvSpPr>
            <a:spLocks noGrp="1"/>
          </p:cNvSpPr>
          <p:nvPr>
            <p:ph type="ftr" sz="quarter" idx="11"/>
          </p:nvPr>
        </p:nvSpPr>
        <p:spPr/>
        <p:txBody>
          <a:bodyPr/>
          <a:lstStyle/>
          <a:p>
            <a:endParaRPr lang="vi-VN"/>
          </a:p>
        </p:txBody>
      </p:sp>
      <p:sp>
        <p:nvSpPr>
          <p:cNvPr id="6" name="Chỗ dành sẵn cho Số hiệu Bản chiếu 5">
            <a:extLst>
              <a:ext uri="{FF2B5EF4-FFF2-40B4-BE49-F238E27FC236}">
                <a16:creationId xmlns:a16="http://schemas.microsoft.com/office/drawing/2014/main" id="{34A0A49D-31F6-C165-8E40-A6F72672CB9D}"/>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29653919"/>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type="vertTitleAndTx" preserve="1">
  <p:cSld name="Tiêu đề Dọc và Văn bản">
    <p:spTree>
      <p:nvGrpSpPr>
        <p:cNvPr id="1" name=""/>
        <p:cNvGrpSpPr/>
        <p:nvPr/>
      </p:nvGrpSpPr>
      <p:grpSpPr>
        <a:xfrm>
          <a:off x="0" y="0"/>
          <a:ext cx="0" cy="0"/>
          <a:chOff x="0" y="0"/>
          <a:chExt cx="0" cy="0"/>
        </a:xfrm>
      </p:grpSpPr>
      <p:sp>
        <p:nvSpPr>
          <p:cNvPr id="2" name="Tiêu đề Dọc 1">
            <a:extLst>
              <a:ext uri="{FF2B5EF4-FFF2-40B4-BE49-F238E27FC236}">
                <a16:creationId xmlns:a16="http://schemas.microsoft.com/office/drawing/2014/main" id="{1538CE5A-4F44-364A-0996-80A8BDED6D8A}"/>
              </a:ext>
            </a:extLst>
          </p:cNvPr>
          <p:cNvSpPr>
            <a:spLocks noGrp="1"/>
          </p:cNvSpPr>
          <p:nvPr>
            <p:ph type="title" orient="vert"/>
          </p:nvPr>
        </p:nvSpPr>
        <p:spPr>
          <a:xfrm>
            <a:off x="8724900" y="365125"/>
            <a:ext cx="2628900" cy="5811838"/>
          </a:xfrm>
        </p:spPr>
        <p:txBody>
          <a:bodyPr vert="eaVert"/>
          <a:lstStyle/>
          <a:p>
            <a:r>
              <a:rPr lang="vi-VN"/>
              <a:t>Bấm để sửa kiểu tiêu đề Bản cái</a:t>
            </a:r>
          </a:p>
        </p:txBody>
      </p:sp>
      <p:sp>
        <p:nvSpPr>
          <p:cNvPr id="3" name="Chỗ dành sẵn cho Văn bản Dọc 2">
            <a:extLst>
              <a:ext uri="{FF2B5EF4-FFF2-40B4-BE49-F238E27FC236}">
                <a16:creationId xmlns:a16="http://schemas.microsoft.com/office/drawing/2014/main" id="{398237FD-9CFE-8A0F-459B-9A86FC836FAA}"/>
              </a:ext>
            </a:extLst>
          </p:cNvPr>
          <p:cNvSpPr>
            <a:spLocks noGrp="1"/>
          </p:cNvSpPr>
          <p:nvPr>
            <p:ph type="body" orient="vert" idx="1"/>
          </p:nvPr>
        </p:nvSpPr>
        <p:spPr>
          <a:xfrm>
            <a:off x="838200" y="365125"/>
            <a:ext cx="7734300" cy="5811838"/>
          </a:xfrm>
        </p:spPr>
        <p:txBody>
          <a:bodyPr vert="eaVert"/>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p>
        </p:txBody>
      </p:sp>
      <p:sp>
        <p:nvSpPr>
          <p:cNvPr id="4" name="Chỗ dành sẵn cho Ngày tháng 3">
            <a:extLst>
              <a:ext uri="{FF2B5EF4-FFF2-40B4-BE49-F238E27FC236}">
                <a16:creationId xmlns:a16="http://schemas.microsoft.com/office/drawing/2014/main" id="{AFF0A1EC-3115-094C-04A3-ECE19D29334D}"/>
              </a:ext>
            </a:extLst>
          </p:cNvPr>
          <p:cNvSpPr>
            <a:spLocks noGrp="1"/>
          </p:cNvSpPr>
          <p:nvPr>
            <p:ph type="dt" sz="half" idx="10"/>
          </p:nvPr>
        </p:nvSpPr>
        <p:spPr/>
        <p:txBody>
          <a:bodyPr/>
          <a:lstStyle/>
          <a:p>
            <a:fld id="{1D074000-BC8F-464C-8C86-0279BEB9343E}" type="datetimeFigureOut">
              <a:rPr lang="vi-VN" smtClean="0"/>
              <a:t>27/02/2024</a:t>
            </a:fld>
            <a:endParaRPr lang="vi-VN"/>
          </a:p>
        </p:txBody>
      </p:sp>
      <p:sp>
        <p:nvSpPr>
          <p:cNvPr id="5" name="Chỗ dành sẵn cho Chân trang 4">
            <a:extLst>
              <a:ext uri="{FF2B5EF4-FFF2-40B4-BE49-F238E27FC236}">
                <a16:creationId xmlns:a16="http://schemas.microsoft.com/office/drawing/2014/main" id="{4A74FDCC-773B-6138-7253-1484F146FFDA}"/>
              </a:ext>
            </a:extLst>
          </p:cNvPr>
          <p:cNvSpPr>
            <a:spLocks noGrp="1"/>
          </p:cNvSpPr>
          <p:nvPr>
            <p:ph type="ftr" sz="quarter" idx="11"/>
          </p:nvPr>
        </p:nvSpPr>
        <p:spPr/>
        <p:txBody>
          <a:bodyPr/>
          <a:lstStyle/>
          <a:p>
            <a:endParaRPr lang="vi-VN"/>
          </a:p>
        </p:txBody>
      </p:sp>
      <p:sp>
        <p:nvSpPr>
          <p:cNvPr id="6" name="Chỗ dành sẵn cho Số hiệu Bản chiếu 5">
            <a:extLst>
              <a:ext uri="{FF2B5EF4-FFF2-40B4-BE49-F238E27FC236}">
                <a16:creationId xmlns:a16="http://schemas.microsoft.com/office/drawing/2014/main" id="{079F9324-05C5-008C-487F-66442F248C63}"/>
              </a:ext>
            </a:extLst>
          </p:cNvPr>
          <p:cNvSpPr>
            <a:spLocks noGrp="1"/>
          </p:cNvSpPr>
          <p:nvPr>
            <p:ph type="sldNum" sz="quarter" idx="12"/>
          </p:nvPr>
        </p:nvSpPr>
        <p:spPr/>
        <p:txBody>
          <a:bodyPr/>
          <a:lstStyle/>
          <a:p>
            <a:fld id="{A9354597-67FC-43A8-B282-CB2F2CA5021C}" type="slidenum">
              <a:rPr lang="vi-VN" smtClean="0"/>
              <a:t>‹#›</a:t>
            </a:fld>
            <a:endParaRPr lang="vi-VN"/>
          </a:p>
        </p:txBody>
      </p:sp>
    </p:spTree>
    <p:extLst>
      <p:ext uri="{BB962C8B-B14F-4D97-AF65-F5344CB8AC3E}">
        <p14:creationId xmlns:p14="http://schemas.microsoft.com/office/powerpoint/2010/main" val="1486914164"/>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matchingName="Title and body" type="tx">
  <p:cSld name="Title and body">
    <p:spTree>
      <p:nvGrpSpPr>
        <p:cNvPr id="1" name="Shape 110"/>
        <p:cNvGrpSpPr/>
        <p:nvPr/>
      </p:nvGrpSpPr>
      <p:grpSpPr>
        <a:xfrm>
          <a:off x="0" y="0"/>
          <a:ext cx="0" cy="0"/>
          <a:chOff x="0" y="0"/>
          <a:chExt cx="0" cy="0"/>
        </a:xfrm>
      </p:grpSpPr>
      <p:sp>
        <p:nvSpPr>
          <p:cNvPr id="111" name="Google Shape;111;p4"/>
          <p:cNvSpPr/>
          <p:nvPr/>
        </p:nvSpPr>
        <p:spPr>
          <a:xfrm>
            <a:off x="-100" y="1"/>
            <a:ext cx="12191888" cy="6848908"/>
          </a:xfrm>
          <a:custGeom>
            <a:avLst/>
            <a:gdLst/>
            <a:ahLst/>
            <a:cxnLst/>
            <a:rect l="l" t="t" r="r" b="b"/>
            <a:pathLst>
              <a:path w="84821" h="47649" extrusionOk="0">
                <a:moveTo>
                  <a:pt x="1" y="0"/>
                </a:moveTo>
                <a:lnTo>
                  <a:pt x="1" y="47649"/>
                </a:lnTo>
                <a:lnTo>
                  <a:pt x="84821" y="47649"/>
                </a:lnTo>
                <a:lnTo>
                  <a:pt x="84821" y="0"/>
                </a:lnTo>
                <a:close/>
              </a:path>
            </a:pathLst>
          </a:custGeom>
          <a:solidFill>
            <a:srgbClr val="EFDAA3"/>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12" name="Google Shape;112;p4"/>
          <p:cNvSpPr/>
          <p:nvPr/>
        </p:nvSpPr>
        <p:spPr>
          <a:xfrm>
            <a:off x="443193" y="226821"/>
            <a:ext cx="11375607" cy="6385932"/>
          </a:xfrm>
          <a:custGeom>
            <a:avLst/>
            <a:gdLst/>
            <a:ahLst/>
            <a:cxnLst/>
            <a:rect l="l" t="t" r="r" b="b"/>
            <a:pathLst>
              <a:path w="79142" h="44428" extrusionOk="0">
                <a:moveTo>
                  <a:pt x="57914" y="0"/>
                </a:moveTo>
                <a:cubicBezTo>
                  <a:pt x="57216" y="0"/>
                  <a:pt x="56783" y="9"/>
                  <a:pt x="56614" y="29"/>
                </a:cubicBezTo>
                <a:cubicBezTo>
                  <a:pt x="56507" y="137"/>
                  <a:pt x="55781" y="684"/>
                  <a:pt x="55436" y="684"/>
                </a:cubicBezTo>
                <a:cubicBezTo>
                  <a:pt x="55150" y="684"/>
                  <a:pt x="54543" y="315"/>
                  <a:pt x="54495" y="256"/>
                </a:cubicBezTo>
                <a:cubicBezTo>
                  <a:pt x="53328" y="351"/>
                  <a:pt x="52197" y="458"/>
                  <a:pt x="51090" y="553"/>
                </a:cubicBezTo>
                <a:cubicBezTo>
                  <a:pt x="50888" y="696"/>
                  <a:pt x="49995" y="1113"/>
                  <a:pt x="49792" y="1113"/>
                </a:cubicBezTo>
                <a:cubicBezTo>
                  <a:pt x="49495" y="1113"/>
                  <a:pt x="48899" y="756"/>
                  <a:pt x="48828" y="696"/>
                </a:cubicBezTo>
                <a:cubicBezTo>
                  <a:pt x="47113" y="803"/>
                  <a:pt x="45423" y="875"/>
                  <a:pt x="43756" y="922"/>
                </a:cubicBezTo>
                <a:cubicBezTo>
                  <a:pt x="43589" y="1291"/>
                  <a:pt x="42672" y="2530"/>
                  <a:pt x="42232" y="2530"/>
                </a:cubicBezTo>
                <a:cubicBezTo>
                  <a:pt x="41934" y="2530"/>
                  <a:pt x="41315" y="1184"/>
                  <a:pt x="41303" y="970"/>
                </a:cubicBezTo>
                <a:cubicBezTo>
                  <a:pt x="40839" y="970"/>
                  <a:pt x="37398" y="946"/>
                  <a:pt x="36148" y="922"/>
                </a:cubicBezTo>
                <a:cubicBezTo>
                  <a:pt x="35921" y="1125"/>
                  <a:pt x="35779" y="1339"/>
                  <a:pt x="35683" y="1565"/>
                </a:cubicBezTo>
                <a:cubicBezTo>
                  <a:pt x="35564" y="1875"/>
                  <a:pt x="35171" y="2077"/>
                  <a:pt x="34719" y="2077"/>
                </a:cubicBezTo>
                <a:cubicBezTo>
                  <a:pt x="34290" y="2077"/>
                  <a:pt x="33885" y="1875"/>
                  <a:pt x="33754" y="1577"/>
                </a:cubicBezTo>
                <a:cubicBezTo>
                  <a:pt x="33635" y="1327"/>
                  <a:pt x="33481" y="1065"/>
                  <a:pt x="33326" y="815"/>
                </a:cubicBezTo>
                <a:cubicBezTo>
                  <a:pt x="31873" y="744"/>
                  <a:pt x="30480" y="672"/>
                  <a:pt x="29159" y="565"/>
                </a:cubicBezTo>
                <a:lnTo>
                  <a:pt x="29111" y="565"/>
                </a:lnTo>
                <a:cubicBezTo>
                  <a:pt x="28647" y="518"/>
                  <a:pt x="28218" y="494"/>
                  <a:pt x="27789" y="494"/>
                </a:cubicBezTo>
                <a:cubicBezTo>
                  <a:pt x="27337" y="494"/>
                  <a:pt x="26980" y="530"/>
                  <a:pt x="26670" y="613"/>
                </a:cubicBezTo>
                <a:cubicBezTo>
                  <a:pt x="26337" y="684"/>
                  <a:pt x="26004" y="827"/>
                  <a:pt x="25623" y="982"/>
                </a:cubicBezTo>
                <a:cubicBezTo>
                  <a:pt x="24956" y="1244"/>
                  <a:pt x="24194" y="1565"/>
                  <a:pt x="23301" y="1565"/>
                </a:cubicBezTo>
                <a:cubicBezTo>
                  <a:pt x="23206" y="1565"/>
                  <a:pt x="23098" y="1542"/>
                  <a:pt x="23003" y="1542"/>
                </a:cubicBezTo>
                <a:cubicBezTo>
                  <a:pt x="22336" y="1482"/>
                  <a:pt x="21717" y="1291"/>
                  <a:pt x="21146" y="1125"/>
                </a:cubicBezTo>
                <a:cubicBezTo>
                  <a:pt x="20681" y="982"/>
                  <a:pt x="20229" y="851"/>
                  <a:pt x="19931" y="851"/>
                </a:cubicBezTo>
                <a:cubicBezTo>
                  <a:pt x="19824" y="851"/>
                  <a:pt x="19538" y="851"/>
                  <a:pt x="19288" y="1589"/>
                </a:cubicBezTo>
                <a:cubicBezTo>
                  <a:pt x="19253" y="1661"/>
                  <a:pt x="17860" y="3506"/>
                  <a:pt x="17860" y="3506"/>
                </a:cubicBezTo>
                <a:lnTo>
                  <a:pt x="17312" y="3268"/>
                </a:lnTo>
                <a:cubicBezTo>
                  <a:pt x="16312" y="2839"/>
                  <a:pt x="16181" y="2077"/>
                  <a:pt x="16062" y="1470"/>
                </a:cubicBezTo>
                <a:cubicBezTo>
                  <a:pt x="15943" y="815"/>
                  <a:pt x="15847" y="613"/>
                  <a:pt x="15502" y="518"/>
                </a:cubicBezTo>
                <a:cubicBezTo>
                  <a:pt x="15002" y="458"/>
                  <a:pt x="10894" y="208"/>
                  <a:pt x="6811" y="208"/>
                </a:cubicBezTo>
                <a:cubicBezTo>
                  <a:pt x="1477" y="208"/>
                  <a:pt x="322" y="672"/>
                  <a:pt x="131" y="768"/>
                </a:cubicBezTo>
                <a:cubicBezTo>
                  <a:pt x="131" y="970"/>
                  <a:pt x="179" y="1518"/>
                  <a:pt x="226" y="2053"/>
                </a:cubicBezTo>
                <a:cubicBezTo>
                  <a:pt x="524" y="5625"/>
                  <a:pt x="584" y="8030"/>
                  <a:pt x="0" y="9209"/>
                </a:cubicBezTo>
                <a:cubicBezTo>
                  <a:pt x="357" y="9459"/>
                  <a:pt x="679" y="9614"/>
                  <a:pt x="1417" y="9673"/>
                </a:cubicBezTo>
                <a:lnTo>
                  <a:pt x="3203" y="9840"/>
                </a:lnTo>
                <a:cubicBezTo>
                  <a:pt x="3203" y="9840"/>
                  <a:pt x="774" y="11233"/>
                  <a:pt x="131" y="11233"/>
                </a:cubicBezTo>
                <a:cubicBezTo>
                  <a:pt x="24" y="11233"/>
                  <a:pt x="203" y="27842"/>
                  <a:pt x="203" y="30676"/>
                </a:cubicBezTo>
                <a:lnTo>
                  <a:pt x="1084" y="30676"/>
                </a:lnTo>
                <a:lnTo>
                  <a:pt x="3155" y="30628"/>
                </a:lnTo>
                <a:lnTo>
                  <a:pt x="369" y="32664"/>
                </a:lnTo>
                <a:cubicBezTo>
                  <a:pt x="48" y="33915"/>
                  <a:pt x="893" y="42320"/>
                  <a:pt x="1274" y="44428"/>
                </a:cubicBezTo>
                <a:cubicBezTo>
                  <a:pt x="3513" y="44333"/>
                  <a:pt x="9585" y="44166"/>
                  <a:pt x="16598" y="44059"/>
                </a:cubicBezTo>
                <a:cubicBezTo>
                  <a:pt x="16729" y="43844"/>
                  <a:pt x="17491" y="42928"/>
                  <a:pt x="17919" y="42928"/>
                </a:cubicBezTo>
                <a:cubicBezTo>
                  <a:pt x="18264" y="42928"/>
                  <a:pt x="19169" y="43737"/>
                  <a:pt x="19336" y="44011"/>
                </a:cubicBezTo>
                <a:cubicBezTo>
                  <a:pt x="25265" y="43880"/>
                  <a:pt x="31361" y="43761"/>
                  <a:pt x="37029" y="43690"/>
                </a:cubicBezTo>
                <a:cubicBezTo>
                  <a:pt x="37100" y="43356"/>
                  <a:pt x="37767" y="42225"/>
                  <a:pt x="38243" y="42225"/>
                </a:cubicBezTo>
                <a:cubicBezTo>
                  <a:pt x="38684" y="42225"/>
                  <a:pt x="39553" y="43332"/>
                  <a:pt x="39720" y="43654"/>
                </a:cubicBezTo>
                <a:cubicBezTo>
                  <a:pt x="45030" y="43571"/>
                  <a:pt x="49911" y="43535"/>
                  <a:pt x="54281" y="43511"/>
                </a:cubicBezTo>
                <a:cubicBezTo>
                  <a:pt x="54364" y="43178"/>
                  <a:pt x="54483" y="42713"/>
                  <a:pt x="55198" y="42713"/>
                </a:cubicBezTo>
                <a:lnTo>
                  <a:pt x="56043" y="43320"/>
                </a:lnTo>
                <a:cubicBezTo>
                  <a:pt x="56067" y="43356"/>
                  <a:pt x="56079" y="43440"/>
                  <a:pt x="56091" y="43511"/>
                </a:cubicBezTo>
                <a:lnTo>
                  <a:pt x="62115" y="43511"/>
                </a:lnTo>
                <a:cubicBezTo>
                  <a:pt x="62139" y="43309"/>
                  <a:pt x="62699" y="42308"/>
                  <a:pt x="63211" y="42308"/>
                </a:cubicBezTo>
                <a:cubicBezTo>
                  <a:pt x="63603" y="42308"/>
                  <a:pt x="64473" y="43201"/>
                  <a:pt x="64663" y="43451"/>
                </a:cubicBezTo>
                <a:cubicBezTo>
                  <a:pt x="64699" y="43487"/>
                  <a:pt x="76105" y="43785"/>
                  <a:pt x="77677" y="43975"/>
                </a:cubicBezTo>
                <a:cubicBezTo>
                  <a:pt x="77510" y="42654"/>
                  <a:pt x="77272" y="30867"/>
                  <a:pt x="77272" y="29974"/>
                </a:cubicBezTo>
                <a:cubicBezTo>
                  <a:pt x="77058" y="29974"/>
                  <a:pt x="75843" y="29795"/>
                  <a:pt x="75676" y="29509"/>
                </a:cubicBezTo>
                <a:cubicBezTo>
                  <a:pt x="75510" y="29224"/>
                  <a:pt x="76760" y="28092"/>
                  <a:pt x="77272" y="27700"/>
                </a:cubicBezTo>
                <a:cubicBezTo>
                  <a:pt x="77296" y="23128"/>
                  <a:pt x="77391" y="18901"/>
                  <a:pt x="77450" y="17246"/>
                </a:cubicBezTo>
                <a:lnTo>
                  <a:pt x="75807" y="17162"/>
                </a:lnTo>
                <a:lnTo>
                  <a:pt x="75629" y="15984"/>
                </a:lnTo>
                <a:cubicBezTo>
                  <a:pt x="76486" y="15805"/>
                  <a:pt x="77200" y="15650"/>
                  <a:pt x="77653" y="15555"/>
                </a:cubicBezTo>
                <a:cubicBezTo>
                  <a:pt x="78248" y="10043"/>
                  <a:pt x="79070" y="2232"/>
                  <a:pt x="79141" y="434"/>
                </a:cubicBezTo>
                <a:cubicBezTo>
                  <a:pt x="77462" y="256"/>
                  <a:pt x="71783" y="172"/>
                  <a:pt x="67890" y="113"/>
                </a:cubicBezTo>
                <a:cubicBezTo>
                  <a:pt x="62973" y="53"/>
                  <a:pt x="59638" y="0"/>
                  <a:pt x="57914" y="0"/>
                </a:cubicBezTo>
                <a:close/>
              </a:path>
            </a:pathLst>
          </a:custGeom>
          <a:solidFill>
            <a:srgbClr val="FEFCE3"/>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13" name="Google Shape;113;p4"/>
          <p:cNvSpPr/>
          <p:nvPr/>
        </p:nvSpPr>
        <p:spPr>
          <a:xfrm>
            <a:off x="415737" y="201665"/>
            <a:ext cx="11423472" cy="6423736"/>
          </a:xfrm>
          <a:custGeom>
            <a:avLst/>
            <a:gdLst/>
            <a:ahLst/>
            <a:cxnLst/>
            <a:rect l="l" t="t" r="r" b="b"/>
            <a:pathLst>
              <a:path w="79475" h="44691" extrusionOk="0">
                <a:moveTo>
                  <a:pt x="386" y="11445"/>
                </a:moveTo>
                <a:cubicBezTo>
                  <a:pt x="381" y="11449"/>
                  <a:pt x="375" y="11452"/>
                  <a:pt x="370" y="11456"/>
                </a:cubicBezTo>
                <a:cubicBezTo>
                  <a:pt x="375" y="11452"/>
                  <a:pt x="380" y="11449"/>
                  <a:pt x="386" y="11445"/>
                </a:cubicBezTo>
                <a:close/>
                <a:moveTo>
                  <a:pt x="57324" y="185"/>
                </a:moveTo>
                <a:cubicBezTo>
                  <a:pt x="57485" y="185"/>
                  <a:pt x="57649" y="193"/>
                  <a:pt x="57806" y="193"/>
                </a:cubicBezTo>
                <a:cubicBezTo>
                  <a:pt x="58431" y="190"/>
                  <a:pt x="59057" y="189"/>
                  <a:pt x="59683" y="189"/>
                </a:cubicBezTo>
                <a:cubicBezTo>
                  <a:pt x="65348" y="189"/>
                  <a:pt x="71029" y="286"/>
                  <a:pt x="76701" y="490"/>
                </a:cubicBezTo>
                <a:cubicBezTo>
                  <a:pt x="77368" y="514"/>
                  <a:pt x="78058" y="526"/>
                  <a:pt x="78725" y="585"/>
                </a:cubicBezTo>
                <a:cubicBezTo>
                  <a:pt x="79070" y="621"/>
                  <a:pt x="79094" y="562"/>
                  <a:pt x="79130" y="883"/>
                </a:cubicBezTo>
                <a:cubicBezTo>
                  <a:pt x="79142" y="1086"/>
                  <a:pt x="79094" y="1324"/>
                  <a:pt x="79082" y="1514"/>
                </a:cubicBezTo>
                <a:cubicBezTo>
                  <a:pt x="78963" y="2967"/>
                  <a:pt x="78832" y="4443"/>
                  <a:pt x="78677" y="5908"/>
                </a:cubicBezTo>
                <a:cubicBezTo>
                  <a:pt x="78487" y="7836"/>
                  <a:pt x="78296" y="9789"/>
                  <a:pt x="78082" y="11718"/>
                </a:cubicBezTo>
                <a:cubicBezTo>
                  <a:pt x="77987" y="12694"/>
                  <a:pt x="77880" y="13658"/>
                  <a:pt x="77772" y="14635"/>
                </a:cubicBezTo>
                <a:cubicBezTo>
                  <a:pt x="77760" y="14790"/>
                  <a:pt x="77749" y="14921"/>
                  <a:pt x="77725" y="15075"/>
                </a:cubicBezTo>
                <a:cubicBezTo>
                  <a:pt x="77701" y="15409"/>
                  <a:pt x="77749" y="15528"/>
                  <a:pt x="77463" y="15671"/>
                </a:cubicBezTo>
                <a:cubicBezTo>
                  <a:pt x="76998" y="15885"/>
                  <a:pt x="76284" y="15921"/>
                  <a:pt x="75796" y="16028"/>
                </a:cubicBezTo>
                <a:cubicBezTo>
                  <a:pt x="75748" y="16040"/>
                  <a:pt x="75641" y="16087"/>
                  <a:pt x="75665" y="16147"/>
                </a:cubicBezTo>
                <a:cubicBezTo>
                  <a:pt x="75725" y="16528"/>
                  <a:pt x="75784" y="16933"/>
                  <a:pt x="75844" y="17314"/>
                </a:cubicBezTo>
                <a:cubicBezTo>
                  <a:pt x="75844" y="17361"/>
                  <a:pt x="75915" y="17361"/>
                  <a:pt x="75939" y="17361"/>
                </a:cubicBezTo>
                <a:cubicBezTo>
                  <a:pt x="76320" y="17373"/>
                  <a:pt x="76677" y="17409"/>
                  <a:pt x="77046" y="17421"/>
                </a:cubicBezTo>
                <a:cubicBezTo>
                  <a:pt x="77078" y="17421"/>
                  <a:pt x="77175" y="17416"/>
                  <a:pt x="77278" y="17416"/>
                </a:cubicBezTo>
                <a:cubicBezTo>
                  <a:pt x="77398" y="17416"/>
                  <a:pt x="77524" y="17422"/>
                  <a:pt x="77563" y="17450"/>
                </a:cubicBezTo>
                <a:lnTo>
                  <a:pt x="77563" y="17450"/>
                </a:lnTo>
                <a:cubicBezTo>
                  <a:pt x="77562" y="17449"/>
                  <a:pt x="77560" y="17449"/>
                  <a:pt x="77559" y="17449"/>
                </a:cubicBezTo>
                <a:cubicBezTo>
                  <a:pt x="77505" y="17449"/>
                  <a:pt x="77463" y="18019"/>
                  <a:pt x="77463" y="18064"/>
                </a:cubicBezTo>
                <a:cubicBezTo>
                  <a:pt x="77415" y="19493"/>
                  <a:pt x="77391" y="20921"/>
                  <a:pt x="77368" y="22350"/>
                </a:cubicBezTo>
                <a:cubicBezTo>
                  <a:pt x="77356" y="23231"/>
                  <a:pt x="77344" y="24100"/>
                  <a:pt x="77332" y="24969"/>
                </a:cubicBezTo>
                <a:cubicBezTo>
                  <a:pt x="77332" y="25434"/>
                  <a:pt x="77308" y="25910"/>
                  <a:pt x="77308" y="26362"/>
                </a:cubicBezTo>
                <a:cubicBezTo>
                  <a:pt x="77308" y="26767"/>
                  <a:pt x="77451" y="27494"/>
                  <a:pt x="77237" y="27839"/>
                </a:cubicBezTo>
                <a:cubicBezTo>
                  <a:pt x="76998" y="28232"/>
                  <a:pt x="75344" y="29137"/>
                  <a:pt x="75760" y="29720"/>
                </a:cubicBezTo>
                <a:cubicBezTo>
                  <a:pt x="75963" y="29982"/>
                  <a:pt x="76641" y="30041"/>
                  <a:pt x="76927" y="30089"/>
                </a:cubicBezTo>
                <a:cubicBezTo>
                  <a:pt x="77308" y="30149"/>
                  <a:pt x="77249" y="30030"/>
                  <a:pt x="77284" y="30351"/>
                </a:cubicBezTo>
                <a:cubicBezTo>
                  <a:pt x="77344" y="31006"/>
                  <a:pt x="77296" y="31708"/>
                  <a:pt x="77308" y="32375"/>
                </a:cubicBezTo>
                <a:cubicBezTo>
                  <a:pt x="77356" y="34518"/>
                  <a:pt x="77403" y="36649"/>
                  <a:pt x="77463" y="38793"/>
                </a:cubicBezTo>
                <a:cubicBezTo>
                  <a:pt x="77509" y="40500"/>
                  <a:pt x="77477" y="42241"/>
                  <a:pt x="77648" y="43940"/>
                </a:cubicBezTo>
                <a:lnTo>
                  <a:pt x="77648" y="43940"/>
                </a:lnTo>
                <a:cubicBezTo>
                  <a:pt x="75419" y="43712"/>
                  <a:pt x="73139" y="43730"/>
                  <a:pt x="70902" y="43650"/>
                </a:cubicBezTo>
                <a:cubicBezTo>
                  <a:pt x="69533" y="43603"/>
                  <a:pt x="68140" y="43555"/>
                  <a:pt x="66771" y="43507"/>
                </a:cubicBezTo>
                <a:lnTo>
                  <a:pt x="65438" y="43472"/>
                </a:lnTo>
                <a:cubicBezTo>
                  <a:pt x="65104" y="43448"/>
                  <a:pt x="65045" y="43472"/>
                  <a:pt x="64854" y="43317"/>
                </a:cubicBezTo>
                <a:cubicBezTo>
                  <a:pt x="64447" y="42998"/>
                  <a:pt x="64019" y="42302"/>
                  <a:pt x="63430" y="42302"/>
                </a:cubicBezTo>
                <a:cubicBezTo>
                  <a:pt x="63382" y="42302"/>
                  <a:pt x="63333" y="42307"/>
                  <a:pt x="63282" y="42317"/>
                </a:cubicBezTo>
                <a:cubicBezTo>
                  <a:pt x="62784" y="42416"/>
                  <a:pt x="62317" y="43021"/>
                  <a:pt x="62158" y="43507"/>
                </a:cubicBezTo>
                <a:lnTo>
                  <a:pt x="57722" y="43507"/>
                </a:lnTo>
                <a:cubicBezTo>
                  <a:pt x="57524" y="43507"/>
                  <a:pt x="57220" y="43555"/>
                  <a:pt x="56958" y="43555"/>
                </a:cubicBezTo>
                <a:cubicBezTo>
                  <a:pt x="56827" y="43555"/>
                  <a:pt x="56706" y="43543"/>
                  <a:pt x="56615" y="43507"/>
                </a:cubicBezTo>
                <a:cubicBezTo>
                  <a:pt x="56436" y="43448"/>
                  <a:pt x="56329" y="43329"/>
                  <a:pt x="56163" y="43198"/>
                </a:cubicBezTo>
                <a:cubicBezTo>
                  <a:pt x="55890" y="42967"/>
                  <a:pt x="55627" y="42719"/>
                  <a:pt x="55284" y="42719"/>
                </a:cubicBezTo>
                <a:cubicBezTo>
                  <a:pt x="55237" y="42719"/>
                  <a:pt x="55189" y="42723"/>
                  <a:pt x="55139" y="42733"/>
                </a:cubicBezTo>
                <a:cubicBezTo>
                  <a:pt x="54661" y="42833"/>
                  <a:pt x="54453" y="43109"/>
                  <a:pt x="54321" y="43532"/>
                </a:cubicBezTo>
                <a:lnTo>
                  <a:pt x="54321" y="43532"/>
                </a:lnTo>
                <a:cubicBezTo>
                  <a:pt x="50311" y="43545"/>
                  <a:pt x="46290" y="43591"/>
                  <a:pt x="42292" y="43626"/>
                </a:cubicBezTo>
                <a:cubicBezTo>
                  <a:pt x="41756" y="43626"/>
                  <a:pt x="41232" y="43650"/>
                  <a:pt x="40696" y="43650"/>
                </a:cubicBezTo>
                <a:cubicBezTo>
                  <a:pt x="40665" y="43650"/>
                  <a:pt x="40635" y="43650"/>
                  <a:pt x="40607" y="43650"/>
                </a:cubicBezTo>
                <a:cubicBezTo>
                  <a:pt x="40181" y="43650"/>
                  <a:pt x="40059" y="43640"/>
                  <a:pt x="39791" y="43305"/>
                </a:cubicBezTo>
                <a:cubicBezTo>
                  <a:pt x="39530" y="42948"/>
                  <a:pt x="39113" y="42352"/>
                  <a:pt x="38613" y="42245"/>
                </a:cubicBezTo>
                <a:cubicBezTo>
                  <a:pt x="38563" y="42234"/>
                  <a:pt x="38514" y="42229"/>
                  <a:pt x="38465" y="42229"/>
                </a:cubicBezTo>
                <a:cubicBezTo>
                  <a:pt x="37817" y="42229"/>
                  <a:pt x="37271" y="43159"/>
                  <a:pt x="37072" y="43712"/>
                </a:cubicBezTo>
                <a:lnTo>
                  <a:pt x="37072" y="43712"/>
                </a:lnTo>
                <a:cubicBezTo>
                  <a:pt x="34125" y="43748"/>
                  <a:pt x="31166" y="43794"/>
                  <a:pt x="28230" y="43853"/>
                </a:cubicBezTo>
                <a:cubicBezTo>
                  <a:pt x="26683" y="43888"/>
                  <a:pt x="25147" y="43912"/>
                  <a:pt x="23599" y="43948"/>
                </a:cubicBezTo>
                <a:cubicBezTo>
                  <a:pt x="22825" y="43960"/>
                  <a:pt x="22051" y="43972"/>
                  <a:pt x="21289" y="43984"/>
                </a:cubicBezTo>
                <a:cubicBezTo>
                  <a:pt x="20991" y="43995"/>
                  <a:pt x="20647" y="44048"/>
                  <a:pt x="20316" y="44048"/>
                </a:cubicBezTo>
                <a:cubicBezTo>
                  <a:pt x="19959" y="44048"/>
                  <a:pt x="19619" y="43986"/>
                  <a:pt x="19372" y="43746"/>
                </a:cubicBezTo>
                <a:cubicBezTo>
                  <a:pt x="19058" y="43431"/>
                  <a:pt x="18604" y="42968"/>
                  <a:pt x="18127" y="42968"/>
                </a:cubicBezTo>
                <a:cubicBezTo>
                  <a:pt x="18062" y="42968"/>
                  <a:pt x="17997" y="42977"/>
                  <a:pt x="17932" y="42995"/>
                </a:cubicBezTo>
                <a:cubicBezTo>
                  <a:pt x="17646" y="43067"/>
                  <a:pt x="17396" y="43305"/>
                  <a:pt x="17181" y="43495"/>
                </a:cubicBezTo>
                <a:cubicBezTo>
                  <a:pt x="17051" y="43626"/>
                  <a:pt x="16943" y="43769"/>
                  <a:pt x="16812" y="43900"/>
                </a:cubicBezTo>
                <a:cubicBezTo>
                  <a:pt x="16625" y="44088"/>
                  <a:pt x="16538" y="44101"/>
                  <a:pt x="16335" y="44101"/>
                </a:cubicBezTo>
                <a:cubicBezTo>
                  <a:pt x="16301" y="44101"/>
                  <a:pt x="16264" y="44101"/>
                  <a:pt x="16223" y="44101"/>
                </a:cubicBezTo>
                <a:cubicBezTo>
                  <a:pt x="16182" y="44101"/>
                  <a:pt x="16137" y="44101"/>
                  <a:pt x="16086" y="44103"/>
                </a:cubicBezTo>
                <a:cubicBezTo>
                  <a:pt x="13276" y="44162"/>
                  <a:pt x="10443" y="44246"/>
                  <a:pt x="7633" y="44317"/>
                </a:cubicBezTo>
                <a:cubicBezTo>
                  <a:pt x="5629" y="44376"/>
                  <a:pt x="3614" y="44423"/>
                  <a:pt x="1611" y="44505"/>
                </a:cubicBezTo>
                <a:lnTo>
                  <a:pt x="1611" y="44505"/>
                </a:lnTo>
                <a:cubicBezTo>
                  <a:pt x="1082" y="41580"/>
                  <a:pt x="857" y="38549"/>
                  <a:pt x="691" y="35590"/>
                </a:cubicBezTo>
                <a:cubicBezTo>
                  <a:pt x="668" y="34935"/>
                  <a:pt x="620" y="34268"/>
                  <a:pt x="632" y="33613"/>
                </a:cubicBezTo>
                <a:cubicBezTo>
                  <a:pt x="644" y="33256"/>
                  <a:pt x="608" y="32970"/>
                  <a:pt x="822" y="32732"/>
                </a:cubicBezTo>
                <a:cubicBezTo>
                  <a:pt x="1227" y="32304"/>
                  <a:pt x="1882" y="31958"/>
                  <a:pt x="2358" y="31601"/>
                </a:cubicBezTo>
                <a:cubicBezTo>
                  <a:pt x="2727" y="31339"/>
                  <a:pt x="3084" y="31065"/>
                  <a:pt x="3465" y="30803"/>
                </a:cubicBezTo>
                <a:cubicBezTo>
                  <a:pt x="3537" y="30744"/>
                  <a:pt x="3465" y="30684"/>
                  <a:pt x="3406" y="30684"/>
                </a:cubicBezTo>
                <a:cubicBezTo>
                  <a:pt x="2632" y="30696"/>
                  <a:pt x="1834" y="30732"/>
                  <a:pt x="1060" y="30732"/>
                </a:cubicBezTo>
                <a:cubicBezTo>
                  <a:pt x="1011" y="30732"/>
                  <a:pt x="966" y="30732"/>
                  <a:pt x="925" y="30732"/>
                </a:cubicBezTo>
                <a:cubicBezTo>
                  <a:pt x="521" y="30732"/>
                  <a:pt x="559" y="30713"/>
                  <a:pt x="548" y="30280"/>
                </a:cubicBezTo>
                <a:lnTo>
                  <a:pt x="548" y="29327"/>
                </a:lnTo>
                <a:cubicBezTo>
                  <a:pt x="525" y="27398"/>
                  <a:pt x="513" y="25469"/>
                  <a:pt x="501" y="23541"/>
                </a:cubicBezTo>
                <a:cubicBezTo>
                  <a:pt x="465" y="19683"/>
                  <a:pt x="394" y="15814"/>
                  <a:pt x="453" y="11944"/>
                </a:cubicBezTo>
                <a:cubicBezTo>
                  <a:pt x="453" y="11777"/>
                  <a:pt x="465" y="11599"/>
                  <a:pt x="465" y="11444"/>
                </a:cubicBezTo>
                <a:cubicBezTo>
                  <a:pt x="465" y="11431"/>
                  <a:pt x="465" y="11420"/>
                  <a:pt x="465" y="11411"/>
                </a:cubicBezTo>
                <a:lnTo>
                  <a:pt x="465" y="11411"/>
                </a:lnTo>
                <a:cubicBezTo>
                  <a:pt x="585" y="11372"/>
                  <a:pt x="756" y="11352"/>
                  <a:pt x="846" y="11325"/>
                </a:cubicBezTo>
                <a:cubicBezTo>
                  <a:pt x="1763" y="11003"/>
                  <a:pt x="2644" y="10503"/>
                  <a:pt x="3477" y="10015"/>
                </a:cubicBezTo>
                <a:cubicBezTo>
                  <a:pt x="3585" y="9956"/>
                  <a:pt x="3537" y="9896"/>
                  <a:pt x="3454" y="9872"/>
                </a:cubicBezTo>
                <a:cubicBezTo>
                  <a:pt x="2858" y="9813"/>
                  <a:pt x="2275" y="9789"/>
                  <a:pt x="1680" y="9718"/>
                </a:cubicBezTo>
                <a:cubicBezTo>
                  <a:pt x="1346" y="9682"/>
                  <a:pt x="858" y="9658"/>
                  <a:pt x="596" y="9432"/>
                </a:cubicBezTo>
                <a:cubicBezTo>
                  <a:pt x="370" y="9253"/>
                  <a:pt x="441" y="9253"/>
                  <a:pt x="489" y="9015"/>
                </a:cubicBezTo>
                <a:cubicBezTo>
                  <a:pt x="572" y="8563"/>
                  <a:pt x="691" y="8170"/>
                  <a:pt x="739" y="7705"/>
                </a:cubicBezTo>
                <a:cubicBezTo>
                  <a:pt x="858" y="6527"/>
                  <a:pt x="798" y="5336"/>
                  <a:pt x="727" y="4157"/>
                </a:cubicBezTo>
                <a:cubicBezTo>
                  <a:pt x="679" y="3407"/>
                  <a:pt x="620" y="2633"/>
                  <a:pt x="548" y="1871"/>
                </a:cubicBezTo>
                <a:cubicBezTo>
                  <a:pt x="537" y="1621"/>
                  <a:pt x="382" y="1026"/>
                  <a:pt x="501" y="919"/>
                </a:cubicBezTo>
                <a:cubicBezTo>
                  <a:pt x="691" y="705"/>
                  <a:pt x="1406" y="705"/>
                  <a:pt x="1668" y="681"/>
                </a:cubicBezTo>
                <a:cubicBezTo>
                  <a:pt x="2644" y="550"/>
                  <a:pt x="3644" y="502"/>
                  <a:pt x="4644" y="466"/>
                </a:cubicBezTo>
                <a:cubicBezTo>
                  <a:pt x="5484" y="440"/>
                  <a:pt x="6324" y="429"/>
                  <a:pt x="7165" y="429"/>
                </a:cubicBezTo>
                <a:cubicBezTo>
                  <a:pt x="9401" y="429"/>
                  <a:pt x="11639" y="512"/>
                  <a:pt x="13872" y="633"/>
                </a:cubicBezTo>
                <a:cubicBezTo>
                  <a:pt x="14348" y="669"/>
                  <a:pt x="14824" y="681"/>
                  <a:pt x="15300" y="728"/>
                </a:cubicBezTo>
                <a:cubicBezTo>
                  <a:pt x="15955" y="788"/>
                  <a:pt x="15979" y="1216"/>
                  <a:pt x="16098" y="1800"/>
                </a:cubicBezTo>
                <a:cubicBezTo>
                  <a:pt x="16324" y="2883"/>
                  <a:pt x="16931" y="3312"/>
                  <a:pt x="17896" y="3717"/>
                </a:cubicBezTo>
                <a:cubicBezTo>
                  <a:pt x="17920" y="3723"/>
                  <a:pt x="17946" y="3726"/>
                  <a:pt x="17972" y="3726"/>
                </a:cubicBezTo>
                <a:cubicBezTo>
                  <a:pt x="18052" y="3726"/>
                  <a:pt x="18137" y="3699"/>
                  <a:pt x="18182" y="3645"/>
                </a:cubicBezTo>
                <a:cubicBezTo>
                  <a:pt x="18658" y="3026"/>
                  <a:pt x="19206" y="2407"/>
                  <a:pt x="19598" y="1752"/>
                </a:cubicBezTo>
                <a:cubicBezTo>
                  <a:pt x="19820" y="1359"/>
                  <a:pt x="19803" y="1094"/>
                  <a:pt x="20175" y="1094"/>
                </a:cubicBezTo>
                <a:cubicBezTo>
                  <a:pt x="20243" y="1094"/>
                  <a:pt x="20323" y="1103"/>
                  <a:pt x="20420" y="1121"/>
                </a:cubicBezTo>
                <a:cubicBezTo>
                  <a:pt x="20861" y="1216"/>
                  <a:pt x="21313" y="1383"/>
                  <a:pt x="21753" y="1502"/>
                </a:cubicBezTo>
                <a:cubicBezTo>
                  <a:pt x="22327" y="1652"/>
                  <a:pt x="22889" y="1755"/>
                  <a:pt x="23460" y="1755"/>
                </a:cubicBezTo>
                <a:cubicBezTo>
                  <a:pt x="23707" y="1755"/>
                  <a:pt x="23955" y="1736"/>
                  <a:pt x="24206" y="1693"/>
                </a:cubicBezTo>
                <a:cubicBezTo>
                  <a:pt x="25063" y="1538"/>
                  <a:pt x="25802" y="1109"/>
                  <a:pt x="26623" y="871"/>
                </a:cubicBezTo>
                <a:cubicBezTo>
                  <a:pt x="27071" y="736"/>
                  <a:pt x="27535" y="691"/>
                  <a:pt x="28003" y="691"/>
                </a:cubicBezTo>
                <a:cubicBezTo>
                  <a:pt x="28604" y="691"/>
                  <a:pt x="29213" y="765"/>
                  <a:pt x="29802" y="812"/>
                </a:cubicBezTo>
                <a:cubicBezTo>
                  <a:pt x="30350" y="859"/>
                  <a:pt x="30909" y="883"/>
                  <a:pt x="31457" y="919"/>
                </a:cubicBezTo>
                <a:cubicBezTo>
                  <a:pt x="31563" y="924"/>
                  <a:pt x="31673" y="925"/>
                  <a:pt x="31786" y="925"/>
                </a:cubicBezTo>
                <a:cubicBezTo>
                  <a:pt x="31891" y="925"/>
                  <a:pt x="31999" y="924"/>
                  <a:pt x="32107" y="924"/>
                </a:cubicBezTo>
                <a:cubicBezTo>
                  <a:pt x="32416" y="924"/>
                  <a:pt x="32729" y="933"/>
                  <a:pt x="33005" y="1002"/>
                </a:cubicBezTo>
                <a:cubicBezTo>
                  <a:pt x="33755" y="1181"/>
                  <a:pt x="33755" y="2133"/>
                  <a:pt x="34588" y="2276"/>
                </a:cubicBezTo>
                <a:cubicBezTo>
                  <a:pt x="34672" y="2290"/>
                  <a:pt x="34760" y="2297"/>
                  <a:pt x="34849" y="2297"/>
                </a:cubicBezTo>
                <a:cubicBezTo>
                  <a:pt x="35214" y="2297"/>
                  <a:pt x="35602" y="2177"/>
                  <a:pt x="35850" y="1919"/>
                </a:cubicBezTo>
                <a:cubicBezTo>
                  <a:pt x="36041" y="1717"/>
                  <a:pt x="36136" y="1228"/>
                  <a:pt x="36374" y="1121"/>
                </a:cubicBezTo>
                <a:cubicBezTo>
                  <a:pt x="36431" y="1098"/>
                  <a:pt x="36504" y="1089"/>
                  <a:pt x="36586" y="1089"/>
                </a:cubicBezTo>
                <a:cubicBezTo>
                  <a:pt x="36796" y="1089"/>
                  <a:pt x="37060" y="1145"/>
                  <a:pt x="37232" y="1145"/>
                </a:cubicBezTo>
                <a:cubicBezTo>
                  <a:pt x="38494" y="1157"/>
                  <a:pt x="39780" y="1169"/>
                  <a:pt x="41042" y="1169"/>
                </a:cubicBezTo>
                <a:cubicBezTo>
                  <a:pt x="41089" y="1169"/>
                  <a:pt x="41127" y="1169"/>
                  <a:pt x="41157" y="1169"/>
                </a:cubicBezTo>
                <a:cubicBezTo>
                  <a:pt x="41308" y="1169"/>
                  <a:pt x="41270" y="1177"/>
                  <a:pt x="41339" y="1276"/>
                </a:cubicBezTo>
                <a:cubicBezTo>
                  <a:pt x="41494" y="1455"/>
                  <a:pt x="41554" y="1800"/>
                  <a:pt x="41673" y="1990"/>
                </a:cubicBezTo>
                <a:cubicBezTo>
                  <a:pt x="41816" y="2252"/>
                  <a:pt x="41994" y="2693"/>
                  <a:pt x="42339" y="2729"/>
                </a:cubicBezTo>
                <a:cubicBezTo>
                  <a:pt x="42359" y="2731"/>
                  <a:pt x="42378" y="2733"/>
                  <a:pt x="42397" y="2733"/>
                </a:cubicBezTo>
                <a:cubicBezTo>
                  <a:pt x="42703" y="2733"/>
                  <a:pt x="43030" y="2394"/>
                  <a:pt x="43220" y="2193"/>
                </a:cubicBezTo>
                <a:cubicBezTo>
                  <a:pt x="43411" y="2002"/>
                  <a:pt x="43578" y="1800"/>
                  <a:pt x="43732" y="1574"/>
                </a:cubicBezTo>
                <a:cubicBezTo>
                  <a:pt x="43994" y="1228"/>
                  <a:pt x="43971" y="1109"/>
                  <a:pt x="44423" y="1109"/>
                </a:cubicBezTo>
                <a:cubicBezTo>
                  <a:pt x="45506" y="1086"/>
                  <a:pt x="46578" y="1038"/>
                  <a:pt x="47661" y="978"/>
                </a:cubicBezTo>
                <a:cubicBezTo>
                  <a:pt x="47940" y="970"/>
                  <a:pt x="48301" y="891"/>
                  <a:pt x="48614" y="891"/>
                </a:cubicBezTo>
                <a:cubicBezTo>
                  <a:pt x="48730" y="891"/>
                  <a:pt x="48839" y="902"/>
                  <a:pt x="48935" y="931"/>
                </a:cubicBezTo>
                <a:cubicBezTo>
                  <a:pt x="49174" y="1002"/>
                  <a:pt x="49364" y="1205"/>
                  <a:pt x="49614" y="1276"/>
                </a:cubicBezTo>
                <a:cubicBezTo>
                  <a:pt x="49708" y="1303"/>
                  <a:pt x="49798" y="1315"/>
                  <a:pt x="49886" y="1315"/>
                </a:cubicBezTo>
                <a:cubicBezTo>
                  <a:pt x="50188" y="1315"/>
                  <a:pt x="50462" y="1176"/>
                  <a:pt x="50757" y="1038"/>
                </a:cubicBezTo>
                <a:cubicBezTo>
                  <a:pt x="51031" y="919"/>
                  <a:pt x="51221" y="788"/>
                  <a:pt x="51519" y="740"/>
                </a:cubicBezTo>
                <a:cubicBezTo>
                  <a:pt x="52055" y="633"/>
                  <a:pt x="52650" y="645"/>
                  <a:pt x="53198" y="585"/>
                </a:cubicBezTo>
                <a:cubicBezTo>
                  <a:pt x="53518" y="560"/>
                  <a:pt x="53925" y="465"/>
                  <a:pt x="54280" y="465"/>
                </a:cubicBezTo>
                <a:cubicBezTo>
                  <a:pt x="54413" y="465"/>
                  <a:pt x="54539" y="478"/>
                  <a:pt x="54650" y="514"/>
                </a:cubicBezTo>
                <a:cubicBezTo>
                  <a:pt x="54865" y="585"/>
                  <a:pt x="55043" y="764"/>
                  <a:pt x="55281" y="824"/>
                </a:cubicBezTo>
                <a:cubicBezTo>
                  <a:pt x="55373" y="848"/>
                  <a:pt x="55460" y="859"/>
                  <a:pt x="55544" y="859"/>
                </a:cubicBezTo>
                <a:cubicBezTo>
                  <a:pt x="55787" y="859"/>
                  <a:pt x="56004" y="766"/>
                  <a:pt x="56234" y="633"/>
                </a:cubicBezTo>
                <a:cubicBezTo>
                  <a:pt x="56448" y="514"/>
                  <a:pt x="56651" y="288"/>
                  <a:pt x="56865" y="204"/>
                </a:cubicBezTo>
                <a:lnTo>
                  <a:pt x="56865" y="204"/>
                </a:lnTo>
                <a:cubicBezTo>
                  <a:pt x="56817" y="226"/>
                  <a:pt x="56807" y="234"/>
                  <a:pt x="56819" y="234"/>
                </a:cubicBezTo>
                <a:cubicBezTo>
                  <a:pt x="56838" y="234"/>
                  <a:pt x="56919" y="212"/>
                  <a:pt x="56972" y="204"/>
                </a:cubicBezTo>
                <a:cubicBezTo>
                  <a:pt x="57084" y="189"/>
                  <a:pt x="57203" y="185"/>
                  <a:pt x="57324" y="185"/>
                </a:cubicBezTo>
                <a:close/>
                <a:moveTo>
                  <a:pt x="58221" y="0"/>
                </a:moveTo>
                <a:cubicBezTo>
                  <a:pt x="58011" y="0"/>
                  <a:pt x="57801" y="1"/>
                  <a:pt x="57591" y="2"/>
                </a:cubicBezTo>
                <a:cubicBezTo>
                  <a:pt x="57511" y="2"/>
                  <a:pt x="57430" y="1"/>
                  <a:pt x="57349" y="1"/>
                </a:cubicBezTo>
                <a:cubicBezTo>
                  <a:pt x="57105" y="1"/>
                  <a:pt x="56862" y="14"/>
                  <a:pt x="56639" y="121"/>
                </a:cubicBezTo>
                <a:cubicBezTo>
                  <a:pt x="56436" y="228"/>
                  <a:pt x="56270" y="443"/>
                  <a:pt x="56043" y="550"/>
                </a:cubicBezTo>
                <a:cubicBezTo>
                  <a:pt x="55862" y="631"/>
                  <a:pt x="55731" y="663"/>
                  <a:pt x="55624" y="663"/>
                </a:cubicBezTo>
                <a:cubicBezTo>
                  <a:pt x="55386" y="663"/>
                  <a:pt x="55264" y="506"/>
                  <a:pt x="54960" y="383"/>
                </a:cubicBezTo>
                <a:cubicBezTo>
                  <a:pt x="54779" y="308"/>
                  <a:pt x="54592" y="282"/>
                  <a:pt x="54401" y="282"/>
                </a:cubicBezTo>
                <a:cubicBezTo>
                  <a:pt x="54075" y="282"/>
                  <a:pt x="53738" y="357"/>
                  <a:pt x="53400" y="395"/>
                </a:cubicBezTo>
                <a:cubicBezTo>
                  <a:pt x="52710" y="454"/>
                  <a:pt x="51805" y="383"/>
                  <a:pt x="51162" y="621"/>
                </a:cubicBezTo>
                <a:cubicBezTo>
                  <a:pt x="50852" y="740"/>
                  <a:pt x="50579" y="990"/>
                  <a:pt x="50245" y="1086"/>
                </a:cubicBezTo>
                <a:cubicBezTo>
                  <a:pt x="50175" y="1102"/>
                  <a:pt x="50110" y="1109"/>
                  <a:pt x="50050" y="1109"/>
                </a:cubicBezTo>
                <a:cubicBezTo>
                  <a:pt x="49762" y="1109"/>
                  <a:pt x="49564" y="946"/>
                  <a:pt x="49269" y="847"/>
                </a:cubicBezTo>
                <a:cubicBezTo>
                  <a:pt x="49041" y="766"/>
                  <a:pt x="48783" y="738"/>
                  <a:pt x="48513" y="738"/>
                </a:cubicBezTo>
                <a:cubicBezTo>
                  <a:pt x="48036" y="738"/>
                  <a:pt x="47524" y="825"/>
                  <a:pt x="47090" y="847"/>
                </a:cubicBezTo>
                <a:cubicBezTo>
                  <a:pt x="46054" y="883"/>
                  <a:pt x="45030" y="931"/>
                  <a:pt x="44006" y="966"/>
                </a:cubicBezTo>
                <a:cubicBezTo>
                  <a:pt x="43947" y="966"/>
                  <a:pt x="43828" y="978"/>
                  <a:pt x="43792" y="1050"/>
                </a:cubicBezTo>
                <a:cubicBezTo>
                  <a:pt x="43621" y="1392"/>
                  <a:pt x="42957" y="2533"/>
                  <a:pt x="42504" y="2533"/>
                </a:cubicBezTo>
                <a:cubicBezTo>
                  <a:pt x="42485" y="2533"/>
                  <a:pt x="42465" y="2531"/>
                  <a:pt x="42447" y="2526"/>
                </a:cubicBezTo>
                <a:cubicBezTo>
                  <a:pt x="42113" y="2467"/>
                  <a:pt x="41708" y="1359"/>
                  <a:pt x="41649" y="1050"/>
                </a:cubicBezTo>
                <a:cubicBezTo>
                  <a:pt x="41649" y="1002"/>
                  <a:pt x="41577" y="1002"/>
                  <a:pt x="41554" y="1002"/>
                </a:cubicBezTo>
                <a:cubicBezTo>
                  <a:pt x="41128" y="1009"/>
                  <a:pt x="40704" y="1012"/>
                  <a:pt x="40280" y="1012"/>
                </a:cubicBezTo>
                <a:cubicBezTo>
                  <a:pt x="39257" y="1012"/>
                  <a:pt x="38238" y="995"/>
                  <a:pt x="37220" y="978"/>
                </a:cubicBezTo>
                <a:cubicBezTo>
                  <a:pt x="37026" y="975"/>
                  <a:pt x="36873" y="965"/>
                  <a:pt x="36743" y="965"/>
                </a:cubicBezTo>
                <a:cubicBezTo>
                  <a:pt x="36426" y="965"/>
                  <a:pt x="36243" y="1022"/>
                  <a:pt x="35922" y="1359"/>
                </a:cubicBezTo>
                <a:cubicBezTo>
                  <a:pt x="35929" y="1352"/>
                  <a:pt x="35934" y="1349"/>
                  <a:pt x="35936" y="1349"/>
                </a:cubicBezTo>
                <a:cubicBezTo>
                  <a:pt x="35951" y="1349"/>
                  <a:pt x="35845" y="1517"/>
                  <a:pt x="35803" y="1538"/>
                </a:cubicBezTo>
                <a:cubicBezTo>
                  <a:pt x="35577" y="1621"/>
                  <a:pt x="35362" y="1693"/>
                  <a:pt x="35124" y="1764"/>
                </a:cubicBezTo>
                <a:cubicBezTo>
                  <a:pt x="34932" y="1938"/>
                  <a:pt x="34758" y="2025"/>
                  <a:pt x="34601" y="2025"/>
                </a:cubicBezTo>
                <a:cubicBezTo>
                  <a:pt x="34446" y="2025"/>
                  <a:pt x="34308" y="1941"/>
                  <a:pt x="34184" y="1776"/>
                </a:cubicBezTo>
                <a:cubicBezTo>
                  <a:pt x="34017" y="1586"/>
                  <a:pt x="33945" y="1300"/>
                  <a:pt x="33791" y="1086"/>
                </a:cubicBezTo>
                <a:cubicBezTo>
                  <a:pt x="33628" y="841"/>
                  <a:pt x="33459" y="809"/>
                  <a:pt x="33228" y="809"/>
                </a:cubicBezTo>
                <a:cubicBezTo>
                  <a:pt x="33144" y="809"/>
                  <a:pt x="33052" y="813"/>
                  <a:pt x="32949" y="813"/>
                </a:cubicBezTo>
                <a:cubicBezTo>
                  <a:pt x="32921" y="813"/>
                  <a:pt x="32892" y="812"/>
                  <a:pt x="32862" y="812"/>
                </a:cubicBezTo>
                <a:cubicBezTo>
                  <a:pt x="31588" y="752"/>
                  <a:pt x="30338" y="669"/>
                  <a:pt x="29088" y="574"/>
                </a:cubicBezTo>
                <a:cubicBezTo>
                  <a:pt x="28791" y="553"/>
                  <a:pt x="28500" y="539"/>
                  <a:pt x="28214" y="539"/>
                </a:cubicBezTo>
                <a:cubicBezTo>
                  <a:pt x="27515" y="539"/>
                  <a:pt x="26840" y="621"/>
                  <a:pt x="26147" y="883"/>
                </a:cubicBezTo>
                <a:cubicBezTo>
                  <a:pt x="25516" y="1121"/>
                  <a:pt x="24909" y="1419"/>
                  <a:pt x="24242" y="1538"/>
                </a:cubicBezTo>
                <a:cubicBezTo>
                  <a:pt x="24010" y="1582"/>
                  <a:pt x="23781" y="1601"/>
                  <a:pt x="23554" y="1601"/>
                </a:cubicBezTo>
                <a:cubicBezTo>
                  <a:pt x="22977" y="1601"/>
                  <a:pt x="22413" y="1477"/>
                  <a:pt x="21849" y="1324"/>
                </a:cubicBezTo>
                <a:cubicBezTo>
                  <a:pt x="21423" y="1201"/>
                  <a:pt x="20794" y="897"/>
                  <a:pt x="20267" y="897"/>
                </a:cubicBezTo>
                <a:cubicBezTo>
                  <a:pt x="20131" y="897"/>
                  <a:pt x="20002" y="918"/>
                  <a:pt x="19884" y="966"/>
                </a:cubicBezTo>
                <a:cubicBezTo>
                  <a:pt x="19432" y="1157"/>
                  <a:pt x="19253" y="1836"/>
                  <a:pt x="18967" y="2217"/>
                </a:cubicBezTo>
                <a:cubicBezTo>
                  <a:pt x="18647" y="2644"/>
                  <a:pt x="18317" y="3080"/>
                  <a:pt x="17995" y="3509"/>
                </a:cubicBezTo>
                <a:lnTo>
                  <a:pt x="17995" y="3509"/>
                </a:lnTo>
                <a:cubicBezTo>
                  <a:pt x="17405" y="3248"/>
                  <a:pt x="16857" y="2965"/>
                  <a:pt x="16586" y="2336"/>
                </a:cubicBezTo>
                <a:cubicBezTo>
                  <a:pt x="16396" y="1859"/>
                  <a:pt x="16491" y="1038"/>
                  <a:pt x="16038" y="705"/>
                </a:cubicBezTo>
                <a:cubicBezTo>
                  <a:pt x="15800" y="526"/>
                  <a:pt x="15384" y="562"/>
                  <a:pt x="15086" y="550"/>
                </a:cubicBezTo>
                <a:cubicBezTo>
                  <a:pt x="14300" y="490"/>
                  <a:pt x="13526" y="454"/>
                  <a:pt x="12740" y="431"/>
                </a:cubicBezTo>
                <a:cubicBezTo>
                  <a:pt x="10779" y="342"/>
                  <a:pt x="8780" y="236"/>
                  <a:pt x="6785" y="236"/>
                </a:cubicBezTo>
                <a:cubicBezTo>
                  <a:pt x="5039" y="236"/>
                  <a:pt x="3296" y="317"/>
                  <a:pt x="1584" y="562"/>
                </a:cubicBezTo>
                <a:cubicBezTo>
                  <a:pt x="1144" y="621"/>
                  <a:pt x="620" y="681"/>
                  <a:pt x="203" y="907"/>
                </a:cubicBezTo>
                <a:cubicBezTo>
                  <a:pt x="179" y="919"/>
                  <a:pt x="144" y="943"/>
                  <a:pt x="144" y="990"/>
                </a:cubicBezTo>
                <a:cubicBezTo>
                  <a:pt x="179" y="2669"/>
                  <a:pt x="429" y="4360"/>
                  <a:pt x="453" y="6038"/>
                </a:cubicBezTo>
                <a:cubicBezTo>
                  <a:pt x="477" y="7134"/>
                  <a:pt x="489" y="8384"/>
                  <a:pt x="13" y="9420"/>
                </a:cubicBezTo>
                <a:cubicBezTo>
                  <a:pt x="1" y="9444"/>
                  <a:pt x="25" y="9456"/>
                  <a:pt x="36" y="9479"/>
                </a:cubicBezTo>
                <a:cubicBezTo>
                  <a:pt x="870" y="10015"/>
                  <a:pt x="1918" y="9979"/>
                  <a:pt x="2882" y="10075"/>
                </a:cubicBezTo>
                <a:cubicBezTo>
                  <a:pt x="2937" y="10080"/>
                  <a:pt x="2996" y="10087"/>
                  <a:pt x="3055" y="10092"/>
                </a:cubicBezTo>
                <a:lnTo>
                  <a:pt x="3055" y="10092"/>
                </a:lnTo>
                <a:cubicBezTo>
                  <a:pt x="2548" y="10263"/>
                  <a:pt x="1995" y="10661"/>
                  <a:pt x="1513" y="10896"/>
                </a:cubicBezTo>
                <a:cubicBezTo>
                  <a:pt x="1287" y="11003"/>
                  <a:pt x="1072" y="11111"/>
                  <a:pt x="834" y="11194"/>
                </a:cubicBezTo>
                <a:cubicBezTo>
                  <a:pt x="679" y="11253"/>
                  <a:pt x="370" y="11253"/>
                  <a:pt x="251" y="11349"/>
                </a:cubicBezTo>
                <a:cubicBezTo>
                  <a:pt x="156" y="11420"/>
                  <a:pt x="179" y="11420"/>
                  <a:pt x="144" y="11515"/>
                </a:cubicBezTo>
                <a:cubicBezTo>
                  <a:pt x="13" y="11813"/>
                  <a:pt x="132" y="12420"/>
                  <a:pt x="132" y="12730"/>
                </a:cubicBezTo>
                <a:cubicBezTo>
                  <a:pt x="120" y="16992"/>
                  <a:pt x="156" y="21243"/>
                  <a:pt x="203" y="25505"/>
                </a:cubicBezTo>
                <a:cubicBezTo>
                  <a:pt x="215" y="27303"/>
                  <a:pt x="239" y="29089"/>
                  <a:pt x="239" y="30887"/>
                </a:cubicBezTo>
                <a:cubicBezTo>
                  <a:pt x="239" y="30934"/>
                  <a:pt x="310" y="30934"/>
                  <a:pt x="334" y="30934"/>
                </a:cubicBezTo>
                <a:cubicBezTo>
                  <a:pt x="457" y="30937"/>
                  <a:pt x="580" y="30938"/>
                  <a:pt x="702" y="30938"/>
                </a:cubicBezTo>
                <a:cubicBezTo>
                  <a:pt x="1222" y="30938"/>
                  <a:pt x="1738" y="30920"/>
                  <a:pt x="2239" y="30911"/>
                </a:cubicBezTo>
                <a:cubicBezTo>
                  <a:pt x="2388" y="30911"/>
                  <a:pt x="2563" y="30921"/>
                  <a:pt x="2731" y="30921"/>
                </a:cubicBezTo>
                <a:cubicBezTo>
                  <a:pt x="2831" y="30921"/>
                  <a:pt x="2928" y="30917"/>
                  <a:pt x="3017" y="30905"/>
                </a:cubicBezTo>
                <a:lnTo>
                  <a:pt x="3017" y="30905"/>
                </a:lnTo>
                <a:cubicBezTo>
                  <a:pt x="2542" y="31120"/>
                  <a:pt x="2048" y="31623"/>
                  <a:pt x="1644" y="31935"/>
                </a:cubicBezTo>
                <a:cubicBezTo>
                  <a:pt x="1322" y="32173"/>
                  <a:pt x="691" y="32470"/>
                  <a:pt x="453" y="32804"/>
                </a:cubicBezTo>
                <a:cubicBezTo>
                  <a:pt x="310" y="33030"/>
                  <a:pt x="334" y="33399"/>
                  <a:pt x="334" y="33673"/>
                </a:cubicBezTo>
                <a:cubicBezTo>
                  <a:pt x="322" y="34256"/>
                  <a:pt x="358" y="34816"/>
                  <a:pt x="382" y="35399"/>
                </a:cubicBezTo>
                <a:cubicBezTo>
                  <a:pt x="453" y="37007"/>
                  <a:pt x="608" y="38614"/>
                  <a:pt x="775" y="40209"/>
                </a:cubicBezTo>
                <a:cubicBezTo>
                  <a:pt x="917" y="41671"/>
                  <a:pt x="1072" y="43181"/>
                  <a:pt x="1333" y="44631"/>
                </a:cubicBezTo>
                <a:lnTo>
                  <a:pt x="1333" y="44631"/>
                </a:lnTo>
                <a:cubicBezTo>
                  <a:pt x="1316" y="44659"/>
                  <a:pt x="1323" y="44682"/>
                  <a:pt x="1372" y="44686"/>
                </a:cubicBezTo>
                <a:lnTo>
                  <a:pt x="1372" y="44686"/>
                </a:lnTo>
                <a:cubicBezTo>
                  <a:pt x="1383" y="44689"/>
                  <a:pt x="1397" y="44691"/>
                  <a:pt x="1412" y="44691"/>
                </a:cubicBezTo>
                <a:cubicBezTo>
                  <a:pt x="1432" y="44691"/>
                  <a:pt x="1453" y="44688"/>
                  <a:pt x="1475" y="44683"/>
                </a:cubicBezTo>
                <a:lnTo>
                  <a:pt x="1475" y="44683"/>
                </a:lnTo>
                <a:cubicBezTo>
                  <a:pt x="5726" y="44507"/>
                  <a:pt x="9978" y="44435"/>
                  <a:pt x="14229" y="44329"/>
                </a:cubicBezTo>
                <a:cubicBezTo>
                  <a:pt x="14955" y="44317"/>
                  <a:pt x="15669" y="44305"/>
                  <a:pt x="16396" y="44281"/>
                </a:cubicBezTo>
                <a:cubicBezTo>
                  <a:pt x="16705" y="44269"/>
                  <a:pt x="16753" y="44305"/>
                  <a:pt x="16943" y="44127"/>
                </a:cubicBezTo>
                <a:cubicBezTo>
                  <a:pt x="17270" y="43833"/>
                  <a:pt x="17566" y="43192"/>
                  <a:pt x="18050" y="43192"/>
                </a:cubicBezTo>
                <a:cubicBezTo>
                  <a:pt x="18096" y="43192"/>
                  <a:pt x="18144" y="43197"/>
                  <a:pt x="18194" y="43210"/>
                </a:cubicBezTo>
                <a:cubicBezTo>
                  <a:pt x="18634" y="43329"/>
                  <a:pt x="18908" y="43829"/>
                  <a:pt x="19253" y="44079"/>
                </a:cubicBezTo>
                <a:cubicBezTo>
                  <a:pt x="19410" y="44198"/>
                  <a:pt x="19576" y="44228"/>
                  <a:pt x="19760" y="44228"/>
                </a:cubicBezTo>
                <a:cubicBezTo>
                  <a:pt x="19925" y="44228"/>
                  <a:pt x="20103" y="44204"/>
                  <a:pt x="20301" y="44198"/>
                </a:cubicBezTo>
                <a:cubicBezTo>
                  <a:pt x="21075" y="44186"/>
                  <a:pt x="21825" y="44162"/>
                  <a:pt x="22599" y="44150"/>
                </a:cubicBezTo>
                <a:cubicBezTo>
                  <a:pt x="24087" y="44127"/>
                  <a:pt x="25599" y="44091"/>
                  <a:pt x="27087" y="44067"/>
                </a:cubicBezTo>
                <a:cubicBezTo>
                  <a:pt x="30433" y="44007"/>
                  <a:pt x="33779" y="43948"/>
                  <a:pt x="37124" y="43900"/>
                </a:cubicBezTo>
                <a:cubicBezTo>
                  <a:pt x="37208" y="43900"/>
                  <a:pt x="37327" y="43865"/>
                  <a:pt x="37351" y="43793"/>
                </a:cubicBezTo>
                <a:cubicBezTo>
                  <a:pt x="37493" y="43335"/>
                  <a:pt x="37913" y="42539"/>
                  <a:pt x="38411" y="42539"/>
                </a:cubicBezTo>
                <a:cubicBezTo>
                  <a:pt x="38496" y="42539"/>
                  <a:pt x="38584" y="42562"/>
                  <a:pt x="38672" y="42614"/>
                </a:cubicBezTo>
                <a:cubicBezTo>
                  <a:pt x="39125" y="42876"/>
                  <a:pt x="39303" y="43388"/>
                  <a:pt x="39660" y="43734"/>
                </a:cubicBezTo>
                <a:cubicBezTo>
                  <a:pt x="39820" y="43882"/>
                  <a:pt x="40062" y="43924"/>
                  <a:pt x="40324" y="43924"/>
                </a:cubicBezTo>
                <a:cubicBezTo>
                  <a:pt x="40651" y="43924"/>
                  <a:pt x="41009" y="43859"/>
                  <a:pt x="41280" y="43853"/>
                </a:cubicBezTo>
                <a:cubicBezTo>
                  <a:pt x="42232" y="43841"/>
                  <a:pt x="43185" y="43829"/>
                  <a:pt x="44137" y="43829"/>
                </a:cubicBezTo>
                <a:cubicBezTo>
                  <a:pt x="47542" y="43781"/>
                  <a:pt x="50960" y="43746"/>
                  <a:pt x="54365" y="43734"/>
                </a:cubicBezTo>
                <a:cubicBezTo>
                  <a:pt x="54436" y="43734"/>
                  <a:pt x="54567" y="43698"/>
                  <a:pt x="54591" y="43626"/>
                </a:cubicBezTo>
                <a:cubicBezTo>
                  <a:pt x="54627" y="43484"/>
                  <a:pt x="54662" y="43305"/>
                  <a:pt x="54770" y="43162"/>
                </a:cubicBezTo>
                <a:cubicBezTo>
                  <a:pt x="54947" y="42944"/>
                  <a:pt x="55044" y="42873"/>
                  <a:pt x="55120" y="42873"/>
                </a:cubicBezTo>
                <a:cubicBezTo>
                  <a:pt x="55222" y="42873"/>
                  <a:pt x="55284" y="43003"/>
                  <a:pt x="55448" y="43079"/>
                </a:cubicBezTo>
                <a:cubicBezTo>
                  <a:pt x="55686" y="43198"/>
                  <a:pt x="56020" y="43424"/>
                  <a:pt x="56079" y="43674"/>
                </a:cubicBezTo>
                <a:cubicBezTo>
                  <a:pt x="56091" y="43722"/>
                  <a:pt x="56151" y="43722"/>
                  <a:pt x="56174" y="43722"/>
                </a:cubicBezTo>
                <a:lnTo>
                  <a:pt x="62211" y="43722"/>
                </a:lnTo>
                <a:cubicBezTo>
                  <a:pt x="62270" y="43722"/>
                  <a:pt x="62413" y="43686"/>
                  <a:pt x="62425" y="43615"/>
                </a:cubicBezTo>
                <a:cubicBezTo>
                  <a:pt x="62520" y="43222"/>
                  <a:pt x="62830" y="42769"/>
                  <a:pt x="63199" y="42650"/>
                </a:cubicBezTo>
                <a:cubicBezTo>
                  <a:pt x="63256" y="42632"/>
                  <a:pt x="63311" y="42623"/>
                  <a:pt x="63365" y="42623"/>
                </a:cubicBezTo>
                <a:cubicBezTo>
                  <a:pt x="63736" y="42623"/>
                  <a:pt x="64059" y="43010"/>
                  <a:pt x="64318" y="43269"/>
                </a:cubicBezTo>
                <a:cubicBezTo>
                  <a:pt x="64533" y="43484"/>
                  <a:pt x="64592" y="43615"/>
                  <a:pt x="64854" y="43674"/>
                </a:cubicBezTo>
                <a:cubicBezTo>
                  <a:pt x="65153" y="43739"/>
                  <a:pt x="65483" y="43755"/>
                  <a:pt x="65818" y="43755"/>
                </a:cubicBezTo>
                <a:cubicBezTo>
                  <a:pt x="66127" y="43755"/>
                  <a:pt x="66440" y="43741"/>
                  <a:pt x="66734" y="43741"/>
                </a:cubicBezTo>
                <a:cubicBezTo>
                  <a:pt x="66820" y="43741"/>
                  <a:pt x="66904" y="43743"/>
                  <a:pt x="66985" y="43746"/>
                </a:cubicBezTo>
                <a:cubicBezTo>
                  <a:pt x="69593" y="43841"/>
                  <a:pt x="72188" y="43912"/>
                  <a:pt x="74796" y="44019"/>
                </a:cubicBezTo>
                <a:cubicBezTo>
                  <a:pt x="75760" y="44055"/>
                  <a:pt x="76748" y="44079"/>
                  <a:pt x="77713" y="44174"/>
                </a:cubicBezTo>
                <a:cubicBezTo>
                  <a:pt x="77727" y="44179"/>
                  <a:pt x="77745" y="44181"/>
                  <a:pt x="77766" y="44181"/>
                </a:cubicBezTo>
                <a:cubicBezTo>
                  <a:pt x="77855" y="44181"/>
                  <a:pt x="77987" y="44139"/>
                  <a:pt x="77987" y="44043"/>
                </a:cubicBezTo>
                <a:cubicBezTo>
                  <a:pt x="77725" y="41674"/>
                  <a:pt x="77784" y="39257"/>
                  <a:pt x="77725" y="36888"/>
                </a:cubicBezTo>
                <a:cubicBezTo>
                  <a:pt x="77665" y="34613"/>
                  <a:pt x="77594" y="32327"/>
                  <a:pt x="77594" y="30041"/>
                </a:cubicBezTo>
                <a:cubicBezTo>
                  <a:pt x="77594" y="29994"/>
                  <a:pt x="77522" y="29994"/>
                  <a:pt x="77487" y="29994"/>
                </a:cubicBezTo>
                <a:cubicBezTo>
                  <a:pt x="77177" y="29982"/>
                  <a:pt x="76213" y="29922"/>
                  <a:pt x="76046" y="29625"/>
                </a:cubicBezTo>
                <a:cubicBezTo>
                  <a:pt x="75844" y="29268"/>
                  <a:pt x="76760" y="28553"/>
                  <a:pt x="76987" y="28339"/>
                </a:cubicBezTo>
                <a:cubicBezTo>
                  <a:pt x="77320" y="28029"/>
                  <a:pt x="77594" y="27958"/>
                  <a:pt x="77606" y="27482"/>
                </a:cubicBezTo>
                <a:cubicBezTo>
                  <a:pt x="77606" y="26541"/>
                  <a:pt x="77630" y="25600"/>
                  <a:pt x="77641" y="24672"/>
                </a:cubicBezTo>
                <a:cubicBezTo>
                  <a:pt x="77665" y="22231"/>
                  <a:pt x="77701" y="19790"/>
                  <a:pt x="77784" y="17349"/>
                </a:cubicBezTo>
                <a:cubicBezTo>
                  <a:pt x="77784" y="17290"/>
                  <a:pt x="77749" y="17290"/>
                  <a:pt x="77689" y="17266"/>
                </a:cubicBezTo>
                <a:cubicBezTo>
                  <a:pt x="77624" y="17263"/>
                  <a:pt x="77556" y="17261"/>
                  <a:pt x="77485" y="17261"/>
                </a:cubicBezTo>
                <a:cubicBezTo>
                  <a:pt x="77307" y="17261"/>
                  <a:pt x="77112" y="17269"/>
                  <a:pt x="76920" y="17269"/>
                </a:cubicBezTo>
                <a:cubicBezTo>
                  <a:pt x="76650" y="17269"/>
                  <a:pt x="76385" y="17254"/>
                  <a:pt x="76177" y="17183"/>
                </a:cubicBezTo>
                <a:cubicBezTo>
                  <a:pt x="76155" y="17175"/>
                  <a:pt x="76137" y="17169"/>
                  <a:pt x="76124" y="17164"/>
                </a:cubicBezTo>
                <a:lnTo>
                  <a:pt x="76124" y="17164"/>
                </a:lnTo>
                <a:cubicBezTo>
                  <a:pt x="76084" y="17069"/>
                  <a:pt x="76092" y="16862"/>
                  <a:pt x="76082" y="16778"/>
                </a:cubicBezTo>
                <a:cubicBezTo>
                  <a:pt x="76040" y="16568"/>
                  <a:pt x="76007" y="16348"/>
                  <a:pt x="75975" y="16135"/>
                </a:cubicBezTo>
                <a:lnTo>
                  <a:pt x="75975" y="16135"/>
                </a:lnTo>
                <a:cubicBezTo>
                  <a:pt x="76600" y="15994"/>
                  <a:pt x="77217" y="15863"/>
                  <a:pt x="77844" y="15742"/>
                </a:cubicBezTo>
                <a:cubicBezTo>
                  <a:pt x="77891" y="15718"/>
                  <a:pt x="77987" y="15694"/>
                  <a:pt x="77987" y="15635"/>
                </a:cubicBezTo>
                <a:cubicBezTo>
                  <a:pt x="78534" y="10622"/>
                  <a:pt x="79237" y="5562"/>
                  <a:pt x="79475" y="514"/>
                </a:cubicBezTo>
                <a:cubicBezTo>
                  <a:pt x="79475" y="466"/>
                  <a:pt x="79439" y="454"/>
                  <a:pt x="79415" y="454"/>
                </a:cubicBezTo>
                <a:cubicBezTo>
                  <a:pt x="77177" y="228"/>
                  <a:pt x="74903" y="240"/>
                  <a:pt x="72665" y="204"/>
                </a:cubicBezTo>
                <a:cubicBezTo>
                  <a:pt x="69593" y="145"/>
                  <a:pt x="66509" y="109"/>
                  <a:pt x="63425" y="62"/>
                </a:cubicBezTo>
                <a:cubicBezTo>
                  <a:pt x="61684" y="40"/>
                  <a:pt x="59952" y="0"/>
                  <a:pt x="58221" y="0"/>
                </a:cubicBezTo>
                <a:close/>
              </a:path>
            </a:pathLst>
          </a:custGeom>
          <a:solidFill>
            <a:srgbClr val="BC9E6C"/>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14" name="Google Shape;114;p4"/>
          <p:cNvSpPr txBox="1">
            <a:spLocks noGrp="1"/>
          </p:cNvSpPr>
          <p:nvPr>
            <p:ph type="title"/>
          </p:nvPr>
        </p:nvSpPr>
        <p:spPr>
          <a:xfrm>
            <a:off x="914400" y="593367"/>
            <a:ext cx="10363200" cy="763600"/>
          </a:xfrm>
          <a:prstGeom prst="rect">
            <a:avLst/>
          </a:prstGeom>
        </p:spPr>
        <p:txBody>
          <a:bodyPr spcFirstLastPara="1" wrap="square" lIns="91425" tIns="91425" rIns="91425" bIns="91425" anchor="t" anchorCtr="0">
            <a:no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115" name="Google Shape;115;p4"/>
          <p:cNvSpPr txBox="1">
            <a:spLocks noGrp="1"/>
          </p:cNvSpPr>
          <p:nvPr>
            <p:ph type="body" idx="1"/>
          </p:nvPr>
        </p:nvSpPr>
        <p:spPr>
          <a:xfrm>
            <a:off x="914400" y="1536633"/>
            <a:ext cx="10363200" cy="4555200"/>
          </a:xfrm>
          <a:prstGeom prst="rect">
            <a:avLst/>
          </a:prstGeom>
        </p:spPr>
        <p:txBody>
          <a:bodyPr spcFirstLastPara="1" wrap="square" lIns="91425" tIns="91425" rIns="91425" bIns="91425" anchor="t" anchorCtr="0">
            <a:noAutofit/>
          </a:bodyPr>
          <a:lstStyle>
            <a:lvl1pPr marL="609585" lvl="0" indent="-406390">
              <a:spcBef>
                <a:spcPts val="0"/>
              </a:spcBef>
              <a:spcAft>
                <a:spcPts val="0"/>
              </a:spcAft>
              <a:buClr>
                <a:srgbClr val="434343"/>
              </a:buClr>
              <a:buSzPts val="1200"/>
              <a:buFont typeface="Livvic"/>
              <a:buAutoNum type="arabicPeriod"/>
              <a:defRPr sz="1467"/>
            </a:lvl1pPr>
            <a:lvl2pPr marL="1219170" lvl="1" indent="-406390">
              <a:spcBef>
                <a:spcPts val="0"/>
              </a:spcBef>
              <a:spcAft>
                <a:spcPts val="0"/>
              </a:spcAft>
              <a:buClr>
                <a:srgbClr val="434343"/>
              </a:buClr>
              <a:buSzPts val="1200"/>
              <a:buFont typeface="Roboto Condensed Light"/>
              <a:buAutoNum type="alphaLcPeriod"/>
              <a:defRPr/>
            </a:lvl2pPr>
            <a:lvl3pPr marL="1828754" lvl="2" indent="-406390">
              <a:spcBef>
                <a:spcPts val="0"/>
              </a:spcBef>
              <a:spcAft>
                <a:spcPts val="0"/>
              </a:spcAft>
              <a:buClr>
                <a:srgbClr val="434343"/>
              </a:buClr>
              <a:buSzPts val="1200"/>
              <a:buFont typeface="Roboto Condensed Light"/>
              <a:buAutoNum type="romanLcPeriod"/>
              <a:defRPr/>
            </a:lvl3pPr>
            <a:lvl4pPr marL="2438339" lvl="3" indent="-406390">
              <a:spcBef>
                <a:spcPts val="0"/>
              </a:spcBef>
              <a:spcAft>
                <a:spcPts val="0"/>
              </a:spcAft>
              <a:buClr>
                <a:srgbClr val="434343"/>
              </a:buClr>
              <a:buSzPts val="1200"/>
              <a:buFont typeface="Roboto Condensed Light"/>
              <a:buAutoNum type="arabicPeriod"/>
              <a:defRPr/>
            </a:lvl4pPr>
            <a:lvl5pPr marL="3047924" lvl="4" indent="-406390">
              <a:spcBef>
                <a:spcPts val="0"/>
              </a:spcBef>
              <a:spcAft>
                <a:spcPts val="0"/>
              </a:spcAft>
              <a:buClr>
                <a:srgbClr val="434343"/>
              </a:buClr>
              <a:buSzPts val="1200"/>
              <a:buFont typeface="Roboto Condensed Light"/>
              <a:buAutoNum type="alphaLcPeriod"/>
              <a:defRPr/>
            </a:lvl5pPr>
            <a:lvl6pPr marL="3657509" lvl="5" indent="-406390">
              <a:spcBef>
                <a:spcPts val="0"/>
              </a:spcBef>
              <a:spcAft>
                <a:spcPts val="0"/>
              </a:spcAft>
              <a:buClr>
                <a:srgbClr val="434343"/>
              </a:buClr>
              <a:buSzPts val="1200"/>
              <a:buFont typeface="Roboto Condensed Light"/>
              <a:buAutoNum type="romanLcPeriod"/>
              <a:defRPr/>
            </a:lvl6pPr>
            <a:lvl7pPr marL="4267093" lvl="6" indent="-406390">
              <a:spcBef>
                <a:spcPts val="0"/>
              </a:spcBef>
              <a:spcAft>
                <a:spcPts val="0"/>
              </a:spcAft>
              <a:buClr>
                <a:srgbClr val="434343"/>
              </a:buClr>
              <a:buSzPts val="1200"/>
              <a:buFont typeface="Roboto Condensed Light"/>
              <a:buAutoNum type="arabicPeriod"/>
              <a:defRPr/>
            </a:lvl7pPr>
            <a:lvl8pPr marL="4876678" lvl="7" indent="-406390">
              <a:spcBef>
                <a:spcPts val="0"/>
              </a:spcBef>
              <a:spcAft>
                <a:spcPts val="0"/>
              </a:spcAft>
              <a:buClr>
                <a:srgbClr val="434343"/>
              </a:buClr>
              <a:buSzPts val="1200"/>
              <a:buFont typeface="Roboto Condensed Light"/>
              <a:buAutoNum type="alphaLcPeriod"/>
              <a:defRPr/>
            </a:lvl8pPr>
            <a:lvl9pPr marL="5486263" lvl="8" indent="-406390">
              <a:spcBef>
                <a:spcPts val="0"/>
              </a:spcBef>
              <a:spcAft>
                <a:spcPts val="0"/>
              </a:spcAft>
              <a:buClr>
                <a:srgbClr val="434343"/>
              </a:buClr>
              <a:buSzPts val="1200"/>
              <a:buFont typeface="Roboto Condensed Light"/>
              <a:buAutoNum type="romanLcPeriod"/>
              <a:defRPr/>
            </a:lvl9pPr>
          </a:lstStyle>
          <a:p>
            <a:endParaRPr/>
          </a:p>
        </p:txBody>
      </p:sp>
      <p:sp>
        <p:nvSpPr>
          <p:cNvPr id="116" name="Google Shape;116;p4"/>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588918559"/>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matchingName="Section header" type="secHead">
  <p:cSld name="Section header">
    <p:spTree>
      <p:nvGrpSpPr>
        <p:cNvPr id="1" name="Shape 102"/>
        <p:cNvGrpSpPr/>
        <p:nvPr/>
      </p:nvGrpSpPr>
      <p:grpSpPr>
        <a:xfrm>
          <a:off x="0" y="0"/>
          <a:ext cx="0" cy="0"/>
          <a:chOff x="0" y="0"/>
          <a:chExt cx="0" cy="0"/>
        </a:xfrm>
      </p:grpSpPr>
      <p:sp>
        <p:nvSpPr>
          <p:cNvPr id="103" name="Google Shape;103;p3"/>
          <p:cNvSpPr/>
          <p:nvPr/>
        </p:nvSpPr>
        <p:spPr>
          <a:xfrm>
            <a:off x="-100" y="1"/>
            <a:ext cx="12191888" cy="6848908"/>
          </a:xfrm>
          <a:custGeom>
            <a:avLst/>
            <a:gdLst/>
            <a:ahLst/>
            <a:cxnLst/>
            <a:rect l="l" t="t" r="r" b="b"/>
            <a:pathLst>
              <a:path w="84821" h="47649" extrusionOk="0">
                <a:moveTo>
                  <a:pt x="1" y="0"/>
                </a:moveTo>
                <a:lnTo>
                  <a:pt x="1" y="47649"/>
                </a:lnTo>
                <a:lnTo>
                  <a:pt x="84821" y="47649"/>
                </a:lnTo>
                <a:lnTo>
                  <a:pt x="84821" y="0"/>
                </a:lnTo>
                <a:close/>
              </a:path>
            </a:pathLst>
          </a:custGeom>
          <a:solidFill>
            <a:srgbClr val="EFDAA3"/>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04" name="Google Shape;104;p3"/>
          <p:cNvSpPr/>
          <p:nvPr/>
        </p:nvSpPr>
        <p:spPr>
          <a:xfrm>
            <a:off x="443193" y="226821"/>
            <a:ext cx="11375607" cy="6385932"/>
          </a:xfrm>
          <a:custGeom>
            <a:avLst/>
            <a:gdLst/>
            <a:ahLst/>
            <a:cxnLst/>
            <a:rect l="l" t="t" r="r" b="b"/>
            <a:pathLst>
              <a:path w="79142" h="44428" extrusionOk="0">
                <a:moveTo>
                  <a:pt x="57914" y="0"/>
                </a:moveTo>
                <a:cubicBezTo>
                  <a:pt x="57216" y="0"/>
                  <a:pt x="56783" y="9"/>
                  <a:pt x="56614" y="29"/>
                </a:cubicBezTo>
                <a:cubicBezTo>
                  <a:pt x="56507" y="137"/>
                  <a:pt x="55781" y="684"/>
                  <a:pt x="55436" y="684"/>
                </a:cubicBezTo>
                <a:cubicBezTo>
                  <a:pt x="55150" y="684"/>
                  <a:pt x="54543" y="315"/>
                  <a:pt x="54495" y="256"/>
                </a:cubicBezTo>
                <a:cubicBezTo>
                  <a:pt x="53328" y="351"/>
                  <a:pt x="52197" y="458"/>
                  <a:pt x="51090" y="553"/>
                </a:cubicBezTo>
                <a:cubicBezTo>
                  <a:pt x="50888" y="696"/>
                  <a:pt x="49995" y="1113"/>
                  <a:pt x="49792" y="1113"/>
                </a:cubicBezTo>
                <a:cubicBezTo>
                  <a:pt x="49495" y="1113"/>
                  <a:pt x="48899" y="756"/>
                  <a:pt x="48828" y="696"/>
                </a:cubicBezTo>
                <a:cubicBezTo>
                  <a:pt x="47113" y="803"/>
                  <a:pt x="45423" y="875"/>
                  <a:pt x="43756" y="922"/>
                </a:cubicBezTo>
                <a:cubicBezTo>
                  <a:pt x="43589" y="1291"/>
                  <a:pt x="42672" y="2530"/>
                  <a:pt x="42232" y="2530"/>
                </a:cubicBezTo>
                <a:cubicBezTo>
                  <a:pt x="41934" y="2530"/>
                  <a:pt x="41315" y="1184"/>
                  <a:pt x="41303" y="970"/>
                </a:cubicBezTo>
                <a:cubicBezTo>
                  <a:pt x="40839" y="970"/>
                  <a:pt x="37398" y="946"/>
                  <a:pt x="36148" y="922"/>
                </a:cubicBezTo>
                <a:cubicBezTo>
                  <a:pt x="35921" y="1125"/>
                  <a:pt x="35779" y="1339"/>
                  <a:pt x="35683" y="1565"/>
                </a:cubicBezTo>
                <a:cubicBezTo>
                  <a:pt x="35564" y="1875"/>
                  <a:pt x="35171" y="2077"/>
                  <a:pt x="34719" y="2077"/>
                </a:cubicBezTo>
                <a:cubicBezTo>
                  <a:pt x="34290" y="2077"/>
                  <a:pt x="33885" y="1875"/>
                  <a:pt x="33754" y="1577"/>
                </a:cubicBezTo>
                <a:cubicBezTo>
                  <a:pt x="33635" y="1327"/>
                  <a:pt x="33481" y="1065"/>
                  <a:pt x="33326" y="815"/>
                </a:cubicBezTo>
                <a:cubicBezTo>
                  <a:pt x="31873" y="744"/>
                  <a:pt x="30480" y="672"/>
                  <a:pt x="29159" y="565"/>
                </a:cubicBezTo>
                <a:lnTo>
                  <a:pt x="29111" y="565"/>
                </a:lnTo>
                <a:cubicBezTo>
                  <a:pt x="28647" y="518"/>
                  <a:pt x="28218" y="494"/>
                  <a:pt x="27789" y="494"/>
                </a:cubicBezTo>
                <a:cubicBezTo>
                  <a:pt x="27337" y="494"/>
                  <a:pt x="26980" y="530"/>
                  <a:pt x="26670" y="613"/>
                </a:cubicBezTo>
                <a:cubicBezTo>
                  <a:pt x="26337" y="684"/>
                  <a:pt x="26004" y="827"/>
                  <a:pt x="25623" y="982"/>
                </a:cubicBezTo>
                <a:cubicBezTo>
                  <a:pt x="24956" y="1244"/>
                  <a:pt x="24194" y="1565"/>
                  <a:pt x="23301" y="1565"/>
                </a:cubicBezTo>
                <a:cubicBezTo>
                  <a:pt x="23206" y="1565"/>
                  <a:pt x="23098" y="1542"/>
                  <a:pt x="23003" y="1542"/>
                </a:cubicBezTo>
                <a:cubicBezTo>
                  <a:pt x="22336" y="1482"/>
                  <a:pt x="21717" y="1291"/>
                  <a:pt x="21146" y="1125"/>
                </a:cubicBezTo>
                <a:cubicBezTo>
                  <a:pt x="20681" y="982"/>
                  <a:pt x="20229" y="851"/>
                  <a:pt x="19931" y="851"/>
                </a:cubicBezTo>
                <a:cubicBezTo>
                  <a:pt x="19824" y="851"/>
                  <a:pt x="19538" y="851"/>
                  <a:pt x="19288" y="1589"/>
                </a:cubicBezTo>
                <a:cubicBezTo>
                  <a:pt x="19253" y="1661"/>
                  <a:pt x="17860" y="3506"/>
                  <a:pt x="17860" y="3506"/>
                </a:cubicBezTo>
                <a:lnTo>
                  <a:pt x="17312" y="3268"/>
                </a:lnTo>
                <a:cubicBezTo>
                  <a:pt x="16312" y="2839"/>
                  <a:pt x="16181" y="2077"/>
                  <a:pt x="16062" y="1470"/>
                </a:cubicBezTo>
                <a:cubicBezTo>
                  <a:pt x="15943" y="815"/>
                  <a:pt x="15847" y="613"/>
                  <a:pt x="15502" y="518"/>
                </a:cubicBezTo>
                <a:cubicBezTo>
                  <a:pt x="15002" y="458"/>
                  <a:pt x="10894" y="208"/>
                  <a:pt x="6811" y="208"/>
                </a:cubicBezTo>
                <a:cubicBezTo>
                  <a:pt x="1477" y="208"/>
                  <a:pt x="322" y="672"/>
                  <a:pt x="131" y="768"/>
                </a:cubicBezTo>
                <a:cubicBezTo>
                  <a:pt x="131" y="970"/>
                  <a:pt x="179" y="1518"/>
                  <a:pt x="226" y="2053"/>
                </a:cubicBezTo>
                <a:cubicBezTo>
                  <a:pt x="524" y="5625"/>
                  <a:pt x="584" y="8030"/>
                  <a:pt x="0" y="9209"/>
                </a:cubicBezTo>
                <a:cubicBezTo>
                  <a:pt x="357" y="9459"/>
                  <a:pt x="679" y="9614"/>
                  <a:pt x="1417" y="9673"/>
                </a:cubicBezTo>
                <a:lnTo>
                  <a:pt x="3203" y="9840"/>
                </a:lnTo>
                <a:cubicBezTo>
                  <a:pt x="3203" y="9840"/>
                  <a:pt x="774" y="11233"/>
                  <a:pt x="131" y="11233"/>
                </a:cubicBezTo>
                <a:cubicBezTo>
                  <a:pt x="24" y="11233"/>
                  <a:pt x="203" y="27842"/>
                  <a:pt x="203" y="30676"/>
                </a:cubicBezTo>
                <a:lnTo>
                  <a:pt x="1084" y="30676"/>
                </a:lnTo>
                <a:lnTo>
                  <a:pt x="3155" y="30628"/>
                </a:lnTo>
                <a:lnTo>
                  <a:pt x="369" y="32664"/>
                </a:lnTo>
                <a:cubicBezTo>
                  <a:pt x="48" y="33915"/>
                  <a:pt x="893" y="42320"/>
                  <a:pt x="1274" y="44428"/>
                </a:cubicBezTo>
                <a:cubicBezTo>
                  <a:pt x="3513" y="44333"/>
                  <a:pt x="9585" y="44166"/>
                  <a:pt x="16598" y="44059"/>
                </a:cubicBezTo>
                <a:cubicBezTo>
                  <a:pt x="16729" y="43844"/>
                  <a:pt x="17491" y="42928"/>
                  <a:pt x="17919" y="42928"/>
                </a:cubicBezTo>
                <a:cubicBezTo>
                  <a:pt x="18264" y="42928"/>
                  <a:pt x="19169" y="43737"/>
                  <a:pt x="19336" y="44011"/>
                </a:cubicBezTo>
                <a:cubicBezTo>
                  <a:pt x="25265" y="43880"/>
                  <a:pt x="31361" y="43761"/>
                  <a:pt x="37029" y="43690"/>
                </a:cubicBezTo>
                <a:cubicBezTo>
                  <a:pt x="37100" y="43356"/>
                  <a:pt x="37767" y="42225"/>
                  <a:pt x="38243" y="42225"/>
                </a:cubicBezTo>
                <a:cubicBezTo>
                  <a:pt x="38684" y="42225"/>
                  <a:pt x="39553" y="43332"/>
                  <a:pt x="39720" y="43654"/>
                </a:cubicBezTo>
                <a:cubicBezTo>
                  <a:pt x="45030" y="43571"/>
                  <a:pt x="49911" y="43535"/>
                  <a:pt x="54281" y="43511"/>
                </a:cubicBezTo>
                <a:cubicBezTo>
                  <a:pt x="54364" y="43178"/>
                  <a:pt x="54483" y="42713"/>
                  <a:pt x="55198" y="42713"/>
                </a:cubicBezTo>
                <a:lnTo>
                  <a:pt x="56043" y="43320"/>
                </a:lnTo>
                <a:cubicBezTo>
                  <a:pt x="56067" y="43356"/>
                  <a:pt x="56079" y="43440"/>
                  <a:pt x="56091" y="43511"/>
                </a:cubicBezTo>
                <a:lnTo>
                  <a:pt x="62115" y="43511"/>
                </a:lnTo>
                <a:cubicBezTo>
                  <a:pt x="62139" y="43309"/>
                  <a:pt x="62699" y="42308"/>
                  <a:pt x="63211" y="42308"/>
                </a:cubicBezTo>
                <a:cubicBezTo>
                  <a:pt x="63603" y="42308"/>
                  <a:pt x="64473" y="43201"/>
                  <a:pt x="64663" y="43451"/>
                </a:cubicBezTo>
                <a:cubicBezTo>
                  <a:pt x="64699" y="43487"/>
                  <a:pt x="76105" y="43785"/>
                  <a:pt x="77677" y="43975"/>
                </a:cubicBezTo>
                <a:cubicBezTo>
                  <a:pt x="77510" y="42654"/>
                  <a:pt x="77272" y="30867"/>
                  <a:pt x="77272" y="29974"/>
                </a:cubicBezTo>
                <a:cubicBezTo>
                  <a:pt x="77058" y="29974"/>
                  <a:pt x="75843" y="29795"/>
                  <a:pt x="75676" y="29509"/>
                </a:cubicBezTo>
                <a:cubicBezTo>
                  <a:pt x="75510" y="29224"/>
                  <a:pt x="76760" y="28092"/>
                  <a:pt x="77272" y="27700"/>
                </a:cubicBezTo>
                <a:cubicBezTo>
                  <a:pt x="77296" y="23128"/>
                  <a:pt x="77391" y="18901"/>
                  <a:pt x="77450" y="17246"/>
                </a:cubicBezTo>
                <a:lnTo>
                  <a:pt x="75807" y="17162"/>
                </a:lnTo>
                <a:lnTo>
                  <a:pt x="75629" y="15984"/>
                </a:lnTo>
                <a:cubicBezTo>
                  <a:pt x="76486" y="15805"/>
                  <a:pt x="77200" y="15650"/>
                  <a:pt x="77653" y="15555"/>
                </a:cubicBezTo>
                <a:cubicBezTo>
                  <a:pt x="78248" y="10043"/>
                  <a:pt x="79070" y="2232"/>
                  <a:pt x="79141" y="434"/>
                </a:cubicBezTo>
                <a:cubicBezTo>
                  <a:pt x="77462" y="256"/>
                  <a:pt x="71783" y="172"/>
                  <a:pt x="67890" y="113"/>
                </a:cubicBezTo>
                <a:cubicBezTo>
                  <a:pt x="62973" y="53"/>
                  <a:pt x="59638" y="0"/>
                  <a:pt x="57914" y="0"/>
                </a:cubicBezTo>
                <a:close/>
              </a:path>
            </a:pathLst>
          </a:custGeom>
          <a:solidFill>
            <a:srgbClr val="FEFCE3"/>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05" name="Google Shape;105;p3"/>
          <p:cNvSpPr/>
          <p:nvPr/>
        </p:nvSpPr>
        <p:spPr>
          <a:xfrm>
            <a:off x="415737" y="201665"/>
            <a:ext cx="11423472" cy="6423736"/>
          </a:xfrm>
          <a:custGeom>
            <a:avLst/>
            <a:gdLst/>
            <a:ahLst/>
            <a:cxnLst/>
            <a:rect l="l" t="t" r="r" b="b"/>
            <a:pathLst>
              <a:path w="79475" h="44691" extrusionOk="0">
                <a:moveTo>
                  <a:pt x="386" y="11445"/>
                </a:moveTo>
                <a:cubicBezTo>
                  <a:pt x="381" y="11449"/>
                  <a:pt x="375" y="11452"/>
                  <a:pt x="370" y="11456"/>
                </a:cubicBezTo>
                <a:cubicBezTo>
                  <a:pt x="375" y="11452"/>
                  <a:pt x="380" y="11449"/>
                  <a:pt x="386" y="11445"/>
                </a:cubicBezTo>
                <a:close/>
                <a:moveTo>
                  <a:pt x="57324" y="185"/>
                </a:moveTo>
                <a:cubicBezTo>
                  <a:pt x="57485" y="185"/>
                  <a:pt x="57649" y="193"/>
                  <a:pt x="57806" y="193"/>
                </a:cubicBezTo>
                <a:cubicBezTo>
                  <a:pt x="58431" y="190"/>
                  <a:pt x="59057" y="189"/>
                  <a:pt x="59683" y="189"/>
                </a:cubicBezTo>
                <a:cubicBezTo>
                  <a:pt x="65348" y="189"/>
                  <a:pt x="71029" y="286"/>
                  <a:pt x="76701" y="490"/>
                </a:cubicBezTo>
                <a:cubicBezTo>
                  <a:pt x="77368" y="514"/>
                  <a:pt x="78058" y="526"/>
                  <a:pt x="78725" y="585"/>
                </a:cubicBezTo>
                <a:cubicBezTo>
                  <a:pt x="79070" y="621"/>
                  <a:pt x="79094" y="562"/>
                  <a:pt x="79130" y="883"/>
                </a:cubicBezTo>
                <a:cubicBezTo>
                  <a:pt x="79142" y="1086"/>
                  <a:pt x="79094" y="1324"/>
                  <a:pt x="79082" y="1514"/>
                </a:cubicBezTo>
                <a:cubicBezTo>
                  <a:pt x="78963" y="2967"/>
                  <a:pt x="78832" y="4443"/>
                  <a:pt x="78677" y="5908"/>
                </a:cubicBezTo>
                <a:cubicBezTo>
                  <a:pt x="78487" y="7836"/>
                  <a:pt x="78296" y="9789"/>
                  <a:pt x="78082" y="11718"/>
                </a:cubicBezTo>
                <a:cubicBezTo>
                  <a:pt x="77987" y="12694"/>
                  <a:pt x="77880" y="13658"/>
                  <a:pt x="77772" y="14635"/>
                </a:cubicBezTo>
                <a:cubicBezTo>
                  <a:pt x="77760" y="14790"/>
                  <a:pt x="77749" y="14921"/>
                  <a:pt x="77725" y="15075"/>
                </a:cubicBezTo>
                <a:cubicBezTo>
                  <a:pt x="77701" y="15409"/>
                  <a:pt x="77749" y="15528"/>
                  <a:pt x="77463" y="15671"/>
                </a:cubicBezTo>
                <a:cubicBezTo>
                  <a:pt x="76998" y="15885"/>
                  <a:pt x="76284" y="15921"/>
                  <a:pt x="75796" y="16028"/>
                </a:cubicBezTo>
                <a:cubicBezTo>
                  <a:pt x="75748" y="16040"/>
                  <a:pt x="75641" y="16087"/>
                  <a:pt x="75665" y="16147"/>
                </a:cubicBezTo>
                <a:cubicBezTo>
                  <a:pt x="75725" y="16528"/>
                  <a:pt x="75784" y="16933"/>
                  <a:pt x="75844" y="17314"/>
                </a:cubicBezTo>
                <a:cubicBezTo>
                  <a:pt x="75844" y="17361"/>
                  <a:pt x="75915" y="17361"/>
                  <a:pt x="75939" y="17361"/>
                </a:cubicBezTo>
                <a:cubicBezTo>
                  <a:pt x="76320" y="17373"/>
                  <a:pt x="76677" y="17409"/>
                  <a:pt x="77046" y="17421"/>
                </a:cubicBezTo>
                <a:cubicBezTo>
                  <a:pt x="77078" y="17421"/>
                  <a:pt x="77175" y="17416"/>
                  <a:pt x="77278" y="17416"/>
                </a:cubicBezTo>
                <a:cubicBezTo>
                  <a:pt x="77398" y="17416"/>
                  <a:pt x="77524" y="17422"/>
                  <a:pt x="77563" y="17450"/>
                </a:cubicBezTo>
                <a:lnTo>
                  <a:pt x="77563" y="17450"/>
                </a:lnTo>
                <a:cubicBezTo>
                  <a:pt x="77562" y="17449"/>
                  <a:pt x="77560" y="17449"/>
                  <a:pt x="77559" y="17449"/>
                </a:cubicBezTo>
                <a:cubicBezTo>
                  <a:pt x="77505" y="17449"/>
                  <a:pt x="77463" y="18019"/>
                  <a:pt x="77463" y="18064"/>
                </a:cubicBezTo>
                <a:cubicBezTo>
                  <a:pt x="77415" y="19493"/>
                  <a:pt x="77391" y="20921"/>
                  <a:pt x="77368" y="22350"/>
                </a:cubicBezTo>
                <a:cubicBezTo>
                  <a:pt x="77356" y="23231"/>
                  <a:pt x="77344" y="24100"/>
                  <a:pt x="77332" y="24969"/>
                </a:cubicBezTo>
                <a:cubicBezTo>
                  <a:pt x="77332" y="25434"/>
                  <a:pt x="77308" y="25910"/>
                  <a:pt x="77308" y="26362"/>
                </a:cubicBezTo>
                <a:cubicBezTo>
                  <a:pt x="77308" y="26767"/>
                  <a:pt x="77451" y="27494"/>
                  <a:pt x="77237" y="27839"/>
                </a:cubicBezTo>
                <a:cubicBezTo>
                  <a:pt x="76998" y="28232"/>
                  <a:pt x="75344" y="29137"/>
                  <a:pt x="75760" y="29720"/>
                </a:cubicBezTo>
                <a:cubicBezTo>
                  <a:pt x="75963" y="29982"/>
                  <a:pt x="76641" y="30041"/>
                  <a:pt x="76927" y="30089"/>
                </a:cubicBezTo>
                <a:cubicBezTo>
                  <a:pt x="77308" y="30149"/>
                  <a:pt x="77249" y="30030"/>
                  <a:pt x="77284" y="30351"/>
                </a:cubicBezTo>
                <a:cubicBezTo>
                  <a:pt x="77344" y="31006"/>
                  <a:pt x="77296" y="31708"/>
                  <a:pt x="77308" y="32375"/>
                </a:cubicBezTo>
                <a:cubicBezTo>
                  <a:pt x="77356" y="34518"/>
                  <a:pt x="77403" y="36649"/>
                  <a:pt x="77463" y="38793"/>
                </a:cubicBezTo>
                <a:cubicBezTo>
                  <a:pt x="77509" y="40500"/>
                  <a:pt x="77477" y="42241"/>
                  <a:pt x="77648" y="43940"/>
                </a:cubicBezTo>
                <a:lnTo>
                  <a:pt x="77648" y="43940"/>
                </a:lnTo>
                <a:cubicBezTo>
                  <a:pt x="75419" y="43712"/>
                  <a:pt x="73139" y="43730"/>
                  <a:pt x="70902" y="43650"/>
                </a:cubicBezTo>
                <a:cubicBezTo>
                  <a:pt x="69533" y="43603"/>
                  <a:pt x="68140" y="43555"/>
                  <a:pt x="66771" y="43507"/>
                </a:cubicBezTo>
                <a:lnTo>
                  <a:pt x="65438" y="43472"/>
                </a:lnTo>
                <a:cubicBezTo>
                  <a:pt x="65104" y="43448"/>
                  <a:pt x="65045" y="43472"/>
                  <a:pt x="64854" y="43317"/>
                </a:cubicBezTo>
                <a:cubicBezTo>
                  <a:pt x="64447" y="42998"/>
                  <a:pt x="64019" y="42302"/>
                  <a:pt x="63430" y="42302"/>
                </a:cubicBezTo>
                <a:cubicBezTo>
                  <a:pt x="63382" y="42302"/>
                  <a:pt x="63333" y="42307"/>
                  <a:pt x="63282" y="42317"/>
                </a:cubicBezTo>
                <a:cubicBezTo>
                  <a:pt x="62784" y="42416"/>
                  <a:pt x="62317" y="43021"/>
                  <a:pt x="62158" y="43507"/>
                </a:cubicBezTo>
                <a:lnTo>
                  <a:pt x="57722" y="43507"/>
                </a:lnTo>
                <a:cubicBezTo>
                  <a:pt x="57524" y="43507"/>
                  <a:pt x="57220" y="43555"/>
                  <a:pt x="56958" y="43555"/>
                </a:cubicBezTo>
                <a:cubicBezTo>
                  <a:pt x="56827" y="43555"/>
                  <a:pt x="56706" y="43543"/>
                  <a:pt x="56615" y="43507"/>
                </a:cubicBezTo>
                <a:cubicBezTo>
                  <a:pt x="56436" y="43448"/>
                  <a:pt x="56329" y="43329"/>
                  <a:pt x="56163" y="43198"/>
                </a:cubicBezTo>
                <a:cubicBezTo>
                  <a:pt x="55890" y="42967"/>
                  <a:pt x="55627" y="42719"/>
                  <a:pt x="55284" y="42719"/>
                </a:cubicBezTo>
                <a:cubicBezTo>
                  <a:pt x="55237" y="42719"/>
                  <a:pt x="55189" y="42723"/>
                  <a:pt x="55139" y="42733"/>
                </a:cubicBezTo>
                <a:cubicBezTo>
                  <a:pt x="54661" y="42833"/>
                  <a:pt x="54453" y="43109"/>
                  <a:pt x="54321" y="43532"/>
                </a:cubicBezTo>
                <a:lnTo>
                  <a:pt x="54321" y="43532"/>
                </a:lnTo>
                <a:cubicBezTo>
                  <a:pt x="50311" y="43545"/>
                  <a:pt x="46290" y="43591"/>
                  <a:pt x="42292" y="43626"/>
                </a:cubicBezTo>
                <a:cubicBezTo>
                  <a:pt x="41756" y="43626"/>
                  <a:pt x="41232" y="43650"/>
                  <a:pt x="40696" y="43650"/>
                </a:cubicBezTo>
                <a:cubicBezTo>
                  <a:pt x="40665" y="43650"/>
                  <a:pt x="40635" y="43650"/>
                  <a:pt x="40607" y="43650"/>
                </a:cubicBezTo>
                <a:cubicBezTo>
                  <a:pt x="40181" y="43650"/>
                  <a:pt x="40059" y="43640"/>
                  <a:pt x="39791" y="43305"/>
                </a:cubicBezTo>
                <a:cubicBezTo>
                  <a:pt x="39530" y="42948"/>
                  <a:pt x="39113" y="42352"/>
                  <a:pt x="38613" y="42245"/>
                </a:cubicBezTo>
                <a:cubicBezTo>
                  <a:pt x="38563" y="42234"/>
                  <a:pt x="38514" y="42229"/>
                  <a:pt x="38465" y="42229"/>
                </a:cubicBezTo>
                <a:cubicBezTo>
                  <a:pt x="37817" y="42229"/>
                  <a:pt x="37271" y="43159"/>
                  <a:pt x="37072" y="43712"/>
                </a:cubicBezTo>
                <a:lnTo>
                  <a:pt x="37072" y="43712"/>
                </a:lnTo>
                <a:cubicBezTo>
                  <a:pt x="34125" y="43748"/>
                  <a:pt x="31166" y="43794"/>
                  <a:pt x="28230" y="43853"/>
                </a:cubicBezTo>
                <a:cubicBezTo>
                  <a:pt x="26683" y="43888"/>
                  <a:pt x="25147" y="43912"/>
                  <a:pt x="23599" y="43948"/>
                </a:cubicBezTo>
                <a:cubicBezTo>
                  <a:pt x="22825" y="43960"/>
                  <a:pt x="22051" y="43972"/>
                  <a:pt x="21289" y="43984"/>
                </a:cubicBezTo>
                <a:cubicBezTo>
                  <a:pt x="20991" y="43995"/>
                  <a:pt x="20647" y="44048"/>
                  <a:pt x="20316" y="44048"/>
                </a:cubicBezTo>
                <a:cubicBezTo>
                  <a:pt x="19959" y="44048"/>
                  <a:pt x="19619" y="43986"/>
                  <a:pt x="19372" y="43746"/>
                </a:cubicBezTo>
                <a:cubicBezTo>
                  <a:pt x="19058" y="43431"/>
                  <a:pt x="18604" y="42968"/>
                  <a:pt x="18127" y="42968"/>
                </a:cubicBezTo>
                <a:cubicBezTo>
                  <a:pt x="18062" y="42968"/>
                  <a:pt x="17997" y="42977"/>
                  <a:pt x="17932" y="42995"/>
                </a:cubicBezTo>
                <a:cubicBezTo>
                  <a:pt x="17646" y="43067"/>
                  <a:pt x="17396" y="43305"/>
                  <a:pt x="17181" y="43495"/>
                </a:cubicBezTo>
                <a:cubicBezTo>
                  <a:pt x="17051" y="43626"/>
                  <a:pt x="16943" y="43769"/>
                  <a:pt x="16812" y="43900"/>
                </a:cubicBezTo>
                <a:cubicBezTo>
                  <a:pt x="16625" y="44088"/>
                  <a:pt x="16538" y="44101"/>
                  <a:pt x="16335" y="44101"/>
                </a:cubicBezTo>
                <a:cubicBezTo>
                  <a:pt x="16301" y="44101"/>
                  <a:pt x="16264" y="44101"/>
                  <a:pt x="16223" y="44101"/>
                </a:cubicBezTo>
                <a:cubicBezTo>
                  <a:pt x="16182" y="44101"/>
                  <a:pt x="16137" y="44101"/>
                  <a:pt x="16086" y="44103"/>
                </a:cubicBezTo>
                <a:cubicBezTo>
                  <a:pt x="13276" y="44162"/>
                  <a:pt x="10443" y="44246"/>
                  <a:pt x="7633" y="44317"/>
                </a:cubicBezTo>
                <a:cubicBezTo>
                  <a:pt x="5629" y="44376"/>
                  <a:pt x="3614" y="44423"/>
                  <a:pt x="1611" y="44505"/>
                </a:cubicBezTo>
                <a:lnTo>
                  <a:pt x="1611" y="44505"/>
                </a:lnTo>
                <a:cubicBezTo>
                  <a:pt x="1082" y="41580"/>
                  <a:pt x="857" y="38549"/>
                  <a:pt x="691" y="35590"/>
                </a:cubicBezTo>
                <a:cubicBezTo>
                  <a:pt x="668" y="34935"/>
                  <a:pt x="620" y="34268"/>
                  <a:pt x="632" y="33613"/>
                </a:cubicBezTo>
                <a:cubicBezTo>
                  <a:pt x="644" y="33256"/>
                  <a:pt x="608" y="32970"/>
                  <a:pt x="822" y="32732"/>
                </a:cubicBezTo>
                <a:cubicBezTo>
                  <a:pt x="1227" y="32304"/>
                  <a:pt x="1882" y="31958"/>
                  <a:pt x="2358" y="31601"/>
                </a:cubicBezTo>
                <a:cubicBezTo>
                  <a:pt x="2727" y="31339"/>
                  <a:pt x="3084" y="31065"/>
                  <a:pt x="3465" y="30803"/>
                </a:cubicBezTo>
                <a:cubicBezTo>
                  <a:pt x="3537" y="30744"/>
                  <a:pt x="3465" y="30684"/>
                  <a:pt x="3406" y="30684"/>
                </a:cubicBezTo>
                <a:cubicBezTo>
                  <a:pt x="2632" y="30696"/>
                  <a:pt x="1834" y="30732"/>
                  <a:pt x="1060" y="30732"/>
                </a:cubicBezTo>
                <a:cubicBezTo>
                  <a:pt x="1011" y="30732"/>
                  <a:pt x="966" y="30732"/>
                  <a:pt x="925" y="30732"/>
                </a:cubicBezTo>
                <a:cubicBezTo>
                  <a:pt x="521" y="30732"/>
                  <a:pt x="559" y="30713"/>
                  <a:pt x="548" y="30280"/>
                </a:cubicBezTo>
                <a:lnTo>
                  <a:pt x="548" y="29327"/>
                </a:lnTo>
                <a:cubicBezTo>
                  <a:pt x="525" y="27398"/>
                  <a:pt x="513" y="25469"/>
                  <a:pt x="501" y="23541"/>
                </a:cubicBezTo>
                <a:cubicBezTo>
                  <a:pt x="465" y="19683"/>
                  <a:pt x="394" y="15814"/>
                  <a:pt x="453" y="11944"/>
                </a:cubicBezTo>
                <a:cubicBezTo>
                  <a:pt x="453" y="11777"/>
                  <a:pt x="465" y="11599"/>
                  <a:pt x="465" y="11444"/>
                </a:cubicBezTo>
                <a:cubicBezTo>
                  <a:pt x="465" y="11431"/>
                  <a:pt x="465" y="11420"/>
                  <a:pt x="465" y="11411"/>
                </a:cubicBezTo>
                <a:lnTo>
                  <a:pt x="465" y="11411"/>
                </a:lnTo>
                <a:cubicBezTo>
                  <a:pt x="585" y="11372"/>
                  <a:pt x="756" y="11352"/>
                  <a:pt x="846" y="11325"/>
                </a:cubicBezTo>
                <a:cubicBezTo>
                  <a:pt x="1763" y="11003"/>
                  <a:pt x="2644" y="10503"/>
                  <a:pt x="3477" y="10015"/>
                </a:cubicBezTo>
                <a:cubicBezTo>
                  <a:pt x="3585" y="9956"/>
                  <a:pt x="3537" y="9896"/>
                  <a:pt x="3454" y="9872"/>
                </a:cubicBezTo>
                <a:cubicBezTo>
                  <a:pt x="2858" y="9813"/>
                  <a:pt x="2275" y="9789"/>
                  <a:pt x="1680" y="9718"/>
                </a:cubicBezTo>
                <a:cubicBezTo>
                  <a:pt x="1346" y="9682"/>
                  <a:pt x="858" y="9658"/>
                  <a:pt x="596" y="9432"/>
                </a:cubicBezTo>
                <a:cubicBezTo>
                  <a:pt x="370" y="9253"/>
                  <a:pt x="441" y="9253"/>
                  <a:pt x="489" y="9015"/>
                </a:cubicBezTo>
                <a:cubicBezTo>
                  <a:pt x="572" y="8563"/>
                  <a:pt x="691" y="8170"/>
                  <a:pt x="739" y="7705"/>
                </a:cubicBezTo>
                <a:cubicBezTo>
                  <a:pt x="858" y="6527"/>
                  <a:pt x="798" y="5336"/>
                  <a:pt x="727" y="4157"/>
                </a:cubicBezTo>
                <a:cubicBezTo>
                  <a:pt x="679" y="3407"/>
                  <a:pt x="620" y="2633"/>
                  <a:pt x="548" y="1871"/>
                </a:cubicBezTo>
                <a:cubicBezTo>
                  <a:pt x="537" y="1621"/>
                  <a:pt x="382" y="1026"/>
                  <a:pt x="501" y="919"/>
                </a:cubicBezTo>
                <a:cubicBezTo>
                  <a:pt x="691" y="705"/>
                  <a:pt x="1406" y="705"/>
                  <a:pt x="1668" y="681"/>
                </a:cubicBezTo>
                <a:cubicBezTo>
                  <a:pt x="2644" y="550"/>
                  <a:pt x="3644" y="502"/>
                  <a:pt x="4644" y="466"/>
                </a:cubicBezTo>
                <a:cubicBezTo>
                  <a:pt x="5484" y="440"/>
                  <a:pt x="6324" y="429"/>
                  <a:pt x="7165" y="429"/>
                </a:cubicBezTo>
                <a:cubicBezTo>
                  <a:pt x="9401" y="429"/>
                  <a:pt x="11639" y="512"/>
                  <a:pt x="13872" y="633"/>
                </a:cubicBezTo>
                <a:cubicBezTo>
                  <a:pt x="14348" y="669"/>
                  <a:pt x="14824" y="681"/>
                  <a:pt x="15300" y="728"/>
                </a:cubicBezTo>
                <a:cubicBezTo>
                  <a:pt x="15955" y="788"/>
                  <a:pt x="15979" y="1216"/>
                  <a:pt x="16098" y="1800"/>
                </a:cubicBezTo>
                <a:cubicBezTo>
                  <a:pt x="16324" y="2883"/>
                  <a:pt x="16931" y="3312"/>
                  <a:pt x="17896" y="3717"/>
                </a:cubicBezTo>
                <a:cubicBezTo>
                  <a:pt x="17920" y="3723"/>
                  <a:pt x="17946" y="3726"/>
                  <a:pt x="17972" y="3726"/>
                </a:cubicBezTo>
                <a:cubicBezTo>
                  <a:pt x="18052" y="3726"/>
                  <a:pt x="18137" y="3699"/>
                  <a:pt x="18182" y="3645"/>
                </a:cubicBezTo>
                <a:cubicBezTo>
                  <a:pt x="18658" y="3026"/>
                  <a:pt x="19206" y="2407"/>
                  <a:pt x="19598" y="1752"/>
                </a:cubicBezTo>
                <a:cubicBezTo>
                  <a:pt x="19820" y="1359"/>
                  <a:pt x="19803" y="1094"/>
                  <a:pt x="20175" y="1094"/>
                </a:cubicBezTo>
                <a:cubicBezTo>
                  <a:pt x="20243" y="1094"/>
                  <a:pt x="20323" y="1103"/>
                  <a:pt x="20420" y="1121"/>
                </a:cubicBezTo>
                <a:cubicBezTo>
                  <a:pt x="20861" y="1216"/>
                  <a:pt x="21313" y="1383"/>
                  <a:pt x="21753" y="1502"/>
                </a:cubicBezTo>
                <a:cubicBezTo>
                  <a:pt x="22327" y="1652"/>
                  <a:pt x="22889" y="1755"/>
                  <a:pt x="23460" y="1755"/>
                </a:cubicBezTo>
                <a:cubicBezTo>
                  <a:pt x="23707" y="1755"/>
                  <a:pt x="23955" y="1736"/>
                  <a:pt x="24206" y="1693"/>
                </a:cubicBezTo>
                <a:cubicBezTo>
                  <a:pt x="25063" y="1538"/>
                  <a:pt x="25802" y="1109"/>
                  <a:pt x="26623" y="871"/>
                </a:cubicBezTo>
                <a:cubicBezTo>
                  <a:pt x="27071" y="736"/>
                  <a:pt x="27535" y="691"/>
                  <a:pt x="28003" y="691"/>
                </a:cubicBezTo>
                <a:cubicBezTo>
                  <a:pt x="28604" y="691"/>
                  <a:pt x="29213" y="765"/>
                  <a:pt x="29802" y="812"/>
                </a:cubicBezTo>
                <a:cubicBezTo>
                  <a:pt x="30350" y="859"/>
                  <a:pt x="30909" y="883"/>
                  <a:pt x="31457" y="919"/>
                </a:cubicBezTo>
                <a:cubicBezTo>
                  <a:pt x="31563" y="924"/>
                  <a:pt x="31673" y="925"/>
                  <a:pt x="31786" y="925"/>
                </a:cubicBezTo>
                <a:cubicBezTo>
                  <a:pt x="31891" y="925"/>
                  <a:pt x="31999" y="924"/>
                  <a:pt x="32107" y="924"/>
                </a:cubicBezTo>
                <a:cubicBezTo>
                  <a:pt x="32416" y="924"/>
                  <a:pt x="32729" y="933"/>
                  <a:pt x="33005" y="1002"/>
                </a:cubicBezTo>
                <a:cubicBezTo>
                  <a:pt x="33755" y="1181"/>
                  <a:pt x="33755" y="2133"/>
                  <a:pt x="34588" y="2276"/>
                </a:cubicBezTo>
                <a:cubicBezTo>
                  <a:pt x="34672" y="2290"/>
                  <a:pt x="34760" y="2297"/>
                  <a:pt x="34849" y="2297"/>
                </a:cubicBezTo>
                <a:cubicBezTo>
                  <a:pt x="35214" y="2297"/>
                  <a:pt x="35602" y="2177"/>
                  <a:pt x="35850" y="1919"/>
                </a:cubicBezTo>
                <a:cubicBezTo>
                  <a:pt x="36041" y="1717"/>
                  <a:pt x="36136" y="1228"/>
                  <a:pt x="36374" y="1121"/>
                </a:cubicBezTo>
                <a:cubicBezTo>
                  <a:pt x="36431" y="1098"/>
                  <a:pt x="36504" y="1089"/>
                  <a:pt x="36586" y="1089"/>
                </a:cubicBezTo>
                <a:cubicBezTo>
                  <a:pt x="36796" y="1089"/>
                  <a:pt x="37060" y="1145"/>
                  <a:pt x="37232" y="1145"/>
                </a:cubicBezTo>
                <a:cubicBezTo>
                  <a:pt x="38494" y="1157"/>
                  <a:pt x="39780" y="1169"/>
                  <a:pt x="41042" y="1169"/>
                </a:cubicBezTo>
                <a:cubicBezTo>
                  <a:pt x="41089" y="1169"/>
                  <a:pt x="41127" y="1169"/>
                  <a:pt x="41157" y="1169"/>
                </a:cubicBezTo>
                <a:cubicBezTo>
                  <a:pt x="41308" y="1169"/>
                  <a:pt x="41270" y="1177"/>
                  <a:pt x="41339" y="1276"/>
                </a:cubicBezTo>
                <a:cubicBezTo>
                  <a:pt x="41494" y="1455"/>
                  <a:pt x="41554" y="1800"/>
                  <a:pt x="41673" y="1990"/>
                </a:cubicBezTo>
                <a:cubicBezTo>
                  <a:pt x="41816" y="2252"/>
                  <a:pt x="41994" y="2693"/>
                  <a:pt x="42339" y="2729"/>
                </a:cubicBezTo>
                <a:cubicBezTo>
                  <a:pt x="42359" y="2731"/>
                  <a:pt x="42378" y="2733"/>
                  <a:pt x="42397" y="2733"/>
                </a:cubicBezTo>
                <a:cubicBezTo>
                  <a:pt x="42703" y="2733"/>
                  <a:pt x="43030" y="2394"/>
                  <a:pt x="43220" y="2193"/>
                </a:cubicBezTo>
                <a:cubicBezTo>
                  <a:pt x="43411" y="2002"/>
                  <a:pt x="43578" y="1800"/>
                  <a:pt x="43732" y="1574"/>
                </a:cubicBezTo>
                <a:cubicBezTo>
                  <a:pt x="43994" y="1228"/>
                  <a:pt x="43971" y="1109"/>
                  <a:pt x="44423" y="1109"/>
                </a:cubicBezTo>
                <a:cubicBezTo>
                  <a:pt x="45506" y="1086"/>
                  <a:pt x="46578" y="1038"/>
                  <a:pt x="47661" y="978"/>
                </a:cubicBezTo>
                <a:cubicBezTo>
                  <a:pt x="47940" y="970"/>
                  <a:pt x="48301" y="891"/>
                  <a:pt x="48614" y="891"/>
                </a:cubicBezTo>
                <a:cubicBezTo>
                  <a:pt x="48730" y="891"/>
                  <a:pt x="48839" y="902"/>
                  <a:pt x="48935" y="931"/>
                </a:cubicBezTo>
                <a:cubicBezTo>
                  <a:pt x="49174" y="1002"/>
                  <a:pt x="49364" y="1205"/>
                  <a:pt x="49614" y="1276"/>
                </a:cubicBezTo>
                <a:cubicBezTo>
                  <a:pt x="49708" y="1303"/>
                  <a:pt x="49798" y="1315"/>
                  <a:pt x="49886" y="1315"/>
                </a:cubicBezTo>
                <a:cubicBezTo>
                  <a:pt x="50188" y="1315"/>
                  <a:pt x="50462" y="1176"/>
                  <a:pt x="50757" y="1038"/>
                </a:cubicBezTo>
                <a:cubicBezTo>
                  <a:pt x="51031" y="919"/>
                  <a:pt x="51221" y="788"/>
                  <a:pt x="51519" y="740"/>
                </a:cubicBezTo>
                <a:cubicBezTo>
                  <a:pt x="52055" y="633"/>
                  <a:pt x="52650" y="645"/>
                  <a:pt x="53198" y="585"/>
                </a:cubicBezTo>
                <a:cubicBezTo>
                  <a:pt x="53518" y="560"/>
                  <a:pt x="53925" y="465"/>
                  <a:pt x="54280" y="465"/>
                </a:cubicBezTo>
                <a:cubicBezTo>
                  <a:pt x="54413" y="465"/>
                  <a:pt x="54539" y="478"/>
                  <a:pt x="54650" y="514"/>
                </a:cubicBezTo>
                <a:cubicBezTo>
                  <a:pt x="54865" y="585"/>
                  <a:pt x="55043" y="764"/>
                  <a:pt x="55281" y="824"/>
                </a:cubicBezTo>
                <a:cubicBezTo>
                  <a:pt x="55373" y="848"/>
                  <a:pt x="55460" y="859"/>
                  <a:pt x="55544" y="859"/>
                </a:cubicBezTo>
                <a:cubicBezTo>
                  <a:pt x="55787" y="859"/>
                  <a:pt x="56004" y="766"/>
                  <a:pt x="56234" y="633"/>
                </a:cubicBezTo>
                <a:cubicBezTo>
                  <a:pt x="56448" y="514"/>
                  <a:pt x="56651" y="288"/>
                  <a:pt x="56865" y="204"/>
                </a:cubicBezTo>
                <a:lnTo>
                  <a:pt x="56865" y="204"/>
                </a:lnTo>
                <a:cubicBezTo>
                  <a:pt x="56817" y="226"/>
                  <a:pt x="56807" y="234"/>
                  <a:pt x="56819" y="234"/>
                </a:cubicBezTo>
                <a:cubicBezTo>
                  <a:pt x="56838" y="234"/>
                  <a:pt x="56919" y="212"/>
                  <a:pt x="56972" y="204"/>
                </a:cubicBezTo>
                <a:cubicBezTo>
                  <a:pt x="57084" y="189"/>
                  <a:pt x="57203" y="185"/>
                  <a:pt x="57324" y="185"/>
                </a:cubicBezTo>
                <a:close/>
                <a:moveTo>
                  <a:pt x="58221" y="0"/>
                </a:moveTo>
                <a:cubicBezTo>
                  <a:pt x="58011" y="0"/>
                  <a:pt x="57801" y="1"/>
                  <a:pt x="57591" y="2"/>
                </a:cubicBezTo>
                <a:cubicBezTo>
                  <a:pt x="57511" y="2"/>
                  <a:pt x="57430" y="1"/>
                  <a:pt x="57349" y="1"/>
                </a:cubicBezTo>
                <a:cubicBezTo>
                  <a:pt x="57105" y="1"/>
                  <a:pt x="56862" y="14"/>
                  <a:pt x="56639" y="121"/>
                </a:cubicBezTo>
                <a:cubicBezTo>
                  <a:pt x="56436" y="228"/>
                  <a:pt x="56270" y="443"/>
                  <a:pt x="56043" y="550"/>
                </a:cubicBezTo>
                <a:cubicBezTo>
                  <a:pt x="55862" y="631"/>
                  <a:pt x="55731" y="663"/>
                  <a:pt x="55624" y="663"/>
                </a:cubicBezTo>
                <a:cubicBezTo>
                  <a:pt x="55386" y="663"/>
                  <a:pt x="55264" y="506"/>
                  <a:pt x="54960" y="383"/>
                </a:cubicBezTo>
                <a:cubicBezTo>
                  <a:pt x="54779" y="308"/>
                  <a:pt x="54592" y="282"/>
                  <a:pt x="54401" y="282"/>
                </a:cubicBezTo>
                <a:cubicBezTo>
                  <a:pt x="54075" y="282"/>
                  <a:pt x="53738" y="357"/>
                  <a:pt x="53400" y="395"/>
                </a:cubicBezTo>
                <a:cubicBezTo>
                  <a:pt x="52710" y="454"/>
                  <a:pt x="51805" y="383"/>
                  <a:pt x="51162" y="621"/>
                </a:cubicBezTo>
                <a:cubicBezTo>
                  <a:pt x="50852" y="740"/>
                  <a:pt x="50579" y="990"/>
                  <a:pt x="50245" y="1086"/>
                </a:cubicBezTo>
                <a:cubicBezTo>
                  <a:pt x="50175" y="1102"/>
                  <a:pt x="50110" y="1109"/>
                  <a:pt x="50050" y="1109"/>
                </a:cubicBezTo>
                <a:cubicBezTo>
                  <a:pt x="49762" y="1109"/>
                  <a:pt x="49564" y="946"/>
                  <a:pt x="49269" y="847"/>
                </a:cubicBezTo>
                <a:cubicBezTo>
                  <a:pt x="49041" y="766"/>
                  <a:pt x="48783" y="738"/>
                  <a:pt x="48513" y="738"/>
                </a:cubicBezTo>
                <a:cubicBezTo>
                  <a:pt x="48036" y="738"/>
                  <a:pt x="47524" y="825"/>
                  <a:pt x="47090" y="847"/>
                </a:cubicBezTo>
                <a:cubicBezTo>
                  <a:pt x="46054" y="883"/>
                  <a:pt x="45030" y="931"/>
                  <a:pt x="44006" y="966"/>
                </a:cubicBezTo>
                <a:cubicBezTo>
                  <a:pt x="43947" y="966"/>
                  <a:pt x="43828" y="978"/>
                  <a:pt x="43792" y="1050"/>
                </a:cubicBezTo>
                <a:cubicBezTo>
                  <a:pt x="43621" y="1392"/>
                  <a:pt x="42957" y="2533"/>
                  <a:pt x="42504" y="2533"/>
                </a:cubicBezTo>
                <a:cubicBezTo>
                  <a:pt x="42485" y="2533"/>
                  <a:pt x="42465" y="2531"/>
                  <a:pt x="42447" y="2526"/>
                </a:cubicBezTo>
                <a:cubicBezTo>
                  <a:pt x="42113" y="2467"/>
                  <a:pt x="41708" y="1359"/>
                  <a:pt x="41649" y="1050"/>
                </a:cubicBezTo>
                <a:cubicBezTo>
                  <a:pt x="41649" y="1002"/>
                  <a:pt x="41577" y="1002"/>
                  <a:pt x="41554" y="1002"/>
                </a:cubicBezTo>
                <a:cubicBezTo>
                  <a:pt x="41128" y="1009"/>
                  <a:pt x="40704" y="1012"/>
                  <a:pt x="40280" y="1012"/>
                </a:cubicBezTo>
                <a:cubicBezTo>
                  <a:pt x="39257" y="1012"/>
                  <a:pt x="38238" y="995"/>
                  <a:pt x="37220" y="978"/>
                </a:cubicBezTo>
                <a:cubicBezTo>
                  <a:pt x="37026" y="975"/>
                  <a:pt x="36873" y="965"/>
                  <a:pt x="36743" y="965"/>
                </a:cubicBezTo>
                <a:cubicBezTo>
                  <a:pt x="36426" y="965"/>
                  <a:pt x="36243" y="1022"/>
                  <a:pt x="35922" y="1359"/>
                </a:cubicBezTo>
                <a:cubicBezTo>
                  <a:pt x="35929" y="1352"/>
                  <a:pt x="35934" y="1349"/>
                  <a:pt x="35936" y="1349"/>
                </a:cubicBezTo>
                <a:cubicBezTo>
                  <a:pt x="35951" y="1349"/>
                  <a:pt x="35845" y="1517"/>
                  <a:pt x="35803" y="1538"/>
                </a:cubicBezTo>
                <a:cubicBezTo>
                  <a:pt x="35577" y="1621"/>
                  <a:pt x="35362" y="1693"/>
                  <a:pt x="35124" y="1764"/>
                </a:cubicBezTo>
                <a:cubicBezTo>
                  <a:pt x="34932" y="1938"/>
                  <a:pt x="34758" y="2025"/>
                  <a:pt x="34601" y="2025"/>
                </a:cubicBezTo>
                <a:cubicBezTo>
                  <a:pt x="34446" y="2025"/>
                  <a:pt x="34308" y="1941"/>
                  <a:pt x="34184" y="1776"/>
                </a:cubicBezTo>
                <a:cubicBezTo>
                  <a:pt x="34017" y="1586"/>
                  <a:pt x="33945" y="1300"/>
                  <a:pt x="33791" y="1086"/>
                </a:cubicBezTo>
                <a:cubicBezTo>
                  <a:pt x="33628" y="841"/>
                  <a:pt x="33459" y="809"/>
                  <a:pt x="33228" y="809"/>
                </a:cubicBezTo>
                <a:cubicBezTo>
                  <a:pt x="33144" y="809"/>
                  <a:pt x="33052" y="813"/>
                  <a:pt x="32949" y="813"/>
                </a:cubicBezTo>
                <a:cubicBezTo>
                  <a:pt x="32921" y="813"/>
                  <a:pt x="32892" y="812"/>
                  <a:pt x="32862" y="812"/>
                </a:cubicBezTo>
                <a:cubicBezTo>
                  <a:pt x="31588" y="752"/>
                  <a:pt x="30338" y="669"/>
                  <a:pt x="29088" y="574"/>
                </a:cubicBezTo>
                <a:cubicBezTo>
                  <a:pt x="28791" y="553"/>
                  <a:pt x="28500" y="539"/>
                  <a:pt x="28214" y="539"/>
                </a:cubicBezTo>
                <a:cubicBezTo>
                  <a:pt x="27515" y="539"/>
                  <a:pt x="26840" y="621"/>
                  <a:pt x="26147" y="883"/>
                </a:cubicBezTo>
                <a:cubicBezTo>
                  <a:pt x="25516" y="1121"/>
                  <a:pt x="24909" y="1419"/>
                  <a:pt x="24242" y="1538"/>
                </a:cubicBezTo>
                <a:cubicBezTo>
                  <a:pt x="24010" y="1582"/>
                  <a:pt x="23781" y="1601"/>
                  <a:pt x="23554" y="1601"/>
                </a:cubicBezTo>
                <a:cubicBezTo>
                  <a:pt x="22977" y="1601"/>
                  <a:pt x="22413" y="1477"/>
                  <a:pt x="21849" y="1324"/>
                </a:cubicBezTo>
                <a:cubicBezTo>
                  <a:pt x="21423" y="1201"/>
                  <a:pt x="20794" y="897"/>
                  <a:pt x="20267" y="897"/>
                </a:cubicBezTo>
                <a:cubicBezTo>
                  <a:pt x="20131" y="897"/>
                  <a:pt x="20002" y="918"/>
                  <a:pt x="19884" y="966"/>
                </a:cubicBezTo>
                <a:cubicBezTo>
                  <a:pt x="19432" y="1157"/>
                  <a:pt x="19253" y="1836"/>
                  <a:pt x="18967" y="2217"/>
                </a:cubicBezTo>
                <a:cubicBezTo>
                  <a:pt x="18647" y="2644"/>
                  <a:pt x="18317" y="3080"/>
                  <a:pt x="17995" y="3509"/>
                </a:cubicBezTo>
                <a:lnTo>
                  <a:pt x="17995" y="3509"/>
                </a:lnTo>
                <a:cubicBezTo>
                  <a:pt x="17405" y="3248"/>
                  <a:pt x="16857" y="2965"/>
                  <a:pt x="16586" y="2336"/>
                </a:cubicBezTo>
                <a:cubicBezTo>
                  <a:pt x="16396" y="1859"/>
                  <a:pt x="16491" y="1038"/>
                  <a:pt x="16038" y="705"/>
                </a:cubicBezTo>
                <a:cubicBezTo>
                  <a:pt x="15800" y="526"/>
                  <a:pt x="15384" y="562"/>
                  <a:pt x="15086" y="550"/>
                </a:cubicBezTo>
                <a:cubicBezTo>
                  <a:pt x="14300" y="490"/>
                  <a:pt x="13526" y="454"/>
                  <a:pt x="12740" y="431"/>
                </a:cubicBezTo>
                <a:cubicBezTo>
                  <a:pt x="10779" y="342"/>
                  <a:pt x="8780" y="236"/>
                  <a:pt x="6785" y="236"/>
                </a:cubicBezTo>
                <a:cubicBezTo>
                  <a:pt x="5039" y="236"/>
                  <a:pt x="3296" y="317"/>
                  <a:pt x="1584" y="562"/>
                </a:cubicBezTo>
                <a:cubicBezTo>
                  <a:pt x="1144" y="621"/>
                  <a:pt x="620" y="681"/>
                  <a:pt x="203" y="907"/>
                </a:cubicBezTo>
                <a:cubicBezTo>
                  <a:pt x="179" y="919"/>
                  <a:pt x="144" y="943"/>
                  <a:pt x="144" y="990"/>
                </a:cubicBezTo>
                <a:cubicBezTo>
                  <a:pt x="179" y="2669"/>
                  <a:pt x="429" y="4360"/>
                  <a:pt x="453" y="6038"/>
                </a:cubicBezTo>
                <a:cubicBezTo>
                  <a:pt x="477" y="7134"/>
                  <a:pt x="489" y="8384"/>
                  <a:pt x="13" y="9420"/>
                </a:cubicBezTo>
                <a:cubicBezTo>
                  <a:pt x="1" y="9444"/>
                  <a:pt x="25" y="9456"/>
                  <a:pt x="36" y="9479"/>
                </a:cubicBezTo>
                <a:cubicBezTo>
                  <a:pt x="870" y="10015"/>
                  <a:pt x="1918" y="9979"/>
                  <a:pt x="2882" y="10075"/>
                </a:cubicBezTo>
                <a:cubicBezTo>
                  <a:pt x="2937" y="10080"/>
                  <a:pt x="2996" y="10087"/>
                  <a:pt x="3055" y="10092"/>
                </a:cubicBezTo>
                <a:lnTo>
                  <a:pt x="3055" y="10092"/>
                </a:lnTo>
                <a:cubicBezTo>
                  <a:pt x="2548" y="10263"/>
                  <a:pt x="1995" y="10661"/>
                  <a:pt x="1513" y="10896"/>
                </a:cubicBezTo>
                <a:cubicBezTo>
                  <a:pt x="1287" y="11003"/>
                  <a:pt x="1072" y="11111"/>
                  <a:pt x="834" y="11194"/>
                </a:cubicBezTo>
                <a:cubicBezTo>
                  <a:pt x="679" y="11253"/>
                  <a:pt x="370" y="11253"/>
                  <a:pt x="251" y="11349"/>
                </a:cubicBezTo>
                <a:cubicBezTo>
                  <a:pt x="156" y="11420"/>
                  <a:pt x="179" y="11420"/>
                  <a:pt x="144" y="11515"/>
                </a:cubicBezTo>
                <a:cubicBezTo>
                  <a:pt x="13" y="11813"/>
                  <a:pt x="132" y="12420"/>
                  <a:pt x="132" y="12730"/>
                </a:cubicBezTo>
                <a:cubicBezTo>
                  <a:pt x="120" y="16992"/>
                  <a:pt x="156" y="21243"/>
                  <a:pt x="203" y="25505"/>
                </a:cubicBezTo>
                <a:cubicBezTo>
                  <a:pt x="215" y="27303"/>
                  <a:pt x="239" y="29089"/>
                  <a:pt x="239" y="30887"/>
                </a:cubicBezTo>
                <a:cubicBezTo>
                  <a:pt x="239" y="30934"/>
                  <a:pt x="310" y="30934"/>
                  <a:pt x="334" y="30934"/>
                </a:cubicBezTo>
                <a:cubicBezTo>
                  <a:pt x="457" y="30937"/>
                  <a:pt x="580" y="30938"/>
                  <a:pt x="702" y="30938"/>
                </a:cubicBezTo>
                <a:cubicBezTo>
                  <a:pt x="1222" y="30938"/>
                  <a:pt x="1738" y="30920"/>
                  <a:pt x="2239" y="30911"/>
                </a:cubicBezTo>
                <a:cubicBezTo>
                  <a:pt x="2388" y="30911"/>
                  <a:pt x="2563" y="30921"/>
                  <a:pt x="2731" y="30921"/>
                </a:cubicBezTo>
                <a:cubicBezTo>
                  <a:pt x="2831" y="30921"/>
                  <a:pt x="2928" y="30917"/>
                  <a:pt x="3017" y="30905"/>
                </a:cubicBezTo>
                <a:lnTo>
                  <a:pt x="3017" y="30905"/>
                </a:lnTo>
                <a:cubicBezTo>
                  <a:pt x="2542" y="31120"/>
                  <a:pt x="2048" y="31623"/>
                  <a:pt x="1644" y="31935"/>
                </a:cubicBezTo>
                <a:cubicBezTo>
                  <a:pt x="1322" y="32173"/>
                  <a:pt x="691" y="32470"/>
                  <a:pt x="453" y="32804"/>
                </a:cubicBezTo>
                <a:cubicBezTo>
                  <a:pt x="310" y="33030"/>
                  <a:pt x="334" y="33399"/>
                  <a:pt x="334" y="33673"/>
                </a:cubicBezTo>
                <a:cubicBezTo>
                  <a:pt x="322" y="34256"/>
                  <a:pt x="358" y="34816"/>
                  <a:pt x="382" y="35399"/>
                </a:cubicBezTo>
                <a:cubicBezTo>
                  <a:pt x="453" y="37007"/>
                  <a:pt x="608" y="38614"/>
                  <a:pt x="775" y="40209"/>
                </a:cubicBezTo>
                <a:cubicBezTo>
                  <a:pt x="917" y="41671"/>
                  <a:pt x="1072" y="43181"/>
                  <a:pt x="1333" y="44631"/>
                </a:cubicBezTo>
                <a:lnTo>
                  <a:pt x="1333" y="44631"/>
                </a:lnTo>
                <a:cubicBezTo>
                  <a:pt x="1316" y="44659"/>
                  <a:pt x="1323" y="44682"/>
                  <a:pt x="1372" y="44686"/>
                </a:cubicBezTo>
                <a:lnTo>
                  <a:pt x="1372" y="44686"/>
                </a:lnTo>
                <a:cubicBezTo>
                  <a:pt x="1383" y="44689"/>
                  <a:pt x="1397" y="44691"/>
                  <a:pt x="1412" y="44691"/>
                </a:cubicBezTo>
                <a:cubicBezTo>
                  <a:pt x="1432" y="44691"/>
                  <a:pt x="1453" y="44688"/>
                  <a:pt x="1475" y="44683"/>
                </a:cubicBezTo>
                <a:lnTo>
                  <a:pt x="1475" y="44683"/>
                </a:lnTo>
                <a:cubicBezTo>
                  <a:pt x="5726" y="44507"/>
                  <a:pt x="9978" y="44435"/>
                  <a:pt x="14229" y="44329"/>
                </a:cubicBezTo>
                <a:cubicBezTo>
                  <a:pt x="14955" y="44317"/>
                  <a:pt x="15669" y="44305"/>
                  <a:pt x="16396" y="44281"/>
                </a:cubicBezTo>
                <a:cubicBezTo>
                  <a:pt x="16705" y="44269"/>
                  <a:pt x="16753" y="44305"/>
                  <a:pt x="16943" y="44127"/>
                </a:cubicBezTo>
                <a:cubicBezTo>
                  <a:pt x="17270" y="43833"/>
                  <a:pt x="17566" y="43192"/>
                  <a:pt x="18050" y="43192"/>
                </a:cubicBezTo>
                <a:cubicBezTo>
                  <a:pt x="18096" y="43192"/>
                  <a:pt x="18144" y="43197"/>
                  <a:pt x="18194" y="43210"/>
                </a:cubicBezTo>
                <a:cubicBezTo>
                  <a:pt x="18634" y="43329"/>
                  <a:pt x="18908" y="43829"/>
                  <a:pt x="19253" y="44079"/>
                </a:cubicBezTo>
                <a:cubicBezTo>
                  <a:pt x="19410" y="44198"/>
                  <a:pt x="19576" y="44228"/>
                  <a:pt x="19760" y="44228"/>
                </a:cubicBezTo>
                <a:cubicBezTo>
                  <a:pt x="19925" y="44228"/>
                  <a:pt x="20103" y="44204"/>
                  <a:pt x="20301" y="44198"/>
                </a:cubicBezTo>
                <a:cubicBezTo>
                  <a:pt x="21075" y="44186"/>
                  <a:pt x="21825" y="44162"/>
                  <a:pt x="22599" y="44150"/>
                </a:cubicBezTo>
                <a:cubicBezTo>
                  <a:pt x="24087" y="44127"/>
                  <a:pt x="25599" y="44091"/>
                  <a:pt x="27087" y="44067"/>
                </a:cubicBezTo>
                <a:cubicBezTo>
                  <a:pt x="30433" y="44007"/>
                  <a:pt x="33779" y="43948"/>
                  <a:pt x="37124" y="43900"/>
                </a:cubicBezTo>
                <a:cubicBezTo>
                  <a:pt x="37208" y="43900"/>
                  <a:pt x="37327" y="43865"/>
                  <a:pt x="37351" y="43793"/>
                </a:cubicBezTo>
                <a:cubicBezTo>
                  <a:pt x="37493" y="43335"/>
                  <a:pt x="37913" y="42539"/>
                  <a:pt x="38411" y="42539"/>
                </a:cubicBezTo>
                <a:cubicBezTo>
                  <a:pt x="38496" y="42539"/>
                  <a:pt x="38584" y="42562"/>
                  <a:pt x="38672" y="42614"/>
                </a:cubicBezTo>
                <a:cubicBezTo>
                  <a:pt x="39125" y="42876"/>
                  <a:pt x="39303" y="43388"/>
                  <a:pt x="39660" y="43734"/>
                </a:cubicBezTo>
                <a:cubicBezTo>
                  <a:pt x="39820" y="43882"/>
                  <a:pt x="40062" y="43924"/>
                  <a:pt x="40324" y="43924"/>
                </a:cubicBezTo>
                <a:cubicBezTo>
                  <a:pt x="40651" y="43924"/>
                  <a:pt x="41009" y="43859"/>
                  <a:pt x="41280" y="43853"/>
                </a:cubicBezTo>
                <a:cubicBezTo>
                  <a:pt x="42232" y="43841"/>
                  <a:pt x="43185" y="43829"/>
                  <a:pt x="44137" y="43829"/>
                </a:cubicBezTo>
                <a:cubicBezTo>
                  <a:pt x="47542" y="43781"/>
                  <a:pt x="50960" y="43746"/>
                  <a:pt x="54365" y="43734"/>
                </a:cubicBezTo>
                <a:cubicBezTo>
                  <a:pt x="54436" y="43734"/>
                  <a:pt x="54567" y="43698"/>
                  <a:pt x="54591" y="43626"/>
                </a:cubicBezTo>
                <a:cubicBezTo>
                  <a:pt x="54627" y="43484"/>
                  <a:pt x="54662" y="43305"/>
                  <a:pt x="54770" y="43162"/>
                </a:cubicBezTo>
                <a:cubicBezTo>
                  <a:pt x="54947" y="42944"/>
                  <a:pt x="55044" y="42873"/>
                  <a:pt x="55120" y="42873"/>
                </a:cubicBezTo>
                <a:cubicBezTo>
                  <a:pt x="55222" y="42873"/>
                  <a:pt x="55284" y="43003"/>
                  <a:pt x="55448" y="43079"/>
                </a:cubicBezTo>
                <a:cubicBezTo>
                  <a:pt x="55686" y="43198"/>
                  <a:pt x="56020" y="43424"/>
                  <a:pt x="56079" y="43674"/>
                </a:cubicBezTo>
                <a:cubicBezTo>
                  <a:pt x="56091" y="43722"/>
                  <a:pt x="56151" y="43722"/>
                  <a:pt x="56174" y="43722"/>
                </a:cubicBezTo>
                <a:lnTo>
                  <a:pt x="62211" y="43722"/>
                </a:lnTo>
                <a:cubicBezTo>
                  <a:pt x="62270" y="43722"/>
                  <a:pt x="62413" y="43686"/>
                  <a:pt x="62425" y="43615"/>
                </a:cubicBezTo>
                <a:cubicBezTo>
                  <a:pt x="62520" y="43222"/>
                  <a:pt x="62830" y="42769"/>
                  <a:pt x="63199" y="42650"/>
                </a:cubicBezTo>
                <a:cubicBezTo>
                  <a:pt x="63256" y="42632"/>
                  <a:pt x="63311" y="42623"/>
                  <a:pt x="63365" y="42623"/>
                </a:cubicBezTo>
                <a:cubicBezTo>
                  <a:pt x="63736" y="42623"/>
                  <a:pt x="64059" y="43010"/>
                  <a:pt x="64318" y="43269"/>
                </a:cubicBezTo>
                <a:cubicBezTo>
                  <a:pt x="64533" y="43484"/>
                  <a:pt x="64592" y="43615"/>
                  <a:pt x="64854" y="43674"/>
                </a:cubicBezTo>
                <a:cubicBezTo>
                  <a:pt x="65153" y="43739"/>
                  <a:pt x="65483" y="43755"/>
                  <a:pt x="65818" y="43755"/>
                </a:cubicBezTo>
                <a:cubicBezTo>
                  <a:pt x="66127" y="43755"/>
                  <a:pt x="66440" y="43741"/>
                  <a:pt x="66734" y="43741"/>
                </a:cubicBezTo>
                <a:cubicBezTo>
                  <a:pt x="66820" y="43741"/>
                  <a:pt x="66904" y="43743"/>
                  <a:pt x="66985" y="43746"/>
                </a:cubicBezTo>
                <a:cubicBezTo>
                  <a:pt x="69593" y="43841"/>
                  <a:pt x="72188" y="43912"/>
                  <a:pt x="74796" y="44019"/>
                </a:cubicBezTo>
                <a:cubicBezTo>
                  <a:pt x="75760" y="44055"/>
                  <a:pt x="76748" y="44079"/>
                  <a:pt x="77713" y="44174"/>
                </a:cubicBezTo>
                <a:cubicBezTo>
                  <a:pt x="77727" y="44179"/>
                  <a:pt x="77745" y="44181"/>
                  <a:pt x="77766" y="44181"/>
                </a:cubicBezTo>
                <a:cubicBezTo>
                  <a:pt x="77855" y="44181"/>
                  <a:pt x="77987" y="44139"/>
                  <a:pt x="77987" y="44043"/>
                </a:cubicBezTo>
                <a:cubicBezTo>
                  <a:pt x="77725" y="41674"/>
                  <a:pt x="77784" y="39257"/>
                  <a:pt x="77725" y="36888"/>
                </a:cubicBezTo>
                <a:cubicBezTo>
                  <a:pt x="77665" y="34613"/>
                  <a:pt x="77594" y="32327"/>
                  <a:pt x="77594" y="30041"/>
                </a:cubicBezTo>
                <a:cubicBezTo>
                  <a:pt x="77594" y="29994"/>
                  <a:pt x="77522" y="29994"/>
                  <a:pt x="77487" y="29994"/>
                </a:cubicBezTo>
                <a:cubicBezTo>
                  <a:pt x="77177" y="29982"/>
                  <a:pt x="76213" y="29922"/>
                  <a:pt x="76046" y="29625"/>
                </a:cubicBezTo>
                <a:cubicBezTo>
                  <a:pt x="75844" y="29268"/>
                  <a:pt x="76760" y="28553"/>
                  <a:pt x="76987" y="28339"/>
                </a:cubicBezTo>
                <a:cubicBezTo>
                  <a:pt x="77320" y="28029"/>
                  <a:pt x="77594" y="27958"/>
                  <a:pt x="77606" y="27482"/>
                </a:cubicBezTo>
                <a:cubicBezTo>
                  <a:pt x="77606" y="26541"/>
                  <a:pt x="77630" y="25600"/>
                  <a:pt x="77641" y="24672"/>
                </a:cubicBezTo>
                <a:cubicBezTo>
                  <a:pt x="77665" y="22231"/>
                  <a:pt x="77701" y="19790"/>
                  <a:pt x="77784" y="17349"/>
                </a:cubicBezTo>
                <a:cubicBezTo>
                  <a:pt x="77784" y="17290"/>
                  <a:pt x="77749" y="17290"/>
                  <a:pt x="77689" y="17266"/>
                </a:cubicBezTo>
                <a:cubicBezTo>
                  <a:pt x="77624" y="17263"/>
                  <a:pt x="77556" y="17261"/>
                  <a:pt x="77485" y="17261"/>
                </a:cubicBezTo>
                <a:cubicBezTo>
                  <a:pt x="77307" y="17261"/>
                  <a:pt x="77112" y="17269"/>
                  <a:pt x="76920" y="17269"/>
                </a:cubicBezTo>
                <a:cubicBezTo>
                  <a:pt x="76650" y="17269"/>
                  <a:pt x="76385" y="17254"/>
                  <a:pt x="76177" y="17183"/>
                </a:cubicBezTo>
                <a:cubicBezTo>
                  <a:pt x="76155" y="17175"/>
                  <a:pt x="76137" y="17169"/>
                  <a:pt x="76124" y="17164"/>
                </a:cubicBezTo>
                <a:lnTo>
                  <a:pt x="76124" y="17164"/>
                </a:lnTo>
                <a:cubicBezTo>
                  <a:pt x="76084" y="17069"/>
                  <a:pt x="76092" y="16862"/>
                  <a:pt x="76082" y="16778"/>
                </a:cubicBezTo>
                <a:cubicBezTo>
                  <a:pt x="76040" y="16568"/>
                  <a:pt x="76007" y="16348"/>
                  <a:pt x="75975" y="16135"/>
                </a:cubicBezTo>
                <a:lnTo>
                  <a:pt x="75975" y="16135"/>
                </a:lnTo>
                <a:cubicBezTo>
                  <a:pt x="76600" y="15994"/>
                  <a:pt x="77217" y="15863"/>
                  <a:pt x="77844" y="15742"/>
                </a:cubicBezTo>
                <a:cubicBezTo>
                  <a:pt x="77891" y="15718"/>
                  <a:pt x="77987" y="15694"/>
                  <a:pt x="77987" y="15635"/>
                </a:cubicBezTo>
                <a:cubicBezTo>
                  <a:pt x="78534" y="10622"/>
                  <a:pt x="79237" y="5562"/>
                  <a:pt x="79475" y="514"/>
                </a:cubicBezTo>
                <a:cubicBezTo>
                  <a:pt x="79475" y="466"/>
                  <a:pt x="79439" y="454"/>
                  <a:pt x="79415" y="454"/>
                </a:cubicBezTo>
                <a:cubicBezTo>
                  <a:pt x="77177" y="228"/>
                  <a:pt x="74903" y="240"/>
                  <a:pt x="72665" y="204"/>
                </a:cubicBezTo>
                <a:cubicBezTo>
                  <a:pt x="69593" y="145"/>
                  <a:pt x="66509" y="109"/>
                  <a:pt x="63425" y="62"/>
                </a:cubicBezTo>
                <a:cubicBezTo>
                  <a:pt x="61684" y="40"/>
                  <a:pt x="59952" y="0"/>
                  <a:pt x="58221" y="0"/>
                </a:cubicBezTo>
                <a:close/>
              </a:path>
            </a:pathLst>
          </a:custGeom>
          <a:solidFill>
            <a:srgbClr val="BC9E6C"/>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106" name="Google Shape;106;p3"/>
          <p:cNvSpPr txBox="1">
            <a:spLocks noGrp="1"/>
          </p:cNvSpPr>
          <p:nvPr>
            <p:ph type="title"/>
          </p:nvPr>
        </p:nvSpPr>
        <p:spPr>
          <a:xfrm>
            <a:off x="914400" y="3337600"/>
            <a:ext cx="5765200" cy="1122400"/>
          </a:xfrm>
          <a:prstGeom prst="rect">
            <a:avLst/>
          </a:prstGeom>
        </p:spPr>
        <p:txBody>
          <a:bodyPr spcFirstLastPara="1" wrap="square" lIns="91425" tIns="91425" rIns="91425" bIns="91425" anchor="ctr" anchorCtr="0">
            <a:noAutofit/>
          </a:bodyPr>
          <a:lstStyle>
            <a:lvl1pPr lvl="0">
              <a:spcBef>
                <a:spcPts val="0"/>
              </a:spcBef>
              <a:spcAft>
                <a:spcPts val="0"/>
              </a:spcAft>
              <a:buSzPts val="3600"/>
              <a:buNone/>
              <a:defRPr sz="4800"/>
            </a:lvl1pPr>
            <a:lvl2pPr lvl="1" algn="ctr">
              <a:spcBef>
                <a:spcPts val="0"/>
              </a:spcBef>
              <a:spcAft>
                <a:spcPts val="0"/>
              </a:spcAft>
              <a:buSzPts val="3600"/>
              <a:buNone/>
              <a:defRPr sz="4800"/>
            </a:lvl2pPr>
            <a:lvl3pPr lvl="2" algn="ctr">
              <a:spcBef>
                <a:spcPts val="0"/>
              </a:spcBef>
              <a:spcAft>
                <a:spcPts val="0"/>
              </a:spcAft>
              <a:buSzPts val="3600"/>
              <a:buNone/>
              <a:defRPr sz="4800"/>
            </a:lvl3pPr>
            <a:lvl4pPr lvl="3" algn="ctr">
              <a:spcBef>
                <a:spcPts val="0"/>
              </a:spcBef>
              <a:spcAft>
                <a:spcPts val="0"/>
              </a:spcAft>
              <a:buSzPts val="3600"/>
              <a:buNone/>
              <a:defRPr sz="4800"/>
            </a:lvl4pPr>
            <a:lvl5pPr lvl="4" algn="ctr">
              <a:spcBef>
                <a:spcPts val="0"/>
              </a:spcBef>
              <a:spcAft>
                <a:spcPts val="0"/>
              </a:spcAft>
              <a:buSzPts val="3600"/>
              <a:buNone/>
              <a:defRPr sz="4800"/>
            </a:lvl5pPr>
            <a:lvl6pPr lvl="5" algn="ctr">
              <a:spcBef>
                <a:spcPts val="0"/>
              </a:spcBef>
              <a:spcAft>
                <a:spcPts val="0"/>
              </a:spcAft>
              <a:buSzPts val="3600"/>
              <a:buNone/>
              <a:defRPr sz="4800"/>
            </a:lvl6pPr>
            <a:lvl7pPr lvl="6" algn="ctr">
              <a:spcBef>
                <a:spcPts val="0"/>
              </a:spcBef>
              <a:spcAft>
                <a:spcPts val="0"/>
              </a:spcAft>
              <a:buSzPts val="3600"/>
              <a:buNone/>
              <a:defRPr sz="4800"/>
            </a:lvl7pPr>
            <a:lvl8pPr lvl="7" algn="ctr">
              <a:spcBef>
                <a:spcPts val="0"/>
              </a:spcBef>
              <a:spcAft>
                <a:spcPts val="0"/>
              </a:spcAft>
              <a:buSzPts val="3600"/>
              <a:buNone/>
              <a:defRPr sz="4800"/>
            </a:lvl8pPr>
            <a:lvl9pPr lvl="8" algn="ctr">
              <a:spcBef>
                <a:spcPts val="0"/>
              </a:spcBef>
              <a:spcAft>
                <a:spcPts val="0"/>
              </a:spcAft>
              <a:buSzPts val="3600"/>
              <a:buNone/>
              <a:defRPr sz="4800"/>
            </a:lvl9pPr>
          </a:lstStyle>
          <a:p>
            <a:endParaRPr/>
          </a:p>
        </p:txBody>
      </p:sp>
      <p:sp>
        <p:nvSpPr>
          <p:cNvPr id="107" name="Google Shape;107;p3"/>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
        <p:nvSpPr>
          <p:cNvPr id="108" name="Google Shape;108;p3"/>
          <p:cNvSpPr txBox="1">
            <a:spLocks noGrp="1"/>
          </p:cNvSpPr>
          <p:nvPr>
            <p:ph type="title" idx="2" hasCustomPrompt="1"/>
          </p:nvPr>
        </p:nvSpPr>
        <p:spPr>
          <a:xfrm>
            <a:off x="914400" y="1780000"/>
            <a:ext cx="5765200" cy="1557600"/>
          </a:xfrm>
          <a:prstGeom prst="rect">
            <a:avLst/>
          </a:prstGeom>
        </p:spPr>
        <p:txBody>
          <a:bodyPr spcFirstLastPara="1" wrap="square" lIns="91425" tIns="91425" rIns="91425" bIns="91425" anchor="b" anchorCtr="0">
            <a:noAutofit/>
          </a:bodyPr>
          <a:lstStyle>
            <a:lvl1pPr lvl="0" rtl="0">
              <a:spcBef>
                <a:spcPts val="0"/>
              </a:spcBef>
              <a:spcAft>
                <a:spcPts val="0"/>
              </a:spcAft>
              <a:buSzPts val="7000"/>
              <a:buNone/>
              <a:defRPr sz="9333"/>
            </a:lvl1pPr>
            <a:lvl2pPr lvl="1" algn="ctr" rtl="0">
              <a:spcBef>
                <a:spcPts val="0"/>
              </a:spcBef>
              <a:spcAft>
                <a:spcPts val="0"/>
              </a:spcAft>
              <a:buSzPts val="7000"/>
              <a:buNone/>
              <a:defRPr sz="9333"/>
            </a:lvl2pPr>
            <a:lvl3pPr lvl="2" algn="ctr" rtl="0">
              <a:spcBef>
                <a:spcPts val="0"/>
              </a:spcBef>
              <a:spcAft>
                <a:spcPts val="0"/>
              </a:spcAft>
              <a:buSzPts val="7000"/>
              <a:buNone/>
              <a:defRPr sz="9333"/>
            </a:lvl3pPr>
            <a:lvl4pPr lvl="3" algn="ctr" rtl="0">
              <a:spcBef>
                <a:spcPts val="0"/>
              </a:spcBef>
              <a:spcAft>
                <a:spcPts val="0"/>
              </a:spcAft>
              <a:buSzPts val="7000"/>
              <a:buNone/>
              <a:defRPr sz="9333"/>
            </a:lvl4pPr>
            <a:lvl5pPr lvl="4" algn="ctr" rtl="0">
              <a:spcBef>
                <a:spcPts val="0"/>
              </a:spcBef>
              <a:spcAft>
                <a:spcPts val="0"/>
              </a:spcAft>
              <a:buSzPts val="7000"/>
              <a:buNone/>
              <a:defRPr sz="9333"/>
            </a:lvl5pPr>
            <a:lvl6pPr lvl="5" algn="ctr" rtl="0">
              <a:spcBef>
                <a:spcPts val="0"/>
              </a:spcBef>
              <a:spcAft>
                <a:spcPts val="0"/>
              </a:spcAft>
              <a:buSzPts val="7000"/>
              <a:buNone/>
              <a:defRPr sz="9333"/>
            </a:lvl6pPr>
            <a:lvl7pPr lvl="6" algn="ctr" rtl="0">
              <a:spcBef>
                <a:spcPts val="0"/>
              </a:spcBef>
              <a:spcAft>
                <a:spcPts val="0"/>
              </a:spcAft>
              <a:buSzPts val="7000"/>
              <a:buNone/>
              <a:defRPr sz="9333"/>
            </a:lvl7pPr>
            <a:lvl8pPr lvl="7" algn="ctr" rtl="0">
              <a:spcBef>
                <a:spcPts val="0"/>
              </a:spcBef>
              <a:spcAft>
                <a:spcPts val="0"/>
              </a:spcAft>
              <a:buSzPts val="7000"/>
              <a:buNone/>
              <a:defRPr sz="9333"/>
            </a:lvl8pPr>
            <a:lvl9pPr lvl="8" algn="ctr" rtl="0">
              <a:spcBef>
                <a:spcPts val="0"/>
              </a:spcBef>
              <a:spcAft>
                <a:spcPts val="0"/>
              </a:spcAft>
              <a:buSzPts val="7000"/>
              <a:buNone/>
              <a:defRPr sz="9333"/>
            </a:lvl9pPr>
          </a:lstStyle>
          <a:p>
            <a:r>
              <a:t>xx%</a:t>
            </a:r>
          </a:p>
        </p:txBody>
      </p:sp>
      <p:sp>
        <p:nvSpPr>
          <p:cNvPr id="109" name="Google Shape;109;p3"/>
          <p:cNvSpPr txBox="1">
            <a:spLocks noGrp="1"/>
          </p:cNvSpPr>
          <p:nvPr>
            <p:ph type="subTitle" idx="1"/>
          </p:nvPr>
        </p:nvSpPr>
        <p:spPr>
          <a:xfrm>
            <a:off x="914400" y="4460000"/>
            <a:ext cx="5765200" cy="6180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None/>
              <a:defRPr sz="1867"/>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Tree>
    <p:extLst>
      <p:ext uri="{BB962C8B-B14F-4D97-AF65-F5344CB8AC3E}">
        <p14:creationId xmlns:p14="http://schemas.microsoft.com/office/powerpoint/2010/main" val="177211186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10" Type="http://schemas.openxmlformats.org/officeDocument/2006/relationships/image" Target="../media/image2.png"/><Relationship Id="rId4" Type="http://schemas.openxmlformats.org/officeDocument/2006/relationships/slideLayout" Target="../slideLayouts/slideLayout4.xml"/><Relationship Id="rId9" Type="http://schemas.openxmlformats.org/officeDocument/2006/relationships/image" Target="../media/image1.jp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5.xml"/><Relationship Id="rId3" Type="http://schemas.openxmlformats.org/officeDocument/2006/relationships/slideLayout" Target="../slideLayouts/slideLayout10.xml"/><Relationship Id="rId7" Type="http://schemas.openxmlformats.org/officeDocument/2006/relationships/slideLayout" Target="../slideLayouts/slideLayout14.xml"/><Relationship Id="rId12" Type="http://schemas.openxmlformats.org/officeDocument/2006/relationships/theme" Target="../theme/theme2.xml"/><Relationship Id="rId2" Type="http://schemas.openxmlformats.org/officeDocument/2006/relationships/slideLayout" Target="../slideLayouts/slideLayout9.xml"/><Relationship Id="rId1" Type="http://schemas.openxmlformats.org/officeDocument/2006/relationships/slideLayout" Target="../slideLayouts/slideLayout8.xml"/><Relationship Id="rId6" Type="http://schemas.openxmlformats.org/officeDocument/2006/relationships/slideLayout" Target="../slideLayouts/slideLayout13.xml"/><Relationship Id="rId11" Type="http://schemas.openxmlformats.org/officeDocument/2006/relationships/slideLayout" Target="../slideLayouts/slideLayout18.xml"/><Relationship Id="rId5" Type="http://schemas.openxmlformats.org/officeDocument/2006/relationships/slideLayout" Target="../slideLayouts/slideLayout12.xml"/><Relationship Id="rId10" Type="http://schemas.openxmlformats.org/officeDocument/2006/relationships/slideLayout" Target="../slideLayouts/slideLayout17.xml"/><Relationship Id="rId4" Type="http://schemas.openxmlformats.org/officeDocument/2006/relationships/slideLayout" Target="../slideLayouts/slideLayout11.xml"/><Relationship Id="rId9" Type="http://schemas.openxmlformats.org/officeDocument/2006/relationships/slideLayout" Target="../slideLayouts/slideLayout16.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6.xml"/><Relationship Id="rId13" Type="http://schemas.openxmlformats.org/officeDocument/2006/relationships/slideLayout" Target="../slideLayouts/slideLayout31.xml"/><Relationship Id="rId18" Type="http://schemas.openxmlformats.org/officeDocument/2006/relationships/slideLayout" Target="../slideLayouts/slideLayout36.xml"/><Relationship Id="rId26" Type="http://schemas.openxmlformats.org/officeDocument/2006/relationships/slideLayout" Target="../slideLayouts/slideLayout44.xml"/><Relationship Id="rId3" Type="http://schemas.openxmlformats.org/officeDocument/2006/relationships/slideLayout" Target="../slideLayouts/slideLayout21.xml"/><Relationship Id="rId21" Type="http://schemas.openxmlformats.org/officeDocument/2006/relationships/slideLayout" Target="../slideLayouts/slideLayout39.xml"/><Relationship Id="rId7" Type="http://schemas.openxmlformats.org/officeDocument/2006/relationships/slideLayout" Target="../slideLayouts/slideLayout25.xml"/><Relationship Id="rId12" Type="http://schemas.openxmlformats.org/officeDocument/2006/relationships/slideLayout" Target="../slideLayouts/slideLayout30.xml"/><Relationship Id="rId17" Type="http://schemas.openxmlformats.org/officeDocument/2006/relationships/slideLayout" Target="../slideLayouts/slideLayout35.xml"/><Relationship Id="rId25" Type="http://schemas.openxmlformats.org/officeDocument/2006/relationships/slideLayout" Target="../slideLayouts/slideLayout43.xml"/><Relationship Id="rId2" Type="http://schemas.openxmlformats.org/officeDocument/2006/relationships/slideLayout" Target="../slideLayouts/slideLayout20.xml"/><Relationship Id="rId16" Type="http://schemas.openxmlformats.org/officeDocument/2006/relationships/slideLayout" Target="../slideLayouts/slideLayout34.xml"/><Relationship Id="rId20" Type="http://schemas.openxmlformats.org/officeDocument/2006/relationships/slideLayout" Target="../slideLayouts/slideLayout38.xml"/><Relationship Id="rId29" Type="http://schemas.openxmlformats.org/officeDocument/2006/relationships/slideLayout" Target="../slideLayouts/slideLayout47.xml"/><Relationship Id="rId1" Type="http://schemas.openxmlformats.org/officeDocument/2006/relationships/slideLayout" Target="../slideLayouts/slideLayout19.xml"/><Relationship Id="rId6" Type="http://schemas.openxmlformats.org/officeDocument/2006/relationships/slideLayout" Target="../slideLayouts/slideLayout24.xml"/><Relationship Id="rId11" Type="http://schemas.openxmlformats.org/officeDocument/2006/relationships/slideLayout" Target="../slideLayouts/slideLayout29.xml"/><Relationship Id="rId24" Type="http://schemas.openxmlformats.org/officeDocument/2006/relationships/slideLayout" Target="../slideLayouts/slideLayout42.xml"/><Relationship Id="rId5" Type="http://schemas.openxmlformats.org/officeDocument/2006/relationships/slideLayout" Target="../slideLayouts/slideLayout23.xml"/><Relationship Id="rId15" Type="http://schemas.openxmlformats.org/officeDocument/2006/relationships/slideLayout" Target="../slideLayouts/slideLayout33.xml"/><Relationship Id="rId23" Type="http://schemas.openxmlformats.org/officeDocument/2006/relationships/slideLayout" Target="../slideLayouts/slideLayout41.xml"/><Relationship Id="rId28" Type="http://schemas.openxmlformats.org/officeDocument/2006/relationships/slideLayout" Target="../slideLayouts/slideLayout46.xml"/><Relationship Id="rId10" Type="http://schemas.openxmlformats.org/officeDocument/2006/relationships/slideLayout" Target="../slideLayouts/slideLayout28.xml"/><Relationship Id="rId19" Type="http://schemas.openxmlformats.org/officeDocument/2006/relationships/slideLayout" Target="../slideLayouts/slideLayout37.xml"/><Relationship Id="rId4" Type="http://schemas.openxmlformats.org/officeDocument/2006/relationships/slideLayout" Target="../slideLayouts/slideLayout22.xml"/><Relationship Id="rId9" Type="http://schemas.openxmlformats.org/officeDocument/2006/relationships/slideLayout" Target="../slideLayouts/slideLayout27.xml"/><Relationship Id="rId14" Type="http://schemas.openxmlformats.org/officeDocument/2006/relationships/slideLayout" Target="../slideLayouts/slideLayout32.xml"/><Relationship Id="rId22" Type="http://schemas.openxmlformats.org/officeDocument/2006/relationships/slideLayout" Target="../slideLayouts/slideLayout40.xml"/><Relationship Id="rId27" Type="http://schemas.openxmlformats.org/officeDocument/2006/relationships/slideLayout" Target="../slideLayouts/slideLayout45.xml"/><Relationship Id="rId30" Type="http://schemas.openxmlformats.org/officeDocument/2006/relationships/theme" Target="../theme/theme3.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55.xml"/><Relationship Id="rId13" Type="http://schemas.openxmlformats.org/officeDocument/2006/relationships/theme" Target="../theme/theme4.xml"/><Relationship Id="rId3" Type="http://schemas.openxmlformats.org/officeDocument/2006/relationships/slideLayout" Target="../slideLayouts/slideLayout50.xml"/><Relationship Id="rId7" Type="http://schemas.openxmlformats.org/officeDocument/2006/relationships/slideLayout" Target="../slideLayouts/slideLayout54.xml"/><Relationship Id="rId12" Type="http://schemas.openxmlformats.org/officeDocument/2006/relationships/slideLayout" Target="../slideLayouts/slideLayout59.xml"/><Relationship Id="rId2" Type="http://schemas.openxmlformats.org/officeDocument/2006/relationships/slideLayout" Target="../slideLayouts/slideLayout49.xml"/><Relationship Id="rId1" Type="http://schemas.openxmlformats.org/officeDocument/2006/relationships/slideLayout" Target="../slideLayouts/slideLayout48.xml"/><Relationship Id="rId6" Type="http://schemas.openxmlformats.org/officeDocument/2006/relationships/slideLayout" Target="../slideLayouts/slideLayout53.xml"/><Relationship Id="rId11" Type="http://schemas.openxmlformats.org/officeDocument/2006/relationships/slideLayout" Target="../slideLayouts/slideLayout58.xml"/><Relationship Id="rId5" Type="http://schemas.openxmlformats.org/officeDocument/2006/relationships/slideLayout" Target="../slideLayouts/slideLayout52.xml"/><Relationship Id="rId10" Type="http://schemas.openxmlformats.org/officeDocument/2006/relationships/slideLayout" Target="../slideLayouts/slideLayout57.xml"/><Relationship Id="rId4" Type="http://schemas.openxmlformats.org/officeDocument/2006/relationships/slideLayout" Target="../slideLayouts/slideLayout51.xml"/><Relationship Id="rId9" Type="http://schemas.openxmlformats.org/officeDocument/2006/relationships/slideLayout" Target="../slideLayouts/slideLayout56.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67.xml"/><Relationship Id="rId13" Type="http://schemas.openxmlformats.org/officeDocument/2006/relationships/slideLayout" Target="../slideLayouts/slideLayout72.xml"/><Relationship Id="rId3" Type="http://schemas.openxmlformats.org/officeDocument/2006/relationships/slideLayout" Target="../slideLayouts/slideLayout62.xml"/><Relationship Id="rId7" Type="http://schemas.openxmlformats.org/officeDocument/2006/relationships/slideLayout" Target="../slideLayouts/slideLayout66.xml"/><Relationship Id="rId12" Type="http://schemas.openxmlformats.org/officeDocument/2006/relationships/slideLayout" Target="../slideLayouts/slideLayout71.xml"/><Relationship Id="rId2" Type="http://schemas.openxmlformats.org/officeDocument/2006/relationships/slideLayout" Target="../slideLayouts/slideLayout61.xml"/><Relationship Id="rId1" Type="http://schemas.openxmlformats.org/officeDocument/2006/relationships/slideLayout" Target="../slideLayouts/slideLayout60.xml"/><Relationship Id="rId6" Type="http://schemas.openxmlformats.org/officeDocument/2006/relationships/slideLayout" Target="../slideLayouts/slideLayout65.xml"/><Relationship Id="rId11" Type="http://schemas.openxmlformats.org/officeDocument/2006/relationships/slideLayout" Target="../slideLayouts/slideLayout70.xml"/><Relationship Id="rId5" Type="http://schemas.openxmlformats.org/officeDocument/2006/relationships/slideLayout" Target="../slideLayouts/slideLayout64.xml"/><Relationship Id="rId10" Type="http://schemas.openxmlformats.org/officeDocument/2006/relationships/slideLayout" Target="../slideLayouts/slideLayout69.xml"/><Relationship Id="rId4" Type="http://schemas.openxmlformats.org/officeDocument/2006/relationships/slideLayout" Target="../slideLayouts/slideLayout63.xml"/><Relationship Id="rId9" Type="http://schemas.openxmlformats.org/officeDocument/2006/relationships/slideLayout" Target="../slideLayouts/slideLayout68.xml"/><Relationship Id="rId14" Type="http://schemas.openxmlformats.org/officeDocument/2006/relationships/theme" Target="../theme/theme5.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a:blip r:embed="rId9">
            <a:alphaModFix/>
          </a:blip>
          <a:stretch>
            <a:fillRect/>
          </a:stretch>
        </a:blipFill>
        <a:effectLst/>
      </p:bgPr>
    </p:bg>
    <p:spTree>
      <p:nvGrpSpPr>
        <p:cNvPr id="1" name="Shape 5"/>
        <p:cNvGrpSpPr/>
        <p:nvPr/>
      </p:nvGrpSpPr>
      <p:grpSpPr>
        <a:xfrm>
          <a:off x="0" y="0"/>
          <a:ext cx="0" cy="0"/>
          <a:chOff x="0" y="0"/>
          <a:chExt cx="0" cy="0"/>
        </a:xfrm>
      </p:grpSpPr>
      <p:pic>
        <p:nvPicPr>
          <p:cNvPr id="6" name="Google Shape;6;p1" descr="libro.png"/>
          <p:cNvPicPr preferRelativeResize="0"/>
          <p:nvPr/>
        </p:nvPicPr>
        <p:blipFill>
          <a:blip r:embed="rId10">
            <a:alphaModFix/>
          </a:blip>
          <a:stretch>
            <a:fillRect/>
          </a:stretch>
        </p:blipFill>
        <p:spPr>
          <a:xfrm>
            <a:off x="0" y="0"/>
            <a:ext cx="12192000" cy="6858000"/>
          </a:xfrm>
          <a:prstGeom prst="rect">
            <a:avLst/>
          </a:prstGeom>
          <a:noFill/>
          <a:ln>
            <a:noFill/>
          </a:ln>
        </p:spPr>
      </p:pic>
      <p:sp>
        <p:nvSpPr>
          <p:cNvPr id="7" name="Google Shape;7;p1"/>
          <p:cNvSpPr txBox="1">
            <a:spLocks noGrp="1"/>
          </p:cNvSpPr>
          <p:nvPr>
            <p:ph type="title"/>
          </p:nvPr>
        </p:nvSpPr>
        <p:spPr>
          <a:xfrm>
            <a:off x="2074900" y="959167"/>
            <a:ext cx="8822400" cy="933200"/>
          </a:xfrm>
          <a:prstGeom prst="rect">
            <a:avLst/>
          </a:prstGeom>
          <a:noFill/>
          <a:ln>
            <a:noFill/>
          </a:ln>
        </p:spPr>
        <p:txBody>
          <a:bodyPr spcFirstLastPara="1" wrap="square" lIns="91425" tIns="91425" rIns="91425" bIns="91425" anchor="b" anchorCtr="0">
            <a:noAutofit/>
          </a:bodyPr>
          <a:lstStyle>
            <a:lvl1pPr lvl="0">
              <a:spcBef>
                <a:spcPts val="0"/>
              </a:spcBef>
              <a:spcAft>
                <a:spcPts val="0"/>
              </a:spcAft>
              <a:buClr>
                <a:srgbClr val="25212A"/>
              </a:buClr>
              <a:buSzPts val="2400"/>
              <a:buFont typeface="Oswald"/>
              <a:buNone/>
              <a:defRPr sz="2400" b="1">
                <a:solidFill>
                  <a:srgbClr val="25212A"/>
                </a:solidFill>
                <a:latin typeface="Oswald"/>
                <a:ea typeface="Oswald"/>
                <a:cs typeface="Oswald"/>
                <a:sym typeface="Oswald"/>
              </a:defRPr>
            </a:lvl1pPr>
            <a:lvl2pPr lvl="1">
              <a:spcBef>
                <a:spcPts val="0"/>
              </a:spcBef>
              <a:spcAft>
                <a:spcPts val="0"/>
              </a:spcAft>
              <a:buClr>
                <a:srgbClr val="25212A"/>
              </a:buClr>
              <a:buSzPts val="2400"/>
              <a:buFont typeface="Oswald"/>
              <a:buNone/>
              <a:defRPr sz="2400" b="1">
                <a:solidFill>
                  <a:srgbClr val="25212A"/>
                </a:solidFill>
                <a:latin typeface="Oswald"/>
                <a:ea typeface="Oswald"/>
                <a:cs typeface="Oswald"/>
                <a:sym typeface="Oswald"/>
              </a:defRPr>
            </a:lvl2pPr>
            <a:lvl3pPr lvl="2">
              <a:spcBef>
                <a:spcPts val="0"/>
              </a:spcBef>
              <a:spcAft>
                <a:spcPts val="0"/>
              </a:spcAft>
              <a:buClr>
                <a:srgbClr val="25212A"/>
              </a:buClr>
              <a:buSzPts val="2400"/>
              <a:buFont typeface="Oswald"/>
              <a:buNone/>
              <a:defRPr sz="2400" b="1">
                <a:solidFill>
                  <a:srgbClr val="25212A"/>
                </a:solidFill>
                <a:latin typeface="Oswald"/>
                <a:ea typeface="Oswald"/>
                <a:cs typeface="Oswald"/>
                <a:sym typeface="Oswald"/>
              </a:defRPr>
            </a:lvl3pPr>
            <a:lvl4pPr lvl="3">
              <a:spcBef>
                <a:spcPts val="0"/>
              </a:spcBef>
              <a:spcAft>
                <a:spcPts val="0"/>
              </a:spcAft>
              <a:buClr>
                <a:srgbClr val="25212A"/>
              </a:buClr>
              <a:buSzPts val="2400"/>
              <a:buFont typeface="Oswald"/>
              <a:buNone/>
              <a:defRPr sz="2400" b="1">
                <a:solidFill>
                  <a:srgbClr val="25212A"/>
                </a:solidFill>
                <a:latin typeface="Oswald"/>
                <a:ea typeface="Oswald"/>
                <a:cs typeface="Oswald"/>
                <a:sym typeface="Oswald"/>
              </a:defRPr>
            </a:lvl4pPr>
            <a:lvl5pPr lvl="4">
              <a:spcBef>
                <a:spcPts val="0"/>
              </a:spcBef>
              <a:spcAft>
                <a:spcPts val="0"/>
              </a:spcAft>
              <a:buClr>
                <a:srgbClr val="25212A"/>
              </a:buClr>
              <a:buSzPts val="2400"/>
              <a:buFont typeface="Oswald"/>
              <a:buNone/>
              <a:defRPr sz="2400" b="1">
                <a:solidFill>
                  <a:srgbClr val="25212A"/>
                </a:solidFill>
                <a:latin typeface="Oswald"/>
                <a:ea typeface="Oswald"/>
                <a:cs typeface="Oswald"/>
                <a:sym typeface="Oswald"/>
              </a:defRPr>
            </a:lvl5pPr>
            <a:lvl6pPr lvl="5">
              <a:spcBef>
                <a:spcPts val="0"/>
              </a:spcBef>
              <a:spcAft>
                <a:spcPts val="0"/>
              </a:spcAft>
              <a:buClr>
                <a:srgbClr val="25212A"/>
              </a:buClr>
              <a:buSzPts val="2400"/>
              <a:buFont typeface="Oswald"/>
              <a:buNone/>
              <a:defRPr sz="2400" b="1">
                <a:solidFill>
                  <a:srgbClr val="25212A"/>
                </a:solidFill>
                <a:latin typeface="Oswald"/>
                <a:ea typeface="Oswald"/>
                <a:cs typeface="Oswald"/>
                <a:sym typeface="Oswald"/>
              </a:defRPr>
            </a:lvl6pPr>
            <a:lvl7pPr lvl="6">
              <a:spcBef>
                <a:spcPts val="0"/>
              </a:spcBef>
              <a:spcAft>
                <a:spcPts val="0"/>
              </a:spcAft>
              <a:buClr>
                <a:srgbClr val="25212A"/>
              </a:buClr>
              <a:buSzPts val="2400"/>
              <a:buFont typeface="Oswald"/>
              <a:buNone/>
              <a:defRPr sz="2400" b="1">
                <a:solidFill>
                  <a:srgbClr val="25212A"/>
                </a:solidFill>
                <a:latin typeface="Oswald"/>
                <a:ea typeface="Oswald"/>
                <a:cs typeface="Oswald"/>
                <a:sym typeface="Oswald"/>
              </a:defRPr>
            </a:lvl7pPr>
            <a:lvl8pPr lvl="7">
              <a:spcBef>
                <a:spcPts val="0"/>
              </a:spcBef>
              <a:spcAft>
                <a:spcPts val="0"/>
              </a:spcAft>
              <a:buClr>
                <a:srgbClr val="25212A"/>
              </a:buClr>
              <a:buSzPts val="2400"/>
              <a:buFont typeface="Oswald"/>
              <a:buNone/>
              <a:defRPr sz="2400" b="1">
                <a:solidFill>
                  <a:srgbClr val="25212A"/>
                </a:solidFill>
                <a:latin typeface="Oswald"/>
                <a:ea typeface="Oswald"/>
                <a:cs typeface="Oswald"/>
                <a:sym typeface="Oswald"/>
              </a:defRPr>
            </a:lvl8pPr>
            <a:lvl9pPr lvl="8">
              <a:spcBef>
                <a:spcPts val="0"/>
              </a:spcBef>
              <a:spcAft>
                <a:spcPts val="0"/>
              </a:spcAft>
              <a:buClr>
                <a:srgbClr val="25212A"/>
              </a:buClr>
              <a:buSzPts val="2400"/>
              <a:buFont typeface="Oswald"/>
              <a:buNone/>
              <a:defRPr sz="2400" b="1">
                <a:solidFill>
                  <a:srgbClr val="25212A"/>
                </a:solidFill>
                <a:latin typeface="Oswald"/>
                <a:ea typeface="Oswald"/>
                <a:cs typeface="Oswald"/>
                <a:sym typeface="Oswald"/>
              </a:defRPr>
            </a:lvl9pPr>
          </a:lstStyle>
          <a:p>
            <a:endParaRPr/>
          </a:p>
        </p:txBody>
      </p:sp>
      <p:sp>
        <p:nvSpPr>
          <p:cNvPr id="8" name="Google Shape;8;p1"/>
          <p:cNvSpPr txBox="1">
            <a:spLocks noGrp="1"/>
          </p:cNvSpPr>
          <p:nvPr>
            <p:ph type="body" idx="1"/>
          </p:nvPr>
        </p:nvSpPr>
        <p:spPr>
          <a:xfrm>
            <a:off x="2074900" y="1838428"/>
            <a:ext cx="8822400" cy="4056400"/>
          </a:xfrm>
          <a:prstGeom prst="rect">
            <a:avLst/>
          </a:prstGeom>
          <a:noFill/>
          <a:ln>
            <a:noFill/>
          </a:ln>
        </p:spPr>
        <p:txBody>
          <a:bodyPr spcFirstLastPara="1" wrap="square" lIns="91425" tIns="91425" rIns="91425" bIns="91425" anchor="t" anchorCtr="0">
            <a:noAutofit/>
          </a:bodyPr>
          <a:lstStyle>
            <a:lvl1pPr marL="457200" lvl="0" indent="-419100">
              <a:spcBef>
                <a:spcPts val="600"/>
              </a:spcBef>
              <a:spcAft>
                <a:spcPts val="0"/>
              </a:spcAft>
              <a:buClr>
                <a:srgbClr val="25212A"/>
              </a:buClr>
              <a:buSzPts val="3000"/>
              <a:buFont typeface="Tinos"/>
              <a:buChar char="◈"/>
              <a:defRPr sz="3000">
                <a:solidFill>
                  <a:srgbClr val="25212A"/>
                </a:solidFill>
                <a:latin typeface="Tinos"/>
                <a:ea typeface="Tinos"/>
                <a:cs typeface="Tinos"/>
                <a:sym typeface="Tinos"/>
              </a:defRPr>
            </a:lvl1pPr>
            <a:lvl2pPr marL="914400" lvl="1" indent="-381000">
              <a:spcBef>
                <a:spcPts val="0"/>
              </a:spcBef>
              <a:spcAft>
                <a:spcPts val="0"/>
              </a:spcAft>
              <a:buClr>
                <a:srgbClr val="25212A"/>
              </a:buClr>
              <a:buSzPts val="2400"/>
              <a:buFont typeface="Tinos"/>
              <a:buChar char="◆"/>
              <a:defRPr sz="2400">
                <a:solidFill>
                  <a:srgbClr val="25212A"/>
                </a:solidFill>
                <a:latin typeface="Tinos"/>
                <a:ea typeface="Tinos"/>
                <a:cs typeface="Tinos"/>
                <a:sym typeface="Tinos"/>
              </a:defRPr>
            </a:lvl2pPr>
            <a:lvl3pPr marL="1371600" lvl="2" indent="-381000">
              <a:spcBef>
                <a:spcPts val="0"/>
              </a:spcBef>
              <a:spcAft>
                <a:spcPts val="0"/>
              </a:spcAft>
              <a:buClr>
                <a:srgbClr val="25212A"/>
              </a:buClr>
              <a:buSzPts val="2400"/>
              <a:buFont typeface="Tinos"/>
              <a:buChar char="◇"/>
              <a:defRPr sz="2400">
                <a:solidFill>
                  <a:srgbClr val="25212A"/>
                </a:solidFill>
                <a:latin typeface="Tinos"/>
                <a:ea typeface="Tinos"/>
                <a:cs typeface="Tinos"/>
                <a:sym typeface="Tinos"/>
              </a:defRPr>
            </a:lvl3pPr>
            <a:lvl4pPr marL="1828800" lvl="3" indent="-342900">
              <a:spcBef>
                <a:spcPts val="0"/>
              </a:spcBef>
              <a:spcAft>
                <a:spcPts val="0"/>
              </a:spcAft>
              <a:buClr>
                <a:srgbClr val="25212A"/>
              </a:buClr>
              <a:buSzPts val="1800"/>
              <a:buFont typeface="Tinos"/>
              <a:buChar char="⬥"/>
              <a:defRPr sz="1800">
                <a:solidFill>
                  <a:srgbClr val="25212A"/>
                </a:solidFill>
                <a:latin typeface="Tinos"/>
                <a:ea typeface="Tinos"/>
                <a:cs typeface="Tinos"/>
                <a:sym typeface="Tinos"/>
              </a:defRPr>
            </a:lvl4pPr>
            <a:lvl5pPr marL="2286000" lvl="4" indent="-342900">
              <a:spcBef>
                <a:spcPts val="0"/>
              </a:spcBef>
              <a:spcAft>
                <a:spcPts val="0"/>
              </a:spcAft>
              <a:buClr>
                <a:srgbClr val="25212A"/>
              </a:buClr>
              <a:buSzPts val="1800"/>
              <a:buFont typeface="Tinos"/>
              <a:buChar char="⬦"/>
              <a:defRPr sz="1800">
                <a:solidFill>
                  <a:srgbClr val="25212A"/>
                </a:solidFill>
                <a:latin typeface="Tinos"/>
                <a:ea typeface="Tinos"/>
                <a:cs typeface="Tinos"/>
                <a:sym typeface="Tinos"/>
              </a:defRPr>
            </a:lvl5pPr>
            <a:lvl6pPr marL="2743200" lvl="5" indent="-342900">
              <a:spcBef>
                <a:spcPts val="0"/>
              </a:spcBef>
              <a:spcAft>
                <a:spcPts val="0"/>
              </a:spcAft>
              <a:buClr>
                <a:srgbClr val="25212A"/>
              </a:buClr>
              <a:buSzPts val="1800"/>
              <a:buFont typeface="Tinos"/>
              <a:buChar char="⬦"/>
              <a:defRPr sz="1800">
                <a:solidFill>
                  <a:srgbClr val="25212A"/>
                </a:solidFill>
                <a:latin typeface="Tinos"/>
                <a:ea typeface="Tinos"/>
                <a:cs typeface="Tinos"/>
                <a:sym typeface="Tinos"/>
              </a:defRPr>
            </a:lvl6pPr>
            <a:lvl7pPr marL="3200400" lvl="6" indent="-342900">
              <a:spcBef>
                <a:spcPts val="0"/>
              </a:spcBef>
              <a:spcAft>
                <a:spcPts val="0"/>
              </a:spcAft>
              <a:buClr>
                <a:srgbClr val="25212A"/>
              </a:buClr>
              <a:buSzPts val="1800"/>
              <a:buFont typeface="Tinos"/>
              <a:buChar char="⬦"/>
              <a:defRPr sz="1800">
                <a:solidFill>
                  <a:srgbClr val="25212A"/>
                </a:solidFill>
                <a:latin typeface="Tinos"/>
                <a:ea typeface="Tinos"/>
                <a:cs typeface="Tinos"/>
                <a:sym typeface="Tinos"/>
              </a:defRPr>
            </a:lvl7pPr>
            <a:lvl8pPr marL="3657600" lvl="7" indent="-342900">
              <a:spcBef>
                <a:spcPts val="0"/>
              </a:spcBef>
              <a:spcAft>
                <a:spcPts val="0"/>
              </a:spcAft>
              <a:buClr>
                <a:srgbClr val="25212A"/>
              </a:buClr>
              <a:buSzPts val="1800"/>
              <a:buFont typeface="Tinos"/>
              <a:buChar char="⬦"/>
              <a:defRPr sz="1800">
                <a:solidFill>
                  <a:srgbClr val="25212A"/>
                </a:solidFill>
                <a:latin typeface="Tinos"/>
                <a:ea typeface="Tinos"/>
                <a:cs typeface="Tinos"/>
                <a:sym typeface="Tinos"/>
              </a:defRPr>
            </a:lvl8pPr>
            <a:lvl9pPr marL="4114800" lvl="8" indent="-342900">
              <a:spcBef>
                <a:spcPts val="0"/>
              </a:spcBef>
              <a:spcAft>
                <a:spcPts val="0"/>
              </a:spcAft>
              <a:buClr>
                <a:srgbClr val="25212A"/>
              </a:buClr>
              <a:buSzPts val="1800"/>
              <a:buFont typeface="Tinos"/>
              <a:buChar char="⬦"/>
              <a:defRPr sz="1800">
                <a:solidFill>
                  <a:srgbClr val="25212A"/>
                </a:solidFill>
                <a:latin typeface="Tinos"/>
                <a:ea typeface="Tinos"/>
                <a:cs typeface="Tinos"/>
                <a:sym typeface="Tinos"/>
              </a:defRPr>
            </a:lvl9pPr>
          </a:lstStyle>
          <a:p>
            <a:endParaRPr/>
          </a:p>
        </p:txBody>
      </p:sp>
      <p:sp>
        <p:nvSpPr>
          <p:cNvPr id="9" name="Google Shape;9;p1"/>
          <p:cNvSpPr txBox="1">
            <a:spLocks noGrp="1"/>
          </p:cNvSpPr>
          <p:nvPr>
            <p:ph type="sldNum" idx="12"/>
          </p:nvPr>
        </p:nvSpPr>
        <p:spPr>
          <a:xfrm>
            <a:off x="10532467" y="5464568"/>
            <a:ext cx="731600" cy="524800"/>
          </a:xfrm>
          <a:prstGeom prst="rect">
            <a:avLst/>
          </a:prstGeom>
          <a:noFill/>
          <a:ln>
            <a:noFill/>
          </a:ln>
        </p:spPr>
        <p:txBody>
          <a:bodyPr spcFirstLastPara="1" wrap="square" lIns="91425" tIns="91425" rIns="91425" bIns="91425" anchor="ctr" anchorCtr="0">
            <a:noAutofit/>
          </a:bodyPr>
          <a:lstStyle>
            <a:lvl1pPr lvl="0" algn="r">
              <a:buNone/>
              <a:defRPr sz="1600">
                <a:solidFill>
                  <a:srgbClr val="666666"/>
                </a:solidFill>
                <a:latin typeface="Tinos"/>
                <a:ea typeface="Tinos"/>
                <a:cs typeface="Tinos"/>
                <a:sym typeface="Tinos"/>
              </a:defRPr>
            </a:lvl1pPr>
            <a:lvl2pPr lvl="1" algn="r">
              <a:buNone/>
              <a:defRPr sz="1600">
                <a:solidFill>
                  <a:srgbClr val="666666"/>
                </a:solidFill>
                <a:latin typeface="Tinos"/>
                <a:ea typeface="Tinos"/>
                <a:cs typeface="Tinos"/>
                <a:sym typeface="Tinos"/>
              </a:defRPr>
            </a:lvl2pPr>
            <a:lvl3pPr lvl="2" algn="r">
              <a:buNone/>
              <a:defRPr sz="1600">
                <a:solidFill>
                  <a:srgbClr val="666666"/>
                </a:solidFill>
                <a:latin typeface="Tinos"/>
                <a:ea typeface="Tinos"/>
                <a:cs typeface="Tinos"/>
                <a:sym typeface="Tinos"/>
              </a:defRPr>
            </a:lvl3pPr>
            <a:lvl4pPr lvl="3" algn="r">
              <a:buNone/>
              <a:defRPr sz="1600">
                <a:solidFill>
                  <a:srgbClr val="666666"/>
                </a:solidFill>
                <a:latin typeface="Tinos"/>
                <a:ea typeface="Tinos"/>
                <a:cs typeface="Tinos"/>
                <a:sym typeface="Tinos"/>
              </a:defRPr>
            </a:lvl4pPr>
            <a:lvl5pPr lvl="4" algn="r">
              <a:buNone/>
              <a:defRPr sz="1600">
                <a:solidFill>
                  <a:srgbClr val="666666"/>
                </a:solidFill>
                <a:latin typeface="Tinos"/>
                <a:ea typeface="Tinos"/>
                <a:cs typeface="Tinos"/>
                <a:sym typeface="Tinos"/>
              </a:defRPr>
            </a:lvl5pPr>
            <a:lvl6pPr lvl="5" algn="r">
              <a:buNone/>
              <a:defRPr sz="1600">
                <a:solidFill>
                  <a:srgbClr val="666666"/>
                </a:solidFill>
                <a:latin typeface="Tinos"/>
                <a:ea typeface="Tinos"/>
                <a:cs typeface="Tinos"/>
                <a:sym typeface="Tinos"/>
              </a:defRPr>
            </a:lvl6pPr>
            <a:lvl7pPr lvl="6" algn="r">
              <a:buNone/>
              <a:defRPr sz="1600">
                <a:solidFill>
                  <a:srgbClr val="666666"/>
                </a:solidFill>
                <a:latin typeface="Tinos"/>
                <a:ea typeface="Tinos"/>
                <a:cs typeface="Tinos"/>
                <a:sym typeface="Tinos"/>
              </a:defRPr>
            </a:lvl7pPr>
            <a:lvl8pPr lvl="7" algn="r">
              <a:buNone/>
              <a:defRPr sz="1600">
                <a:solidFill>
                  <a:srgbClr val="666666"/>
                </a:solidFill>
                <a:latin typeface="Tinos"/>
                <a:ea typeface="Tinos"/>
                <a:cs typeface="Tinos"/>
                <a:sym typeface="Tinos"/>
              </a:defRPr>
            </a:lvl8pPr>
            <a:lvl9pPr lvl="8" algn="r">
              <a:buNone/>
              <a:defRPr sz="1600">
                <a:solidFill>
                  <a:srgbClr val="666666"/>
                </a:solidFill>
                <a:latin typeface="Tinos"/>
                <a:ea typeface="Tinos"/>
                <a:cs typeface="Tinos"/>
                <a:sym typeface="Tinos"/>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296300417"/>
      </p:ext>
    </p:extLst>
  </p:cSld>
  <p:clrMap bg1="lt1" tx1="dk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Lst>
  <p:transition>
    <p:fade thruBlk="1"/>
  </p:transition>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2151342C-E631-A54E-9A22-68C3354DA805}"/>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VN"/>
          </a:p>
        </p:txBody>
      </p:sp>
      <p:sp>
        <p:nvSpPr>
          <p:cNvPr id="3" name="Text Placeholder 2">
            <a:extLst>
              <a:ext uri="{FF2B5EF4-FFF2-40B4-BE49-F238E27FC236}">
                <a16:creationId xmlns:a16="http://schemas.microsoft.com/office/drawing/2014/main" id="{3802D237-94E2-814F-815A-921C9AE39896}"/>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Date Placeholder 3">
            <a:extLst>
              <a:ext uri="{FF2B5EF4-FFF2-40B4-BE49-F238E27FC236}">
                <a16:creationId xmlns:a16="http://schemas.microsoft.com/office/drawing/2014/main" id="{605F3051-1F0C-3845-9C8E-5B6EAFC6252A}"/>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9AB8928-2C5D-944A-AD11-26EF9DA7C763}" type="datetimeFigureOut">
              <a:rPr lang="en-VN" smtClean="0"/>
              <a:t>02/27/2024</a:t>
            </a:fld>
            <a:endParaRPr lang="en-VN"/>
          </a:p>
        </p:txBody>
      </p:sp>
      <p:sp>
        <p:nvSpPr>
          <p:cNvPr id="5" name="Footer Placeholder 4">
            <a:extLst>
              <a:ext uri="{FF2B5EF4-FFF2-40B4-BE49-F238E27FC236}">
                <a16:creationId xmlns:a16="http://schemas.microsoft.com/office/drawing/2014/main" id="{5C2A0DA3-12BF-8B48-9DAD-1BF6E8331ED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VN"/>
          </a:p>
        </p:txBody>
      </p:sp>
      <p:sp>
        <p:nvSpPr>
          <p:cNvPr id="6" name="Slide Number Placeholder 5">
            <a:extLst>
              <a:ext uri="{FF2B5EF4-FFF2-40B4-BE49-F238E27FC236}">
                <a16:creationId xmlns:a16="http://schemas.microsoft.com/office/drawing/2014/main" id="{1B789AF3-8653-7140-B6B1-6F7372BA964D}"/>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A47CC76-19CB-C24E-ACD9-0E8923DD51E5}" type="slidenum">
              <a:rPr lang="en-VN" smtClean="0"/>
              <a:t>‹#›</a:t>
            </a:fld>
            <a:endParaRPr lang="en-VN"/>
          </a:p>
        </p:txBody>
      </p:sp>
    </p:spTree>
    <p:extLst>
      <p:ext uri="{BB962C8B-B14F-4D97-AF65-F5344CB8AC3E}">
        <p14:creationId xmlns:p14="http://schemas.microsoft.com/office/powerpoint/2010/main" val="889646617"/>
      </p:ext>
    </p:extLst>
  </p:cSld>
  <p:clrMap bg1="lt1" tx1="dk1" bg2="lt2" tx2="dk2" accent1="accent1" accent2="accent2" accent3="accent3" accent4="accent4" accent5="accent5" accent6="accent6" hlink="hlink" folHlink="folHlink"/>
  <p:sldLayoutIdLst>
    <p:sldLayoutId id="2147483669" r:id="rId1"/>
    <p:sldLayoutId id="2147483670" r:id="rId2"/>
    <p:sldLayoutId id="2147483671" r:id="rId3"/>
    <p:sldLayoutId id="2147483672" r:id="rId4"/>
    <p:sldLayoutId id="2147483673" r:id="rId5"/>
    <p:sldLayoutId id="2147483674" r:id="rId6"/>
    <p:sldLayoutId id="2147483675" r:id="rId7"/>
    <p:sldLayoutId id="2147483676" r:id="rId8"/>
    <p:sldLayoutId id="2147483677" r:id="rId9"/>
    <p:sldLayoutId id="2147483678" r:id="rId10"/>
    <p:sldLayoutId id="214748367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V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415600" y="593367"/>
            <a:ext cx="11360800" cy="7636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lt2"/>
              </a:buClr>
              <a:buSzPts val="2800"/>
              <a:buFont typeface="Advent Pro"/>
              <a:buNone/>
              <a:defRPr sz="2800" b="1">
                <a:solidFill>
                  <a:schemeClr val="lt2"/>
                </a:solidFill>
                <a:latin typeface="Advent Pro"/>
                <a:ea typeface="Advent Pro"/>
                <a:cs typeface="Advent Pro"/>
                <a:sym typeface="Advent Pro"/>
              </a:defRPr>
            </a:lvl1pPr>
            <a:lvl2pPr lvl="1">
              <a:spcBef>
                <a:spcPts val="0"/>
              </a:spcBef>
              <a:spcAft>
                <a:spcPts val="0"/>
              </a:spcAft>
              <a:buClr>
                <a:schemeClr val="lt2"/>
              </a:buClr>
              <a:buSzPts val="2800"/>
              <a:buNone/>
              <a:defRPr sz="2800">
                <a:solidFill>
                  <a:schemeClr val="lt2"/>
                </a:solidFill>
              </a:defRPr>
            </a:lvl2pPr>
            <a:lvl3pPr lvl="2">
              <a:spcBef>
                <a:spcPts val="0"/>
              </a:spcBef>
              <a:spcAft>
                <a:spcPts val="0"/>
              </a:spcAft>
              <a:buClr>
                <a:schemeClr val="lt2"/>
              </a:buClr>
              <a:buSzPts val="2800"/>
              <a:buNone/>
              <a:defRPr sz="2800">
                <a:solidFill>
                  <a:schemeClr val="lt2"/>
                </a:solidFill>
              </a:defRPr>
            </a:lvl3pPr>
            <a:lvl4pPr lvl="3">
              <a:spcBef>
                <a:spcPts val="0"/>
              </a:spcBef>
              <a:spcAft>
                <a:spcPts val="0"/>
              </a:spcAft>
              <a:buClr>
                <a:schemeClr val="lt2"/>
              </a:buClr>
              <a:buSzPts val="2800"/>
              <a:buNone/>
              <a:defRPr sz="2800">
                <a:solidFill>
                  <a:schemeClr val="lt2"/>
                </a:solidFill>
              </a:defRPr>
            </a:lvl4pPr>
            <a:lvl5pPr lvl="4">
              <a:spcBef>
                <a:spcPts val="0"/>
              </a:spcBef>
              <a:spcAft>
                <a:spcPts val="0"/>
              </a:spcAft>
              <a:buClr>
                <a:schemeClr val="lt2"/>
              </a:buClr>
              <a:buSzPts val="2800"/>
              <a:buNone/>
              <a:defRPr sz="2800">
                <a:solidFill>
                  <a:schemeClr val="lt2"/>
                </a:solidFill>
              </a:defRPr>
            </a:lvl5pPr>
            <a:lvl6pPr lvl="5">
              <a:spcBef>
                <a:spcPts val="0"/>
              </a:spcBef>
              <a:spcAft>
                <a:spcPts val="0"/>
              </a:spcAft>
              <a:buClr>
                <a:schemeClr val="lt2"/>
              </a:buClr>
              <a:buSzPts val="2800"/>
              <a:buNone/>
              <a:defRPr sz="2800">
                <a:solidFill>
                  <a:schemeClr val="lt2"/>
                </a:solidFill>
              </a:defRPr>
            </a:lvl6pPr>
            <a:lvl7pPr lvl="6">
              <a:spcBef>
                <a:spcPts val="0"/>
              </a:spcBef>
              <a:spcAft>
                <a:spcPts val="0"/>
              </a:spcAft>
              <a:buClr>
                <a:schemeClr val="lt2"/>
              </a:buClr>
              <a:buSzPts val="2800"/>
              <a:buNone/>
              <a:defRPr sz="2800">
                <a:solidFill>
                  <a:schemeClr val="lt2"/>
                </a:solidFill>
              </a:defRPr>
            </a:lvl7pPr>
            <a:lvl8pPr lvl="7">
              <a:spcBef>
                <a:spcPts val="0"/>
              </a:spcBef>
              <a:spcAft>
                <a:spcPts val="0"/>
              </a:spcAft>
              <a:buClr>
                <a:schemeClr val="lt2"/>
              </a:buClr>
              <a:buSzPts val="2800"/>
              <a:buNone/>
              <a:defRPr sz="2800">
                <a:solidFill>
                  <a:schemeClr val="lt2"/>
                </a:solidFill>
              </a:defRPr>
            </a:lvl8pPr>
            <a:lvl9pPr lvl="8">
              <a:spcBef>
                <a:spcPts val="0"/>
              </a:spcBef>
              <a:spcAft>
                <a:spcPts val="0"/>
              </a:spcAft>
              <a:buClr>
                <a:schemeClr val="lt2"/>
              </a:buClr>
              <a:buSzPts val="2800"/>
              <a:buNone/>
              <a:defRPr sz="2800">
                <a:solidFill>
                  <a:schemeClr val="lt2"/>
                </a:solidFill>
              </a:defRPr>
            </a:lvl9pPr>
          </a:lstStyle>
          <a:p>
            <a:endParaRPr/>
          </a:p>
        </p:txBody>
      </p:sp>
      <p:sp>
        <p:nvSpPr>
          <p:cNvPr id="7" name="Google Shape;7;p1"/>
          <p:cNvSpPr txBox="1">
            <a:spLocks noGrp="1"/>
          </p:cNvSpPr>
          <p:nvPr>
            <p:ph type="body" idx="1"/>
          </p:nvPr>
        </p:nvSpPr>
        <p:spPr>
          <a:xfrm>
            <a:off x="415600" y="1536633"/>
            <a:ext cx="11360800" cy="4555200"/>
          </a:xfrm>
          <a:prstGeom prst="rect">
            <a:avLst/>
          </a:prstGeom>
          <a:noFill/>
          <a:ln>
            <a:noFill/>
          </a:ln>
        </p:spPr>
        <p:txBody>
          <a:bodyPr spcFirstLastPara="1" wrap="square" lIns="91425" tIns="91425" rIns="91425" bIns="91425" anchor="t" anchorCtr="0">
            <a:noAutofit/>
          </a:bodyPr>
          <a:lstStyle>
            <a:lvl1pPr marL="457200" lvl="0" indent="-342900">
              <a:lnSpc>
                <a:spcPct val="100000"/>
              </a:lnSpc>
              <a:spcBef>
                <a:spcPts val="0"/>
              </a:spcBef>
              <a:spcAft>
                <a:spcPts val="0"/>
              </a:spcAft>
              <a:buClr>
                <a:schemeClr val="lt2"/>
              </a:buClr>
              <a:buSzPts val="1800"/>
              <a:buFont typeface="Advent Pro"/>
              <a:buChar char="●"/>
              <a:defRPr sz="1800">
                <a:solidFill>
                  <a:schemeClr val="lt2"/>
                </a:solidFill>
                <a:latin typeface="Advent Pro"/>
                <a:ea typeface="Advent Pro"/>
                <a:cs typeface="Advent Pro"/>
                <a:sym typeface="Advent Pro"/>
              </a:defRPr>
            </a:lvl1pPr>
            <a:lvl2pPr marL="914400" lvl="1" indent="-317500">
              <a:lnSpc>
                <a:spcPct val="100000"/>
              </a:lnSpc>
              <a:spcBef>
                <a:spcPts val="1600"/>
              </a:spcBef>
              <a:spcAft>
                <a:spcPts val="0"/>
              </a:spcAft>
              <a:buClr>
                <a:schemeClr val="lt2"/>
              </a:buClr>
              <a:buSzPts val="1400"/>
              <a:buFont typeface="Advent Pro"/>
              <a:buChar char="○"/>
              <a:defRPr>
                <a:solidFill>
                  <a:schemeClr val="lt2"/>
                </a:solidFill>
                <a:latin typeface="Advent Pro"/>
                <a:ea typeface="Advent Pro"/>
                <a:cs typeface="Advent Pro"/>
                <a:sym typeface="Advent Pro"/>
              </a:defRPr>
            </a:lvl2pPr>
            <a:lvl3pPr marL="1371600" lvl="2" indent="-317500">
              <a:lnSpc>
                <a:spcPct val="100000"/>
              </a:lnSpc>
              <a:spcBef>
                <a:spcPts val="1600"/>
              </a:spcBef>
              <a:spcAft>
                <a:spcPts val="0"/>
              </a:spcAft>
              <a:buClr>
                <a:schemeClr val="lt2"/>
              </a:buClr>
              <a:buSzPts val="1400"/>
              <a:buFont typeface="Advent Pro"/>
              <a:buChar char="■"/>
              <a:defRPr>
                <a:solidFill>
                  <a:schemeClr val="lt2"/>
                </a:solidFill>
                <a:latin typeface="Advent Pro"/>
                <a:ea typeface="Advent Pro"/>
                <a:cs typeface="Advent Pro"/>
                <a:sym typeface="Advent Pro"/>
              </a:defRPr>
            </a:lvl3pPr>
            <a:lvl4pPr marL="1828800" lvl="3" indent="-317500">
              <a:lnSpc>
                <a:spcPct val="100000"/>
              </a:lnSpc>
              <a:spcBef>
                <a:spcPts val="1600"/>
              </a:spcBef>
              <a:spcAft>
                <a:spcPts val="0"/>
              </a:spcAft>
              <a:buClr>
                <a:schemeClr val="lt2"/>
              </a:buClr>
              <a:buSzPts val="1400"/>
              <a:buFont typeface="Advent Pro"/>
              <a:buChar char="●"/>
              <a:defRPr>
                <a:solidFill>
                  <a:schemeClr val="lt2"/>
                </a:solidFill>
                <a:latin typeface="Advent Pro"/>
                <a:ea typeface="Advent Pro"/>
                <a:cs typeface="Advent Pro"/>
                <a:sym typeface="Advent Pro"/>
              </a:defRPr>
            </a:lvl4pPr>
            <a:lvl5pPr marL="2286000" lvl="4" indent="-317500">
              <a:lnSpc>
                <a:spcPct val="100000"/>
              </a:lnSpc>
              <a:spcBef>
                <a:spcPts val="1600"/>
              </a:spcBef>
              <a:spcAft>
                <a:spcPts val="0"/>
              </a:spcAft>
              <a:buClr>
                <a:schemeClr val="lt2"/>
              </a:buClr>
              <a:buSzPts val="1400"/>
              <a:buFont typeface="Advent Pro"/>
              <a:buChar char="○"/>
              <a:defRPr>
                <a:solidFill>
                  <a:schemeClr val="lt2"/>
                </a:solidFill>
                <a:latin typeface="Advent Pro"/>
                <a:ea typeface="Advent Pro"/>
                <a:cs typeface="Advent Pro"/>
                <a:sym typeface="Advent Pro"/>
              </a:defRPr>
            </a:lvl5pPr>
            <a:lvl6pPr marL="2743200" lvl="5" indent="-317500">
              <a:lnSpc>
                <a:spcPct val="100000"/>
              </a:lnSpc>
              <a:spcBef>
                <a:spcPts val="1600"/>
              </a:spcBef>
              <a:spcAft>
                <a:spcPts val="0"/>
              </a:spcAft>
              <a:buClr>
                <a:schemeClr val="lt2"/>
              </a:buClr>
              <a:buSzPts val="1400"/>
              <a:buFont typeface="Advent Pro"/>
              <a:buChar char="■"/>
              <a:defRPr>
                <a:solidFill>
                  <a:schemeClr val="lt2"/>
                </a:solidFill>
                <a:latin typeface="Advent Pro"/>
                <a:ea typeface="Advent Pro"/>
                <a:cs typeface="Advent Pro"/>
                <a:sym typeface="Advent Pro"/>
              </a:defRPr>
            </a:lvl6pPr>
            <a:lvl7pPr marL="3200400" lvl="6" indent="-317500">
              <a:lnSpc>
                <a:spcPct val="100000"/>
              </a:lnSpc>
              <a:spcBef>
                <a:spcPts val="1600"/>
              </a:spcBef>
              <a:spcAft>
                <a:spcPts val="0"/>
              </a:spcAft>
              <a:buClr>
                <a:schemeClr val="lt2"/>
              </a:buClr>
              <a:buSzPts val="1400"/>
              <a:buFont typeface="Advent Pro"/>
              <a:buChar char="●"/>
              <a:defRPr>
                <a:solidFill>
                  <a:schemeClr val="lt2"/>
                </a:solidFill>
                <a:latin typeface="Advent Pro"/>
                <a:ea typeface="Advent Pro"/>
                <a:cs typeface="Advent Pro"/>
                <a:sym typeface="Advent Pro"/>
              </a:defRPr>
            </a:lvl7pPr>
            <a:lvl8pPr marL="3657600" lvl="7" indent="-317500">
              <a:lnSpc>
                <a:spcPct val="100000"/>
              </a:lnSpc>
              <a:spcBef>
                <a:spcPts val="1600"/>
              </a:spcBef>
              <a:spcAft>
                <a:spcPts val="0"/>
              </a:spcAft>
              <a:buClr>
                <a:schemeClr val="lt2"/>
              </a:buClr>
              <a:buSzPts val="1400"/>
              <a:buFont typeface="Advent Pro"/>
              <a:buChar char="○"/>
              <a:defRPr>
                <a:solidFill>
                  <a:schemeClr val="lt2"/>
                </a:solidFill>
                <a:latin typeface="Advent Pro"/>
                <a:ea typeface="Advent Pro"/>
                <a:cs typeface="Advent Pro"/>
                <a:sym typeface="Advent Pro"/>
              </a:defRPr>
            </a:lvl8pPr>
            <a:lvl9pPr marL="4114800" lvl="8" indent="-317500">
              <a:lnSpc>
                <a:spcPct val="100000"/>
              </a:lnSpc>
              <a:spcBef>
                <a:spcPts val="1600"/>
              </a:spcBef>
              <a:spcAft>
                <a:spcPts val="1600"/>
              </a:spcAft>
              <a:buClr>
                <a:schemeClr val="lt2"/>
              </a:buClr>
              <a:buSzPts val="1400"/>
              <a:buFont typeface="Advent Pro"/>
              <a:buChar char="■"/>
              <a:defRPr>
                <a:solidFill>
                  <a:schemeClr val="lt2"/>
                </a:solidFill>
                <a:latin typeface="Advent Pro"/>
                <a:ea typeface="Advent Pro"/>
                <a:cs typeface="Advent Pro"/>
                <a:sym typeface="Advent Pro"/>
              </a:defRPr>
            </a:lvl9pPr>
          </a:lstStyle>
          <a:p>
            <a:endParaRPr/>
          </a:p>
        </p:txBody>
      </p:sp>
    </p:spTree>
    <p:extLst>
      <p:ext uri="{BB962C8B-B14F-4D97-AF65-F5344CB8AC3E}">
        <p14:creationId xmlns:p14="http://schemas.microsoft.com/office/powerpoint/2010/main" val="2980819026"/>
      </p:ext>
    </p:extLst>
  </p:cSld>
  <p:clrMap bg1="lt1" tx1="dk1" bg2="dk2" tx2="lt2" accent1="accent1" accent2="accent2" accent3="accent3" accent4="accent4" accent5="accent5" accent6="accent6" hlink="hlink" folHlink="folHlink"/>
  <p:sldLayoutIdLst>
    <p:sldLayoutId id="2147483681" r:id="rId1"/>
    <p:sldLayoutId id="2147483682" r:id="rId2"/>
    <p:sldLayoutId id="2147483683" r:id="rId3"/>
    <p:sldLayoutId id="2147483684" r:id="rId4"/>
    <p:sldLayoutId id="2147483685" r:id="rId5"/>
    <p:sldLayoutId id="2147483686" r:id="rId6"/>
    <p:sldLayoutId id="2147483687" r:id="rId7"/>
    <p:sldLayoutId id="2147483689" r:id="rId8"/>
    <p:sldLayoutId id="2147483690" r:id="rId9"/>
    <p:sldLayoutId id="2147483691" r:id="rId10"/>
    <p:sldLayoutId id="2147483692" r:id="rId11"/>
    <p:sldLayoutId id="2147483693" r:id="rId12"/>
    <p:sldLayoutId id="2147483694" r:id="rId13"/>
    <p:sldLayoutId id="2147483695" r:id="rId14"/>
    <p:sldLayoutId id="2147483696" r:id="rId15"/>
    <p:sldLayoutId id="2147483697" r:id="rId16"/>
    <p:sldLayoutId id="2147483698" r:id="rId17"/>
    <p:sldLayoutId id="2147483699" r:id="rId18"/>
    <p:sldLayoutId id="2147483700" r:id="rId19"/>
    <p:sldLayoutId id="2147483701" r:id="rId20"/>
    <p:sldLayoutId id="2147483702" r:id="rId21"/>
    <p:sldLayoutId id="2147483703" r:id="rId22"/>
    <p:sldLayoutId id="2147483704" r:id="rId23"/>
    <p:sldLayoutId id="2147483705" r:id="rId24"/>
    <p:sldLayoutId id="2147483706" r:id="rId25"/>
    <p:sldLayoutId id="2147483707" r:id="rId26"/>
    <p:sldLayoutId id="2147483708" r:id="rId27"/>
    <p:sldLayoutId id="2147483709" r:id="rId28"/>
    <p:sldLayoutId id="2147483710" r:id="rId29"/>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Title Placeholder 1">
            <a:extLst>
              <a:ext uri="{FF2B5EF4-FFF2-40B4-BE49-F238E27FC236}">
                <a16:creationId xmlns:a16="http://schemas.microsoft.com/office/drawing/2014/main" id="{5FABAEBE-EF3A-2949-A310-5B9723F603A3}"/>
              </a:ext>
            </a:extLst>
          </p:cNvPr>
          <p:cNvSpPr>
            <a:spLocks noGrp="1" noChangeArrowheads="1"/>
          </p:cNvSpPr>
          <p:nvPr>
            <p:ph type="title" idx="4294967295"/>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zh-CN"/>
              <a:t>Click to edit Master title style</a:t>
            </a:r>
          </a:p>
        </p:txBody>
      </p:sp>
      <p:sp>
        <p:nvSpPr>
          <p:cNvPr id="1027" name="Text Placeholder 2">
            <a:extLst>
              <a:ext uri="{FF2B5EF4-FFF2-40B4-BE49-F238E27FC236}">
                <a16:creationId xmlns:a16="http://schemas.microsoft.com/office/drawing/2014/main" id="{E509A329-8F3C-EA42-8458-0968EE524928}"/>
              </a:ext>
            </a:extLst>
          </p:cNvPr>
          <p:cNvSpPr>
            <a:spLocks noGrp="1" noChangeArrowheads="1"/>
          </p:cNvSpPr>
          <p:nvPr>
            <p:ph type="body" idx="4294967295"/>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zh-CN"/>
              <a:t>Click to edit Master text styles</a:t>
            </a:r>
          </a:p>
          <a:p>
            <a:pPr lvl="1"/>
            <a:r>
              <a:rPr lang="en-US" altLang="zh-CN"/>
              <a:t>Second level</a:t>
            </a:r>
          </a:p>
          <a:p>
            <a:pPr lvl="2"/>
            <a:r>
              <a:rPr lang="en-US" altLang="zh-CN"/>
              <a:t>Third level</a:t>
            </a:r>
          </a:p>
          <a:p>
            <a:pPr lvl="3"/>
            <a:r>
              <a:rPr lang="en-US" altLang="zh-CN"/>
              <a:t>Fourth level</a:t>
            </a:r>
          </a:p>
          <a:p>
            <a:pPr lvl="4"/>
            <a:r>
              <a:rPr lang="en-US" altLang="zh-CN"/>
              <a:t>Fifth level</a:t>
            </a:r>
          </a:p>
        </p:txBody>
      </p:sp>
      <p:sp>
        <p:nvSpPr>
          <p:cNvPr id="4" name="Date Placeholder 3">
            <a:extLst>
              <a:ext uri="{FF2B5EF4-FFF2-40B4-BE49-F238E27FC236}">
                <a16:creationId xmlns:a16="http://schemas.microsoft.com/office/drawing/2014/main" id="{E634248F-EE96-B743-ADDC-77FC27194A13}"/>
              </a:ext>
            </a:extLst>
          </p:cNvPr>
          <p:cNvSpPr>
            <a:spLocks noGrp="1"/>
          </p:cNvSpPr>
          <p:nvPr>
            <p:ph type="dt" sz="half" idx="2"/>
          </p:nvPr>
        </p:nvSpPr>
        <p:spPr>
          <a:xfrm>
            <a:off x="609600" y="6356351"/>
            <a:ext cx="2844800" cy="365125"/>
          </a:xfrm>
          <a:prstGeom prst="rect">
            <a:avLst/>
          </a:prstGeom>
        </p:spPr>
        <p:txBody>
          <a:bodyPr vert="horz" wrap="square" lIns="91440" tIns="45720" rIns="91440" bIns="45720" numCol="1" anchor="ctr" anchorCtr="0" compatLnSpc="1">
            <a:prstTxWarp prst="textNoShape">
              <a:avLst/>
            </a:prstTxWarp>
          </a:bodyPr>
          <a:lstStyle>
            <a:lvl1pPr>
              <a:buFont typeface="Arial" pitchFamily="34" charset="0"/>
              <a:buNone/>
              <a:defRPr sz="1200">
                <a:solidFill>
                  <a:srgbClr val="898989"/>
                </a:solidFill>
                <a:latin typeface="Arial" pitchFamily="34" charset="0"/>
              </a:defRPr>
            </a:lvl1pPr>
          </a:lstStyle>
          <a:p>
            <a:pPr>
              <a:defRPr/>
            </a:pPr>
            <a:endParaRPr lang="en-US" altLang="zh-CN"/>
          </a:p>
        </p:txBody>
      </p:sp>
      <p:sp>
        <p:nvSpPr>
          <p:cNvPr id="5" name="Footer Placeholder 4">
            <a:extLst>
              <a:ext uri="{FF2B5EF4-FFF2-40B4-BE49-F238E27FC236}">
                <a16:creationId xmlns:a16="http://schemas.microsoft.com/office/drawing/2014/main" id="{2A150956-7BC2-024B-B6A8-5B916BCCD89F}"/>
              </a:ext>
            </a:extLst>
          </p:cNvPr>
          <p:cNvSpPr>
            <a:spLocks noGrp="1"/>
          </p:cNvSpPr>
          <p:nvPr>
            <p:ph type="ftr" sz="quarter" idx="3"/>
          </p:nvPr>
        </p:nvSpPr>
        <p:spPr>
          <a:xfrm>
            <a:off x="4165600" y="6356351"/>
            <a:ext cx="3860800" cy="365125"/>
          </a:xfrm>
          <a:prstGeom prst="rect">
            <a:avLst/>
          </a:prstGeom>
        </p:spPr>
        <p:txBody>
          <a:bodyPr vert="horz" wrap="square" lIns="91440" tIns="45720" rIns="91440" bIns="45720" numCol="1" anchor="ctr" anchorCtr="0" compatLnSpc="1">
            <a:prstTxWarp prst="textNoShape">
              <a:avLst/>
            </a:prstTxWarp>
          </a:bodyPr>
          <a:lstStyle>
            <a:lvl1pPr algn="ctr">
              <a:buFont typeface="Arial" pitchFamily="34" charset="0"/>
              <a:buNone/>
              <a:defRPr sz="1200">
                <a:solidFill>
                  <a:srgbClr val="898989"/>
                </a:solidFill>
                <a:latin typeface="Arial" pitchFamily="34" charset="0"/>
              </a:defRPr>
            </a:lvl1pPr>
          </a:lstStyle>
          <a:p>
            <a:pPr>
              <a:defRPr/>
            </a:pPr>
            <a:endParaRPr lang="en-US" altLang="zh-CN"/>
          </a:p>
        </p:txBody>
      </p:sp>
      <p:sp>
        <p:nvSpPr>
          <p:cNvPr id="6" name="Slide Number Placeholder 5">
            <a:extLst>
              <a:ext uri="{FF2B5EF4-FFF2-40B4-BE49-F238E27FC236}">
                <a16:creationId xmlns:a16="http://schemas.microsoft.com/office/drawing/2014/main" id="{A7989469-9FA1-9541-9E10-20A0EA6BF5EB}"/>
              </a:ext>
            </a:extLst>
          </p:cNvPr>
          <p:cNvSpPr>
            <a:spLocks noGrp="1"/>
          </p:cNvSpPr>
          <p:nvPr>
            <p:ph type="sldNum" sz="quarter" idx="4"/>
          </p:nvPr>
        </p:nvSpPr>
        <p:spPr>
          <a:xfrm>
            <a:off x="8737600" y="6356351"/>
            <a:ext cx="28448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defRPr>
            </a:lvl1pPr>
          </a:lstStyle>
          <a:p>
            <a:fld id="{45B72664-5915-CC43-A679-A169A63656CC}" type="slidenum">
              <a:rPr lang="en-US" altLang="zh-CN"/>
              <a:pPr/>
              <a:t>‹#›</a:t>
            </a:fld>
            <a:endParaRPr lang="en-US" altLang="zh-CN"/>
          </a:p>
        </p:txBody>
      </p:sp>
    </p:spTree>
    <p:extLst>
      <p:ext uri="{BB962C8B-B14F-4D97-AF65-F5344CB8AC3E}">
        <p14:creationId xmlns:p14="http://schemas.microsoft.com/office/powerpoint/2010/main" val="447323287"/>
      </p:ext>
    </p:extLst>
  </p:cSld>
  <p:clrMap bg1="lt1" tx1="dk1" bg2="lt2" tx2="dk2" accent1="accent1" accent2="accent2" accent3="accent3" accent4="accent4" accent5="accent5" accent6="accent6" hlink="hlink" folHlink="folHlink"/>
  <p:sldLayoutIdLst>
    <p:sldLayoutId id="2147483712" r:id="rId1"/>
    <p:sldLayoutId id="2147483713" r:id="rId2"/>
    <p:sldLayoutId id="2147483714" r:id="rId3"/>
    <p:sldLayoutId id="2147483715" r:id="rId4"/>
    <p:sldLayoutId id="2147483716" r:id="rId5"/>
    <p:sldLayoutId id="2147483717" r:id="rId6"/>
    <p:sldLayoutId id="2147483718" r:id="rId7"/>
    <p:sldLayoutId id="2147483719" r:id="rId8"/>
    <p:sldLayoutId id="2147483720" r:id="rId9"/>
    <p:sldLayoutId id="2147483721" r:id="rId10"/>
    <p:sldLayoutId id="2147483722" r:id="rId11"/>
    <p:sldLayoutId id="2147483723" r:id="rId12"/>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anose="020F0502020204030204" pitchFamily="34" charset="0"/>
        </a:defRPr>
      </a:lvl2pPr>
      <a:lvl3pPr algn="ctr" rtl="0" eaLnBrk="0" fontAlgn="base" hangingPunct="0">
        <a:spcBef>
          <a:spcPct val="0"/>
        </a:spcBef>
        <a:spcAft>
          <a:spcPct val="0"/>
        </a:spcAft>
        <a:defRPr sz="4400">
          <a:solidFill>
            <a:schemeClr val="tx1"/>
          </a:solidFill>
          <a:latin typeface="Calibri" panose="020F0502020204030204" pitchFamily="34" charset="0"/>
        </a:defRPr>
      </a:lvl3pPr>
      <a:lvl4pPr algn="ctr" rtl="0" eaLnBrk="0" fontAlgn="base" hangingPunct="0">
        <a:spcBef>
          <a:spcPct val="0"/>
        </a:spcBef>
        <a:spcAft>
          <a:spcPct val="0"/>
        </a:spcAft>
        <a:defRPr sz="4400">
          <a:solidFill>
            <a:schemeClr val="tx1"/>
          </a:solidFill>
          <a:latin typeface="Calibri" panose="020F0502020204030204" pitchFamily="34" charset="0"/>
        </a:defRPr>
      </a:lvl4pPr>
      <a:lvl5pPr algn="ctr" rtl="0" eaLnBrk="0" fontAlgn="base" hangingPunct="0">
        <a:spcBef>
          <a:spcPct val="0"/>
        </a:spcBef>
        <a:spcAft>
          <a:spcPct val="0"/>
        </a:spcAft>
        <a:defRPr sz="4400">
          <a:solidFill>
            <a:schemeClr val="tx1"/>
          </a:solidFill>
          <a:latin typeface="Calibri" panose="020F0502020204030204" pitchFamily="34" charset="0"/>
        </a:defRPr>
      </a:lvl5pPr>
      <a:lvl6pPr marL="457200" algn="ctr" rtl="0" fontAlgn="base">
        <a:spcBef>
          <a:spcPct val="0"/>
        </a:spcBef>
        <a:spcAft>
          <a:spcPct val="0"/>
        </a:spcAft>
        <a:defRPr sz="4400">
          <a:solidFill>
            <a:schemeClr val="tx1"/>
          </a:solidFill>
          <a:latin typeface="Calibri" panose="020F0502020204030204" pitchFamily="34" charset="0"/>
        </a:defRPr>
      </a:lvl6pPr>
      <a:lvl7pPr marL="914400" algn="ctr" rtl="0" fontAlgn="base">
        <a:spcBef>
          <a:spcPct val="0"/>
        </a:spcBef>
        <a:spcAft>
          <a:spcPct val="0"/>
        </a:spcAft>
        <a:defRPr sz="4400">
          <a:solidFill>
            <a:schemeClr val="tx1"/>
          </a:solidFill>
          <a:latin typeface="Calibri" panose="020F0502020204030204" pitchFamily="34" charset="0"/>
        </a:defRPr>
      </a:lvl7pPr>
      <a:lvl8pPr marL="1371600" algn="ctr" rtl="0" fontAlgn="base">
        <a:spcBef>
          <a:spcPct val="0"/>
        </a:spcBef>
        <a:spcAft>
          <a:spcPct val="0"/>
        </a:spcAft>
        <a:defRPr sz="4400">
          <a:solidFill>
            <a:schemeClr val="tx1"/>
          </a:solidFill>
          <a:latin typeface="Calibri" panose="020F0502020204030204" pitchFamily="34" charset="0"/>
        </a:defRPr>
      </a:lvl8pPr>
      <a:lvl9pPr marL="1828800" algn="ctr" rtl="0" fontAlgn="base">
        <a:spcBef>
          <a:spcPct val="0"/>
        </a:spcBef>
        <a:spcAft>
          <a:spcPct val="0"/>
        </a:spcAft>
        <a:defRPr sz="4400">
          <a:solidFill>
            <a:schemeClr val="tx1"/>
          </a:solidFill>
          <a:latin typeface="Calibri" panose="020F0502020204030204"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Chỗ dành sẵn cho Tiêu đề 1">
            <a:extLst>
              <a:ext uri="{FF2B5EF4-FFF2-40B4-BE49-F238E27FC236}">
                <a16:creationId xmlns:a16="http://schemas.microsoft.com/office/drawing/2014/main" id="{652097C7-9A64-CFA9-0DF8-5FCEDB7779C5}"/>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vi-VN"/>
              <a:t>Bấm để sửa kiểu tiêu đề Bản cái</a:t>
            </a:r>
          </a:p>
        </p:txBody>
      </p:sp>
      <p:sp>
        <p:nvSpPr>
          <p:cNvPr id="3" name="Chỗ dành sẵn cho Văn bản 2">
            <a:extLst>
              <a:ext uri="{FF2B5EF4-FFF2-40B4-BE49-F238E27FC236}">
                <a16:creationId xmlns:a16="http://schemas.microsoft.com/office/drawing/2014/main" id="{CBC95A98-4A17-46F0-1E5C-799AAFDFE04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p>
        </p:txBody>
      </p:sp>
      <p:sp>
        <p:nvSpPr>
          <p:cNvPr id="4" name="Chỗ dành sẵn cho Ngày tháng 3">
            <a:extLst>
              <a:ext uri="{FF2B5EF4-FFF2-40B4-BE49-F238E27FC236}">
                <a16:creationId xmlns:a16="http://schemas.microsoft.com/office/drawing/2014/main" id="{2E281974-946D-BBE7-90B8-526D843ACC99}"/>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074000-BC8F-464C-8C86-0279BEB9343E}" type="datetimeFigureOut">
              <a:rPr lang="vi-VN" smtClean="0"/>
              <a:t>27/02/2024</a:t>
            </a:fld>
            <a:endParaRPr lang="vi-VN"/>
          </a:p>
        </p:txBody>
      </p:sp>
      <p:sp>
        <p:nvSpPr>
          <p:cNvPr id="5" name="Chỗ dành sẵn cho Chân trang 4">
            <a:extLst>
              <a:ext uri="{FF2B5EF4-FFF2-40B4-BE49-F238E27FC236}">
                <a16:creationId xmlns:a16="http://schemas.microsoft.com/office/drawing/2014/main" id="{149616E5-FC19-3F7F-E6A8-A99BD1D1492B}"/>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vi-VN"/>
          </a:p>
        </p:txBody>
      </p:sp>
      <p:sp>
        <p:nvSpPr>
          <p:cNvPr id="6" name="Chỗ dành sẵn cho Số hiệu Bản chiếu 5">
            <a:extLst>
              <a:ext uri="{FF2B5EF4-FFF2-40B4-BE49-F238E27FC236}">
                <a16:creationId xmlns:a16="http://schemas.microsoft.com/office/drawing/2014/main" id="{708F088E-3671-70B0-6CF5-38D4A83637FA}"/>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9354597-67FC-43A8-B282-CB2F2CA5021C}" type="slidenum">
              <a:rPr lang="vi-VN" smtClean="0"/>
              <a:t>‹#›</a:t>
            </a:fld>
            <a:endParaRPr lang="vi-VN"/>
          </a:p>
        </p:txBody>
      </p:sp>
    </p:spTree>
    <p:extLst>
      <p:ext uri="{BB962C8B-B14F-4D97-AF65-F5344CB8AC3E}">
        <p14:creationId xmlns:p14="http://schemas.microsoft.com/office/powerpoint/2010/main" val="1872243754"/>
      </p:ext>
    </p:extLst>
  </p:cSld>
  <p:clrMap bg1="lt1" tx1="dk1" bg2="lt2" tx2="dk2" accent1="accent1" accent2="accent2" accent3="accent3" accent4="accent4" accent5="accent5" accent6="accent6" hlink="hlink" folHlink="folHlink"/>
  <p:sldLayoutIdLst>
    <p:sldLayoutId id="2147483727" r:id="rId1"/>
    <p:sldLayoutId id="2147483728" r:id="rId2"/>
    <p:sldLayoutId id="2147483729" r:id="rId3"/>
    <p:sldLayoutId id="2147483730" r:id="rId4"/>
    <p:sldLayoutId id="2147483731" r:id="rId5"/>
    <p:sldLayoutId id="2147483732" r:id="rId6"/>
    <p:sldLayoutId id="2147483733" r:id="rId7"/>
    <p:sldLayoutId id="2147483734" r:id="rId8"/>
    <p:sldLayoutId id="2147483735" r:id="rId9"/>
    <p:sldLayoutId id="2147483736" r:id="rId10"/>
    <p:sldLayoutId id="2147483737" r:id="rId11"/>
    <p:sldLayoutId id="2147483738" r:id="rId12"/>
    <p:sldLayoutId id="2147483739" r:id="rId13"/>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vi-V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14.xml"/><Relationship Id="rId6" Type="http://schemas.openxmlformats.org/officeDocument/2006/relationships/image" Target="../media/image7.png"/><Relationship Id="rId5" Type="http://schemas.openxmlformats.org/officeDocument/2006/relationships/image" Target="../media/image6.png"/><Relationship Id="rId4" Type="http://schemas.openxmlformats.org/officeDocument/2006/relationships/image" Target="../media/image5.png"/></Relationships>
</file>

<file path=ppt/slides/_rels/slide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10.png"/><Relationship Id="rId4" Type="http://schemas.openxmlformats.org/officeDocument/2006/relationships/image" Target="../media/image9.png"/></Relationships>
</file>

<file path=ppt/slides/_rels/slide3.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2.xml"/><Relationship Id="rId1" Type="http://schemas.openxmlformats.org/officeDocument/2006/relationships/slideLayout" Target="../slideLayouts/slideLayout71.xml"/><Relationship Id="rId6" Type="http://schemas.openxmlformats.org/officeDocument/2006/relationships/image" Target="../media/image14.svg"/><Relationship Id="rId5" Type="http://schemas.openxmlformats.org/officeDocument/2006/relationships/image" Target="../media/image13.png"/><Relationship Id="rId4" Type="http://schemas.openxmlformats.org/officeDocument/2006/relationships/image" Target="../media/image12.svg"/></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9.xml"/></Relationships>
</file>

<file path=ppt/slides/_rels/slide6.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Layout" Target="../slideLayouts/slideLayout61.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image" Target="../media/image18.png"/><Relationship Id="rId1" Type="http://schemas.openxmlformats.org/officeDocument/2006/relationships/slideLayout" Target="../slideLayouts/slideLayout14.xml"/><Relationship Id="rId5" Type="http://schemas.openxmlformats.org/officeDocument/2006/relationships/image" Target="../media/image21.jpeg"/><Relationship Id="rId4" Type="http://schemas.openxmlformats.org/officeDocument/2006/relationships/image" Target="../media/image20.jpeg"/></Relationships>
</file>

<file path=ppt/slides/_rels/slide10.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image" Target="../media/image22.jpeg"/><Relationship Id="rId1" Type="http://schemas.openxmlformats.org/officeDocument/2006/relationships/slideLayout" Target="../slideLayouts/slideLayout14.xml"/><Relationship Id="rId4" Type="http://schemas.openxmlformats.org/officeDocument/2006/relationships/image" Target="../media/image24.png"/></Relationships>
</file>

<file path=ppt/slides/_rels/slide11.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25.png"/><Relationship Id="rId1" Type="http://schemas.openxmlformats.org/officeDocument/2006/relationships/slideLayout" Target="../slideLayouts/slideLayout14.xml"/><Relationship Id="rId4" Type="http://schemas.openxmlformats.org/officeDocument/2006/relationships/image" Target="../media/image27.png"/></Relationships>
</file>

<file path=ppt/slides/_rels/slide12.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image" Target="../media/image28.png"/><Relationship Id="rId1" Type="http://schemas.openxmlformats.org/officeDocument/2006/relationships/slideLayout" Target="../slideLayouts/slideLayout27.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hyperlink" Target="http://upload.wikimedia.org/wikipedia/commons/8/87/Georgy_Lvov_LOC_3c35383u.jpg" TargetMode="External"/><Relationship Id="rId1" Type="http://schemas.openxmlformats.org/officeDocument/2006/relationships/slideLayout" Target="../slideLayouts/slideLayout49.xml"/><Relationship Id="rId4" Type="http://schemas.openxmlformats.org/officeDocument/2006/relationships/image" Target="../media/image31.png"/></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7.xml"/></Relationships>
</file>

<file path=ppt/slides/_rels/slide17.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jpeg"/><Relationship Id="rId1" Type="http://schemas.openxmlformats.org/officeDocument/2006/relationships/slideLayout" Target="../slideLayouts/slideLayout27.xml"/></Relationships>
</file>

<file path=ppt/slides/_rels/slide18.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image" Target="../media/image35.jpeg"/><Relationship Id="rId1" Type="http://schemas.openxmlformats.org/officeDocument/2006/relationships/slideLayout" Target="../slideLayouts/slideLayout27.xml"/><Relationship Id="rId4" Type="http://schemas.openxmlformats.org/officeDocument/2006/relationships/image" Target="../media/image37.jpe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7.xml"/></Relationships>
</file>

<file path=ppt/slides/_rels/slide21.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8" Type="http://schemas.openxmlformats.org/officeDocument/2006/relationships/image" Target="../media/image41.png"/><Relationship Id="rId13" Type="http://schemas.openxmlformats.org/officeDocument/2006/relationships/image" Target="../media/image46.gif"/><Relationship Id="rId18" Type="http://schemas.openxmlformats.org/officeDocument/2006/relationships/image" Target="../media/image51.png"/><Relationship Id="rId26" Type="http://schemas.openxmlformats.org/officeDocument/2006/relationships/slide" Target="slide31.xml"/><Relationship Id="rId3" Type="http://schemas.openxmlformats.org/officeDocument/2006/relationships/slideLayout" Target="../slideLayouts/slideLayout9.xml"/><Relationship Id="rId21" Type="http://schemas.openxmlformats.org/officeDocument/2006/relationships/image" Target="../media/image53.png"/><Relationship Id="rId7" Type="http://schemas.openxmlformats.org/officeDocument/2006/relationships/image" Target="../media/image40.png"/><Relationship Id="rId12" Type="http://schemas.openxmlformats.org/officeDocument/2006/relationships/image" Target="../media/image45.png"/><Relationship Id="rId17" Type="http://schemas.openxmlformats.org/officeDocument/2006/relationships/image" Target="../media/image50.gif"/><Relationship Id="rId25" Type="http://schemas.openxmlformats.org/officeDocument/2006/relationships/image" Target="../media/image55.png"/><Relationship Id="rId2" Type="http://schemas.openxmlformats.org/officeDocument/2006/relationships/audio" Target="../media/media1.wma"/><Relationship Id="rId16" Type="http://schemas.openxmlformats.org/officeDocument/2006/relationships/image" Target="../media/image49.png"/><Relationship Id="rId20" Type="http://schemas.openxmlformats.org/officeDocument/2006/relationships/slide" Target="slide28.xml"/><Relationship Id="rId29" Type="http://schemas.openxmlformats.org/officeDocument/2006/relationships/image" Target="../media/image57.png"/><Relationship Id="rId1" Type="http://schemas.microsoft.com/office/2007/relationships/media" Target="../media/media1.wma"/><Relationship Id="rId6" Type="http://schemas.openxmlformats.org/officeDocument/2006/relationships/image" Target="../media/image39.png"/><Relationship Id="rId11" Type="http://schemas.openxmlformats.org/officeDocument/2006/relationships/image" Target="../media/image44.png"/><Relationship Id="rId24" Type="http://schemas.openxmlformats.org/officeDocument/2006/relationships/slide" Target="slide30.xml"/><Relationship Id="rId5" Type="http://schemas.openxmlformats.org/officeDocument/2006/relationships/image" Target="../media/image38.jpeg"/><Relationship Id="rId15" Type="http://schemas.openxmlformats.org/officeDocument/2006/relationships/image" Target="../media/image48.gif"/><Relationship Id="rId23" Type="http://schemas.openxmlformats.org/officeDocument/2006/relationships/image" Target="../media/image54.png"/><Relationship Id="rId28" Type="http://schemas.openxmlformats.org/officeDocument/2006/relationships/slide" Target="slide32.xml"/><Relationship Id="rId10" Type="http://schemas.openxmlformats.org/officeDocument/2006/relationships/image" Target="../media/image43.png"/><Relationship Id="rId19" Type="http://schemas.openxmlformats.org/officeDocument/2006/relationships/image" Target="../media/image52.png"/><Relationship Id="rId31" Type="http://schemas.openxmlformats.org/officeDocument/2006/relationships/image" Target="../media/image58.png"/><Relationship Id="rId4" Type="http://schemas.openxmlformats.org/officeDocument/2006/relationships/audio" Target="../media/audio1.wav"/><Relationship Id="rId9" Type="http://schemas.openxmlformats.org/officeDocument/2006/relationships/image" Target="../media/image42.png"/><Relationship Id="rId14" Type="http://schemas.openxmlformats.org/officeDocument/2006/relationships/image" Target="../media/image47.gif"/><Relationship Id="rId22" Type="http://schemas.openxmlformats.org/officeDocument/2006/relationships/slide" Target="slide29.xml"/><Relationship Id="rId27" Type="http://schemas.openxmlformats.org/officeDocument/2006/relationships/image" Target="../media/image56.png"/><Relationship Id="rId30" Type="http://schemas.openxmlformats.org/officeDocument/2006/relationships/slide" Target="slide33.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audio" Target="../media/audio2.wav"/><Relationship Id="rId1" Type="http://schemas.openxmlformats.org/officeDocument/2006/relationships/slideLayout" Target="../slideLayouts/slideLayout9.xml"/><Relationship Id="rId6" Type="http://schemas.openxmlformats.org/officeDocument/2006/relationships/image" Target="../media/image61.png"/><Relationship Id="rId5" Type="http://schemas.openxmlformats.org/officeDocument/2006/relationships/image" Target="../media/image60.png"/><Relationship Id="rId4" Type="http://schemas.openxmlformats.org/officeDocument/2006/relationships/slide" Target="slide25.xml"/></Relationships>
</file>

<file path=ppt/slides/_rels/slide29.xml.rels><?xml version="1.0" encoding="UTF-8" standalone="yes"?>
<Relationships xmlns="http://schemas.openxmlformats.org/package/2006/relationships"><Relationship Id="rId3" Type="http://schemas.openxmlformats.org/officeDocument/2006/relationships/image" Target="../media/image62.jpg"/><Relationship Id="rId2" Type="http://schemas.openxmlformats.org/officeDocument/2006/relationships/audio" Target="../media/audio2.wav"/><Relationship Id="rId1" Type="http://schemas.openxmlformats.org/officeDocument/2006/relationships/slideLayout" Target="../slideLayouts/slideLayout9.xml"/><Relationship Id="rId5" Type="http://schemas.openxmlformats.org/officeDocument/2006/relationships/image" Target="../media/image60.png"/><Relationship Id="rId4" Type="http://schemas.openxmlformats.org/officeDocument/2006/relationships/slide" Target="slide25.xml"/></Relationships>
</file>

<file path=ppt/slides/_rels/slide30.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audio" Target="../media/audio2.wav"/><Relationship Id="rId1" Type="http://schemas.openxmlformats.org/officeDocument/2006/relationships/slideLayout" Target="../slideLayouts/slideLayout9.xml"/><Relationship Id="rId5" Type="http://schemas.openxmlformats.org/officeDocument/2006/relationships/image" Target="../media/image60.png"/><Relationship Id="rId4" Type="http://schemas.openxmlformats.org/officeDocument/2006/relationships/slide" Target="slide25.xml"/></Relationships>
</file>

<file path=ppt/slides/_rels/slide31.xml.rels><?xml version="1.0" encoding="UTF-8" standalone="yes"?>
<Relationships xmlns="http://schemas.openxmlformats.org/package/2006/relationships"><Relationship Id="rId3" Type="http://schemas.openxmlformats.org/officeDocument/2006/relationships/image" Target="../media/image63.jpg"/><Relationship Id="rId2" Type="http://schemas.openxmlformats.org/officeDocument/2006/relationships/audio" Target="../media/audio2.wav"/><Relationship Id="rId1" Type="http://schemas.openxmlformats.org/officeDocument/2006/relationships/slideLayout" Target="../slideLayouts/slideLayout9.xml"/><Relationship Id="rId5" Type="http://schemas.openxmlformats.org/officeDocument/2006/relationships/image" Target="../media/image60.png"/><Relationship Id="rId4" Type="http://schemas.openxmlformats.org/officeDocument/2006/relationships/slide" Target="slide25.xml"/></Relationships>
</file>

<file path=ppt/slides/_rels/slide32.xml.rels><?xml version="1.0" encoding="UTF-8" standalone="yes"?>
<Relationships xmlns="http://schemas.openxmlformats.org/package/2006/relationships"><Relationship Id="rId3" Type="http://schemas.openxmlformats.org/officeDocument/2006/relationships/slide" Target="slide25.xml"/><Relationship Id="rId2" Type="http://schemas.openxmlformats.org/officeDocument/2006/relationships/audio" Target="../media/audio2.wav"/><Relationship Id="rId1" Type="http://schemas.openxmlformats.org/officeDocument/2006/relationships/slideLayout" Target="../slideLayouts/slideLayout9.xml"/><Relationship Id="rId4" Type="http://schemas.openxmlformats.org/officeDocument/2006/relationships/image" Target="../media/image60.png"/></Relationships>
</file>

<file path=ppt/slides/_rels/slide33.xml.rels><?xml version="1.0" encoding="UTF-8" standalone="yes"?>
<Relationships xmlns="http://schemas.openxmlformats.org/package/2006/relationships"><Relationship Id="rId3" Type="http://schemas.openxmlformats.org/officeDocument/2006/relationships/image" Target="../media/image64.jpg"/><Relationship Id="rId2" Type="http://schemas.openxmlformats.org/officeDocument/2006/relationships/audio" Target="../media/audio2.wav"/><Relationship Id="rId1" Type="http://schemas.openxmlformats.org/officeDocument/2006/relationships/slideLayout" Target="../slideLayouts/slideLayout9.xml"/><Relationship Id="rId5" Type="http://schemas.openxmlformats.org/officeDocument/2006/relationships/image" Target="../media/image60.png"/><Relationship Id="rId4" Type="http://schemas.openxmlformats.org/officeDocument/2006/relationships/slide" Target="slide2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Rounded Corners 6">
            <a:extLst>
              <a:ext uri="{FF2B5EF4-FFF2-40B4-BE49-F238E27FC236}">
                <a16:creationId xmlns:a16="http://schemas.microsoft.com/office/drawing/2014/main" id="{850E0BFF-3162-C2CF-94A5-DF741FB5FF31}"/>
              </a:ext>
            </a:extLst>
          </p:cNvPr>
          <p:cNvSpPr/>
          <p:nvPr/>
        </p:nvSpPr>
        <p:spPr>
          <a:xfrm>
            <a:off x="5100639" y="2521874"/>
            <a:ext cx="6096000" cy="1123950"/>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3600" b="1">
                <a:solidFill>
                  <a:srgbClr val="FF0000"/>
                </a:solidFill>
                <a:latin typeface="Times New Roman" panose="02020603050405020304" pitchFamily="18" charset="0"/>
                <a:cs typeface="Times New Roman" panose="02020603050405020304" pitchFamily="18" charset="0"/>
              </a:rPr>
              <a:t>Đây là quốc gia nào?</a:t>
            </a:r>
          </a:p>
        </p:txBody>
      </p:sp>
      <p:pic>
        <p:nvPicPr>
          <p:cNvPr id="2" name="Picture 1">
            <a:extLst>
              <a:ext uri="{FF2B5EF4-FFF2-40B4-BE49-F238E27FC236}">
                <a16:creationId xmlns:a16="http://schemas.microsoft.com/office/drawing/2014/main" id="{B8B40DC4-D2B5-9544-DD1D-DD1F2BF45F8F}"/>
              </a:ext>
            </a:extLst>
          </p:cNvPr>
          <p:cNvPicPr>
            <a:picLocks noChangeAspect="1"/>
          </p:cNvPicPr>
          <p:nvPr/>
        </p:nvPicPr>
        <p:blipFill>
          <a:blip r:embed="rId2"/>
          <a:stretch>
            <a:fillRect/>
          </a:stretch>
        </p:blipFill>
        <p:spPr>
          <a:xfrm>
            <a:off x="266701" y="154856"/>
            <a:ext cx="4692399" cy="2816944"/>
          </a:xfrm>
          <a:prstGeom prst="rect">
            <a:avLst/>
          </a:prstGeom>
        </p:spPr>
      </p:pic>
      <p:pic>
        <p:nvPicPr>
          <p:cNvPr id="8" name="Picture 7">
            <a:extLst>
              <a:ext uri="{FF2B5EF4-FFF2-40B4-BE49-F238E27FC236}">
                <a16:creationId xmlns:a16="http://schemas.microsoft.com/office/drawing/2014/main" id="{C2C75863-63C2-0C1A-D88A-B7F76BCA44CC}"/>
              </a:ext>
            </a:extLst>
          </p:cNvPr>
          <p:cNvPicPr>
            <a:picLocks noChangeAspect="1"/>
          </p:cNvPicPr>
          <p:nvPr/>
        </p:nvPicPr>
        <p:blipFill>
          <a:blip r:embed="rId3"/>
          <a:stretch>
            <a:fillRect/>
          </a:stretch>
        </p:blipFill>
        <p:spPr>
          <a:xfrm>
            <a:off x="5100639" y="40556"/>
            <a:ext cx="3681412" cy="2276475"/>
          </a:xfrm>
          <a:prstGeom prst="rect">
            <a:avLst/>
          </a:prstGeom>
        </p:spPr>
      </p:pic>
      <p:pic>
        <p:nvPicPr>
          <p:cNvPr id="10" name="Picture 9">
            <a:extLst>
              <a:ext uri="{FF2B5EF4-FFF2-40B4-BE49-F238E27FC236}">
                <a16:creationId xmlns:a16="http://schemas.microsoft.com/office/drawing/2014/main" id="{62D53477-7D68-09A2-78CD-F6E3C946BB19}"/>
              </a:ext>
            </a:extLst>
          </p:cNvPr>
          <p:cNvPicPr>
            <a:picLocks noChangeAspect="1"/>
          </p:cNvPicPr>
          <p:nvPr/>
        </p:nvPicPr>
        <p:blipFill>
          <a:blip r:embed="rId4"/>
          <a:stretch>
            <a:fillRect/>
          </a:stretch>
        </p:blipFill>
        <p:spPr>
          <a:xfrm>
            <a:off x="5439030" y="4191000"/>
            <a:ext cx="6654294" cy="2743090"/>
          </a:xfrm>
          <a:prstGeom prst="rect">
            <a:avLst/>
          </a:prstGeom>
        </p:spPr>
      </p:pic>
      <p:pic>
        <p:nvPicPr>
          <p:cNvPr id="12" name="Picture 11">
            <a:extLst>
              <a:ext uri="{FF2B5EF4-FFF2-40B4-BE49-F238E27FC236}">
                <a16:creationId xmlns:a16="http://schemas.microsoft.com/office/drawing/2014/main" id="{6971B2AA-0A8B-06CC-E3A0-094ABB6D558D}"/>
              </a:ext>
            </a:extLst>
          </p:cNvPr>
          <p:cNvPicPr>
            <a:picLocks noChangeAspect="1"/>
          </p:cNvPicPr>
          <p:nvPr/>
        </p:nvPicPr>
        <p:blipFill>
          <a:blip r:embed="rId5"/>
          <a:stretch>
            <a:fillRect/>
          </a:stretch>
        </p:blipFill>
        <p:spPr>
          <a:xfrm>
            <a:off x="266701" y="3690993"/>
            <a:ext cx="4524374" cy="2743089"/>
          </a:xfrm>
          <a:prstGeom prst="rect">
            <a:avLst/>
          </a:prstGeom>
        </p:spPr>
      </p:pic>
      <p:pic>
        <p:nvPicPr>
          <p:cNvPr id="14" name="Picture 13">
            <a:extLst>
              <a:ext uri="{FF2B5EF4-FFF2-40B4-BE49-F238E27FC236}">
                <a16:creationId xmlns:a16="http://schemas.microsoft.com/office/drawing/2014/main" id="{4170F6E3-43C0-9D6D-8A69-F2C5E96FC37A}"/>
              </a:ext>
            </a:extLst>
          </p:cNvPr>
          <p:cNvPicPr>
            <a:picLocks noChangeAspect="1"/>
          </p:cNvPicPr>
          <p:nvPr/>
        </p:nvPicPr>
        <p:blipFill>
          <a:blip r:embed="rId6"/>
          <a:stretch>
            <a:fillRect/>
          </a:stretch>
        </p:blipFill>
        <p:spPr>
          <a:xfrm>
            <a:off x="9064374" y="40556"/>
            <a:ext cx="3028950" cy="2197819"/>
          </a:xfrm>
          <a:prstGeom prst="rect">
            <a:avLst/>
          </a:prstGeom>
        </p:spPr>
      </p:pic>
    </p:spTree>
    <p:extLst>
      <p:ext uri="{BB962C8B-B14F-4D97-AF65-F5344CB8AC3E}">
        <p14:creationId xmlns:p14="http://schemas.microsoft.com/office/powerpoint/2010/main" val="296600833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grpId="0" nodeType="with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randombar(horizontal)">
                                      <p:cBhvr>
                                        <p:cTn id="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55"/>
        <p:cNvGrpSpPr/>
        <p:nvPr/>
      </p:nvGrpSpPr>
      <p:grpSpPr>
        <a:xfrm>
          <a:off x="0" y="0"/>
          <a:ext cx="0" cy="0"/>
          <a:chOff x="0" y="0"/>
          <a:chExt cx="0" cy="0"/>
        </a:xfrm>
      </p:grpSpPr>
      <p:sp>
        <p:nvSpPr>
          <p:cNvPr id="6" name="Rectangle 5">
            <a:extLst>
              <a:ext uri="{FF2B5EF4-FFF2-40B4-BE49-F238E27FC236}">
                <a16:creationId xmlns:a16="http://schemas.microsoft.com/office/drawing/2014/main" id="{10D5FCFA-0EA4-2A40-B73C-860BDC8EE421}"/>
              </a:ext>
            </a:extLst>
          </p:cNvPr>
          <p:cNvSpPr/>
          <p:nvPr/>
        </p:nvSpPr>
        <p:spPr>
          <a:xfrm>
            <a:off x="3226844" y="1304991"/>
            <a:ext cx="7836193" cy="2123658"/>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en-US" sz="44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CÁCH MẠNG THÁNG </a:t>
            </a:r>
            <a:r>
              <a:rPr kumimoji="0" lang="en-US" altLang="en-US" sz="4400" b="1" i="0" u="none" strike="noStrike" kern="120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rPr>
              <a:t>MƯỜI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en-US" sz="4400" b="1" i="0" u="none" strike="noStrike" kern="120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rPr>
              <a:t>NGA NĂM 1917</a:t>
            </a:r>
            <a:br>
              <a:rPr kumimoji="0" lang="en-US" altLang="en-US" sz="4400" b="1" i="0" u="none" strike="noStrike" kern="1200" cap="none" spc="0" normalizeH="0" baseline="0" noProof="0" dirty="0">
                <a:ln>
                  <a:noFill/>
                </a:ln>
                <a:solidFill>
                  <a:srgbClr val="ED7D31"/>
                </a:solidFill>
                <a:effectLst/>
                <a:uLnTx/>
                <a:uFillTx/>
                <a:latin typeface="Times New Roman" panose="02020603050405020304" pitchFamily="18" charset="0"/>
                <a:ea typeface="+mn-ea"/>
                <a:cs typeface="Times New Roman" panose="02020603050405020304" pitchFamily="18" charset="0"/>
              </a:rPr>
            </a:br>
            <a:endParaRPr kumimoji="0" lang="en-VN" sz="44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
        <p:nvSpPr>
          <p:cNvPr id="4" name="Rectangle 3">
            <a:extLst>
              <a:ext uri="{FF2B5EF4-FFF2-40B4-BE49-F238E27FC236}">
                <a16:creationId xmlns:a16="http://schemas.microsoft.com/office/drawing/2014/main" id="{1410A92D-04F4-A04B-B8DF-80A091263392}"/>
              </a:ext>
            </a:extLst>
          </p:cNvPr>
          <p:cNvSpPr/>
          <p:nvPr/>
        </p:nvSpPr>
        <p:spPr>
          <a:xfrm>
            <a:off x="5702968" y="562584"/>
            <a:ext cx="2034531" cy="769441"/>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altLang="en-US" sz="4400" b="1" i="0" u="none" strike="noStrike" kern="120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rPr>
              <a:t>BÀI 13 </a:t>
            </a:r>
            <a:endParaRPr kumimoji="0" lang="en-VN" sz="2000" b="0" i="0" u="none" strike="noStrike" kern="1200" cap="none" spc="0" normalizeH="0" baseline="0" noProof="0" dirty="0">
              <a:ln>
                <a:noFill/>
              </a:ln>
              <a:solidFill>
                <a:srgbClr val="FF0000"/>
              </a:solidFill>
              <a:effectLst/>
              <a:uLnTx/>
              <a:uFillTx/>
              <a:latin typeface="Arial"/>
              <a:ea typeface="+mn-ea"/>
              <a:cs typeface="+mn-cs"/>
            </a:endParaRPr>
          </a:p>
        </p:txBody>
      </p:sp>
      <p:sp>
        <p:nvSpPr>
          <p:cNvPr id="9" name="Rectangle 8">
            <a:extLst>
              <a:ext uri="{FF2B5EF4-FFF2-40B4-BE49-F238E27FC236}">
                <a16:creationId xmlns:a16="http://schemas.microsoft.com/office/drawing/2014/main" id="{95C9F6E4-E506-BA44-8AEF-0E091E31A853}"/>
              </a:ext>
            </a:extLst>
          </p:cNvPr>
          <p:cNvSpPr/>
          <p:nvPr/>
        </p:nvSpPr>
        <p:spPr>
          <a:xfrm>
            <a:off x="0" y="5820131"/>
            <a:ext cx="11405937" cy="303655"/>
          </a:xfrm>
          <a:prstGeom prst="rect">
            <a:avLst/>
          </a:prstGeom>
          <a:ln>
            <a:noFill/>
          </a:ln>
        </p:spPr>
        <p:style>
          <a:lnRef idx="2">
            <a:schemeClr val="dk1">
              <a:shade val="50000"/>
            </a:schemeClr>
          </a:lnRef>
          <a:fillRef idx="1">
            <a:schemeClr val="dk1"/>
          </a:fillRef>
          <a:effectRef idx="0">
            <a:schemeClr val="dk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VN" sz="1800" b="0" i="0" u="none" strike="noStrike" kern="1200" cap="none" spc="0" normalizeH="0" baseline="0" noProof="0">
              <a:ln>
                <a:noFill/>
              </a:ln>
              <a:solidFill>
                <a:srgbClr val="FFFFFF"/>
              </a:solidFill>
              <a:effectLst/>
              <a:uLnTx/>
              <a:uFillTx/>
              <a:latin typeface="Arial"/>
              <a:ea typeface="+mn-ea"/>
              <a:cs typeface="+mn-cs"/>
            </a:endParaRPr>
          </a:p>
        </p:txBody>
      </p:sp>
      <p:pic>
        <p:nvPicPr>
          <p:cNvPr id="2" name="Picture 1">
            <a:extLst>
              <a:ext uri="{FF2B5EF4-FFF2-40B4-BE49-F238E27FC236}">
                <a16:creationId xmlns:a16="http://schemas.microsoft.com/office/drawing/2014/main" id="{24649971-FC48-26A5-9885-A8B97ABCD290}"/>
              </a:ext>
            </a:extLst>
          </p:cNvPr>
          <p:cNvPicPr>
            <a:picLocks noChangeAspect="1"/>
          </p:cNvPicPr>
          <p:nvPr/>
        </p:nvPicPr>
        <p:blipFill>
          <a:blip r:embed="rId3"/>
          <a:stretch>
            <a:fillRect/>
          </a:stretch>
        </p:blipFill>
        <p:spPr>
          <a:xfrm>
            <a:off x="7610475" y="2886385"/>
            <a:ext cx="3724275" cy="2839117"/>
          </a:xfrm>
          <a:prstGeom prst="rect">
            <a:avLst/>
          </a:prstGeom>
        </p:spPr>
      </p:pic>
      <p:pic>
        <p:nvPicPr>
          <p:cNvPr id="3" name="Picture 2">
            <a:extLst>
              <a:ext uri="{FF2B5EF4-FFF2-40B4-BE49-F238E27FC236}">
                <a16:creationId xmlns:a16="http://schemas.microsoft.com/office/drawing/2014/main" id="{702351A7-C029-26D8-B917-2ED8EE4ABCAF}"/>
              </a:ext>
            </a:extLst>
          </p:cNvPr>
          <p:cNvPicPr>
            <a:picLocks noChangeAspect="1"/>
          </p:cNvPicPr>
          <p:nvPr/>
        </p:nvPicPr>
        <p:blipFill>
          <a:blip r:embed="rId4"/>
          <a:stretch>
            <a:fillRect/>
          </a:stretch>
        </p:blipFill>
        <p:spPr>
          <a:xfrm>
            <a:off x="57902" y="2933700"/>
            <a:ext cx="3942598" cy="2839117"/>
          </a:xfrm>
          <a:prstGeom prst="rect">
            <a:avLst/>
          </a:prstGeom>
        </p:spPr>
      </p:pic>
      <p:pic>
        <p:nvPicPr>
          <p:cNvPr id="5" name="Picture 4">
            <a:extLst>
              <a:ext uri="{FF2B5EF4-FFF2-40B4-BE49-F238E27FC236}">
                <a16:creationId xmlns:a16="http://schemas.microsoft.com/office/drawing/2014/main" id="{5D81B675-AE36-5B88-F5A3-C09FB52B2B56}"/>
              </a:ext>
            </a:extLst>
          </p:cNvPr>
          <p:cNvPicPr>
            <a:picLocks noChangeAspect="1"/>
          </p:cNvPicPr>
          <p:nvPr/>
        </p:nvPicPr>
        <p:blipFill>
          <a:blip r:embed="rId5"/>
          <a:stretch>
            <a:fillRect/>
          </a:stretch>
        </p:blipFill>
        <p:spPr>
          <a:xfrm>
            <a:off x="4052887" y="2886386"/>
            <a:ext cx="3505200" cy="2839117"/>
          </a:xfrm>
          <a:prstGeom prst="rect">
            <a:avLst/>
          </a:prstGeom>
        </p:spPr>
      </p:pic>
    </p:spTree>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4" name="Rectangle 3">
            <a:extLst>
              <a:ext uri="{FF2B5EF4-FFF2-40B4-BE49-F238E27FC236}">
                <a16:creationId xmlns:a16="http://schemas.microsoft.com/office/drawing/2014/main" id="{FC84E6EC-2D71-3943-B23B-0C15ADFDB514}"/>
              </a:ext>
            </a:extLst>
          </p:cNvPr>
          <p:cNvSpPr/>
          <p:nvPr/>
        </p:nvSpPr>
        <p:spPr>
          <a:xfrm>
            <a:off x="2748898" y="2322959"/>
            <a:ext cx="8903583" cy="707886"/>
          </a:xfrm>
          <a:prstGeom prst="rect">
            <a:avLst/>
          </a:prstGeom>
        </p:spPr>
        <p:txBody>
          <a:bodyPr wrap="square">
            <a:spAutoFit/>
          </a:bodyPr>
          <a:lstStyle/>
          <a:p>
            <a:pPr lvl="0" eaLnBrk="0" fontAlgn="base" hangingPunct="0">
              <a:spcBef>
                <a:spcPct val="0"/>
              </a:spcBef>
              <a:spcAft>
                <a:spcPct val="0"/>
              </a:spcAft>
              <a:defRPr/>
            </a:pPr>
            <a:r>
              <a:rPr kumimoji="0" lang="vi-VN" altLang="vi-VN" sz="3200" b="1" i="0" u="none" strike="noStrike" kern="1200" cap="none" spc="0" normalizeH="0" baseline="0" noProof="0" dirty="0">
                <a:ln>
                  <a:noFill/>
                </a:ln>
                <a:solidFill>
                  <a:srgbClr val="002060"/>
                </a:solidFill>
                <a:effectLst/>
                <a:uLnTx/>
                <a:uFillTx/>
                <a:latin typeface="Times New Roman" panose="02020603050405020304" pitchFamily="18" charset="0"/>
                <a:ea typeface="+mn-ea"/>
                <a:cs typeface="+mn-cs"/>
              </a:rPr>
              <a:t>1</a:t>
            </a:r>
            <a:r>
              <a:rPr kumimoji="0" lang="vi-VN" altLang="vi-VN" sz="3200" b="1" i="0" u="none" strike="noStrike" kern="1200" cap="none" spc="0" normalizeH="0" baseline="0" noProof="0">
                <a:ln>
                  <a:noFill/>
                </a:ln>
                <a:solidFill>
                  <a:srgbClr val="002060"/>
                </a:solidFill>
                <a:effectLst/>
                <a:uLnTx/>
                <a:uFillTx/>
                <a:latin typeface="Times New Roman" panose="02020603050405020304" pitchFamily="18" charset="0"/>
                <a:ea typeface="+mn-ea"/>
                <a:cs typeface="+mn-cs"/>
              </a:rPr>
              <a:t>. </a:t>
            </a:r>
            <a:r>
              <a:rPr lang="en-US" sz="4000" b="1" kern="0">
                <a:solidFill>
                  <a:srgbClr val="002060"/>
                </a:solidFill>
                <a:latin typeface="Times New Roman" panose="02020603050405020304" pitchFamily="18" charset="0"/>
                <a:cs typeface="Times New Roman" panose="02020603050405020304" pitchFamily="18" charset="0"/>
                <a:sym typeface="Oswald"/>
              </a:rPr>
              <a:t>Nguyên nhân và diễn biến chính</a:t>
            </a:r>
            <a:endParaRPr kumimoji="0" lang="vi-VN" altLang="vi-VN" sz="3200" b="1" i="0" u="none" strike="noStrike" kern="1200" cap="none" spc="0" normalizeH="0" baseline="0" noProof="0" dirty="0">
              <a:ln>
                <a:noFill/>
              </a:ln>
              <a:solidFill>
                <a:srgbClr val="002060"/>
              </a:solidFill>
              <a:effectLst/>
              <a:uLnTx/>
              <a:uFillTx/>
              <a:latin typeface="Times New Roman" panose="02020603050405020304" pitchFamily="18" charset="0"/>
              <a:ea typeface="+mn-ea"/>
              <a:cs typeface="+mn-cs"/>
            </a:endParaRPr>
          </a:p>
        </p:txBody>
      </p:sp>
      <p:sp>
        <p:nvSpPr>
          <p:cNvPr id="5" name="Rectangle 4">
            <a:extLst>
              <a:ext uri="{FF2B5EF4-FFF2-40B4-BE49-F238E27FC236}">
                <a16:creationId xmlns:a16="http://schemas.microsoft.com/office/drawing/2014/main" id="{CBB26E6F-1A78-D549-9613-BD0478CDAE87}"/>
              </a:ext>
            </a:extLst>
          </p:cNvPr>
          <p:cNvSpPr/>
          <p:nvPr/>
        </p:nvSpPr>
        <p:spPr>
          <a:xfrm>
            <a:off x="2299023" y="3725162"/>
            <a:ext cx="8692827" cy="1692771"/>
          </a:xfrm>
          <a:prstGeom prst="rect">
            <a:avLst/>
          </a:prstGeom>
        </p:spPr>
        <p:txBody>
          <a:bodyPr wrap="square">
            <a:spAutoFit/>
          </a:bodyPr>
          <a:lstStyle/>
          <a:p>
            <a:pPr lvl="0" algn="ctr">
              <a:defRPr/>
            </a:pPr>
            <a:r>
              <a:rPr kumimoji="0" lang="en-US" altLang="vi-VN" sz="3200" b="1" i="0" u="none" strike="noStrike" kern="1200" cap="none" spc="0" normalizeH="0" baseline="0" noProof="0" dirty="0">
                <a:ln>
                  <a:noFill/>
                </a:ln>
                <a:solidFill>
                  <a:srgbClr val="002060"/>
                </a:solidFill>
                <a:effectLst/>
                <a:uLnTx/>
                <a:uFillTx/>
                <a:latin typeface="Times New Roman" panose="02020603050405020304" pitchFamily="18" charset="0"/>
              </a:rPr>
              <a:t>2</a:t>
            </a:r>
            <a:r>
              <a:rPr kumimoji="0" lang="en-US" altLang="vi-VN" sz="3200" b="1" i="0" u="none" strike="noStrike" kern="1200" cap="none" spc="0" normalizeH="0" baseline="0" noProof="0">
                <a:ln>
                  <a:noFill/>
                </a:ln>
                <a:solidFill>
                  <a:srgbClr val="002060"/>
                </a:solidFill>
                <a:effectLst/>
                <a:uLnTx/>
                <a:uFillTx/>
                <a:latin typeface="Times New Roman" panose="02020603050405020304" pitchFamily="18" charset="0"/>
              </a:rPr>
              <a:t>. </a:t>
            </a:r>
            <a:r>
              <a:rPr lang="en-US" sz="3600" b="1" kern="0">
                <a:solidFill>
                  <a:srgbClr val="002060"/>
                </a:solidFill>
                <a:latin typeface="Times New Roman" panose="02020603050405020304" pitchFamily="18" charset="0"/>
                <a:cs typeface="Times New Roman" panose="02020603050405020304" pitchFamily="18" charset="0"/>
                <a:sym typeface="Oswald"/>
              </a:rPr>
              <a:t>Ý nghĩa lịch sử của Cách mạng tháng mười Nga</a:t>
            </a:r>
            <a:endParaRPr lang="en-VN" sz="1600">
              <a:solidFill>
                <a:srgbClr val="002060"/>
              </a:solidFill>
              <a:latin typeface="Arial"/>
            </a:endParaRPr>
          </a:p>
          <a:p>
            <a:pPr lvl="0" algn="ctr" eaLnBrk="0" fontAlgn="base" hangingPunct="0">
              <a:spcBef>
                <a:spcPct val="0"/>
              </a:spcBef>
              <a:spcAft>
                <a:spcPct val="0"/>
              </a:spcAft>
            </a:pPr>
            <a:endParaRPr kumimoji="0" lang="en-US" altLang="vi-VN" sz="3200" b="1" i="0" u="none" strike="noStrike" kern="1200" cap="none" spc="0" normalizeH="0" baseline="0" noProof="0" dirty="0">
              <a:ln>
                <a:noFill/>
              </a:ln>
              <a:solidFill>
                <a:srgbClr val="002060"/>
              </a:solidFill>
              <a:effectLst/>
              <a:uLnTx/>
              <a:uFillTx/>
              <a:latin typeface="Times New Roman" panose="02020603050405020304" pitchFamily="18" charset="0"/>
            </a:endParaRPr>
          </a:p>
        </p:txBody>
      </p:sp>
      <p:sp>
        <p:nvSpPr>
          <p:cNvPr id="6" name="Oval 5">
            <a:extLst>
              <a:ext uri="{FF2B5EF4-FFF2-40B4-BE49-F238E27FC236}">
                <a16:creationId xmlns:a16="http://schemas.microsoft.com/office/drawing/2014/main" id="{55C13B2D-8D7A-F14E-B17C-7E6CFE2508BB}"/>
              </a:ext>
            </a:extLst>
          </p:cNvPr>
          <p:cNvSpPr/>
          <p:nvPr/>
        </p:nvSpPr>
        <p:spPr>
          <a:xfrm>
            <a:off x="1440660" y="2333124"/>
            <a:ext cx="1082677" cy="864131"/>
          </a:xfrm>
          <a:prstGeom prst="ellipse">
            <a:avLst/>
          </a:prstGeom>
          <a:ln w="76200">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x-none" sz="24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0" name="Oval 9">
            <a:extLst>
              <a:ext uri="{FF2B5EF4-FFF2-40B4-BE49-F238E27FC236}">
                <a16:creationId xmlns:a16="http://schemas.microsoft.com/office/drawing/2014/main" id="{498CEBC9-8CD1-5F41-A046-0FD9C1089E2C}"/>
              </a:ext>
            </a:extLst>
          </p:cNvPr>
          <p:cNvSpPr/>
          <p:nvPr/>
        </p:nvSpPr>
        <p:spPr>
          <a:xfrm>
            <a:off x="1423255" y="3652875"/>
            <a:ext cx="1082677" cy="864131"/>
          </a:xfrm>
          <a:prstGeom prst="ellipse">
            <a:avLst/>
          </a:prstGeom>
          <a:ln w="762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x-none" sz="24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66" name="Graphic 65" descr="Globe">
            <a:extLst>
              <a:ext uri="{FF2B5EF4-FFF2-40B4-BE49-F238E27FC236}">
                <a16:creationId xmlns:a16="http://schemas.microsoft.com/office/drawing/2014/main" id="{0685D358-9567-E54E-B4E7-DE28030058BD}"/>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666221" y="2422408"/>
            <a:ext cx="706256" cy="706256"/>
          </a:xfrm>
          <a:prstGeom prst="rect">
            <a:avLst/>
          </a:prstGeom>
        </p:spPr>
      </p:pic>
      <p:pic>
        <p:nvPicPr>
          <p:cNvPr id="68" name="Graphic 67" descr="Lightbulb and gear">
            <a:extLst>
              <a:ext uri="{FF2B5EF4-FFF2-40B4-BE49-F238E27FC236}">
                <a16:creationId xmlns:a16="http://schemas.microsoft.com/office/drawing/2014/main" id="{8D25AA76-46BB-784D-8A4A-F63F982D691F}"/>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1522773" y="3652875"/>
            <a:ext cx="883640" cy="883640"/>
          </a:xfrm>
          <a:prstGeom prst="rect">
            <a:avLst/>
          </a:prstGeom>
        </p:spPr>
      </p:pic>
      <p:sp>
        <p:nvSpPr>
          <p:cNvPr id="2" name="Hộp Văn bản 1">
            <a:extLst>
              <a:ext uri="{FF2B5EF4-FFF2-40B4-BE49-F238E27FC236}">
                <a16:creationId xmlns:a16="http://schemas.microsoft.com/office/drawing/2014/main" id="{9AC49635-9C41-DF24-07AF-50376CCC2541}"/>
              </a:ext>
            </a:extLst>
          </p:cNvPr>
          <p:cNvSpPr txBox="1">
            <a:spLocks noChangeArrowheads="1"/>
          </p:cNvSpPr>
          <p:nvPr/>
        </p:nvSpPr>
        <p:spPr bwMode="auto">
          <a:xfrm>
            <a:off x="390525" y="731986"/>
            <a:ext cx="11390166"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a:solidFill>
                  <a:schemeClr val="tx1"/>
                </a:solidFill>
                <a:latin typeface="Calibri" panose="020F0502020204030204" pitchFamily="34" charset="0"/>
              </a:defRPr>
            </a:lvl1pPr>
            <a:lvl2pPr marL="742950" indent="-285750">
              <a:defRPr>
                <a:solidFill>
                  <a:schemeClr val="tx1"/>
                </a:solidFill>
                <a:latin typeface="Calibri" panose="020F0502020204030204" pitchFamily="34" charset="0"/>
              </a:defRPr>
            </a:lvl2pPr>
            <a:lvl3pPr marL="1143000" indent="-228600">
              <a:defRPr>
                <a:solidFill>
                  <a:schemeClr val="tx1"/>
                </a:solidFill>
                <a:latin typeface="Calibri" panose="020F0502020204030204" pitchFamily="34" charset="0"/>
              </a:defRPr>
            </a:lvl3pPr>
            <a:lvl4pPr marL="1600200" indent="-228600">
              <a:defRPr>
                <a:solidFill>
                  <a:schemeClr val="tx1"/>
                </a:solidFill>
                <a:latin typeface="Calibri" panose="020F0502020204030204" pitchFamily="34" charset="0"/>
              </a:defRPr>
            </a:lvl4pPr>
            <a:lvl5pPr marL="2057400" indent="-228600">
              <a:defRPr>
                <a:solidFill>
                  <a:schemeClr val="tx1"/>
                </a:solidFill>
                <a:latin typeface="Calibri" panose="020F050202020403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altLang="vi-VN" sz="3600" b="1" i="0" u="none" strike="noStrike" kern="1200" cap="none" spc="0" normalizeH="0" baseline="0" noProof="0">
                <a:ln>
                  <a:noFill/>
                </a:ln>
                <a:solidFill>
                  <a:srgbClr val="C00000"/>
                </a:solidFill>
                <a:effectLst/>
                <a:uLnTx/>
                <a:uFillTx/>
                <a:latin typeface="Times New Roman" panose="02020603050405020304" pitchFamily="18" charset="0"/>
                <a:ea typeface="+mn-ea"/>
                <a:cs typeface="Calibri" panose="020F0502020204030204" pitchFamily="34" charset="0"/>
              </a:rPr>
              <a:t>BÀI </a:t>
            </a:r>
            <a:r>
              <a:rPr kumimoji="0" lang="en-US" altLang="vi-VN" sz="3600" b="1" i="0" u="none" strike="noStrike" kern="1200" cap="none" spc="0" normalizeH="0" baseline="0" noProof="0">
                <a:ln>
                  <a:noFill/>
                </a:ln>
                <a:solidFill>
                  <a:srgbClr val="C00000"/>
                </a:solidFill>
                <a:effectLst/>
                <a:uLnTx/>
                <a:uFillTx/>
                <a:latin typeface="Times New Roman" panose="02020603050405020304" pitchFamily="18" charset="0"/>
                <a:ea typeface="+mn-ea"/>
                <a:cs typeface="Calibri" panose="020F0502020204030204" pitchFamily="34" charset="0"/>
              </a:rPr>
              <a:t>13</a:t>
            </a:r>
            <a:r>
              <a:rPr kumimoji="0" lang="vi-VN" altLang="vi-VN" sz="3600" b="1" i="0" u="none" strike="noStrike" kern="1200" cap="none" spc="0" normalizeH="0" baseline="0" noProof="0">
                <a:ln>
                  <a:noFill/>
                </a:ln>
                <a:solidFill>
                  <a:srgbClr val="C00000"/>
                </a:solidFill>
                <a:effectLst/>
                <a:uLnTx/>
                <a:uFillTx/>
                <a:latin typeface="Times New Roman" panose="02020603050405020304" pitchFamily="18" charset="0"/>
                <a:ea typeface="+mn-ea"/>
                <a:cs typeface="Calibri" panose="020F0502020204030204" pitchFamily="34" charset="0"/>
              </a:rPr>
              <a:t>: </a:t>
            </a:r>
            <a:r>
              <a:rPr kumimoji="0" lang="en-US" altLang="en-US" sz="3600" b="1" i="0" u="none" strike="noStrike" kern="1200" cap="none" spc="0" normalizeH="0" baseline="0" noProof="0">
                <a:ln>
                  <a:noFill/>
                </a:ln>
                <a:solidFill>
                  <a:srgbClr val="C00000"/>
                </a:solidFill>
                <a:effectLst/>
                <a:uLnTx/>
                <a:uFillTx/>
                <a:latin typeface="Times New Roman" panose="02020603050405020304" pitchFamily="18" charset="0"/>
                <a:ea typeface="+mn-ea"/>
                <a:cs typeface="Times New Roman" panose="02020603050405020304" pitchFamily="18" charset="0"/>
              </a:rPr>
              <a:t>CÁCH MẠNG THÁNG MƯỜI NGA NĂM 1917</a:t>
            </a:r>
            <a:endParaRPr kumimoji="0" lang="vi-VN" altLang="vi-VN" sz="3600" b="1" i="0" u="none" strike="noStrike" kern="1200" cap="none" spc="0" normalizeH="0" baseline="0" noProof="0" dirty="0">
              <a:ln>
                <a:noFill/>
              </a:ln>
              <a:solidFill>
                <a:srgbClr val="C00000"/>
              </a:solidFill>
              <a:effectLst/>
              <a:uLnTx/>
              <a:uFillTx/>
              <a:latin typeface="Arial" panose="020B0604020202020204" pitchFamily="34" charset="0"/>
              <a:ea typeface="+mn-ea"/>
              <a:cs typeface="+mn-cs"/>
            </a:endParaRPr>
          </a:p>
        </p:txBody>
      </p:sp>
      <p:sp>
        <p:nvSpPr>
          <p:cNvPr id="29" name="Hộp Văn bản 28">
            <a:extLst>
              <a:ext uri="{FF2B5EF4-FFF2-40B4-BE49-F238E27FC236}">
                <a16:creationId xmlns:a16="http://schemas.microsoft.com/office/drawing/2014/main" id="{2AA55CDE-5EC5-25D0-35CF-AF34B118045C}"/>
              </a:ext>
            </a:extLst>
          </p:cNvPr>
          <p:cNvSpPr txBox="1"/>
          <p:nvPr/>
        </p:nvSpPr>
        <p:spPr>
          <a:xfrm>
            <a:off x="964323" y="1404189"/>
            <a:ext cx="6096000" cy="625749"/>
          </a:xfrm>
          <a:prstGeom prst="rect">
            <a:avLst/>
          </a:prstGeom>
          <a:noFill/>
        </p:spPr>
        <p:txBody>
          <a:bodyPr wrap="square">
            <a:spAutoFit/>
          </a:bodyPr>
          <a:lstStyle/>
          <a:p>
            <a:pPr marL="0" marR="0" lvl="0" indent="457200" algn="just" defTabSz="914400" rtl="0" eaLnBrk="1" fontAlgn="auto" latinLnBrk="0" hangingPunct="1">
              <a:lnSpc>
                <a:spcPct val="106000"/>
              </a:lnSpc>
              <a:spcBef>
                <a:spcPts val="0"/>
              </a:spcBef>
              <a:spcAft>
                <a:spcPts val="800"/>
              </a:spcAft>
              <a:buClrTx/>
              <a:buSzTx/>
              <a:buFontTx/>
              <a:buNone/>
              <a:tabLst/>
              <a:defRPr/>
            </a:pPr>
            <a:r>
              <a:rPr kumimoji="0" lang="vi-VN" sz="3500" b="1" i="0" u="none" strike="noStrike" kern="1200" cap="none" spc="0" normalizeH="0" baseline="0" noProof="0" dirty="0" err="1">
                <a:ln>
                  <a:noFill/>
                </a:ln>
                <a:solidFill>
                  <a:srgbClr val="002060"/>
                </a:solidFill>
                <a:effectLst/>
                <a:uLnTx/>
                <a:uFillTx/>
                <a:latin typeface="Times New Roman" panose="02020603050405020304" pitchFamily="18" charset="0"/>
                <a:ea typeface="+mn-ea"/>
                <a:cs typeface="Times New Roman" panose="02020603050405020304" pitchFamily="18" charset="0"/>
              </a:rPr>
              <a:t>Nội</a:t>
            </a:r>
            <a:r>
              <a:rPr kumimoji="0" lang="vi-VN" sz="3500" b="1" i="0" u="none" strike="noStrike" kern="1200" cap="none" spc="0" normalizeH="0" baseline="0" noProof="0" dirty="0">
                <a:ln>
                  <a:noFill/>
                </a:ln>
                <a:solidFill>
                  <a:srgbClr val="002060"/>
                </a:solidFill>
                <a:effectLst/>
                <a:uLnTx/>
                <a:uFillTx/>
                <a:latin typeface="Times New Roman" panose="02020603050405020304" pitchFamily="18" charset="0"/>
                <a:ea typeface="+mn-ea"/>
                <a:cs typeface="Times New Roman" panose="02020603050405020304" pitchFamily="18" charset="0"/>
              </a:rPr>
              <a:t> dung </a:t>
            </a:r>
            <a:r>
              <a:rPr kumimoji="0" lang="vi-VN" sz="3500" b="1" i="0" u="none" strike="noStrike" kern="1200" cap="none" spc="0" normalizeH="0" baseline="0" noProof="0" dirty="0" err="1">
                <a:ln>
                  <a:noFill/>
                </a:ln>
                <a:solidFill>
                  <a:srgbClr val="002060"/>
                </a:solidFill>
                <a:effectLst/>
                <a:uLnTx/>
                <a:uFillTx/>
                <a:latin typeface="Times New Roman" panose="02020603050405020304" pitchFamily="18" charset="0"/>
                <a:ea typeface="+mn-ea"/>
                <a:cs typeface="Times New Roman" panose="02020603050405020304" pitchFamily="18" charset="0"/>
              </a:rPr>
              <a:t>bài</a:t>
            </a:r>
            <a:r>
              <a:rPr kumimoji="0" lang="vi-VN" sz="3500" b="1" i="0" u="none" strike="noStrike" kern="1200" cap="none" spc="0" normalizeH="0" baseline="0" noProof="0" dirty="0">
                <a:ln>
                  <a:noFill/>
                </a:ln>
                <a:solidFill>
                  <a:srgbClr val="002060"/>
                </a:solidFill>
                <a:effectLst/>
                <a:uLnTx/>
                <a:uFillTx/>
                <a:latin typeface="Times New Roman" panose="02020603050405020304" pitchFamily="18" charset="0"/>
                <a:ea typeface="+mn-ea"/>
                <a:cs typeface="Times New Roman" panose="02020603050405020304" pitchFamily="18" charset="0"/>
              </a:rPr>
              <a:t> </a:t>
            </a:r>
            <a:r>
              <a:rPr kumimoji="0" lang="vi-VN" sz="3500" b="1" i="0" u="none" strike="noStrike" kern="1200" cap="none" spc="0" normalizeH="0" baseline="0" noProof="0" dirty="0" err="1">
                <a:ln>
                  <a:noFill/>
                </a:ln>
                <a:solidFill>
                  <a:srgbClr val="002060"/>
                </a:solidFill>
                <a:effectLst/>
                <a:uLnTx/>
                <a:uFillTx/>
                <a:latin typeface="Times New Roman" panose="02020603050405020304" pitchFamily="18" charset="0"/>
                <a:ea typeface="+mn-ea"/>
                <a:cs typeface="Times New Roman" panose="02020603050405020304" pitchFamily="18" charset="0"/>
              </a:rPr>
              <a:t>học</a:t>
            </a:r>
            <a:r>
              <a:rPr kumimoji="0" lang="vi-VN" sz="3500" b="1" i="0" u="none" strike="noStrike" kern="1200" cap="none" spc="0" normalizeH="0" baseline="0" noProof="0" dirty="0">
                <a:ln>
                  <a:noFill/>
                </a:ln>
                <a:solidFill>
                  <a:srgbClr val="002060"/>
                </a:solidFill>
                <a:effectLst/>
                <a:uLnTx/>
                <a:uFillTx/>
                <a:latin typeface="Times New Roman" panose="02020603050405020304" pitchFamily="18" charset="0"/>
                <a:ea typeface="+mn-ea"/>
                <a:cs typeface="Times New Roman" panose="02020603050405020304" pitchFamily="18" charset="0"/>
              </a:rPr>
              <a:t>:</a:t>
            </a:r>
          </a:p>
        </p:txBody>
      </p:sp>
    </p:spTree>
  </p:cSld>
  <p:clrMapOvr>
    <a:masterClrMapping/>
  </p:clrMapOvr>
  <p:transition spd="med">
    <p:wheel spokes="1"/>
  </p:transition>
  <mc:AlternateContent xmlns:mc="http://schemas.openxmlformats.org/markup-compatibility/2006" xmlns:p14="http://schemas.microsoft.com/office/powerpoint/2010/main">
    <mc:Choice Requires="p14">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9" fill="hold" grpId="0" nodeType="afterEffect" p14:presetBounceEnd="50000">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14:bounceEnd="50000">
                                          <p:cBhvr additive="base">
                                            <p:cTn id="7" dur="350" fill="hold"/>
                                            <p:tgtEl>
                                              <p:spTgt spid="6"/>
                                            </p:tgtEl>
                                            <p:attrNameLst>
                                              <p:attrName>ppt_x</p:attrName>
                                            </p:attrNameLst>
                                          </p:cBhvr>
                                          <p:tavLst>
                                            <p:tav tm="0">
                                              <p:val>
                                                <p:strVal val="0-#ppt_w/2"/>
                                              </p:val>
                                            </p:tav>
                                            <p:tav tm="100000">
                                              <p:val>
                                                <p:strVal val="#ppt_x"/>
                                              </p:val>
                                            </p:tav>
                                          </p:tavLst>
                                        </p:anim>
                                        <p:anim calcmode="lin" valueType="num" p14:bounceEnd="50000">
                                          <p:cBhvr additive="base">
                                            <p:cTn id="8" dur="350" fill="hold"/>
                                            <p:tgtEl>
                                              <p:spTgt spid="6"/>
                                            </p:tgtEl>
                                            <p:attrNameLst>
                                              <p:attrName>ppt_y</p:attrName>
                                            </p:attrNameLst>
                                          </p:cBhvr>
                                          <p:tavLst>
                                            <p:tav tm="0">
                                              <p:val>
                                                <p:strVal val="0-#ppt_h/2"/>
                                              </p:val>
                                            </p:tav>
                                            <p:tav tm="100000">
                                              <p:val>
                                                <p:strVal val="#ppt_y"/>
                                              </p:val>
                                            </p:tav>
                                          </p:tavLst>
                                        </p:anim>
                                      </p:childTnLst>
                                    </p:cTn>
                                  </p:par>
                                </p:childTnLst>
                              </p:cTn>
                            </p:par>
                            <p:par>
                              <p:cTn id="9" fill="hold">
                                <p:stCondLst>
                                  <p:cond delay="350"/>
                                </p:stCondLst>
                                <p:childTnLst>
                                  <p:par>
                                    <p:cTn id="10" presetID="2" presetClass="entr" presetSubtype="9" fill="hold" nodeType="afterEffect" p14:presetBounceEnd="50000">
                                      <p:stCondLst>
                                        <p:cond delay="0"/>
                                      </p:stCondLst>
                                      <p:childTnLst>
                                        <p:set>
                                          <p:cBhvr>
                                            <p:cTn id="11" dur="1" fill="hold">
                                              <p:stCondLst>
                                                <p:cond delay="0"/>
                                              </p:stCondLst>
                                            </p:cTn>
                                            <p:tgtEl>
                                              <p:spTgt spid="66"/>
                                            </p:tgtEl>
                                            <p:attrNameLst>
                                              <p:attrName>style.visibility</p:attrName>
                                            </p:attrNameLst>
                                          </p:cBhvr>
                                          <p:to>
                                            <p:strVal val="visible"/>
                                          </p:to>
                                        </p:set>
                                        <p:anim calcmode="lin" valueType="num" p14:bounceEnd="50000">
                                          <p:cBhvr additive="base">
                                            <p:cTn id="12" dur="350" fill="hold"/>
                                            <p:tgtEl>
                                              <p:spTgt spid="66"/>
                                            </p:tgtEl>
                                            <p:attrNameLst>
                                              <p:attrName>ppt_x</p:attrName>
                                            </p:attrNameLst>
                                          </p:cBhvr>
                                          <p:tavLst>
                                            <p:tav tm="0">
                                              <p:val>
                                                <p:strVal val="0-#ppt_w/2"/>
                                              </p:val>
                                            </p:tav>
                                            <p:tav tm="100000">
                                              <p:val>
                                                <p:strVal val="#ppt_x"/>
                                              </p:val>
                                            </p:tav>
                                          </p:tavLst>
                                        </p:anim>
                                        <p:anim calcmode="lin" valueType="num" p14:bounceEnd="50000">
                                          <p:cBhvr additive="base">
                                            <p:cTn id="13" dur="350" fill="hold"/>
                                            <p:tgtEl>
                                              <p:spTgt spid="66"/>
                                            </p:tgtEl>
                                            <p:attrNameLst>
                                              <p:attrName>ppt_y</p:attrName>
                                            </p:attrNameLst>
                                          </p:cBhvr>
                                          <p:tavLst>
                                            <p:tav tm="0">
                                              <p:val>
                                                <p:strVal val="0-#ppt_h/2"/>
                                              </p:val>
                                            </p:tav>
                                            <p:tav tm="100000">
                                              <p:val>
                                                <p:strVal val="#ppt_y"/>
                                              </p:val>
                                            </p:tav>
                                          </p:tavLst>
                                        </p:anim>
                                      </p:childTnLst>
                                    </p:cTn>
                                  </p:par>
                                </p:childTnLst>
                              </p:cTn>
                            </p:par>
                            <p:par>
                              <p:cTn id="14" fill="hold">
                                <p:stCondLst>
                                  <p:cond delay="700"/>
                                </p:stCondLst>
                                <p:childTnLst>
                                  <p:par>
                                    <p:cTn id="15" presetID="2" presetClass="entr" presetSubtype="9" fill="hold" grpId="0" nodeType="afterEffect" p14:presetBounceEnd="50000">
                                      <p:stCondLst>
                                        <p:cond delay="0"/>
                                      </p:stCondLst>
                                      <p:childTnLst>
                                        <p:set>
                                          <p:cBhvr>
                                            <p:cTn id="16" dur="1" fill="hold">
                                              <p:stCondLst>
                                                <p:cond delay="0"/>
                                              </p:stCondLst>
                                            </p:cTn>
                                            <p:tgtEl>
                                              <p:spTgt spid="4"/>
                                            </p:tgtEl>
                                            <p:attrNameLst>
                                              <p:attrName>style.visibility</p:attrName>
                                            </p:attrNameLst>
                                          </p:cBhvr>
                                          <p:to>
                                            <p:strVal val="visible"/>
                                          </p:to>
                                        </p:set>
                                        <p:anim calcmode="lin" valueType="num" p14:bounceEnd="50000">
                                          <p:cBhvr additive="base">
                                            <p:cTn id="17" dur="350" fill="hold"/>
                                            <p:tgtEl>
                                              <p:spTgt spid="4"/>
                                            </p:tgtEl>
                                            <p:attrNameLst>
                                              <p:attrName>ppt_x</p:attrName>
                                            </p:attrNameLst>
                                          </p:cBhvr>
                                          <p:tavLst>
                                            <p:tav tm="0">
                                              <p:val>
                                                <p:strVal val="0-#ppt_w/2"/>
                                              </p:val>
                                            </p:tav>
                                            <p:tav tm="100000">
                                              <p:val>
                                                <p:strVal val="#ppt_x"/>
                                              </p:val>
                                            </p:tav>
                                          </p:tavLst>
                                        </p:anim>
                                        <p:anim calcmode="lin" valueType="num" p14:bounceEnd="50000">
                                          <p:cBhvr additive="base">
                                            <p:cTn id="18" dur="350" fill="hold"/>
                                            <p:tgtEl>
                                              <p:spTgt spid="4"/>
                                            </p:tgtEl>
                                            <p:attrNameLst>
                                              <p:attrName>ppt_y</p:attrName>
                                            </p:attrNameLst>
                                          </p:cBhvr>
                                          <p:tavLst>
                                            <p:tav tm="0">
                                              <p:val>
                                                <p:strVal val="0-#ppt_h/2"/>
                                              </p:val>
                                            </p:tav>
                                            <p:tav tm="100000">
                                              <p:val>
                                                <p:strVal val="#ppt_y"/>
                                              </p:val>
                                            </p:tav>
                                          </p:tavLst>
                                        </p:anim>
                                      </p:childTnLst>
                                    </p:cTn>
                                  </p:par>
                                </p:childTnLst>
                              </p:cTn>
                            </p:par>
                            <p:par>
                              <p:cTn id="19" fill="hold">
                                <p:stCondLst>
                                  <p:cond delay="1050"/>
                                </p:stCondLst>
                                <p:childTnLst>
                                  <p:par>
                                    <p:cTn id="20" presetID="2" presetClass="entr" presetSubtype="9" fill="hold" grpId="0" nodeType="afterEffect" p14:presetBounceEnd="50000">
                                      <p:stCondLst>
                                        <p:cond delay="0"/>
                                      </p:stCondLst>
                                      <p:childTnLst>
                                        <p:set>
                                          <p:cBhvr>
                                            <p:cTn id="21" dur="1" fill="hold">
                                              <p:stCondLst>
                                                <p:cond delay="0"/>
                                              </p:stCondLst>
                                            </p:cTn>
                                            <p:tgtEl>
                                              <p:spTgt spid="10"/>
                                            </p:tgtEl>
                                            <p:attrNameLst>
                                              <p:attrName>style.visibility</p:attrName>
                                            </p:attrNameLst>
                                          </p:cBhvr>
                                          <p:to>
                                            <p:strVal val="visible"/>
                                          </p:to>
                                        </p:set>
                                        <p:anim calcmode="lin" valueType="num" p14:bounceEnd="50000">
                                          <p:cBhvr additive="base">
                                            <p:cTn id="22" dur="350" fill="hold"/>
                                            <p:tgtEl>
                                              <p:spTgt spid="10"/>
                                            </p:tgtEl>
                                            <p:attrNameLst>
                                              <p:attrName>ppt_x</p:attrName>
                                            </p:attrNameLst>
                                          </p:cBhvr>
                                          <p:tavLst>
                                            <p:tav tm="0">
                                              <p:val>
                                                <p:strVal val="0-#ppt_w/2"/>
                                              </p:val>
                                            </p:tav>
                                            <p:tav tm="100000">
                                              <p:val>
                                                <p:strVal val="#ppt_x"/>
                                              </p:val>
                                            </p:tav>
                                          </p:tavLst>
                                        </p:anim>
                                        <p:anim calcmode="lin" valueType="num" p14:bounceEnd="50000">
                                          <p:cBhvr additive="base">
                                            <p:cTn id="23" dur="350" fill="hold"/>
                                            <p:tgtEl>
                                              <p:spTgt spid="10"/>
                                            </p:tgtEl>
                                            <p:attrNameLst>
                                              <p:attrName>ppt_y</p:attrName>
                                            </p:attrNameLst>
                                          </p:cBhvr>
                                          <p:tavLst>
                                            <p:tav tm="0">
                                              <p:val>
                                                <p:strVal val="0-#ppt_h/2"/>
                                              </p:val>
                                            </p:tav>
                                            <p:tav tm="100000">
                                              <p:val>
                                                <p:strVal val="#ppt_y"/>
                                              </p:val>
                                            </p:tav>
                                          </p:tavLst>
                                        </p:anim>
                                      </p:childTnLst>
                                    </p:cTn>
                                  </p:par>
                                </p:childTnLst>
                              </p:cTn>
                            </p:par>
                            <p:par>
                              <p:cTn id="24" fill="hold">
                                <p:stCondLst>
                                  <p:cond delay="1400"/>
                                </p:stCondLst>
                                <p:childTnLst>
                                  <p:par>
                                    <p:cTn id="25" presetID="2" presetClass="entr" presetSubtype="9" fill="hold" nodeType="afterEffect" p14:presetBounceEnd="50000">
                                      <p:stCondLst>
                                        <p:cond delay="0"/>
                                      </p:stCondLst>
                                      <p:childTnLst>
                                        <p:set>
                                          <p:cBhvr>
                                            <p:cTn id="26" dur="1" fill="hold">
                                              <p:stCondLst>
                                                <p:cond delay="0"/>
                                              </p:stCondLst>
                                            </p:cTn>
                                            <p:tgtEl>
                                              <p:spTgt spid="68"/>
                                            </p:tgtEl>
                                            <p:attrNameLst>
                                              <p:attrName>style.visibility</p:attrName>
                                            </p:attrNameLst>
                                          </p:cBhvr>
                                          <p:to>
                                            <p:strVal val="visible"/>
                                          </p:to>
                                        </p:set>
                                        <p:anim calcmode="lin" valueType="num" p14:bounceEnd="50000">
                                          <p:cBhvr additive="base">
                                            <p:cTn id="27" dur="350" fill="hold"/>
                                            <p:tgtEl>
                                              <p:spTgt spid="68"/>
                                            </p:tgtEl>
                                            <p:attrNameLst>
                                              <p:attrName>ppt_x</p:attrName>
                                            </p:attrNameLst>
                                          </p:cBhvr>
                                          <p:tavLst>
                                            <p:tav tm="0">
                                              <p:val>
                                                <p:strVal val="0-#ppt_w/2"/>
                                              </p:val>
                                            </p:tav>
                                            <p:tav tm="100000">
                                              <p:val>
                                                <p:strVal val="#ppt_x"/>
                                              </p:val>
                                            </p:tav>
                                          </p:tavLst>
                                        </p:anim>
                                        <p:anim calcmode="lin" valueType="num" p14:bounceEnd="50000">
                                          <p:cBhvr additive="base">
                                            <p:cTn id="28" dur="350" fill="hold"/>
                                            <p:tgtEl>
                                              <p:spTgt spid="68"/>
                                            </p:tgtEl>
                                            <p:attrNameLst>
                                              <p:attrName>ppt_y</p:attrName>
                                            </p:attrNameLst>
                                          </p:cBhvr>
                                          <p:tavLst>
                                            <p:tav tm="0">
                                              <p:val>
                                                <p:strVal val="0-#ppt_h/2"/>
                                              </p:val>
                                            </p:tav>
                                            <p:tav tm="100000">
                                              <p:val>
                                                <p:strVal val="#ppt_y"/>
                                              </p:val>
                                            </p:tav>
                                          </p:tavLst>
                                        </p:anim>
                                      </p:childTnLst>
                                    </p:cTn>
                                  </p:par>
                                </p:childTnLst>
                              </p:cTn>
                            </p:par>
                            <p:par>
                              <p:cTn id="29" fill="hold">
                                <p:stCondLst>
                                  <p:cond delay="1750"/>
                                </p:stCondLst>
                                <p:childTnLst>
                                  <p:par>
                                    <p:cTn id="30" presetID="2" presetClass="entr" presetSubtype="9" fill="hold" grpId="0" nodeType="afterEffect" p14:presetBounceEnd="50000">
                                      <p:stCondLst>
                                        <p:cond delay="0"/>
                                      </p:stCondLst>
                                      <p:childTnLst>
                                        <p:set>
                                          <p:cBhvr>
                                            <p:cTn id="31" dur="1" fill="hold">
                                              <p:stCondLst>
                                                <p:cond delay="0"/>
                                              </p:stCondLst>
                                            </p:cTn>
                                            <p:tgtEl>
                                              <p:spTgt spid="5"/>
                                            </p:tgtEl>
                                            <p:attrNameLst>
                                              <p:attrName>style.visibility</p:attrName>
                                            </p:attrNameLst>
                                          </p:cBhvr>
                                          <p:to>
                                            <p:strVal val="visible"/>
                                          </p:to>
                                        </p:set>
                                        <p:anim calcmode="lin" valueType="num" p14:bounceEnd="50000">
                                          <p:cBhvr additive="base">
                                            <p:cTn id="32" dur="350" fill="hold"/>
                                            <p:tgtEl>
                                              <p:spTgt spid="5"/>
                                            </p:tgtEl>
                                            <p:attrNameLst>
                                              <p:attrName>ppt_x</p:attrName>
                                            </p:attrNameLst>
                                          </p:cBhvr>
                                          <p:tavLst>
                                            <p:tav tm="0">
                                              <p:val>
                                                <p:strVal val="0-#ppt_w/2"/>
                                              </p:val>
                                            </p:tav>
                                            <p:tav tm="100000">
                                              <p:val>
                                                <p:strVal val="#ppt_x"/>
                                              </p:val>
                                            </p:tav>
                                          </p:tavLst>
                                        </p:anim>
                                        <p:anim calcmode="lin" valueType="num" p14:bounceEnd="50000">
                                          <p:cBhvr additive="base">
                                            <p:cTn id="33" dur="350" fill="hold"/>
                                            <p:tgtEl>
                                              <p:spTgt spid="5"/>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animBg="1"/>
          <p:bldP spid="10" grpId="0" animBg="1"/>
        </p:bldLst>
      </p:timing>
    </mc:Choice>
    <mc:Fallback xmlns="">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9"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350" fill="hold"/>
                                            <p:tgtEl>
                                              <p:spTgt spid="6"/>
                                            </p:tgtEl>
                                            <p:attrNameLst>
                                              <p:attrName>ppt_x</p:attrName>
                                            </p:attrNameLst>
                                          </p:cBhvr>
                                          <p:tavLst>
                                            <p:tav tm="0">
                                              <p:val>
                                                <p:strVal val="0-#ppt_w/2"/>
                                              </p:val>
                                            </p:tav>
                                            <p:tav tm="100000">
                                              <p:val>
                                                <p:strVal val="#ppt_x"/>
                                              </p:val>
                                            </p:tav>
                                          </p:tavLst>
                                        </p:anim>
                                        <p:anim calcmode="lin" valueType="num">
                                          <p:cBhvr additive="base">
                                            <p:cTn id="8" dur="350" fill="hold"/>
                                            <p:tgtEl>
                                              <p:spTgt spid="6"/>
                                            </p:tgtEl>
                                            <p:attrNameLst>
                                              <p:attrName>ppt_y</p:attrName>
                                            </p:attrNameLst>
                                          </p:cBhvr>
                                          <p:tavLst>
                                            <p:tav tm="0">
                                              <p:val>
                                                <p:strVal val="0-#ppt_h/2"/>
                                              </p:val>
                                            </p:tav>
                                            <p:tav tm="100000">
                                              <p:val>
                                                <p:strVal val="#ppt_y"/>
                                              </p:val>
                                            </p:tav>
                                          </p:tavLst>
                                        </p:anim>
                                      </p:childTnLst>
                                    </p:cTn>
                                  </p:par>
                                </p:childTnLst>
                              </p:cTn>
                            </p:par>
                            <p:par>
                              <p:cTn id="9" fill="hold">
                                <p:stCondLst>
                                  <p:cond delay="350"/>
                                </p:stCondLst>
                                <p:childTnLst>
                                  <p:par>
                                    <p:cTn id="10" presetID="2" presetClass="entr" presetSubtype="9" fill="hold" nodeType="afterEffect">
                                      <p:stCondLst>
                                        <p:cond delay="0"/>
                                      </p:stCondLst>
                                      <p:childTnLst>
                                        <p:set>
                                          <p:cBhvr>
                                            <p:cTn id="11" dur="1" fill="hold">
                                              <p:stCondLst>
                                                <p:cond delay="0"/>
                                              </p:stCondLst>
                                            </p:cTn>
                                            <p:tgtEl>
                                              <p:spTgt spid="66"/>
                                            </p:tgtEl>
                                            <p:attrNameLst>
                                              <p:attrName>style.visibility</p:attrName>
                                            </p:attrNameLst>
                                          </p:cBhvr>
                                          <p:to>
                                            <p:strVal val="visible"/>
                                          </p:to>
                                        </p:set>
                                        <p:anim calcmode="lin" valueType="num">
                                          <p:cBhvr additive="base">
                                            <p:cTn id="12" dur="350" fill="hold"/>
                                            <p:tgtEl>
                                              <p:spTgt spid="66"/>
                                            </p:tgtEl>
                                            <p:attrNameLst>
                                              <p:attrName>ppt_x</p:attrName>
                                            </p:attrNameLst>
                                          </p:cBhvr>
                                          <p:tavLst>
                                            <p:tav tm="0">
                                              <p:val>
                                                <p:strVal val="0-#ppt_w/2"/>
                                              </p:val>
                                            </p:tav>
                                            <p:tav tm="100000">
                                              <p:val>
                                                <p:strVal val="#ppt_x"/>
                                              </p:val>
                                            </p:tav>
                                          </p:tavLst>
                                        </p:anim>
                                        <p:anim calcmode="lin" valueType="num">
                                          <p:cBhvr additive="base">
                                            <p:cTn id="13" dur="350" fill="hold"/>
                                            <p:tgtEl>
                                              <p:spTgt spid="66"/>
                                            </p:tgtEl>
                                            <p:attrNameLst>
                                              <p:attrName>ppt_y</p:attrName>
                                            </p:attrNameLst>
                                          </p:cBhvr>
                                          <p:tavLst>
                                            <p:tav tm="0">
                                              <p:val>
                                                <p:strVal val="0-#ppt_h/2"/>
                                              </p:val>
                                            </p:tav>
                                            <p:tav tm="100000">
                                              <p:val>
                                                <p:strVal val="#ppt_y"/>
                                              </p:val>
                                            </p:tav>
                                          </p:tavLst>
                                        </p:anim>
                                      </p:childTnLst>
                                    </p:cTn>
                                  </p:par>
                                </p:childTnLst>
                              </p:cTn>
                            </p:par>
                            <p:par>
                              <p:cTn id="14" fill="hold">
                                <p:stCondLst>
                                  <p:cond delay="700"/>
                                </p:stCondLst>
                                <p:childTnLst>
                                  <p:par>
                                    <p:cTn id="15" presetID="2" presetClass="entr" presetSubtype="9" fill="hold" grpId="0" nodeType="afterEffect">
                                      <p:stCondLst>
                                        <p:cond delay="0"/>
                                      </p:stCondLst>
                                      <p:childTnLst>
                                        <p:set>
                                          <p:cBhvr>
                                            <p:cTn id="16" dur="1" fill="hold">
                                              <p:stCondLst>
                                                <p:cond delay="0"/>
                                              </p:stCondLst>
                                            </p:cTn>
                                            <p:tgtEl>
                                              <p:spTgt spid="4"/>
                                            </p:tgtEl>
                                            <p:attrNameLst>
                                              <p:attrName>style.visibility</p:attrName>
                                            </p:attrNameLst>
                                          </p:cBhvr>
                                          <p:to>
                                            <p:strVal val="visible"/>
                                          </p:to>
                                        </p:set>
                                        <p:anim calcmode="lin" valueType="num">
                                          <p:cBhvr additive="base">
                                            <p:cTn id="17" dur="350" fill="hold"/>
                                            <p:tgtEl>
                                              <p:spTgt spid="4"/>
                                            </p:tgtEl>
                                            <p:attrNameLst>
                                              <p:attrName>ppt_x</p:attrName>
                                            </p:attrNameLst>
                                          </p:cBhvr>
                                          <p:tavLst>
                                            <p:tav tm="0">
                                              <p:val>
                                                <p:strVal val="0-#ppt_w/2"/>
                                              </p:val>
                                            </p:tav>
                                            <p:tav tm="100000">
                                              <p:val>
                                                <p:strVal val="#ppt_x"/>
                                              </p:val>
                                            </p:tav>
                                          </p:tavLst>
                                        </p:anim>
                                        <p:anim calcmode="lin" valueType="num">
                                          <p:cBhvr additive="base">
                                            <p:cTn id="18" dur="350" fill="hold"/>
                                            <p:tgtEl>
                                              <p:spTgt spid="4"/>
                                            </p:tgtEl>
                                            <p:attrNameLst>
                                              <p:attrName>ppt_y</p:attrName>
                                            </p:attrNameLst>
                                          </p:cBhvr>
                                          <p:tavLst>
                                            <p:tav tm="0">
                                              <p:val>
                                                <p:strVal val="0-#ppt_h/2"/>
                                              </p:val>
                                            </p:tav>
                                            <p:tav tm="100000">
                                              <p:val>
                                                <p:strVal val="#ppt_y"/>
                                              </p:val>
                                            </p:tav>
                                          </p:tavLst>
                                        </p:anim>
                                      </p:childTnLst>
                                    </p:cTn>
                                  </p:par>
                                </p:childTnLst>
                              </p:cTn>
                            </p:par>
                            <p:par>
                              <p:cTn id="19" fill="hold">
                                <p:stCondLst>
                                  <p:cond delay="1050"/>
                                </p:stCondLst>
                                <p:childTnLst>
                                  <p:par>
                                    <p:cTn id="20" presetID="2" presetClass="entr" presetSubtype="9" fill="hold" grpId="0" nodeType="afterEffect">
                                      <p:stCondLst>
                                        <p:cond delay="0"/>
                                      </p:stCondLst>
                                      <p:childTnLst>
                                        <p:set>
                                          <p:cBhvr>
                                            <p:cTn id="21" dur="1" fill="hold">
                                              <p:stCondLst>
                                                <p:cond delay="0"/>
                                              </p:stCondLst>
                                            </p:cTn>
                                            <p:tgtEl>
                                              <p:spTgt spid="10"/>
                                            </p:tgtEl>
                                            <p:attrNameLst>
                                              <p:attrName>style.visibility</p:attrName>
                                            </p:attrNameLst>
                                          </p:cBhvr>
                                          <p:to>
                                            <p:strVal val="visible"/>
                                          </p:to>
                                        </p:set>
                                        <p:anim calcmode="lin" valueType="num">
                                          <p:cBhvr additive="base">
                                            <p:cTn id="22" dur="350" fill="hold"/>
                                            <p:tgtEl>
                                              <p:spTgt spid="10"/>
                                            </p:tgtEl>
                                            <p:attrNameLst>
                                              <p:attrName>ppt_x</p:attrName>
                                            </p:attrNameLst>
                                          </p:cBhvr>
                                          <p:tavLst>
                                            <p:tav tm="0">
                                              <p:val>
                                                <p:strVal val="0-#ppt_w/2"/>
                                              </p:val>
                                            </p:tav>
                                            <p:tav tm="100000">
                                              <p:val>
                                                <p:strVal val="#ppt_x"/>
                                              </p:val>
                                            </p:tav>
                                          </p:tavLst>
                                        </p:anim>
                                        <p:anim calcmode="lin" valueType="num">
                                          <p:cBhvr additive="base">
                                            <p:cTn id="23" dur="350" fill="hold"/>
                                            <p:tgtEl>
                                              <p:spTgt spid="10"/>
                                            </p:tgtEl>
                                            <p:attrNameLst>
                                              <p:attrName>ppt_y</p:attrName>
                                            </p:attrNameLst>
                                          </p:cBhvr>
                                          <p:tavLst>
                                            <p:tav tm="0">
                                              <p:val>
                                                <p:strVal val="0-#ppt_h/2"/>
                                              </p:val>
                                            </p:tav>
                                            <p:tav tm="100000">
                                              <p:val>
                                                <p:strVal val="#ppt_y"/>
                                              </p:val>
                                            </p:tav>
                                          </p:tavLst>
                                        </p:anim>
                                      </p:childTnLst>
                                    </p:cTn>
                                  </p:par>
                                </p:childTnLst>
                              </p:cTn>
                            </p:par>
                            <p:par>
                              <p:cTn id="24" fill="hold">
                                <p:stCondLst>
                                  <p:cond delay="1400"/>
                                </p:stCondLst>
                                <p:childTnLst>
                                  <p:par>
                                    <p:cTn id="25" presetID="2" presetClass="entr" presetSubtype="9" fill="hold" nodeType="afterEffect">
                                      <p:stCondLst>
                                        <p:cond delay="0"/>
                                      </p:stCondLst>
                                      <p:childTnLst>
                                        <p:set>
                                          <p:cBhvr>
                                            <p:cTn id="26" dur="1" fill="hold">
                                              <p:stCondLst>
                                                <p:cond delay="0"/>
                                              </p:stCondLst>
                                            </p:cTn>
                                            <p:tgtEl>
                                              <p:spTgt spid="68"/>
                                            </p:tgtEl>
                                            <p:attrNameLst>
                                              <p:attrName>style.visibility</p:attrName>
                                            </p:attrNameLst>
                                          </p:cBhvr>
                                          <p:to>
                                            <p:strVal val="visible"/>
                                          </p:to>
                                        </p:set>
                                        <p:anim calcmode="lin" valueType="num">
                                          <p:cBhvr additive="base">
                                            <p:cTn id="27" dur="350" fill="hold"/>
                                            <p:tgtEl>
                                              <p:spTgt spid="68"/>
                                            </p:tgtEl>
                                            <p:attrNameLst>
                                              <p:attrName>ppt_x</p:attrName>
                                            </p:attrNameLst>
                                          </p:cBhvr>
                                          <p:tavLst>
                                            <p:tav tm="0">
                                              <p:val>
                                                <p:strVal val="0-#ppt_w/2"/>
                                              </p:val>
                                            </p:tav>
                                            <p:tav tm="100000">
                                              <p:val>
                                                <p:strVal val="#ppt_x"/>
                                              </p:val>
                                            </p:tav>
                                          </p:tavLst>
                                        </p:anim>
                                        <p:anim calcmode="lin" valueType="num">
                                          <p:cBhvr additive="base">
                                            <p:cTn id="28" dur="350" fill="hold"/>
                                            <p:tgtEl>
                                              <p:spTgt spid="68"/>
                                            </p:tgtEl>
                                            <p:attrNameLst>
                                              <p:attrName>ppt_y</p:attrName>
                                            </p:attrNameLst>
                                          </p:cBhvr>
                                          <p:tavLst>
                                            <p:tav tm="0">
                                              <p:val>
                                                <p:strVal val="0-#ppt_h/2"/>
                                              </p:val>
                                            </p:tav>
                                            <p:tav tm="100000">
                                              <p:val>
                                                <p:strVal val="#ppt_y"/>
                                              </p:val>
                                            </p:tav>
                                          </p:tavLst>
                                        </p:anim>
                                      </p:childTnLst>
                                    </p:cTn>
                                  </p:par>
                                </p:childTnLst>
                              </p:cTn>
                            </p:par>
                            <p:par>
                              <p:cTn id="29" fill="hold">
                                <p:stCondLst>
                                  <p:cond delay="1750"/>
                                </p:stCondLst>
                                <p:childTnLst>
                                  <p:par>
                                    <p:cTn id="30" presetID="2" presetClass="entr" presetSubtype="9" fill="hold" grpId="0" nodeType="afterEffect">
                                      <p:stCondLst>
                                        <p:cond delay="0"/>
                                      </p:stCondLst>
                                      <p:childTnLst>
                                        <p:set>
                                          <p:cBhvr>
                                            <p:cTn id="31" dur="1" fill="hold">
                                              <p:stCondLst>
                                                <p:cond delay="0"/>
                                              </p:stCondLst>
                                            </p:cTn>
                                            <p:tgtEl>
                                              <p:spTgt spid="5"/>
                                            </p:tgtEl>
                                            <p:attrNameLst>
                                              <p:attrName>style.visibility</p:attrName>
                                            </p:attrNameLst>
                                          </p:cBhvr>
                                          <p:to>
                                            <p:strVal val="visible"/>
                                          </p:to>
                                        </p:set>
                                        <p:anim calcmode="lin" valueType="num">
                                          <p:cBhvr additive="base">
                                            <p:cTn id="32" dur="350" fill="hold"/>
                                            <p:tgtEl>
                                              <p:spTgt spid="5"/>
                                            </p:tgtEl>
                                            <p:attrNameLst>
                                              <p:attrName>ppt_x</p:attrName>
                                            </p:attrNameLst>
                                          </p:cBhvr>
                                          <p:tavLst>
                                            <p:tav tm="0">
                                              <p:val>
                                                <p:strVal val="0-#ppt_w/2"/>
                                              </p:val>
                                            </p:tav>
                                            <p:tav tm="100000">
                                              <p:val>
                                                <p:strVal val="#ppt_x"/>
                                              </p:val>
                                            </p:tav>
                                          </p:tavLst>
                                        </p:anim>
                                        <p:anim calcmode="lin" valueType="num">
                                          <p:cBhvr additive="base">
                                            <p:cTn id="33" dur="350" fill="hold"/>
                                            <p:tgtEl>
                                              <p:spTgt spid="5"/>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animBg="1"/>
          <p:bldP spid="10" grpId="0" animBg="1"/>
        </p:bldLst>
      </p:timing>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78"/>
        <p:cNvGrpSpPr/>
        <p:nvPr/>
      </p:nvGrpSpPr>
      <p:grpSpPr>
        <a:xfrm>
          <a:off x="0" y="0"/>
          <a:ext cx="0" cy="0"/>
          <a:chOff x="0" y="0"/>
          <a:chExt cx="0" cy="0"/>
        </a:xfrm>
      </p:grpSpPr>
      <p:sp>
        <p:nvSpPr>
          <p:cNvPr id="79" name="Google Shape;79;p15"/>
          <p:cNvSpPr txBox="1">
            <a:spLocks noGrp="1"/>
          </p:cNvSpPr>
          <p:nvPr>
            <p:ph type="ctrTitle"/>
          </p:nvPr>
        </p:nvSpPr>
        <p:spPr>
          <a:xfrm>
            <a:off x="1521939" y="503395"/>
            <a:ext cx="9856949" cy="1499110"/>
          </a:xfrm>
          <a:prstGeom prst="rect">
            <a:avLst/>
          </a:prstGeom>
        </p:spPr>
        <p:txBody>
          <a:bodyPr spcFirstLastPara="1" wrap="square" lIns="121900" tIns="121900" rIns="121900" bIns="121900" anchor="b" anchorCtr="0">
            <a:noAutofit/>
          </a:bodyPr>
          <a:lstStyle/>
          <a:p>
            <a:pPr lvl="0" algn="ctr">
              <a:buClrTx/>
              <a:buSzTx/>
              <a:defRPr/>
            </a:pPr>
            <a:r>
              <a:rPr lang="en-US" altLang="en-US" sz="3600" kern="1200">
                <a:solidFill>
                  <a:srgbClr val="FF0000"/>
                </a:solidFill>
                <a:latin typeface="Times New Roman" panose="02020603050405020304" pitchFamily="18" charset="0"/>
                <a:ea typeface="+mn-ea"/>
                <a:cs typeface="Times New Roman" panose="02020603050405020304" pitchFamily="18" charset="0"/>
              </a:rPr>
              <a:t>BÀI 13: CÁCH MẠNG THÁNG MƯỜI NGA NĂM 1917</a:t>
            </a:r>
            <a:endParaRPr lang="en-VN" sz="3600" b="0" kern="1200" dirty="0">
              <a:solidFill>
                <a:prstClr val="black"/>
              </a:solidFill>
              <a:latin typeface="Calibri" panose="020F0502020204030204"/>
              <a:ea typeface="+mn-ea"/>
              <a:cs typeface="+mn-cs"/>
            </a:endParaRPr>
          </a:p>
        </p:txBody>
      </p:sp>
      <p:sp>
        <p:nvSpPr>
          <p:cNvPr id="2" name="Rectangle 1">
            <a:extLst>
              <a:ext uri="{FF2B5EF4-FFF2-40B4-BE49-F238E27FC236}">
                <a16:creationId xmlns:a16="http://schemas.microsoft.com/office/drawing/2014/main" id="{FEFE8436-8B0F-4DFA-2B89-562FECBC8A0D}"/>
              </a:ext>
            </a:extLst>
          </p:cNvPr>
          <p:cNvSpPr/>
          <p:nvPr/>
        </p:nvSpPr>
        <p:spPr>
          <a:xfrm>
            <a:off x="1521939" y="1927458"/>
            <a:ext cx="7843717" cy="707886"/>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4000" b="1" i="0" u="none" strike="noStrike" kern="0" cap="none" spc="0" normalizeH="0" baseline="0" noProof="0">
                <a:ln>
                  <a:noFill/>
                </a:ln>
                <a:solidFill>
                  <a:srgbClr val="002060"/>
                </a:solidFill>
                <a:effectLst/>
                <a:uLnTx/>
                <a:uFillTx/>
                <a:latin typeface="Times New Roman" panose="02020603050405020304" pitchFamily="18" charset="0"/>
                <a:ea typeface="+mn-ea"/>
                <a:cs typeface="Times New Roman" panose="02020603050405020304" pitchFamily="18" charset="0"/>
                <a:sym typeface="Oswald"/>
              </a:rPr>
              <a:t>1. Nguyên nhân và diễn biến chính</a:t>
            </a:r>
            <a:endParaRPr kumimoji="0" lang="en-VN" sz="1800" b="0" i="0" u="none" strike="noStrike" kern="1200" cap="none" spc="0" normalizeH="0" baseline="0" noProof="0" dirty="0">
              <a:ln>
                <a:noFill/>
              </a:ln>
              <a:solidFill>
                <a:srgbClr val="002060"/>
              </a:solidFill>
              <a:effectLst/>
              <a:uLnTx/>
              <a:uFillTx/>
              <a:latin typeface="Arial"/>
              <a:ea typeface="+mn-ea"/>
            </a:endParaRPr>
          </a:p>
        </p:txBody>
      </p:sp>
    </p:spTree>
    <p:extLst>
      <p:ext uri="{BB962C8B-B14F-4D97-AF65-F5344CB8AC3E}">
        <p14:creationId xmlns:p14="http://schemas.microsoft.com/office/powerpoint/2010/main" val="267460541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grpId="0" nodeType="withEffect">
                                  <p:stCondLst>
                                    <p:cond delay="0"/>
                                  </p:stCondLst>
                                  <p:childTnLst>
                                    <p:set>
                                      <p:cBhvr>
                                        <p:cTn id="6" dur="1" fill="hold">
                                          <p:stCondLst>
                                            <p:cond delay="0"/>
                                          </p:stCondLst>
                                        </p:cTn>
                                        <p:tgtEl>
                                          <p:spTgt spid="79"/>
                                        </p:tgtEl>
                                        <p:attrNameLst>
                                          <p:attrName>style.visibility</p:attrName>
                                        </p:attrNameLst>
                                      </p:cBhvr>
                                      <p:to>
                                        <p:strVal val="visible"/>
                                      </p:to>
                                    </p:set>
                                    <p:animEffect transition="in" filter="wipe(down)">
                                      <p:cBhvr>
                                        <p:cTn id="7" dur="500"/>
                                        <p:tgtEl>
                                          <p:spTgt spid="79"/>
                                        </p:tgtEl>
                                      </p:cBhvr>
                                    </p:animEffect>
                                  </p:childTnLst>
                                </p:cTn>
                              </p:par>
                              <p:par>
                                <p:cTn id="8" presetID="9" presetClass="entr" presetSubtype="0" fill="hold" grpId="0" nodeType="withEffect">
                                  <p:stCondLst>
                                    <p:cond delay="0"/>
                                  </p:stCondLst>
                                  <p:childTnLst>
                                    <p:set>
                                      <p:cBhvr>
                                        <p:cTn id="9" dur="1" fill="hold">
                                          <p:stCondLst>
                                            <p:cond delay="0"/>
                                          </p:stCondLst>
                                        </p:cTn>
                                        <p:tgtEl>
                                          <p:spTgt spid="2"/>
                                        </p:tgtEl>
                                        <p:attrNameLst>
                                          <p:attrName>style.visibility</p:attrName>
                                        </p:attrNameLst>
                                      </p:cBhvr>
                                      <p:to>
                                        <p:strVal val="visible"/>
                                      </p:to>
                                    </p:set>
                                    <p:animEffect transition="in" filter="dissolve">
                                      <p:cBhvr>
                                        <p:cTn id="10"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9" grpId="0"/>
      <p:bldP spid="2"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30F9035-5121-3B46-B090-C8134980AAF8}"/>
              </a:ext>
            </a:extLst>
          </p:cNvPr>
          <p:cNvSpPr txBox="1"/>
          <p:nvPr/>
        </p:nvSpPr>
        <p:spPr>
          <a:xfrm>
            <a:off x="3639566" y="6144854"/>
            <a:ext cx="3437509" cy="646331"/>
          </a:xfrm>
          <a:prstGeom prst="rect">
            <a:avLst/>
          </a:prstGeom>
          <a:solidFill>
            <a:schemeClr val="accent1">
              <a:lumMod val="20000"/>
              <a:lumOff val="80000"/>
            </a:schemeClr>
          </a:solid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3600" b="1">
                <a:solidFill>
                  <a:srgbClr val="FF0000"/>
                </a:solidFill>
                <a:latin typeface="Times New Roman" panose="02020603050405020304" pitchFamily="18" charset="0"/>
                <a:cs typeface="Times New Roman" panose="02020603050405020304" pitchFamily="18" charset="0"/>
              </a:rPr>
              <a:t>Lược</a:t>
            </a:r>
            <a:r>
              <a:rPr kumimoji="0" lang="en-VN" sz="3600" b="1" i="0" u="none" strike="noStrike" kern="120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rPr>
              <a:t> đồ </a:t>
            </a:r>
            <a:r>
              <a:rPr kumimoji="0" lang="en-US" sz="3600" b="1" i="0" u="none" strike="noStrike" kern="120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rPr>
              <a:t>thế</a:t>
            </a:r>
            <a:r>
              <a:rPr kumimoji="0" lang="en-US" sz="3600" b="1" i="0" u="none" strike="noStrike" kern="1200" cap="none" spc="0" normalizeH="0" noProof="0">
                <a:ln>
                  <a:noFill/>
                </a:ln>
                <a:solidFill>
                  <a:srgbClr val="FF0000"/>
                </a:solidFill>
                <a:effectLst/>
                <a:uLnTx/>
                <a:uFillTx/>
                <a:latin typeface="Times New Roman" panose="02020603050405020304" pitchFamily="18" charset="0"/>
                <a:ea typeface="+mn-ea"/>
                <a:cs typeface="Times New Roman" panose="02020603050405020304" pitchFamily="18" charset="0"/>
              </a:rPr>
              <a:t> giới</a:t>
            </a:r>
            <a:endParaRPr kumimoji="0" lang="en-VN" sz="36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pic>
        <p:nvPicPr>
          <p:cNvPr id="16" name="Picture 15">
            <a:extLst>
              <a:ext uri="{FF2B5EF4-FFF2-40B4-BE49-F238E27FC236}">
                <a16:creationId xmlns:a16="http://schemas.microsoft.com/office/drawing/2014/main" id="{1A104475-7A4A-94FC-4193-07187D2392C5}"/>
              </a:ext>
            </a:extLst>
          </p:cNvPr>
          <p:cNvPicPr>
            <a:picLocks noChangeAspect="1"/>
          </p:cNvPicPr>
          <p:nvPr/>
        </p:nvPicPr>
        <p:blipFill>
          <a:blip r:embed="rId2"/>
          <a:stretch>
            <a:fillRect/>
          </a:stretch>
        </p:blipFill>
        <p:spPr>
          <a:xfrm>
            <a:off x="0" y="33952"/>
            <a:ext cx="12192000" cy="6110902"/>
          </a:xfrm>
          <a:prstGeom prst="rect">
            <a:avLst/>
          </a:prstGeom>
        </p:spPr>
      </p:pic>
      <p:sp>
        <p:nvSpPr>
          <p:cNvPr id="17" name="Freeform: Shape 16">
            <a:extLst>
              <a:ext uri="{FF2B5EF4-FFF2-40B4-BE49-F238E27FC236}">
                <a16:creationId xmlns:a16="http://schemas.microsoft.com/office/drawing/2014/main" id="{190AF2D3-76FE-72A7-7A2A-D9158E383D60}"/>
              </a:ext>
            </a:extLst>
          </p:cNvPr>
          <p:cNvSpPr/>
          <p:nvPr/>
        </p:nvSpPr>
        <p:spPr>
          <a:xfrm>
            <a:off x="1714155" y="747098"/>
            <a:ext cx="5753445" cy="1681777"/>
          </a:xfrm>
          <a:custGeom>
            <a:avLst/>
            <a:gdLst>
              <a:gd name="connsiteX0" fmla="*/ 390870 w 5753445"/>
              <a:gd name="connsiteY0" fmla="*/ 752475 h 1524000"/>
              <a:gd name="connsiteX1" fmla="*/ 247995 w 5753445"/>
              <a:gd name="connsiteY1" fmla="*/ 704850 h 1524000"/>
              <a:gd name="connsiteX2" fmla="*/ 67020 w 5753445"/>
              <a:gd name="connsiteY2" fmla="*/ 714375 h 1524000"/>
              <a:gd name="connsiteX3" fmla="*/ 76545 w 5753445"/>
              <a:gd name="connsiteY3" fmla="*/ 742950 h 1524000"/>
              <a:gd name="connsiteX4" fmla="*/ 105120 w 5753445"/>
              <a:gd name="connsiteY4" fmla="*/ 762000 h 1524000"/>
              <a:gd name="connsiteX5" fmla="*/ 114645 w 5753445"/>
              <a:gd name="connsiteY5" fmla="*/ 819150 h 1524000"/>
              <a:gd name="connsiteX6" fmla="*/ 28920 w 5753445"/>
              <a:gd name="connsiteY6" fmla="*/ 819150 h 1524000"/>
              <a:gd name="connsiteX7" fmla="*/ 9870 w 5753445"/>
              <a:gd name="connsiteY7" fmla="*/ 781050 h 1524000"/>
              <a:gd name="connsiteX8" fmla="*/ 9870 w 5753445"/>
              <a:gd name="connsiteY8" fmla="*/ 666750 h 1524000"/>
              <a:gd name="connsiteX9" fmla="*/ 67020 w 5753445"/>
              <a:gd name="connsiteY9" fmla="*/ 600075 h 1524000"/>
              <a:gd name="connsiteX10" fmla="*/ 86070 w 5753445"/>
              <a:gd name="connsiteY10" fmla="*/ 542925 h 1524000"/>
              <a:gd name="connsiteX11" fmla="*/ 95595 w 5753445"/>
              <a:gd name="connsiteY11" fmla="*/ 504825 h 1524000"/>
              <a:gd name="connsiteX12" fmla="*/ 133695 w 5753445"/>
              <a:gd name="connsiteY12" fmla="*/ 476250 h 1524000"/>
              <a:gd name="connsiteX13" fmla="*/ 467070 w 5753445"/>
              <a:gd name="connsiteY13" fmla="*/ 476250 h 1524000"/>
              <a:gd name="connsiteX14" fmla="*/ 495645 w 5753445"/>
              <a:gd name="connsiteY14" fmla="*/ 466725 h 1524000"/>
              <a:gd name="connsiteX15" fmla="*/ 571845 w 5753445"/>
              <a:gd name="connsiteY15" fmla="*/ 476250 h 1524000"/>
              <a:gd name="connsiteX16" fmla="*/ 600420 w 5753445"/>
              <a:gd name="connsiteY16" fmla="*/ 542925 h 1524000"/>
              <a:gd name="connsiteX17" fmla="*/ 628995 w 5753445"/>
              <a:gd name="connsiteY17" fmla="*/ 552450 h 1524000"/>
              <a:gd name="connsiteX18" fmla="*/ 609945 w 5753445"/>
              <a:gd name="connsiteY18" fmla="*/ 581025 h 1524000"/>
              <a:gd name="connsiteX19" fmla="*/ 476595 w 5753445"/>
              <a:gd name="connsiteY19" fmla="*/ 561975 h 1524000"/>
              <a:gd name="connsiteX20" fmla="*/ 486120 w 5753445"/>
              <a:gd name="connsiteY20" fmla="*/ 695325 h 1524000"/>
              <a:gd name="connsiteX21" fmla="*/ 514695 w 5753445"/>
              <a:gd name="connsiteY21" fmla="*/ 666750 h 1524000"/>
              <a:gd name="connsiteX22" fmla="*/ 552795 w 5753445"/>
              <a:gd name="connsiteY22" fmla="*/ 657225 h 1524000"/>
              <a:gd name="connsiteX23" fmla="*/ 581370 w 5753445"/>
              <a:gd name="connsiteY23" fmla="*/ 638175 h 1524000"/>
              <a:gd name="connsiteX24" fmla="*/ 590895 w 5753445"/>
              <a:gd name="connsiteY24" fmla="*/ 542925 h 1524000"/>
              <a:gd name="connsiteX25" fmla="*/ 600420 w 5753445"/>
              <a:gd name="connsiteY25" fmla="*/ 495300 h 1524000"/>
              <a:gd name="connsiteX26" fmla="*/ 714720 w 5753445"/>
              <a:gd name="connsiteY26" fmla="*/ 495300 h 1524000"/>
              <a:gd name="connsiteX27" fmla="*/ 762345 w 5753445"/>
              <a:gd name="connsiteY27" fmla="*/ 561975 h 1524000"/>
              <a:gd name="connsiteX28" fmla="*/ 771870 w 5753445"/>
              <a:gd name="connsiteY28" fmla="*/ 590550 h 1524000"/>
              <a:gd name="connsiteX29" fmla="*/ 809970 w 5753445"/>
              <a:gd name="connsiteY29" fmla="*/ 571500 h 1524000"/>
              <a:gd name="connsiteX30" fmla="*/ 790920 w 5753445"/>
              <a:gd name="connsiteY30" fmla="*/ 542925 h 1524000"/>
              <a:gd name="connsiteX31" fmla="*/ 762345 w 5753445"/>
              <a:gd name="connsiteY31" fmla="*/ 466725 h 1524000"/>
              <a:gd name="connsiteX32" fmla="*/ 781395 w 5753445"/>
              <a:gd name="connsiteY32" fmla="*/ 400050 h 1524000"/>
              <a:gd name="connsiteX33" fmla="*/ 838545 w 5753445"/>
              <a:gd name="connsiteY33" fmla="*/ 476250 h 1524000"/>
              <a:gd name="connsiteX34" fmla="*/ 867120 w 5753445"/>
              <a:gd name="connsiteY34" fmla="*/ 485775 h 1524000"/>
              <a:gd name="connsiteX35" fmla="*/ 895695 w 5753445"/>
              <a:gd name="connsiteY35" fmla="*/ 504825 h 1524000"/>
              <a:gd name="connsiteX36" fmla="*/ 1000470 w 5753445"/>
              <a:gd name="connsiteY36" fmla="*/ 495300 h 1524000"/>
              <a:gd name="connsiteX37" fmla="*/ 1057620 w 5753445"/>
              <a:gd name="connsiteY37" fmla="*/ 485775 h 1524000"/>
              <a:gd name="connsiteX38" fmla="*/ 1095720 w 5753445"/>
              <a:gd name="connsiteY38" fmla="*/ 476250 h 1524000"/>
              <a:gd name="connsiteX39" fmla="*/ 1257645 w 5753445"/>
              <a:gd name="connsiteY39" fmla="*/ 457200 h 1524000"/>
              <a:gd name="connsiteX40" fmla="*/ 1324320 w 5753445"/>
              <a:gd name="connsiteY40" fmla="*/ 419100 h 1524000"/>
              <a:gd name="connsiteX41" fmla="*/ 1390995 w 5753445"/>
              <a:gd name="connsiteY41" fmla="*/ 400050 h 1524000"/>
              <a:gd name="connsiteX42" fmla="*/ 1467195 w 5753445"/>
              <a:gd name="connsiteY42" fmla="*/ 409575 h 1524000"/>
              <a:gd name="connsiteX43" fmla="*/ 1533870 w 5753445"/>
              <a:gd name="connsiteY43" fmla="*/ 428625 h 1524000"/>
              <a:gd name="connsiteX44" fmla="*/ 1600545 w 5753445"/>
              <a:gd name="connsiteY44" fmla="*/ 419100 h 1524000"/>
              <a:gd name="connsiteX45" fmla="*/ 1638645 w 5753445"/>
              <a:gd name="connsiteY45" fmla="*/ 342900 h 1524000"/>
              <a:gd name="connsiteX46" fmla="*/ 1629120 w 5753445"/>
              <a:gd name="connsiteY46" fmla="*/ 295275 h 1524000"/>
              <a:gd name="connsiteX47" fmla="*/ 1657695 w 5753445"/>
              <a:gd name="connsiteY47" fmla="*/ 276225 h 1524000"/>
              <a:gd name="connsiteX48" fmla="*/ 1771995 w 5753445"/>
              <a:gd name="connsiteY48" fmla="*/ 285750 h 1524000"/>
              <a:gd name="connsiteX49" fmla="*/ 1895820 w 5753445"/>
              <a:gd name="connsiteY49" fmla="*/ 276225 h 1524000"/>
              <a:gd name="connsiteX50" fmla="*/ 1962495 w 5753445"/>
              <a:gd name="connsiteY50" fmla="*/ 266700 h 1524000"/>
              <a:gd name="connsiteX51" fmla="*/ 2000595 w 5753445"/>
              <a:gd name="connsiteY51" fmla="*/ 257175 h 1524000"/>
              <a:gd name="connsiteX52" fmla="*/ 2124420 w 5753445"/>
              <a:gd name="connsiteY52" fmla="*/ 238125 h 1524000"/>
              <a:gd name="connsiteX53" fmla="*/ 2172045 w 5753445"/>
              <a:gd name="connsiteY53" fmla="*/ 219075 h 1524000"/>
              <a:gd name="connsiteX54" fmla="*/ 2229195 w 5753445"/>
              <a:gd name="connsiteY54" fmla="*/ 200025 h 1524000"/>
              <a:gd name="connsiteX55" fmla="*/ 2324445 w 5753445"/>
              <a:gd name="connsiteY55" fmla="*/ 133350 h 1524000"/>
              <a:gd name="connsiteX56" fmla="*/ 2381595 w 5753445"/>
              <a:gd name="connsiteY56" fmla="*/ 95250 h 1524000"/>
              <a:gd name="connsiteX57" fmla="*/ 2410170 w 5753445"/>
              <a:gd name="connsiteY57" fmla="*/ 85725 h 1524000"/>
              <a:gd name="connsiteX58" fmla="*/ 2581620 w 5753445"/>
              <a:gd name="connsiteY58" fmla="*/ 38100 h 1524000"/>
              <a:gd name="connsiteX59" fmla="*/ 2610195 w 5753445"/>
              <a:gd name="connsiteY59" fmla="*/ 19050 h 1524000"/>
              <a:gd name="connsiteX60" fmla="*/ 2705445 w 5753445"/>
              <a:gd name="connsiteY60" fmla="*/ 9525 h 1524000"/>
              <a:gd name="connsiteX61" fmla="*/ 2753070 w 5753445"/>
              <a:gd name="connsiteY61" fmla="*/ 0 h 1524000"/>
              <a:gd name="connsiteX62" fmla="*/ 2876895 w 5753445"/>
              <a:gd name="connsiteY62" fmla="*/ 19050 h 1524000"/>
              <a:gd name="connsiteX63" fmla="*/ 2991195 w 5753445"/>
              <a:gd name="connsiteY63" fmla="*/ 76200 h 1524000"/>
              <a:gd name="connsiteX64" fmla="*/ 3086445 w 5753445"/>
              <a:gd name="connsiteY64" fmla="*/ 104775 h 1524000"/>
              <a:gd name="connsiteX65" fmla="*/ 3086445 w 5753445"/>
              <a:gd name="connsiteY65" fmla="*/ 200025 h 1524000"/>
              <a:gd name="connsiteX66" fmla="*/ 3057870 w 5753445"/>
              <a:gd name="connsiteY66" fmla="*/ 209550 h 1524000"/>
              <a:gd name="connsiteX67" fmla="*/ 3162645 w 5753445"/>
              <a:gd name="connsiteY67" fmla="*/ 228600 h 1524000"/>
              <a:gd name="connsiteX68" fmla="*/ 3191220 w 5753445"/>
              <a:gd name="connsiteY68" fmla="*/ 238125 h 1524000"/>
              <a:gd name="connsiteX69" fmla="*/ 3295995 w 5753445"/>
              <a:gd name="connsiteY69" fmla="*/ 257175 h 1524000"/>
              <a:gd name="connsiteX70" fmla="*/ 3429345 w 5753445"/>
              <a:gd name="connsiteY70" fmla="*/ 247650 h 1524000"/>
              <a:gd name="connsiteX71" fmla="*/ 3486495 w 5753445"/>
              <a:gd name="connsiteY71" fmla="*/ 209550 h 1524000"/>
              <a:gd name="connsiteX72" fmla="*/ 3572220 w 5753445"/>
              <a:gd name="connsiteY72" fmla="*/ 200025 h 1524000"/>
              <a:gd name="connsiteX73" fmla="*/ 3600795 w 5753445"/>
              <a:gd name="connsiteY73" fmla="*/ 190500 h 1524000"/>
              <a:gd name="connsiteX74" fmla="*/ 3857970 w 5753445"/>
              <a:gd name="connsiteY74" fmla="*/ 219075 h 1524000"/>
              <a:gd name="connsiteX75" fmla="*/ 4010370 w 5753445"/>
              <a:gd name="connsiteY75" fmla="*/ 257175 h 1524000"/>
              <a:gd name="connsiteX76" fmla="*/ 4534245 w 5753445"/>
              <a:gd name="connsiteY76" fmla="*/ 266700 h 1524000"/>
              <a:gd name="connsiteX77" fmla="*/ 4591395 w 5753445"/>
              <a:gd name="connsiteY77" fmla="*/ 276225 h 1524000"/>
              <a:gd name="connsiteX78" fmla="*/ 4724745 w 5753445"/>
              <a:gd name="connsiteY78" fmla="*/ 304800 h 1524000"/>
              <a:gd name="connsiteX79" fmla="*/ 4858095 w 5753445"/>
              <a:gd name="connsiteY79" fmla="*/ 323850 h 1524000"/>
              <a:gd name="connsiteX80" fmla="*/ 4953345 w 5753445"/>
              <a:gd name="connsiteY80" fmla="*/ 352425 h 1524000"/>
              <a:gd name="connsiteX81" fmla="*/ 5000970 w 5753445"/>
              <a:gd name="connsiteY81" fmla="*/ 371475 h 1524000"/>
              <a:gd name="connsiteX82" fmla="*/ 5315295 w 5753445"/>
              <a:gd name="connsiteY82" fmla="*/ 381000 h 1524000"/>
              <a:gd name="connsiteX83" fmla="*/ 5391495 w 5753445"/>
              <a:gd name="connsiteY83" fmla="*/ 400050 h 1524000"/>
              <a:gd name="connsiteX84" fmla="*/ 5448645 w 5753445"/>
              <a:gd name="connsiteY84" fmla="*/ 409575 h 1524000"/>
              <a:gd name="connsiteX85" fmla="*/ 5524845 w 5753445"/>
              <a:gd name="connsiteY85" fmla="*/ 428625 h 1524000"/>
              <a:gd name="connsiteX86" fmla="*/ 5648670 w 5753445"/>
              <a:gd name="connsiteY86" fmla="*/ 438150 h 1524000"/>
              <a:gd name="connsiteX87" fmla="*/ 5686770 w 5753445"/>
              <a:gd name="connsiteY87" fmla="*/ 476250 h 1524000"/>
              <a:gd name="connsiteX88" fmla="*/ 5734395 w 5753445"/>
              <a:gd name="connsiteY88" fmla="*/ 514350 h 1524000"/>
              <a:gd name="connsiteX89" fmla="*/ 5753445 w 5753445"/>
              <a:gd name="connsiteY89" fmla="*/ 542925 h 1524000"/>
              <a:gd name="connsiteX90" fmla="*/ 5715345 w 5753445"/>
              <a:gd name="connsiteY90" fmla="*/ 571500 h 1524000"/>
              <a:gd name="connsiteX91" fmla="*/ 5667720 w 5753445"/>
              <a:gd name="connsiteY91" fmla="*/ 590550 h 1524000"/>
              <a:gd name="connsiteX92" fmla="*/ 5248620 w 5753445"/>
              <a:gd name="connsiteY92" fmla="*/ 628650 h 1524000"/>
              <a:gd name="connsiteX93" fmla="*/ 5200995 w 5753445"/>
              <a:gd name="connsiteY93" fmla="*/ 647700 h 1524000"/>
              <a:gd name="connsiteX94" fmla="*/ 5172420 w 5753445"/>
              <a:gd name="connsiteY94" fmla="*/ 657225 h 1524000"/>
              <a:gd name="connsiteX95" fmla="*/ 5096220 w 5753445"/>
              <a:gd name="connsiteY95" fmla="*/ 695325 h 1524000"/>
              <a:gd name="connsiteX96" fmla="*/ 4981920 w 5753445"/>
              <a:gd name="connsiteY96" fmla="*/ 714375 h 1524000"/>
              <a:gd name="connsiteX97" fmla="*/ 4953345 w 5753445"/>
              <a:gd name="connsiteY97" fmla="*/ 723900 h 1524000"/>
              <a:gd name="connsiteX98" fmla="*/ 4886670 w 5753445"/>
              <a:gd name="connsiteY98" fmla="*/ 733425 h 1524000"/>
              <a:gd name="connsiteX99" fmla="*/ 4848570 w 5753445"/>
              <a:gd name="connsiteY99" fmla="*/ 809625 h 1524000"/>
              <a:gd name="connsiteX100" fmla="*/ 4829520 w 5753445"/>
              <a:gd name="connsiteY100" fmla="*/ 838200 h 1524000"/>
              <a:gd name="connsiteX101" fmla="*/ 4781895 w 5753445"/>
              <a:gd name="connsiteY101" fmla="*/ 923925 h 1524000"/>
              <a:gd name="connsiteX102" fmla="*/ 4743795 w 5753445"/>
              <a:gd name="connsiteY102" fmla="*/ 933450 h 1524000"/>
              <a:gd name="connsiteX103" fmla="*/ 4715220 w 5753445"/>
              <a:gd name="connsiteY103" fmla="*/ 962025 h 1524000"/>
              <a:gd name="connsiteX104" fmla="*/ 4658070 w 5753445"/>
              <a:gd name="connsiteY104" fmla="*/ 981075 h 1524000"/>
              <a:gd name="connsiteX105" fmla="*/ 4629495 w 5753445"/>
              <a:gd name="connsiteY105" fmla="*/ 1000125 h 1524000"/>
              <a:gd name="connsiteX106" fmla="*/ 4610445 w 5753445"/>
              <a:gd name="connsiteY106" fmla="*/ 1028700 h 1524000"/>
              <a:gd name="connsiteX107" fmla="*/ 4524720 w 5753445"/>
              <a:gd name="connsiteY107" fmla="*/ 1057275 h 1524000"/>
              <a:gd name="connsiteX108" fmla="*/ 4458045 w 5753445"/>
              <a:gd name="connsiteY108" fmla="*/ 1038225 h 1524000"/>
              <a:gd name="connsiteX109" fmla="*/ 4438995 w 5753445"/>
              <a:gd name="connsiteY109" fmla="*/ 1000125 h 1524000"/>
              <a:gd name="connsiteX110" fmla="*/ 4458045 w 5753445"/>
              <a:gd name="connsiteY110" fmla="*/ 876300 h 1524000"/>
              <a:gd name="connsiteX111" fmla="*/ 4505670 w 5753445"/>
              <a:gd name="connsiteY111" fmla="*/ 847725 h 1524000"/>
              <a:gd name="connsiteX112" fmla="*/ 4572345 w 5753445"/>
              <a:gd name="connsiteY112" fmla="*/ 800100 h 1524000"/>
              <a:gd name="connsiteX113" fmla="*/ 4629495 w 5753445"/>
              <a:gd name="connsiteY113" fmla="*/ 752475 h 1524000"/>
              <a:gd name="connsiteX114" fmla="*/ 4696170 w 5753445"/>
              <a:gd name="connsiteY114" fmla="*/ 714375 h 1524000"/>
              <a:gd name="connsiteX115" fmla="*/ 4619970 w 5753445"/>
              <a:gd name="connsiteY115" fmla="*/ 704850 h 1524000"/>
              <a:gd name="connsiteX116" fmla="*/ 4553295 w 5753445"/>
              <a:gd name="connsiteY116" fmla="*/ 695325 h 1524000"/>
              <a:gd name="connsiteX117" fmla="*/ 4277070 w 5753445"/>
              <a:gd name="connsiteY117" fmla="*/ 704850 h 1524000"/>
              <a:gd name="connsiteX118" fmla="*/ 4219920 w 5753445"/>
              <a:gd name="connsiteY118" fmla="*/ 733425 h 1524000"/>
              <a:gd name="connsiteX119" fmla="*/ 4191345 w 5753445"/>
              <a:gd name="connsiteY119" fmla="*/ 752475 h 1524000"/>
              <a:gd name="connsiteX120" fmla="*/ 4105620 w 5753445"/>
              <a:gd name="connsiteY120" fmla="*/ 800100 h 1524000"/>
              <a:gd name="connsiteX121" fmla="*/ 4048470 w 5753445"/>
              <a:gd name="connsiteY121" fmla="*/ 857250 h 1524000"/>
              <a:gd name="connsiteX122" fmla="*/ 3972270 w 5753445"/>
              <a:gd name="connsiteY122" fmla="*/ 895350 h 1524000"/>
              <a:gd name="connsiteX123" fmla="*/ 3953220 w 5753445"/>
              <a:gd name="connsiteY123" fmla="*/ 923925 h 1524000"/>
              <a:gd name="connsiteX124" fmla="*/ 3991320 w 5753445"/>
              <a:gd name="connsiteY124" fmla="*/ 952500 h 1524000"/>
              <a:gd name="connsiteX125" fmla="*/ 4019895 w 5753445"/>
              <a:gd name="connsiteY125" fmla="*/ 990600 h 1524000"/>
              <a:gd name="connsiteX126" fmla="*/ 3981795 w 5753445"/>
              <a:gd name="connsiteY126" fmla="*/ 1190625 h 1524000"/>
              <a:gd name="connsiteX127" fmla="*/ 3934170 w 5753445"/>
              <a:gd name="connsiteY127" fmla="*/ 1209675 h 1524000"/>
              <a:gd name="connsiteX128" fmla="*/ 3886545 w 5753445"/>
              <a:gd name="connsiteY128" fmla="*/ 1257300 h 1524000"/>
              <a:gd name="connsiteX129" fmla="*/ 3857970 w 5753445"/>
              <a:gd name="connsiteY129" fmla="*/ 1295400 h 1524000"/>
              <a:gd name="connsiteX130" fmla="*/ 3772245 w 5753445"/>
              <a:gd name="connsiteY130" fmla="*/ 1371600 h 1524000"/>
              <a:gd name="connsiteX131" fmla="*/ 3762720 w 5753445"/>
              <a:gd name="connsiteY131" fmla="*/ 1238250 h 1524000"/>
              <a:gd name="connsiteX132" fmla="*/ 3791295 w 5753445"/>
              <a:gd name="connsiteY132" fmla="*/ 1219200 h 1524000"/>
              <a:gd name="connsiteX133" fmla="*/ 3800820 w 5753445"/>
              <a:gd name="connsiteY133" fmla="*/ 1152525 h 1524000"/>
              <a:gd name="connsiteX134" fmla="*/ 3753195 w 5753445"/>
              <a:gd name="connsiteY134" fmla="*/ 1095375 h 1524000"/>
              <a:gd name="connsiteX135" fmla="*/ 3705570 w 5753445"/>
              <a:gd name="connsiteY135" fmla="*/ 1085850 h 1524000"/>
              <a:gd name="connsiteX136" fmla="*/ 3667470 w 5753445"/>
              <a:gd name="connsiteY136" fmla="*/ 1066800 h 1524000"/>
              <a:gd name="connsiteX137" fmla="*/ 3638895 w 5753445"/>
              <a:gd name="connsiteY137" fmla="*/ 1047750 h 1524000"/>
              <a:gd name="connsiteX138" fmla="*/ 3591270 w 5753445"/>
              <a:gd name="connsiteY138" fmla="*/ 1038225 h 1524000"/>
              <a:gd name="connsiteX139" fmla="*/ 3115020 w 5753445"/>
              <a:gd name="connsiteY139" fmla="*/ 1047750 h 1524000"/>
              <a:gd name="connsiteX140" fmla="*/ 3076920 w 5753445"/>
              <a:gd name="connsiteY140" fmla="*/ 1066800 h 1524000"/>
              <a:gd name="connsiteX141" fmla="*/ 3038820 w 5753445"/>
              <a:gd name="connsiteY141" fmla="*/ 1076325 h 1524000"/>
              <a:gd name="connsiteX142" fmla="*/ 2943570 w 5753445"/>
              <a:gd name="connsiteY142" fmla="*/ 1095375 h 1524000"/>
              <a:gd name="connsiteX143" fmla="*/ 2857845 w 5753445"/>
              <a:gd name="connsiteY143" fmla="*/ 1085850 h 1524000"/>
              <a:gd name="connsiteX144" fmla="*/ 2829270 w 5753445"/>
              <a:gd name="connsiteY144" fmla="*/ 1066800 h 1524000"/>
              <a:gd name="connsiteX145" fmla="*/ 2753070 w 5753445"/>
              <a:gd name="connsiteY145" fmla="*/ 1047750 h 1524000"/>
              <a:gd name="connsiteX146" fmla="*/ 2705445 w 5753445"/>
              <a:gd name="connsiteY146" fmla="*/ 1019175 h 1524000"/>
              <a:gd name="connsiteX147" fmla="*/ 2676870 w 5753445"/>
              <a:gd name="connsiteY147" fmla="*/ 1000125 h 1524000"/>
              <a:gd name="connsiteX148" fmla="*/ 2543520 w 5753445"/>
              <a:gd name="connsiteY148" fmla="*/ 990600 h 1524000"/>
              <a:gd name="connsiteX149" fmla="*/ 2438745 w 5753445"/>
              <a:gd name="connsiteY149" fmla="*/ 1009650 h 1524000"/>
              <a:gd name="connsiteX150" fmla="*/ 2400645 w 5753445"/>
              <a:gd name="connsiteY150" fmla="*/ 1028700 h 1524000"/>
              <a:gd name="connsiteX151" fmla="*/ 2362545 w 5753445"/>
              <a:gd name="connsiteY151" fmla="*/ 1038225 h 1524000"/>
              <a:gd name="connsiteX152" fmla="*/ 2305395 w 5753445"/>
              <a:gd name="connsiteY152" fmla="*/ 1076325 h 1524000"/>
              <a:gd name="connsiteX153" fmla="*/ 2267295 w 5753445"/>
              <a:gd name="connsiteY153" fmla="*/ 1095375 h 1524000"/>
              <a:gd name="connsiteX154" fmla="*/ 2219670 w 5753445"/>
              <a:gd name="connsiteY154" fmla="*/ 1133475 h 1524000"/>
              <a:gd name="connsiteX155" fmla="*/ 2162520 w 5753445"/>
              <a:gd name="connsiteY155" fmla="*/ 1152525 h 1524000"/>
              <a:gd name="connsiteX156" fmla="*/ 2095845 w 5753445"/>
              <a:gd name="connsiteY156" fmla="*/ 1190625 h 1524000"/>
              <a:gd name="connsiteX157" fmla="*/ 2067270 w 5753445"/>
              <a:gd name="connsiteY157" fmla="*/ 1200150 h 1524000"/>
              <a:gd name="connsiteX158" fmla="*/ 2019645 w 5753445"/>
              <a:gd name="connsiteY158" fmla="*/ 1219200 h 1524000"/>
              <a:gd name="connsiteX159" fmla="*/ 1981545 w 5753445"/>
              <a:gd name="connsiteY159" fmla="*/ 1257300 h 1524000"/>
              <a:gd name="connsiteX160" fmla="*/ 1952970 w 5753445"/>
              <a:gd name="connsiteY160" fmla="*/ 1266825 h 1524000"/>
              <a:gd name="connsiteX161" fmla="*/ 1895820 w 5753445"/>
              <a:gd name="connsiteY161" fmla="*/ 1333500 h 1524000"/>
              <a:gd name="connsiteX162" fmla="*/ 1876770 w 5753445"/>
              <a:gd name="connsiteY162" fmla="*/ 1400175 h 1524000"/>
              <a:gd name="connsiteX163" fmla="*/ 1867245 w 5753445"/>
              <a:gd name="connsiteY163" fmla="*/ 1428750 h 1524000"/>
              <a:gd name="connsiteX164" fmla="*/ 1838670 w 5753445"/>
              <a:gd name="connsiteY164" fmla="*/ 1447800 h 1524000"/>
              <a:gd name="connsiteX165" fmla="*/ 1810095 w 5753445"/>
              <a:gd name="connsiteY165" fmla="*/ 1476375 h 1524000"/>
              <a:gd name="connsiteX166" fmla="*/ 1771995 w 5753445"/>
              <a:gd name="connsiteY166" fmla="*/ 1485900 h 1524000"/>
              <a:gd name="connsiteX167" fmla="*/ 1714845 w 5753445"/>
              <a:gd name="connsiteY167" fmla="*/ 1514475 h 1524000"/>
              <a:gd name="connsiteX168" fmla="*/ 1686270 w 5753445"/>
              <a:gd name="connsiteY168" fmla="*/ 1524000 h 1524000"/>
              <a:gd name="connsiteX169" fmla="*/ 1562445 w 5753445"/>
              <a:gd name="connsiteY169" fmla="*/ 1495425 h 1524000"/>
              <a:gd name="connsiteX170" fmla="*/ 1505295 w 5753445"/>
              <a:gd name="connsiteY170" fmla="*/ 1485900 h 1524000"/>
              <a:gd name="connsiteX171" fmla="*/ 1476720 w 5753445"/>
              <a:gd name="connsiteY171" fmla="*/ 1466850 h 1524000"/>
              <a:gd name="connsiteX172" fmla="*/ 1438620 w 5753445"/>
              <a:gd name="connsiteY172" fmla="*/ 1447800 h 1524000"/>
              <a:gd name="connsiteX173" fmla="*/ 1314795 w 5753445"/>
              <a:gd name="connsiteY173" fmla="*/ 1428750 h 1524000"/>
              <a:gd name="connsiteX174" fmla="*/ 1181445 w 5753445"/>
              <a:gd name="connsiteY174" fmla="*/ 1438275 h 1524000"/>
              <a:gd name="connsiteX175" fmla="*/ 1133820 w 5753445"/>
              <a:gd name="connsiteY175" fmla="*/ 1428750 h 1524000"/>
              <a:gd name="connsiteX176" fmla="*/ 1114770 w 5753445"/>
              <a:gd name="connsiteY176" fmla="*/ 1323975 h 1524000"/>
              <a:gd name="connsiteX177" fmla="*/ 1105245 w 5753445"/>
              <a:gd name="connsiteY177" fmla="*/ 1238250 h 1524000"/>
              <a:gd name="connsiteX178" fmla="*/ 1048095 w 5753445"/>
              <a:gd name="connsiteY178" fmla="*/ 1228725 h 1524000"/>
              <a:gd name="connsiteX179" fmla="*/ 1019520 w 5753445"/>
              <a:gd name="connsiteY179" fmla="*/ 1209675 h 1524000"/>
              <a:gd name="connsiteX180" fmla="*/ 886170 w 5753445"/>
              <a:gd name="connsiteY180" fmla="*/ 1171575 h 1524000"/>
              <a:gd name="connsiteX181" fmla="*/ 790920 w 5753445"/>
              <a:gd name="connsiteY181" fmla="*/ 1314450 h 1524000"/>
              <a:gd name="connsiteX182" fmla="*/ 771870 w 5753445"/>
              <a:gd name="connsiteY182" fmla="*/ 1362075 h 1524000"/>
              <a:gd name="connsiteX183" fmla="*/ 724245 w 5753445"/>
              <a:gd name="connsiteY183" fmla="*/ 1323975 h 1524000"/>
              <a:gd name="connsiteX184" fmla="*/ 657570 w 5753445"/>
              <a:gd name="connsiteY184" fmla="*/ 1238250 h 1524000"/>
              <a:gd name="connsiteX185" fmla="*/ 628995 w 5753445"/>
              <a:gd name="connsiteY185" fmla="*/ 1228725 h 1524000"/>
              <a:gd name="connsiteX186" fmla="*/ 590895 w 5753445"/>
              <a:gd name="connsiteY186" fmla="*/ 1190625 h 1524000"/>
              <a:gd name="connsiteX187" fmla="*/ 562320 w 5753445"/>
              <a:gd name="connsiteY187" fmla="*/ 1152525 h 1524000"/>
              <a:gd name="connsiteX188" fmla="*/ 533745 w 5753445"/>
              <a:gd name="connsiteY188" fmla="*/ 1133475 h 1524000"/>
              <a:gd name="connsiteX189" fmla="*/ 524220 w 5753445"/>
              <a:gd name="connsiteY189" fmla="*/ 1095375 h 1524000"/>
              <a:gd name="connsiteX190" fmla="*/ 467070 w 5753445"/>
              <a:gd name="connsiteY190" fmla="*/ 1019175 h 1524000"/>
              <a:gd name="connsiteX191" fmla="*/ 400395 w 5753445"/>
              <a:gd name="connsiteY191" fmla="*/ 990600 h 1524000"/>
              <a:gd name="connsiteX192" fmla="*/ 314670 w 5753445"/>
              <a:gd name="connsiteY192" fmla="*/ 1019175 h 1524000"/>
              <a:gd name="connsiteX193" fmla="*/ 295620 w 5753445"/>
              <a:gd name="connsiteY193" fmla="*/ 1057275 h 1524000"/>
              <a:gd name="connsiteX194" fmla="*/ 247995 w 5753445"/>
              <a:gd name="connsiteY194" fmla="*/ 1095375 h 1524000"/>
              <a:gd name="connsiteX195" fmla="*/ 190845 w 5753445"/>
              <a:gd name="connsiteY195" fmla="*/ 1019175 h 1524000"/>
              <a:gd name="connsiteX196" fmla="*/ 143220 w 5753445"/>
              <a:gd name="connsiteY196" fmla="*/ 962025 h 1524000"/>
              <a:gd name="connsiteX197" fmla="*/ 57495 w 5753445"/>
              <a:gd name="connsiteY197" fmla="*/ 952500 h 1524000"/>
              <a:gd name="connsiteX198" fmla="*/ 9870 w 5753445"/>
              <a:gd name="connsiteY198" fmla="*/ 904875 h 1524000"/>
              <a:gd name="connsiteX199" fmla="*/ 38445 w 5753445"/>
              <a:gd name="connsiteY199" fmla="*/ 885825 h 1524000"/>
              <a:gd name="connsiteX200" fmla="*/ 209895 w 5753445"/>
              <a:gd name="connsiteY200" fmla="*/ 904875 h 1524000"/>
              <a:gd name="connsiteX201" fmla="*/ 238470 w 5753445"/>
              <a:gd name="connsiteY201" fmla="*/ 914400 h 1524000"/>
              <a:gd name="connsiteX202" fmla="*/ 286095 w 5753445"/>
              <a:gd name="connsiteY202" fmla="*/ 923925 h 1524000"/>
              <a:gd name="connsiteX203" fmla="*/ 324195 w 5753445"/>
              <a:gd name="connsiteY203" fmla="*/ 914400 h 1524000"/>
              <a:gd name="connsiteX204" fmla="*/ 352770 w 5753445"/>
              <a:gd name="connsiteY204" fmla="*/ 857250 h 1524000"/>
              <a:gd name="connsiteX205" fmla="*/ 390870 w 5753445"/>
              <a:gd name="connsiteY205" fmla="*/ 752475 h 1524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Lst>
            <a:rect l="l" t="t" r="r" b="b"/>
            <a:pathLst>
              <a:path w="5753445" h="1524000">
                <a:moveTo>
                  <a:pt x="390870" y="752475"/>
                </a:moveTo>
                <a:cubicBezTo>
                  <a:pt x="373407" y="727075"/>
                  <a:pt x="329152" y="721081"/>
                  <a:pt x="247995" y="704850"/>
                </a:cubicBezTo>
                <a:cubicBezTo>
                  <a:pt x="187670" y="708025"/>
                  <a:pt x="125990" y="701271"/>
                  <a:pt x="67020" y="714375"/>
                </a:cubicBezTo>
                <a:cubicBezTo>
                  <a:pt x="57219" y="716553"/>
                  <a:pt x="70273" y="735110"/>
                  <a:pt x="76545" y="742950"/>
                </a:cubicBezTo>
                <a:cubicBezTo>
                  <a:pt x="83696" y="751889"/>
                  <a:pt x="95595" y="755650"/>
                  <a:pt x="105120" y="762000"/>
                </a:cubicBezTo>
                <a:cubicBezTo>
                  <a:pt x="108295" y="781050"/>
                  <a:pt x="122253" y="801399"/>
                  <a:pt x="114645" y="819150"/>
                </a:cubicBezTo>
                <a:cubicBezTo>
                  <a:pt x="105087" y="841451"/>
                  <a:pt x="34660" y="820298"/>
                  <a:pt x="28920" y="819150"/>
                </a:cubicBezTo>
                <a:cubicBezTo>
                  <a:pt x="22570" y="806450"/>
                  <a:pt x="14360" y="794520"/>
                  <a:pt x="9870" y="781050"/>
                </a:cubicBezTo>
                <a:cubicBezTo>
                  <a:pt x="-2605" y="743624"/>
                  <a:pt x="-3959" y="704779"/>
                  <a:pt x="9870" y="666750"/>
                </a:cubicBezTo>
                <a:cubicBezTo>
                  <a:pt x="16852" y="647549"/>
                  <a:pt x="52400" y="614695"/>
                  <a:pt x="67020" y="600075"/>
                </a:cubicBezTo>
                <a:cubicBezTo>
                  <a:pt x="73370" y="581025"/>
                  <a:pt x="81200" y="562406"/>
                  <a:pt x="86070" y="542925"/>
                </a:cubicBezTo>
                <a:cubicBezTo>
                  <a:pt x="89245" y="530225"/>
                  <a:pt x="87986" y="515477"/>
                  <a:pt x="95595" y="504825"/>
                </a:cubicBezTo>
                <a:cubicBezTo>
                  <a:pt x="104822" y="491907"/>
                  <a:pt x="120995" y="485775"/>
                  <a:pt x="133695" y="476250"/>
                </a:cubicBezTo>
                <a:cubicBezTo>
                  <a:pt x="297133" y="484852"/>
                  <a:pt x="311983" y="492575"/>
                  <a:pt x="467070" y="476250"/>
                </a:cubicBezTo>
                <a:cubicBezTo>
                  <a:pt x="477055" y="475199"/>
                  <a:pt x="486120" y="469900"/>
                  <a:pt x="495645" y="466725"/>
                </a:cubicBezTo>
                <a:cubicBezTo>
                  <a:pt x="521045" y="469900"/>
                  <a:pt x="548950" y="464802"/>
                  <a:pt x="571845" y="476250"/>
                </a:cubicBezTo>
                <a:cubicBezTo>
                  <a:pt x="604046" y="492351"/>
                  <a:pt x="580281" y="522786"/>
                  <a:pt x="600420" y="542925"/>
                </a:cubicBezTo>
                <a:cubicBezTo>
                  <a:pt x="607520" y="550025"/>
                  <a:pt x="619470" y="549275"/>
                  <a:pt x="628995" y="552450"/>
                </a:cubicBezTo>
                <a:cubicBezTo>
                  <a:pt x="622645" y="561975"/>
                  <a:pt x="621260" y="579284"/>
                  <a:pt x="609945" y="581025"/>
                </a:cubicBezTo>
                <a:cubicBezTo>
                  <a:pt x="552833" y="589812"/>
                  <a:pt x="521931" y="577087"/>
                  <a:pt x="476595" y="561975"/>
                </a:cubicBezTo>
                <a:cubicBezTo>
                  <a:pt x="460844" y="609229"/>
                  <a:pt x="447600" y="633693"/>
                  <a:pt x="486120" y="695325"/>
                </a:cubicBezTo>
                <a:cubicBezTo>
                  <a:pt x="493259" y="706748"/>
                  <a:pt x="502999" y="673433"/>
                  <a:pt x="514695" y="666750"/>
                </a:cubicBezTo>
                <a:cubicBezTo>
                  <a:pt x="526061" y="660255"/>
                  <a:pt x="540095" y="660400"/>
                  <a:pt x="552795" y="657225"/>
                </a:cubicBezTo>
                <a:cubicBezTo>
                  <a:pt x="562320" y="650875"/>
                  <a:pt x="574041" y="646969"/>
                  <a:pt x="581370" y="638175"/>
                </a:cubicBezTo>
                <a:cubicBezTo>
                  <a:pt x="612133" y="601259"/>
                  <a:pt x="598570" y="588975"/>
                  <a:pt x="590895" y="542925"/>
                </a:cubicBezTo>
                <a:cubicBezTo>
                  <a:pt x="594070" y="527050"/>
                  <a:pt x="589884" y="507592"/>
                  <a:pt x="600420" y="495300"/>
                </a:cubicBezTo>
                <a:cubicBezTo>
                  <a:pt x="633038" y="457246"/>
                  <a:pt x="680906" y="485639"/>
                  <a:pt x="714720" y="495300"/>
                </a:cubicBezTo>
                <a:cubicBezTo>
                  <a:pt x="721192" y="503929"/>
                  <a:pt x="755381" y="548047"/>
                  <a:pt x="762345" y="561975"/>
                </a:cubicBezTo>
                <a:cubicBezTo>
                  <a:pt x="766835" y="570955"/>
                  <a:pt x="768695" y="581025"/>
                  <a:pt x="771870" y="590550"/>
                </a:cubicBezTo>
                <a:cubicBezTo>
                  <a:pt x="784570" y="584200"/>
                  <a:pt x="804697" y="584683"/>
                  <a:pt x="809970" y="571500"/>
                </a:cubicBezTo>
                <a:cubicBezTo>
                  <a:pt x="814222" y="560871"/>
                  <a:pt x="796600" y="552864"/>
                  <a:pt x="790920" y="542925"/>
                </a:cubicBezTo>
                <a:cubicBezTo>
                  <a:pt x="768783" y="504185"/>
                  <a:pt x="772763" y="508395"/>
                  <a:pt x="762345" y="466725"/>
                </a:cubicBezTo>
                <a:cubicBezTo>
                  <a:pt x="768695" y="444500"/>
                  <a:pt x="759170" y="406400"/>
                  <a:pt x="781395" y="400050"/>
                </a:cubicBezTo>
                <a:cubicBezTo>
                  <a:pt x="839221" y="383528"/>
                  <a:pt x="820534" y="458239"/>
                  <a:pt x="838545" y="476250"/>
                </a:cubicBezTo>
                <a:cubicBezTo>
                  <a:pt x="845645" y="483350"/>
                  <a:pt x="858140" y="481285"/>
                  <a:pt x="867120" y="485775"/>
                </a:cubicBezTo>
                <a:cubicBezTo>
                  <a:pt x="877359" y="490895"/>
                  <a:pt x="886170" y="498475"/>
                  <a:pt x="895695" y="504825"/>
                </a:cubicBezTo>
                <a:cubicBezTo>
                  <a:pt x="930620" y="501650"/>
                  <a:pt x="965641" y="499398"/>
                  <a:pt x="1000470" y="495300"/>
                </a:cubicBezTo>
                <a:cubicBezTo>
                  <a:pt x="1019650" y="493043"/>
                  <a:pt x="1038682" y="489563"/>
                  <a:pt x="1057620" y="485775"/>
                </a:cubicBezTo>
                <a:cubicBezTo>
                  <a:pt x="1070457" y="483208"/>
                  <a:pt x="1082761" y="478101"/>
                  <a:pt x="1095720" y="476250"/>
                </a:cubicBezTo>
                <a:cubicBezTo>
                  <a:pt x="1149521" y="468564"/>
                  <a:pt x="1203670" y="463550"/>
                  <a:pt x="1257645" y="457200"/>
                </a:cubicBezTo>
                <a:cubicBezTo>
                  <a:pt x="1286343" y="438068"/>
                  <a:pt x="1290483" y="433602"/>
                  <a:pt x="1324320" y="419100"/>
                </a:cubicBezTo>
                <a:cubicBezTo>
                  <a:pt x="1343451" y="410901"/>
                  <a:pt x="1371661" y="404883"/>
                  <a:pt x="1390995" y="400050"/>
                </a:cubicBezTo>
                <a:cubicBezTo>
                  <a:pt x="1416395" y="403225"/>
                  <a:pt x="1441946" y="405367"/>
                  <a:pt x="1467195" y="409575"/>
                </a:cubicBezTo>
                <a:cubicBezTo>
                  <a:pt x="1491115" y="413562"/>
                  <a:pt x="1511222" y="421076"/>
                  <a:pt x="1533870" y="428625"/>
                </a:cubicBezTo>
                <a:cubicBezTo>
                  <a:pt x="1556095" y="425450"/>
                  <a:pt x="1580465" y="429140"/>
                  <a:pt x="1600545" y="419100"/>
                </a:cubicBezTo>
                <a:cubicBezTo>
                  <a:pt x="1628301" y="405222"/>
                  <a:pt x="1632422" y="367791"/>
                  <a:pt x="1638645" y="342900"/>
                </a:cubicBezTo>
                <a:cubicBezTo>
                  <a:pt x="1635470" y="327025"/>
                  <a:pt x="1624672" y="310841"/>
                  <a:pt x="1629120" y="295275"/>
                </a:cubicBezTo>
                <a:cubicBezTo>
                  <a:pt x="1632265" y="284268"/>
                  <a:pt x="1646273" y="276986"/>
                  <a:pt x="1657695" y="276225"/>
                </a:cubicBezTo>
                <a:cubicBezTo>
                  <a:pt x="1695842" y="273682"/>
                  <a:pt x="1733895" y="282575"/>
                  <a:pt x="1771995" y="285750"/>
                </a:cubicBezTo>
                <a:cubicBezTo>
                  <a:pt x="1832791" y="306015"/>
                  <a:pt x="1785874" y="295627"/>
                  <a:pt x="1895820" y="276225"/>
                </a:cubicBezTo>
                <a:cubicBezTo>
                  <a:pt x="1917929" y="272323"/>
                  <a:pt x="1940406" y="270716"/>
                  <a:pt x="1962495" y="266700"/>
                </a:cubicBezTo>
                <a:cubicBezTo>
                  <a:pt x="1975375" y="264358"/>
                  <a:pt x="1987682" y="259327"/>
                  <a:pt x="2000595" y="257175"/>
                </a:cubicBezTo>
                <a:cubicBezTo>
                  <a:pt x="2035450" y="251366"/>
                  <a:pt x="2088003" y="249050"/>
                  <a:pt x="2124420" y="238125"/>
                </a:cubicBezTo>
                <a:cubicBezTo>
                  <a:pt x="2140797" y="233212"/>
                  <a:pt x="2155977" y="224918"/>
                  <a:pt x="2172045" y="219075"/>
                </a:cubicBezTo>
                <a:cubicBezTo>
                  <a:pt x="2190916" y="212213"/>
                  <a:pt x="2210551" y="207483"/>
                  <a:pt x="2229195" y="200025"/>
                </a:cubicBezTo>
                <a:cubicBezTo>
                  <a:pt x="2281530" y="179091"/>
                  <a:pt x="2270261" y="173988"/>
                  <a:pt x="2324445" y="133350"/>
                </a:cubicBezTo>
                <a:cubicBezTo>
                  <a:pt x="2342761" y="119613"/>
                  <a:pt x="2361581" y="106369"/>
                  <a:pt x="2381595" y="95250"/>
                </a:cubicBezTo>
                <a:cubicBezTo>
                  <a:pt x="2390372" y="90374"/>
                  <a:pt x="2400995" y="89803"/>
                  <a:pt x="2410170" y="85725"/>
                </a:cubicBezTo>
                <a:cubicBezTo>
                  <a:pt x="2520207" y="36820"/>
                  <a:pt x="2413052" y="66195"/>
                  <a:pt x="2581620" y="38100"/>
                </a:cubicBezTo>
                <a:cubicBezTo>
                  <a:pt x="2591145" y="31750"/>
                  <a:pt x="2599041" y="21624"/>
                  <a:pt x="2610195" y="19050"/>
                </a:cubicBezTo>
                <a:cubicBezTo>
                  <a:pt x="2641286" y="11875"/>
                  <a:pt x="2673817" y="13742"/>
                  <a:pt x="2705445" y="9525"/>
                </a:cubicBezTo>
                <a:cubicBezTo>
                  <a:pt x="2721492" y="7385"/>
                  <a:pt x="2737195" y="3175"/>
                  <a:pt x="2753070" y="0"/>
                </a:cubicBezTo>
                <a:cubicBezTo>
                  <a:pt x="2794345" y="6350"/>
                  <a:pt x="2837121" y="6322"/>
                  <a:pt x="2876895" y="19050"/>
                </a:cubicBezTo>
                <a:cubicBezTo>
                  <a:pt x="2917466" y="32033"/>
                  <a:pt x="2950237" y="64498"/>
                  <a:pt x="2991195" y="76200"/>
                </a:cubicBezTo>
                <a:cubicBezTo>
                  <a:pt x="3067524" y="98008"/>
                  <a:pt x="3035942" y="87941"/>
                  <a:pt x="3086445" y="104775"/>
                </a:cubicBezTo>
                <a:cubicBezTo>
                  <a:pt x="3092307" y="134083"/>
                  <a:pt x="3105983" y="170717"/>
                  <a:pt x="3086445" y="200025"/>
                </a:cubicBezTo>
                <a:cubicBezTo>
                  <a:pt x="3080876" y="208379"/>
                  <a:pt x="3067395" y="206375"/>
                  <a:pt x="3057870" y="209550"/>
                </a:cubicBezTo>
                <a:cubicBezTo>
                  <a:pt x="3083346" y="213796"/>
                  <a:pt x="3136020" y="221944"/>
                  <a:pt x="3162645" y="228600"/>
                </a:cubicBezTo>
                <a:cubicBezTo>
                  <a:pt x="3172385" y="231035"/>
                  <a:pt x="3181480" y="235690"/>
                  <a:pt x="3191220" y="238125"/>
                </a:cubicBezTo>
                <a:cubicBezTo>
                  <a:pt x="3217845" y="244781"/>
                  <a:pt x="3270519" y="252929"/>
                  <a:pt x="3295995" y="257175"/>
                </a:cubicBezTo>
                <a:cubicBezTo>
                  <a:pt x="3340445" y="254000"/>
                  <a:pt x="3386112" y="258458"/>
                  <a:pt x="3429345" y="247650"/>
                </a:cubicBezTo>
                <a:cubicBezTo>
                  <a:pt x="3451557" y="242097"/>
                  <a:pt x="3464775" y="216790"/>
                  <a:pt x="3486495" y="209550"/>
                </a:cubicBezTo>
                <a:cubicBezTo>
                  <a:pt x="3513770" y="200458"/>
                  <a:pt x="3543645" y="203200"/>
                  <a:pt x="3572220" y="200025"/>
                </a:cubicBezTo>
                <a:cubicBezTo>
                  <a:pt x="3581745" y="196850"/>
                  <a:pt x="3590755" y="190500"/>
                  <a:pt x="3600795" y="190500"/>
                </a:cubicBezTo>
                <a:cubicBezTo>
                  <a:pt x="3754562" y="190500"/>
                  <a:pt x="3751909" y="186441"/>
                  <a:pt x="3857970" y="219075"/>
                </a:cubicBezTo>
                <a:cubicBezTo>
                  <a:pt x="3912520" y="235860"/>
                  <a:pt x="3949151" y="254350"/>
                  <a:pt x="4010370" y="257175"/>
                </a:cubicBezTo>
                <a:cubicBezTo>
                  <a:pt x="4184838" y="265227"/>
                  <a:pt x="4359620" y="263525"/>
                  <a:pt x="4534245" y="266700"/>
                </a:cubicBezTo>
                <a:cubicBezTo>
                  <a:pt x="4553295" y="269875"/>
                  <a:pt x="4572457" y="272437"/>
                  <a:pt x="4591395" y="276225"/>
                </a:cubicBezTo>
                <a:cubicBezTo>
                  <a:pt x="4635971" y="285140"/>
                  <a:pt x="4679994" y="296809"/>
                  <a:pt x="4724745" y="304800"/>
                </a:cubicBezTo>
                <a:cubicBezTo>
                  <a:pt x="4768947" y="312693"/>
                  <a:pt x="4813805" y="316468"/>
                  <a:pt x="4858095" y="323850"/>
                </a:cubicBezTo>
                <a:cubicBezTo>
                  <a:pt x="4884337" y="328224"/>
                  <a:pt x="4931847" y="344608"/>
                  <a:pt x="4953345" y="352425"/>
                </a:cubicBezTo>
                <a:cubicBezTo>
                  <a:pt x="4969413" y="358268"/>
                  <a:pt x="4983925" y="370129"/>
                  <a:pt x="5000970" y="371475"/>
                </a:cubicBezTo>
                <a:cubicBezTo>
                  <a:pt x="5105468" y="379725"/>
                  <a:pt x="5210520" y="377825"/>
                  <a:pt x="5315295" y="381000"/>
                </a:cubicBezTo>
                <a:cubicBezTo>
                  <a:pt x="5340695" y="387350"/>
                  <a:pt x="5365894" y="394564"/>
                  <a:pt x="5391495" y="400050"/>
                </a:cubicBezTo>
                <a:cubicBezTo>
                  <a:pt x="5410379" y="404097"/>
                  <a:pt x="5429792" y="405385"/>
                  <a:pt x="5448645" y="409575"/>
                </a:cubicBezTo>
                <a:cubicBezTo>
                  <a:pt x="5507999" y="422765"/>
                  <a:pt x="5442510" y="419477"/>
                  <a:pt x="5524845" y="428625"/>
                </a:cubicBezTo>
                <a:cubicBezTo>
                  <a:pt x="5565989" y="433197"/>
                  <a:pt x="5607395" y="434975"/>
                  <a:pt x="5648670" y="438150"/>
                </a:cubicBezTo>
                <a:cubicBezTo>
                  <a:pt x="5661370" y="450850"/>
                  <a:pt x="5673346" y="464318"/>
                  <a:pt x="5686770" y="476250"/>
                </a:cubicBezTo>
                <a:cubicBezTo>
                  <a:pt x="5701965" y="489756"/>
                  <a:pt x="5720020" y="499975"/>
                  <a:pt x="5734395" y="514350"/>
                </a:cubicBezTo>
                <a:cubicBezTo>
                  <a:pt x="5742490" y="522445"/>
                  <a:pt x="5747095" y="533400"/>
                  <a:pt x="5753445" y="542925"/>
                </a:cubicBezTo>
                <a:cubicBezTo>
                  <a:pt x="5740745" y="552450"/>
                  <a:pt x="5729222" y="563790"/>
                  <a:pt x="5715345" y="571500"/>
                </a:cubicBezTo>
                <a:cubicBezTo>
                  <a:pt x="5700399" y="579803"/>
                  <a:pt x="5684691" y="588472"/>
                  <a:pt x="5667720" y="590550"/>
                </a:cubicBezTo>
                <a:cubicBezTo>
                  <a:pt x="5528484" y="607599"/>
                  <a:pt x="5388320" y="615950"/>
                  <a:pt x="5248620" y="628650"/>
                </a:cubicBezTo>
                <a:cubicBezTo>
                  <a:pt x="5232745" y="635000"/>
                  <a:pt x="5217004" y="641697"/>
                  <a:pt x="5200995" y="647700"/>
                </a:cubicBezTo>
                <a:cubicBezTo>
                  <a:pt x="5191594" y="651225"/>
                  <a:pt x="5181560" y="653070"/>
                  <a:pt x="5172420" y="657225"/>
                </a:cubicBezTo>
                <a:cubicBezTo>
                  <a:pt x="5146567" y="668976"/>
                  <a:pt x="5124067" y="689756"/>
                  <a:pt x="5096220" y="695325"/>
                </a:cubicBezTo>
                <a:cubicBezTo>
                  <a:pt x="5026580" y="709253"/>
                  <a:pt x="5064622" y="702560"/>
                  <a:pt x="4981920" y="714375"/>
                </a:cubicBezTo>
                <a:cubicBezTo>
                  <a:pt x="4972395" y="717550"/>
                  <a:pt x="4963190" y="721931"/>
                  <a:pt x="4953345" y="723900"/>
                </a:cubicBezTo>
                <a:cubicBezTo>
                  <a:pt x="4931330" y="728303"/>
                  <a:pt x="4907186" y="724307"/>
                  <a:pt x="4886670" y="733425"/>
                </a:cubicBezTo>
                <a:cubicBezTo>
                  <a:pt x="4872484" y="739730"/>
                  <a:pt x="4850442" y="805881"/>
                  <a:pt x="4848570" y="809625"/>
                </a:cubicBezTo>
                <a:cubicBezTo>
                  <a:pt x="4843450" y="819864"/>
                  <a:pt x="4834640" y="827961"/>
                  <a:pt x="4829520" y="838200"/>
                </a:cubicBezTo>
                <a:cubicBezTo>
                  <a:pt x="4815011" y="867218"/>
                  <a:pt x="4811038" y="903108"/>
                  <a:pt x="4781895" y="923925"/>
                </a:cubicBezTo>
                <a:cubicBezTo>
                  <a:pt x="4771243" y="931534"/>
                  <a:pt x="4756495" y="930275"/>
                  <a:pt x="4743795" y="933450"/>
                </a:cubicBezTo>
                <a:cubicBezTo>
                  <a:pt x="4734270" y="942975"/>
                  <a:pt x="4726995" y="955483"/>
                  <a:pt x="4715220" y="962025"/>
                </a:cubicBezTo>
                <a:cubicBezTo>
                  <a:pt x="4697667" y="971777"/>
                  <a:pt x="4674778" y="969936"/>
                  <a:pt x="4658070" y="981075"/>
                </a:cubicBezTo>
                <a:lnTo>
                  <a:pt x="4629495" y="1000125"/>
                </a:lnTo>
                <a:cubicBezTo>
                  <a:pt x="4623145" y="1009650"/>
                  <a:pt x="4619760" y="1022046"/>
                  <a:pt x="4610445" y="1028700"/>
                </a:cubicBezTo>
                <a:cubicBezTo>
                  <a:pt x="4591132" y="1042495"/>
                  <a:pt x="4548425" y="1051349"/>
                  <a:pt x="4524720" y="1057275"/>
                </a:cubicBezTo>
                <a:cubicBezTo>
                  <a:pt x="4502495" y="1050925"/>
                  <a:pt x="4477277" y="1051047"/>
                  <a:pt x="4458045" y="1038225"/>
                </a:cubicBezTo>
                <a:cubicBezTo>
                  <a:pt x="4446231" y="1030349"/>
                  <a:pt x="4438995" y="1014324"/>
                  <a:pt x="4438995" y="1000125"/>
                </a:cubicBezTo>
                <a:cubicBezTo>
                  <a:pt x="4438995" y="958364"/>
                  <a:pt x="4441307" y="914559"/>
                  <a:pt x="4458045" y="876300"/>
                </a:cubicBezTo>
                <a:cubicBezTo>
                  <a:pt x="4465465" y="859339"/>
                  <a:pt x="4490859" y="858833"/>
                  <a:pt x="4505670" y="847725"/>
                </a:cubicBezTo>
                <a:cubicBezTo>
                  <a:pt x="4582900" y="789802"/>
                  <a:pt x="4481493" y="845526"/>
                  <a:pt x="4572345" y="800100"/>
                </a:cubicBezTo>
                <a:cubicBezTo>
                  <a:pt x="4609900" y="743768"/>
                  <a:pt x="4567973" y="796420"/>
                  <a:pt x="4629495" y="752475"/>
                </a:cubicBezTo>
                <a:cubicBezTo>
                  <a:pt x="4690608" y="708823"/>
                  <a:pt x="4622377" y="732823"/>
                  <a:pt x="4696170" y="714375"/>
                </a:cubicBezTo>
                <a:lnTo>
                  <a:pt x="4619970" y="704850"/>
                </a:lnTo>
                <a:cubicBezTo>
                  <a:pt x="4597716" y="701883"/>
                  <a:pt x="4575746" y="695325"/>
                  <a:pt x="4553295" y="695325"/>
                </a:cubicBezTo>
                <a:cubicBezTo>
                  <a:pt x="4461165" y="695325"/>
                  <a:pt x="4369145" y="701675"/>
                  <a:pt x="4277070" y="704850"/>
                </a:cubicBezTo>
                <a:cubicBezTo>
                  <a:pt x="4258020" y="714375"/>
                  <a:pt x="4238538" y="723082"/>
                  <a:pt x="4219920" y="733425"/>
                </a:cubicBezTo>
                <a:cubicBezTo>
                  <a:pt x="4209913" y="738984"/>
                  <a:pt x="4201584" y="747355"/>
                  <a:pt x="4191345" y="752475"/>
                </a:cubicBezTo>
                <a:cubicBezTo>
                  <a:pt x="4143435" y="776430"/>
                  <a:pt x="4165685" y="740035"/>
                  <a:pt x="4105620" y="800100"/>
                </a:cubicBezTo>
                <a:cubicBezTo>
                  <a:pt x="4086570" y="819150"/>
                  <a:pt x="4074028" y="848731"/>
                  <a:pt x="4048470" y="857250"/>
                </a:cubicBezTo>
                <a:cubicBezTo>
                  <a:pt x="4002332" y="872629"/>
                  <a:pt x="4028504" y="861609"/>
                  <a:pt x="3972270" y="895350"/>
                </a:cubicBezTo>
                <a:cubicBezTo>
                  <a:pt x="3965920" y="904875"/>
                  <a:pt x="3949600" y="913065"/>
                  <a:pt x="3953220" y="923925"/>
                </a:cubicBezTo>
                <a:cubicBezTo>
                  <a:pt x="3958240" y="938985"/>
                  <a:pt x="3980095" y="941275"/>
                  <a:pt x="3991320" y="952500"/>
                </a:cubicBezTo>
                <a:cubicBezTo>
                  <a:pt x="4002545" y="963725"/>
                  <a:pt x="4010370" y="977900"/>
                  <a:pt x="4019895" y="990600"/>
                </a:cubicBezTo>
                <a:cubicBezTo>
                  <a:pt x="4016898" y="1041553"/>
                  <a:pt x="4040621" y="1146506"/>
                  <a:pt x="3981795" y="1190625"/>
                </a:cubicBezTo>
                <a:cubicBezTo>
                  <a:pt x="3968117" y="1200884"/>
                  <a:pt x="3950045" y="1203325"/>
                  <a:pt x="3934170" y="1209675"/>
                </a:cubicBezTo>
                <a:cubicBezTo>
                  <a:pt x="3914606" y="1268366"/>
                  <a:pt x="3941472" y="1210220"/>
                  <a:pt x="3886545" y="1257300"/>
                </a:cubicBezTo>
                <a:cubicBezTo>
                  <a:pt x="3874492" y="1267631"/>
                  <a:pt x="3868590" y="1283600"/>
                  <a:pt x="3857970" y="1295400"/>
                </a:cubicBezTo>
                <a:cubicBezTo>
                  <a:pt x="3809036" y="1349771"/>
                  <a:pt x="3816305" y="1342227"/>
                  <a:pt x="3772245" y="1371600"/>
                </a:cubicBezTo>
                <a:cubicBezTo>
                  <a:pt x="3750597" y="1317481"/>
                  <a:pt x="3737720" y="1307001"/>
                  <a:pt x="3762720" y="1238250"/>
                </a:cubicBezTo>
                <a:cubicBezTo>
                  <a:pt x="3766632" y="1227492"/>
                  <a:pt x="3781770" y="1225550"/>
                  <a:pt x="3791295" y="1219200"/>
                </a:cubicBezTo>
                <a:cubicBezTo>
                  <a:pt x="3794470" y="1196975"/>
                  <a:pt x="3802853" y="1174883"/>
                  <a:pt x="3800820" y="1152525"/>
                </a:cubicBezTo>
                <a:cubicBezTo>
                  <a:pt x="3798499" y="1126991"/>
                  <a:pt x="3775970" y="1103916"/>
                  <a:pt x="3753195" y="1095375"/>
                </a:cubicBezTo>
                <a:cubicBezTo>
                  <a:pt x="3738036" y="1089691"/>
                  <a:pt x="3721445" y="1089025"/>
                  <a:pt x="3705570" y="1085850"/>
                </a:cubicBezTo>
                <a:cubicBezTo>
                  <a:pt x="3692870" y="1079500"/>
                  <a:pt x="3679798" y="1073845"/>
                  <a:pt x="3667470" y="1066800"/>
                </a:cubicBezTo>
                <a:cubicBezTo>
                  <a:pt x="3657531" y="1061120"/>
                  <a:pt x="3649614" y="1051770"/>
                  <a:pt x="3638895" y="1047750"/>
                </a:cubicBezTo>
                <a:cubicBezTo>
                  <a:pt x="3623736" y="1042066"/>
                  <a:pt x="3607145" y="1041400"/>
                  <a:pt x="3591270" y="1038225"/>
                </a:cubicBezTo>
                <a:cubicBezTo>
                  <a:pt x="3432520" y="1041400"/>
                  <a:pt x="3273557" y="1038942"/>
                  <a:pt x="3115020" y="1047750"/>
                </a:cubicBezTo>
                <a:cubicBezTo>
                  <a:pt x="3100843" y="1048538"/>
                  <a:pt x="3090215" y="1061814"/>
                  <a:pt x="3076920" y="1066800"/>
                </a:cubicBezTo>
                <a:cubicBezTo>
                  <a:pt x="3064663" y="1071397"/>
                  <a:pt x="3051620" y="1073582"/>
                  <a:pt x="3038820" y="1076325"/>
                </a:cubicBezTo>
                <a:cubicBezTo>
                  <a:pt x="3007160" y="1083109"/>
                  <a:pt x="2943570" y="1095375"/>
                  <a:pt x="2943570" y="1095375"/>
                </a:cubicBezTo>
                <a:cubicBezTo>
                  <a:pt x="2914995" y="1092200"/>
                  <a:pt x="2885737" y="1092823"/>
                  <a:pt x="2857845" y="1085850"/>
                </a:cubicBezTo>
                <a:cubicBezTo>
                  <a:pt x="2846739" y="1083074"/>
                  <a:pt x="2839989" y="1070820"/>
                  <a:pt x="2829270" y="1066800"/>
                </a:cubicBezTo>
                <a:cubicBezTo>
                  <a:pt x="2785796" y="1050497"/>
                  <a:pt x="2788324" y="1065377"/>
                  <a:pt x="2753070" y="1047750"/>
                </a:cubicBezTo>
                <a:cubicBezTo>
                  <a:pt x="2736511" y="1039471"/>
                  <a:pt x="2721144" y="1028987"/>
                  <a:pt x="2705445" y="1019175"/>
                </a:cubicBezTo>
                <a:cubicBezTo>
                  <a:pt x="2695737" y="1013108"/>
                  <a:pt x="2688143" y="1002114"/>
                  <a:pt x="2676870" y="1000125"/>
                </a:cubicBezTo>
                <a:cubicBezTo>
                  <a:pt x="2632985" y="992381"/>
                  <a:pt x="2587970" y="993775"/>
                  <a:pt x="2543520" y="990600"/>
                </a:cubicBezTo>
                <a:cubicBezTo>
                  <a:pt x="2508595" y="996950"/>
                  <a:pt x="2473044" y="1000504"/>
                  <a:pt x="2438745" y="1009650"/>
                </a:cubicBezTo>
                <a:cubicBezTo>
                  <a:pt x="2425025" y="1013309"/>
                  <a:pt x="2413940" y="1023714"/>
                  <a:pt x="2400645" y="1028700"/>
                </a:cubicBezTo>
                <a:cubicBezTo>
                  <a:pt x="2388388" y="1033297"/>
                  <a:pt x="2375245" y="1035050"/>
                  <a:pt x="2362545" y="1038225"/>
                </a:cubicBezTo>
                <a:cubicBezTo>
                  <a:pt x="2343495" y="1050925"/>
                  <a:pt x="2325028" y="1064545"/>
                  <a:pt x="2305395" y="1076325"/>
                </a:cubicBezTo>
                <a:cubicBezTo>
                  <a:pt x="2293219" y="1083630"/>
                  <a:pt x="2279109" y="1087499"/>
                  <a:pt x="2267295" y="1095375"/>
                </a:cubicBezTo>
                <a:cubicBezTo>
                  <a:pt x="2250379" y="1106652"/>
                  <a:pt x="2237518" y="1123740"/>
                  <a:pt x="2219670" y="1133475"/>
                </a:cubicBezTo>
                <a:cubicBezTo>
                  <a:pt x="2202041" y="1143091"/>
                  <a:pt x="2179955" y="1142562"/>
                  <a:pt x="2162520" y="1152525"/>
                </a:cubicBezTo>
                <a:cubicBezTo>
                  <a:pt x="2140295" y="1165225"/>
                  <a:pt x="2118740" y="1179177"/>
                  <a:pt x="2095845" y="1190625"/>
                </a:cubicBezTo>
                <a:cubicBezTo>
                  <a:pt x="2086865" y="1195115"/>
                  <a:pt x="2076671" y="1196625"/>
                  <a:pt x="2067270" y="1200150"/>
                </a:cubicBezTo>
                <a:cubicBezTo>
                  <a:pt x="2051261" y="1206153"/>
                  <a:pt x="2035520" y="1212850"/>
                  <a:pt x="2019645" y="1219200"/>
                </a:cubicBezTo>
                <a:cubicBezTo>
                  <a:pt x="2006945" y="1231900"/>
                  <a:pt x="1996160" y="1246861"/>
                  <a:pt x="1981545" y="1257300"/>
                </a:cubicBezTo>
                <a:cubicBezTo>
                  <a:pt x="1973375" y="1263136"/>
                  <a:pt x="1960474" y="1260155"/>
                  <a:pt x="1952970" y="1266825"/>
                </a:cubicBezTo>
                <a:cubicBezTo>
                  <a:pt x="1931092" y="1286272"/>
                  <a:pt x="1914870" y="1311275"/>
                  <a:pt x="1895820" y="1333500"/>
                </a:cubicBezTo>
                <a:cubicBezTo>
                  <a:pt x="1889470" y="1355725"/>
                  <a:pt x="1883412" y="1378035"/>
                  <a:pt x="1876770" y="1400175"/>
                </a:cubicBezTo>
                <a:cubicBezTo>
                  <a:pt x="1873885" y="1409792"/>
                  <a:pt x="1873517" y="1420910"/>
                  <a:pt x="1867245" y="1428750"/>
                </a:cubicBezTo>
                <a:cubicBezTo>
                  <a:pt x="1860094" y="1437689"/>
                  <a:pt x="1847464" y="1440471"/>
                  <a:pt x="1838670" y="1447800"/>
                </a:cubicBezTo>
                <a:cubicBezTo>
                  <a:pt x="1828322" y="1456424"/>
                  <a:pt x="1821791" y="1469692"/>
                  <a:pt x="1810095" y="1476375"/>
                </a:cubicBezTo>
                <a:cubicBezTo>
                  <a:pt x="1798729" y="1482870"/>
                  <a:pt x="1784150" y="1481038"/>
                  <a:pt x="1771995" y="1485900"/>
                </a:cubicBezTo>
                <a:cubicBezTo>
                  <a:pt x="1752220" y="1493810"/>
                  <a:pt x="1734308" y="1505825"/>
                  <a:pt x="1714845" y="1514475"/>
                </a:cubicBezTo>
                <a:cubicBezTo>
                  <a:pt x="1705670" y="1518553"/>
                  <a:pt x="1695795" y="1520825"/>
                  <a:pt x="1686270" y="1524000"/>
                </a:cubicBezTo>
                <a:cubicBezTo>
                  <a:pt x="1644995" y="1514475"/>
                  <a:pt x="1603896" y="1504152"/>
                  <a:pt x="1562445" y="1495425"/>
                </a:cubicBezTo>
                <a:cubicBezTo>
                  <a:pt x="1543546" y="1491446"/>
                  <a:pt x="1523617" y="1492007"/>
                  <a:pt x="1505295" y="1485900"/>
                </a:cubicBezTo>
                <a:cubicBezTo>
                  <a:pt x="1494435" y="1482280"/>
                  <a:pt x="1486659" y="1472530"/>
                  <a:pt x="1476720" y="1466850"/>
                </a:cubicBezTo>
                <a:cubicBezTo>
                  <a:pt x="1464392" y="1459805"/>
                  <a:pt x="1451671" y="1453393"/>
                  <a:pt x="1438620" y="1447800"/>
                </a:cubicBezTo>
                <a:cubicBezTo>
                  <a:pt x="1396831" y="1429890"/>
                  <a:pt x="1365828" y="1433853"/>
                  <a:pt x="1314795" y="1428750"/>
                </a:cubicBezTo>
                <a:cubicBezTo>
                  <a:pt x="1270345" y="1431925"/>
                  <a:pt x="1224504" y="1426793"/>
                  <a:pt x="1181445" y="1438275"/>
                </a:cubicBezTo>
                <a:cubicBezTo>
                  <a:pt x="1133430" y="1451079"/>
                  <a:pt x="1237712" y="1532642"/>
                  <a:pt x="1133820" y="1428750"/>
                </a:cubicBezTo>
                <a:cubicBezTo>
                  <a:pt x="1126637" y="1392834"/>
                  <a:pt x="1119645" y="1360535"/>
                  <a:pt x="1114770" y="1323975"/>
                </a:cubicBezTo>
                <a:cubicBezTo>
                  <a:pt x="1110970" y="1295476"/>
                  <a:pt x="1121733" y="1261804"/>
                  <a:pt x="1105245" y="1238250"/>
                </a:cubicBezTo>
                <a:cubicBezTo>
                  <a:pt x="1094170" y="1222428"/>
                  <a:pt x="1067145" y="1231900"/>
                  <a:pt x="1048095" y="1228725"/>
                </a:cubicBezTo>
                <a:cubicBezTo>
                  <a:pt x="1038570" y="1222375"/>
                  <a:pt x="1030315" y="1213485"/>
                  <a:pt x="1019520" y="1209675"/>
                </a:cubicBezTo>
                <a:cubicBezTo>
                  <a:pt x="975927" y="1194289"/>
                  <a:pt x="886170" y="1171575"/>
                  <a:pt x="886170" y="1171575"/>
                </a:cubicBezTo>
                <a:cubicBezTo>
                  <a:pt x="757186" y="1300559"/>
                  <a:pt x="821236" y="1203291"/>
                  <a:pt x="790920" y="1314450"/>
                </a:cubicBezTo>
                <a:cubicBezTo>
                  <a:pt x="786421" y="1330945"/>
                  <a:pt x="778220" y="1346200"/>
                  <a:pt x="771870" y="1362075"/>
                </a:cubicBezTo>
                <a:cubicBezTo>
                  <a:pt x="755995" y="1349375"/>
                  <a:pt x="737751" y="1339170"/>
                  <a:pt x="724245" y="1323975"/>
                </a:cubicBezTo>
                <a:cubicBezTo>
                  <a:pt x="673264" y="1266621"/>
                  <a:pt x="721534" y="1283938"/>
                  <a:pt x="657570" y="1238250"/>
                </a:cubicBezTo>
                <a:cubicBezTo>
                  <a:pt x="649400" y="1232414"/>
                  <a:pt x="638520" y="1231900"/>
                  <a:pt x="628995" y="1228725"/>
                </a:cubicBezTo>
                <a:cubicBezTo>
                  <a:pt x="616295" y="1216025"/>
                  <a:pt x="602722" y="1204142"/>
                  <a:pt x="590895" y="1190625"/>
                </a:cubicBezTo>
                <a:cubicBezTo>
                  <a:pt x="580441" y="1178678"/>
                  <a:pt x="573545" y="1163750"/>
                  <a:pt x="562320" y="1152525"/>
                </a:cubicBezTo>
                <a:cubicBezTo>
                  <a:pt x="554225" y="1144430"/>
                  <a:pt x="543270" y="1139825"/>
                  <a:pt x="533745" y="1133475"/>
                </a:cubicBezTo>
                <a:cubicBezTo>
                  <a:pt x="530570" y="1120775"/>
                  <a:pt x="528817" y="1107632"/>
                  <a:pt x="524220" y="1095375"/>
                </a:cubicBezTo>
                <a:cubicBezTo>
                  <a:pt x="512847" y="1065047"/>
                  <a:pt x="495340" y="1037165"/>
                  <a:pt x="467070" y="1019175"/>
                </a:cubicBezTo>
                <a:cubicBezTo>
                  <a:pt x="446670" y="1006193"/>
                  <a:pt x="422620" y="1000125"/>
                  <a:pt x="400395" y="990600"/>
                </a:cubicBezTo>
                <a:cubicBezTo>
                  <a:pt x="371820" y="1000125"/>
                  <a:pt x="340082" y="1003004"/>
                  <a:pt x="314670" y="1019175"/>
                </a:cubicBezTo>
                <a:cubicBezTo>
                  <a:pt x="302691" y="1026798"/>
                  <a:pt x="304970" y="1046589"/>
                  <a:pt x="295620" y="1057275"/>
                </a:cubicBezTo>
                <a:cubicBezTo>
                  <a:pt x="282233" y="1072575"/>
                  <a:pt x="263870" y="1082675"/>
                  <a:pt x="247995" y="1095375"/>
                </a:cubicBezTo>
                <a:cubicBezTo>
                  <a:pt x="229673" y="1072472"/>
                  <a:pt x="206009" y="1045711"/>
                  <a:pt x="190845" y="1019175"/>
                </a:cubicBezTo>
                <a:cubicBezTo>
                  <a:pt x="176563" y="994181"/>
                  <a:pt x="175638" y="970129"/>
                  <a:pt x="143220" y="962025"/>
                </a:cubicBezTo>
                <a:cubicBezTo>
                  <a:pt x="115328" y="955052"/>
                  <a:pt x="86070" y="955675"/>
                  <a:pt x="57495" y="952500"/>
                </a:cubicBezTo>
                <a:cubicBezTo>
                  <a:pt x="36475" y="945493"/>
                  <a:pt x="3675" y="942044"/>
                  <a:pt x="9870" y="904875"/>
                </a:cubicBezTo>
                <a:cubicBezTo>
                  <a:pt x="11752" y="893583"/>
                  <a:pt x="28920" y="892175"/>
                  <a:pt x="38445" y="885825"/>
                </a:cubicBezTo>
                <a:cubicBezTo>
                  <a:pt x="96875" y="890694"/>
                  <a:pt x="152978" y="892227"/>
                  <a:pt x="209895" y="904875"/>
                </a:cubicBezTo>
                <a:cubicBezTo>
                  <a:pt x="219696" y="907053"/>
                  <a:pt x="228730" y="911965"/>
                  <a:pt x="238470" y="914400"/>
                </a:cubicBezTo>
                <a:cubicBezTo>
                  <a:pt x="254176" y="918327"/>
                  <a:pt x="270220" y="920750"/>
                  <a:pt x="286095" y="923925"/>
                </a:cubicBezTo>
                <a:cubicBezTo>
                  <a:pt x="298795" y="920750"/>
                  <a:pt x="313303" y="921662"/>
                  <a:pt x="324195" y="914400"/>
                </a:cubicBezTo>
                <a:cubicBezTo>
                  <a:pt x="340022" y="903849"/>
                  <a:pt x="347337" y="873550"/>
                  <a:pt x="352770" y="857250"/>
                </a:cubicBezTo>
                <a:cubicBezTo>
                  <a:pt x="363870" y="768448"/>
                  <a:pt x="408333" y="777875"/>
                  <a:pt x="390870" y="752475"/>
                </a:cubicBezTo>
                <a:close/>
              </a:path>
            </a:pathLst>
          </a:custGeom>
          <a:solidFill>
            <a:srgbClr val="FFFF00"/>
          </a:solidFill>
          <a:ln w="381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solidFill>
                <a:srgbClr val="002060"/>
              </a:solidFill>
            </a:endParaRPr>
          </a:p>
        </p:txBody>
      </p:sp>
    </p:spTree>
    <p:extLst>
      <p:ext uri="{BB962C8B-B14F-4D97-AF65-F5344CB8AC3E}">
        <p14:creationId xmlns:p14="http://schemas.microsoft.com/office/powerpoint/2010/main" val="89478072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fade">
                                      <p:cBhvr>
                                        <p:cTn id="7" dur="1000"/>
                                        <p:tgtEl>
                                          <p:spTgt spid="16"/>
                                        </p:tgtEl>
                                      </p:cBhvr>
                                    </p:animEffect>
                                    <p:anim calcmode="lin" valueType="num">
                                      <p:cBhvr>
                                        <p:cTn id="8" dur="1000" fill="hold"/>
                                        <p:tgtEl>
                                          <p:spTgt spid="16"/>
                                        </p:tgtEl>
                                        <p:attrNameLst>
                                          <p:attrName>ppt_x</p:attrName>
                                        </p:attrNameLst>
                                      </p:cBhvr>
                                      <p:tavLst>
                                        <p:tav tm="0">
                                          <p:val>
                                            <p:strVal val="#ppt_x"/>
                                          </p:val>
                                        </p:tav>
                                        <p:tav tm="100000">
                                          <p:val>
                                            <p:strVal val="#ppt_x"/>
                                          </p:val>
                                        </p:tav>
                                      </p:tavLst>
                                    </p:anim>
                                    <p:anim calcmode="lin" valueType="num">
                                      <p:cBhvr>
                                        <p:cTn id="9" dur="1000" fill="hold"/>
                                        <p:tgtEl>
                                          <p:spTgt spid="16"/>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fade">
                                      <p:cBhvr>
                                        <p:cTn id="12" dur="1000"/>
                                        <p:tgtEl>
                                          <p:spTgt spid="6"/>
                                        </p:tgtEl>
                                      </p:cBhvr>
                                    </p:animEffect>
                                    <p:anim calcmode="lin" valueType="num">
                                      <p:cBhvr>
                                        <p:cTn id="13" dur="1000" fill="hold"/>
                                        <p:tgtEl>
                                          <p:spTgt spid="6"/>
                                        </p:tgtEl>
                                        <p:attrNameLst>
                                          <p:attrName>ppt_x</p:attrName>
                                        </p:attrNameLst>
                                      </p:cBhvr>
                                      <p:tavLst>
                                        <p:tav tm="0">
                                          <p:val>
                                            <p:strVal val="#ppt_x"/>
                                          </p:val>
                                        </p:tav>
                                        <p:tav tm="100000">
                                          <p:val>
                                            <p:strVal val="#ppt_x"/>
                                          </p:val>
                                        </p:tav>
                                      </p:tavLst>
                                    </p:anim>
                                    <p:anim calcmode="lin" valueType="num">
                                      <p:cBhvr>
                                        <p:cTn id="14"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17"/>
                                        </p:tgtEl>
                                        <p:attrNameLst>
                                          <p:attrName>style.visibility</p:attrName>
                                        </p:attrNameLst>
                                      </p:cBhvr>
                                      <p:to>
                                        <p:strVal val="visible"/>
                                      </p:to>
                                    </p:set>
                                    <p:animEffect transition="in" filter="fade">
                                      <p:cBhvr>
                                        <p:cTn id="19" dur="1000"/>
                                        <p:tgtEl>
                                          <p:spTgt spid="17"/>
                                        </p:tgtEl>
                                      </p:cBhvr>
                                    </p:animEffect>
                                    <p:anim calcmode="lin" valueType="num">
                                      <p:cBhvr>
                                        <p:cTn id="20" dur="1000" fill="hold"/>
                                        <p:tgtEl>
                                          <p:spTgt spid="17"/>
                                        </p:tgtEl>
                                        <p:attrNameLst>
                                          <p:attrName>ppt_x</p:attrName>
                                        </p:attrNameLst>
                                      </p:cBhvr>
                                      <p:tavLst>
                                        <p:tav tm="0">
                                          <p:val>
                                            <p:strVal val="#ppt_x"/>
                                          </p:val>
                                        </p:tav>
                                        <p:tav tm="100000">
                                          <p:val>
                                            <p:strVal val="#ppt_x"/>
                                          </p:val>
                                        </p:tav>
                                      </p:tavLst>
                                    </p:anim>
                                    <p:anim calcmode="lin" valueType="num">
                                      <p:cBhvr>
                                        <p:cTn id="21" dur="1000" fill="hold"/>
                                        <p:tgtEl>
                                          <p:spTgt spid="1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17"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Hộp Văn bản 6">
            <a:extLst>
              <a:ext uri="{FF2B5EF4-FFF2-40B4-BE49-F238E27FC236}">
                <a16:creationId xmlns:a16="http://schemas.microsoft.com/office/drawing/2014/main" id="{DE6BE0C4-8C9F-AEBC-F14F-15C01022AA44}"/>
              </a:ext>
            </a:extLst>
          </p:cNvPr>
          <p:cNvSpPr txBox="1"/>
          <p:nvPr/>
        </p:nvSpPr>
        <p:spPr>
          <a:xfrm>
            <a:off x="126703" y="167273"/>
            <a:ext cx="11808122" cy="5544146"/>
          </a:xfrm>
          <a:prstGeom prst="rect">
            <a:avLst/>
          </a:prstGeom>
          <a:noFill/>
        </p:spPr>
        <p:txBody>
          <a:bodyPr wrap="square">
            <a:spAutoFit/>
          </a:bodyPr>
          <a:lstStyle/>
          <a:p>
            <a:pPr marL="0" marR="0" lvl="0" indent="398463" algn="just" defTabSz="914400" rtl="0" eaLnBrk="1" fontAlgn="auto" latinLnBrk="0" hangingPunct="1">
              <a:lnSpc>
                <a:spcPct val="106000"/>
              </a:lnSpc>
              <a:spcBef>
                <a:spcPts val="0"/>
              </a:spcBef>
              <a:spcAft>
                <a:spcPts val="800"/>
              </a:spcAft>
              <a:buClrTx/>
              <a:buSzTx/>
              <a:buFontTx/>
              <a:buNone/>
              <a:tabLst/>
              <a:defRPr/>
            </a:pPr>
            <a:r>
              <a:rPr kumimoji="0" lang="en-US" sz="3000" b="1" i="0" u="none" strike="noStrike" kern="1200" cap="none" spc="0" normalizeH="0" baseline="0" noProof="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Đọc tư liệu sgk trang 57, 58 làm việc nhóm đôi:</a:t>
            </a:r>
          </a:p>
          <a:p>
            <a:pPr marL="0" marR="0" lvl="0" indent="398463" algn="just" defTabSz="914400" rtl="0" eaLnBrk="1" fontAlgn="auto" latinLnBrk="0" hangingPunct="1">
              <a:lnSpc>
                <a:spcPct val="106000"/>
              </a:lnSpc>
              <a:spcBef>
                <a:spcPts val="0"/>
              </a:spcBef>
              <a:spcAft>
                <a:spcPts val="800"/>
              </a:spcAft>
              <a:buClrTx/>
              <a:buSzTx/>
              <a:buFontTx/>
              <a:buNone/>
              <a:tabLst/>
              <a:defRPr/>
            </a:pPr>
            <a:r>
              <a:rPr kumimoji="0" lang="en-US" sz="3200" b="1" i="0" u="none" strike="noStrike" kern="1200" cap="none" spc="0" normalizeH="0" baseline="0" noProof="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Nhóm 1</a:t>
            </a:r>
            <a:endParaRPr lang="en-US" sz="3200" b="1">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endParaRPr>
          </a:p>
          <a:p>
            <a:pPr marL="0" marR="0" lvl="0" indent="398463" algn="just" defTabSz="914400" rtl="0" eaLnBrk="1" fontAlgn="auto" latinLnBrk="0" hangingPunct="1">
              <a:lnSpc>
                <a:spcPct val="106000"/>
              </a:lnSpc>
              <a:spcBef>
                <a:spcPts val="0"/>
              </a:spcBef>
              <a:spcAft>
                <a:spcPts val="800"/>
              </a:spcAft>
              <a:buClrTx/>
              <a:buSzTx/>
              <a:buFontTx/>
              <a:buNone/>
              <a:tabLst/>
              <a:defRPr/>
            </a:pPr>
            <a:r>
              <a:rPr kumimoji="0" lang="en-US" sz="3200" b="1" i="0" u="none" strike="noStrike" kern="1200" cap="none" spc="0" normalizeH="0" baseline="0" noProof="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Cách mạng tháng Mười Nga diễn ra trong hoàn cảnh nào? </a:t>
            </a:r>
          </a:p>
          <a:p>
            <a:pPr marL="0" marR="0" lvl="0" indent="398463" algn="just" defTabSz="914400" rtl="0" eaLnBrk="1" fontAlgn="auto" latinLnBrk="0" hangingPunct="1">
              <a:lnSpc>
                <a:spcPct val="106000"/>
              </a:lnSpc>
              <a:spcBef>
                <a:spcPts val="0"/>
              </a:spcBef>
              <a:spcAft>
                <a:spcPts val="800"/>
              </a:spcAft>
              <a:buClrTx/>
              <a:buSzTx/>
              <a:buFontTx/>
              <a:buNone/>
              <a:tabLst/>
              <a:defRPr/>
            </a:pPr>
            <a:r>
              <a:rPr kumimoji="0" lang="en-US" sz="3200" b="1" i="0" u="none" strike="noStrike" kern="1200" cap="none" spc="0" normalizeH="0" baseline="0" noProof="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Nhóm 2</a:t>
            </a:r>
            <a:endParaRPr kumimoji="0" lang="vi-VN" sz="32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endParaRPr>
          </a:p>
          <a:p>
            <a:pPr marL="0" marR="0" lvl="0" indent="398463" algn="just" defTabSz="914400" rtl="0" eaLnBrk="1" fontAlgn="auto" latinLnBrk="0" hangingPunct="1">
              <a:lnSpc>
                <a:spcPct val="106000"/>
              </a:lnSpc>
              <a:spcBef>
                <a:spcPts val="0"/>
              </a:spcBef>
              <a:spcAft>
                <a:spcPts val="800"/>
              </a:spcAft>
              <a:buClrTx/>
              <a:buSzTx/>
              <a:buFontTx/>
              <a:buNone/>
              <a:tabLst/>
              <a:defRPr/>
            </a:pPr>
            <a:r>
              <a:rPr lang="en-US" sz="3200" b="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Nguyên nhân dẫn đến Cách mạng tháng Mười Nga.</a:t>
            </a:r>
            <a:r>
              <a:rPr kumimoji="0" lang="en-US" sz="3200" b="1" i="0" u="none" strike="noStrike" kern="1200" cap="none" spc="0" normalizeH="0" baseline="0" noProof="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p>
          <a:p>
            <a:pPr marL="0" marR="0" lvl="0" indent="398463" algn="just" defTabSz="914400" rtl="0" eaLnBrk="1" fontAlgn="auto" latinLnBrk="0" hangingPunct="1">
              <a:lnSpc>
                <a:spcPct val="106000"/>
              </a:lnSpc>
              <a:spcBef>
                <a:spcPts val="0"/>
              </a:spcBef>
              <a:spcAft>
                <a:spcPts val="800"/>
              </a:spcAft>
              <a:buClrTx/>
              <a:buSzTx/>
              <a:buFontTx/>
              <a:buNone/>
              <a:tabLst/>
              <a:defRPr/>
            </a:pPr>
            <a:r>
              <a:rPr kumimoji="0" lang="en-US" sz="3200" b="1" i="0" u="none" strike="noStrike" kern="1200" cap="none" spc="0" normalizeH="0" baseline="0" noProof="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Nhóm 3</a:t>
            </a:r>
            <a:endParaRPr lang="en-US" sz="3200" b="1"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endParaRPr>
          </a:p>
          <a:p>
            <a:pPr marL="0" marR="0" lvl="0" indent="398463" algn="just" defTabSz="914400" rtl="0" eaLnBrk="1" fontAlgn="auto" latinLnBrk="0" hangingPunct="1">
              <a:lnSpc>
                <a:spcPct val="106000"/>
              </a:lnSpc>
              <a:spcBef>
                <a:spcPts val="0"/>
              </a:spcBef>
              <a:spcAft>
                <a:spcPts val="800"/>
              </a:spcAft>
              <a:buClrTx/>
              <a:buSzTx/>
              <a:buFontTx/>
              <a:buNone/>
              <a:tabLst/>
              <a:defRPr/>
            </a:pPr>
            <a:r>
              <a:rPr lang="en-US" sz="3200" b="1">
                <a:solidFill>
                  <a:prstClr val="black"/>
                </a:solidFill>
                <a:latin typeface="Times New Roman" panose="02020603050405020304" pitchFamily="18" charset="0"/>
                <a:ea typeface="Calibri" panose="020F0502020204030204" pitchFamily="34" charset="0"/>
                <a:cs typeface="Times New Roman" panose="02020603050405020304" pitchFamily="18" charset="0"/>
              </a:rPr>
              <a:t>Diễn biến chính của cách mạng</a:t>
            </a:r>
            <a:r>
              <a:rPr kumimoji="0" lang="en-US" sz="3200" b="1" i="0" u="none" strike="noStrike" kern="1200" cap="none" spc="0" normalizeH="0" baseline="0" noProof="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tháng Mười Nga</a:t>
            </a:r>
            <a:r>
              <a:rPr lang="en-US" sz="3200" b="1">
                <a:solidFill>
                  <a:prstClr val="black"/>
                </a:solidFill>
                <a:latin typeface="Times New Roman" panose="02020603050405020304" pitchFamily="18" charset="0"/>
                <a:ea typeface="Calibri" panose="020F0502020204030204" pitchFamily="34" charset="0"/>
                <a:cs typeface="Times New Roman" panose="02020603050405020304" pitchFamily="18" charset="0"/>
              </a:rPr>
              <a:t>. </a:t>
            </a:r>
          </a:p>
          <a:p>
            <a:pPr marL="0" marR="0" lvl="0" indent="398463" algn="just" defTabSz="914400" rtl="0" eaLnBrk="1" fontAlgn="auto" latinLnBrk="0" hangingPunct="1">
              <a:lnSpc>
                <a:spcPct val="106000"/>
              </a:lnSpc>
              <a:spcBef>
                <a:spcPts val="0"/>
              </a:spcBef>
              <a:spcAft>
                <a:spcPts val="800"/>
              </a:spcAft>
              <a:buClrTx/>
              <a:buSzTx/>
              <a:buFontTx/>
              <a:buNone/>
              <a:tabLst/>
              <a:defRPr/>
            </a:pPr>
            <a:r>
              <a:rPr kumimoji="0" lang="en-US" sz="3200" b="1" i="0" u="none" strike="noStrike" kern="1200" cap="none" spc="0" normalizeH="0" baseline="0" noProof="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Nhóm 4</a:t>
            </a:r>
            <a:endParaRPr lang="en-US" sz="3200" b="1">
              <a:solidFill>
                <a:srgbClr val="FF0000"/>
              </a:solidFill>
              <a:latin typeface="Times New Roman" panose="02020603050405020304" pitchFamily="18" charset="0"/>
              <a:ea typeface="Calibri" panose="020F0502020204030204" pitchFamily="34" charset="0"/>
              <a:cs typeface="Times New Roman" panose="02020603050405020304" pitchFamily="18" charset="0"/>
            </a:endParaRPr>
          </a:p>
          <a:p>
            <a:pPr marL="0" marR="0" lvl="0" indent="398463" algn="just" defTabSz="914400" rtl="0" eaLnBrk="1" fontAlgn="auto" latinLnBrk="0" hangingPunct="1">
              <a:lnSpc>
                <a:spcPct val="106000"/>
              </a:lnSpc>
              <a:spcBef>
                <a:spcPts val="0"/>
              </a:spcBef>
              <a:spcAft>
                <a:spcPts val="800"/>
              </a:spcAft>
              <a:buClrTx/>
              <a:buSzTx/>
              <a:buFontTx/>
              <a:buNone/>
              <a:tabLst/>
              <a:defRPr/>
            </a:pPr>
            <a:r>
              <a:rPr kumimoji="0" lang="en-US" sz="3200" b="1" i="0" u="none" strike="noStrike" kern="1200" cap="none" spc="0" normalizeH="0" baseline="0" noProof="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Kết qu</a:t>
            </a:r>
            <a:r>
              <a:rPr lang="en-US" sz="3200" b="1">
                <a:solidFill>
                  <a:prstClr val="black"/>
                </a:solidFill>
                <a:latin typeface="Times New Roman" panose="02020603050405020304" pitchFamily="18" charset="0"/>
                <a:ea typeface="Calibri" panose="020F0502020204030204" pitchFamily="34" charset="0"/>
                <a:cs typeface="Times New Roman" panose="02020603050405020304" pitchFamily="18" charset="0"/>
              </a:rPr>
              <a:t>ả cách mạng.</a:t>
            </a:r>
            <a:r>
              <a:rPr kumimoji="0" lang="en-US" sz="3200" b="1" i="0" u="none" strike="noStrike" kern="1200" cap="none" spc="0" normalizeH="0" baseline="0" noProof="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endParaRPr kumimoji="0" lang="vi-VN" sz="32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endParaRPr>
          </a:p>
        </p:txBody>
      </p:sp>
      <p:sp>
        <p:nvSpPr>
          <p:cNvPr id="8" name="Bong bóng Lời nói: Hình chữ nhật 7">
            <a:extLst>
              <a:ext uri="{FF2B5EF4-FFF2-40B4-BE49-F238E27FC236}">
                <a16:creationId xmlns:a16="http://schemas.microsoft.com/office/drawing/2014/main" id="{AAC14325-0A92-82FF-5E82-653999CBA440}"/>
              </a:ext>
            </a:extLst>
          </p:cNvPr>
          <p:cNvSpPr/>
          <p:nvPr/>
        </p:nvSpPr>
        <p:spPr>
          <a:xfrm>
            <a:off x="126704" y="78478"/>
            <a:ext cx="11938594" cy="5584584"/>
          </a:xfrm>
          <a:prstGeom prst="wedgeRectCallout">
            <a:avLst>
              <a:gd name="adj1" fmla="val 5855"/>
              <a:gd name="adj2" fmla="val 67927"/>
            </a:avLst>
          </a:prstGeom>
          <a:noFill/>
          <a:ln w="57150" cap="flat" cmpd="sng" algn="ctr">
            <a:solidFill>
              <a:srgbClr val="C00000"/>
            </a:solidFill>
            <a:prstDash val="solid"/>
            <a:round/>
            <a:headEnd type="none" w="med" len="med"/>
            <a:tailEnd type="none" w="med" len="med"/>
          </a:ln>
        </p:spPr>
        <p:style>
          <a:lnRef idx="0">
            <a:scrgbClr r="0" g="0" b="0"/>
          </a:lnRef>
          <a:fillRef idx="0">
            <a:scrgbClr r="0" g="0" b="0"/>
          </a:fillRef>
          <a:effectRef idx="0">
            <a:scrgbClr r="0" g="0" b="0"/>
          </a:effectRef>
          <a:fontRef idx="minor">
            <a:schemeClr val="accen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vi-VN" sz="1800" b="0" i="0" u="none" strike="noStrike" kern="1200" cap="none" spc="0" normalizeH="0" baseline="0" noProof="0">
              <a:ln w="0"/>
              <a:solidFill>
                <a:prstClr val="black"/>
              </a:solidFill>
              <a:effectLst>
                <a:outerShdw blurRad="38100" dist="19050" dir="2700000" algn="tl" rotWithShape="0">
                  <a:prstClr val="black">
                    <a:alpha val="40000"/>
                  </a:prstClr>
                </a:outerShdw>
              </a:effectLst>
              <a:uLnTx/>
              <a:uFillTx/>
              <a:latin typeface="Arial" panose="020B0604020202020204" pitchFamily="34" charset="0"/>
              <a:ea typeface="+mn-ea"/>
              <a:cs typeface="+mn-cs"/>
            </a:endParaRPr>
          </a:p>
        </p:txBody>
      </p:sp>
      <p:pic>
        <p:nvPicPr>
          <p:cNvPr id="7170" name="Picture 2" descr="Vẽ đậu mầm chấm hỏi cute NL: Mọi người có bao giờ thấy admin sát thực nhầm  câu không? Cho\ứ tôi là có thhấy rồi đó. Oử trong phần câu trả lời">
            <a:extLst>
              <a:ext uri="{FF2B5EF4-FFF2-40B4-BE49-F238E27FC236}">
                <a16:creationId xmlns:a16="http://schemas.microsoft.com/office/drawing/2014/main" id="{FED043AF-6831-488A-05CB-2DCBFCBE5B31}"/>
              </a:ext>
            </a:extLst>
          </p:cNvPr>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4070106" y="5663062"/>
            <a:ext cx="2508738" cy="102766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3094291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78"/>
        <p:cNvGrpSpPr/>
        <p:nvPr/>
      </p:nvGrpSpPr>
      <p:grpSpPr>
        <a:xfrm>
          <a:off x="0" y="0"/>
          <a:ext cx="0" cy="0"/>
          <a:chOff x="0" y="0"/>
          <a:chExt cx="0" cy="0"/>
        </a:xfrm>
      </p:grpSpPr>
      <p:sp>
        <p:nvSpPr>
          <p:cNvPr id="4" name="TextBox 3">
            <a:extLst>
              <a:ext uri="{FF2B5EF4-FFF2-40B4-BE49-F238E27FC236}">
                <a16:creationId xmlns:a16="http://schemas.microsoft.com/office/drawing/2014/main" id="{6940BE33-8A75-3A7F-1135-A786D840AA8E}"/>
              </a:ext>
            </a:extLst>
          </p:cNvPr>
          <p:cNvSpPr txBox="1"/>
          <p:nvPr/>
        </p:nvSpPr>
        <p:spPr>
          <a:xfrm>
            <a:off x="1695449" y="765462"/>
            <a:ext cx="9305925" cy="1102033"/>
          </a:xfrm>
          <a:prstGeom prst="rect">
            <a:avLst/>
          </a:prstGeom>
          <a:noFill/>
        </p:spPr>
        <p:txBody>
          <a:bodyPr wrap="square">
            <a:spAutoFit/>
          </a:bodyPr>
          <a:lstStyle/>
          <a:p>
            <a:pPr marL="0" marR="0" lvl="0" indent="398463" algn="just" defTabSz="914400" rtl="0" eaLnBrk="1" fontAlgn="auto" latinLnBrk="0" hangingPunct="1">
              <a:lnSpc>
                <a:spcPct val="106000"/>
              </a:lnSpc>
              <a:spcBef>
                <a:spcPts val="0"/>
              </a:spcBef>
              <a:spcAft>
                <a:spcPts val="800"/>
              </a:spcAft>
              <a:buClrTx/>
              <a:buSzTx/>
              <a:buFontTx/>
              <a:buNone/>
              <a:tabLst/>
              <a:defRPr/>
            </a:pPr>
            <a:r>
              <a:rPr kumimoji="0" lang="en-US" sz="3200" b="1" i="0" u="none" strike="noStrike" kern="1200" cap="none" spc="0" normalizeH="0" baseline="0" noProof="0">
                <a:ln>
                  <a:noFill/>
                </a:ln>
                <a:solidFill>
                  <a:schemeClr val="accent5">
                    <a:lumMod val="75000"/>
                  </a:scheme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Cách mạng tháng Mười Nga diễn ra trong hoàn cảnh:</a:t>
            </a:r>
          </a:p>
        </p:txBody>
      </p:sp>
      <p:sp>
        <p:nvSpPr>
          <p:cNvPr id="7" name="TextBox 6">
            <a:extLst>
              <a:ext uri="{FF2B5EF4-FFF2-40B4-BE49-F238E27FC236}">
                <a16:creationId xmlns:a16="http://schemas.microsoft.com/office/drawing/2014/main" id="{AD92C7B8-9DCF-CBE6-61B5-D37429FCB77B}"/>
              </a:ext>
            </a:extLst>
          </p:cNvPr>
          <p:cNvSpPr txBox="1"/>
          <p:nvPr/>
        </p:nvSpPr>
        <p:spPr>
          <a:xfrm>
            <a:off x="1809749" y="2304685"/>
            <a:ext cx="9305925" cy="2248629"/>
          </a:xfrm>
          <a:prstGeom prst="rect">
            <a:avLst/>
          </a:prstGeom>
          <a:noFill/>
        </p:spPr>
        <p:txBody>
          <a:bodyPr wrap="square">
            <a:spAutoFit/>
          </a:bodyPr>
          <a:lstStyle/>
          <a:p>
            <a:pPr marL="0" marR="0" lvl="0" indent="398463" algn="just" defTabSz="914400" rtl="0" eaLnBrk="1" fontAlgn="auto" latinLnBrk="0" hangingPunct="1">
              <a:lnSpc>
                <a:spcPct val="106000"/>
              </a:lnSpc>
              <a:spcBef>
                <a:spcPts val="0"/>
              </a:spcBef>
              <a:spcAft>
                <a:spcPts val="800"/>
              </a:spcAft>
              <a:buClrTx/>
              <a:buSzTx/>
              <a:buFontTx/>
              <a:buNone/>
              <a:tabLst/>
              <a:defRPr/>
            </a:pPr>
            <a:r>
              <a:rPr lang="en-US" sz="3200" b="1">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 T</a:t>
            </a:r>
            <a:r>
              <a:rPr kumimoji="0" lang="en-US" sz="3200" b="1" i="0" u="none" strike="noStrike" kern="1200" cap="none" spc="0" normalizeH="0" baseline="0" noProof="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hế giới: </a:t>
            </a:r>
            <a:r>
              <a:rPr kumimoji="0" lang="en-US" sz="3200" b="1" i="0" u="none" strike="noStrike" kern="1200" cap="none" spc="0" normalizeH="0" baseline="0" noProof="0">
                <a:ln>
                  <a:noFill/>
                </a:ln>
                <a:effectLst/>
                <a:uLnTx/>
                <a:uFillTx/>
                <a:latin typeface="Times New Roman" panose="02020603050405020304" pitchFamily="18" charset="0"/>
                <a:ea typeface="Times New Roman" panose="02020603050405020304" pitchFamily="18" charset="0"/>
                <a:cs typeface="Times New Roman" panose="02020603050405020304" pitchFamily="18" charset="0"/>
              </a:rPr>
              <a:t>Chiến tranh thế giới thứ nhất đang diễn ra.</a:t>
            </a:r>
          </a:p>
          <a:p>
            <a:pPr marL="0" marR="0" lvl="0" indent="398463" algn="just" defTabSz="914400" rtl="0" eaLnBrk="1" fontAlgn="auto" latinLnBrk="0" hangingPunct="1">
              <a:lnSpc>
                <a:spcPct val="106000"/>
              </a:lnSpc>
              <a:spcBef>
                <a:spcPts val="0"/>
              </a:spcBef>
              <a:spcAft>
                <a:spcPts val="800"/>
              </a:spcAft>
              <a:buClrTx/>
              <a:buSzTx/>
              <a:buFontTx/>
              <a:buNone/>
              <a:tabLst/>
              <a:defRPr/>
            </a:pPr>
            <a:r>
              <a:rPr lang="en-US" sz="3200" b="1">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 T</a:t>
            </a:r>
            <a:r>
              <a:rPr kumimoji="0" lang="en-US" sz="3200" b="1" i="0" u="none" strike="noStrike" kern="1200" cap="none" spc="0" normalizeH="0" baseline="0" noProof="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rong nước: </a:t>
            </a:r>
            <a:r>
              <a:rPr kumimoji="0" lang="en-US" sz="3200" b="1" i="0" u="none" strike="noStrike" kern="1200" cap="none" spc="0" normalizeH="0" baseline="0" noProof="0">
                <a:ln>
                  <a:noFill/>
                </a:ln>
                <a:effectLst/>
                <a:uLnTx/>
                <a:uFillTx/>
                <a:latin typeface="Times New Roman" panose="02020603050405020304" pitchFamily="18" charset="0"/>
                <a:ea typeface="Times New Roman" panose="02020603050405020304" pitchFamily="18" charset="0"/>
                <a:cs typeface="Times New Roman" panose="02020603050405020304" pitchFamily="18" charset="0"/>
              </a:rPr>
              <a:t>Dưới sự thống trị của Nga hoàng</a:t>
            </a:r>
            <a:r>
              <a:rPr kumimoji="0" lang="en-US" altLang="en-US" sz="3200" b="1" i="0" u="none" strike="noStrike" kern="1200" cap="none" spc="0" normalizeH="0" baseline="0" noProof="0">
                <a:ln>
                  <a:noFill/>
                </a:ln>
                <a:effectLst/>
                <a:uLnTx/>
                <a:uFillTx/>
                <a:latin typeface="Times New Roman" panose="02020603050405020304" pitchFamily="18" charset="0"/>
                <a:ea typeface="+mn-ea"/>
                <a:cs typeface="Times New Roman" panose="02020603050405020304" pitchFamily="18" charset="0"/>
              </a:rPr>
              <a:t> Ni-cô-lai II nước Nga rơi vào khủng hoảng.</a:t>
            </a:r>
            <a:endParaRPr kumimoji="0" lang="en-US" sz="3200" b="1" i="0" u="none" strike="noStrike" kern="1200" cap="none" spc="0" normalizeH="0" baseline="0" noProof="0">
              <a:ln>
                <a:noFill/>
              </a:ln>
              <a:effectLst/>
              <a:uLnTx/>
              <a:uFillTx/>
              <a:latin typeface="Times New Roman" panose="02020603050405020304" pitchFamily="18"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16566215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98"/>
        <p:cNvGrpSpPr/>
        <p:nvPr/>
      </p:nvGrpSpPr>
      <p:grpSpPr>
        <a:xfrm>
          <a:off x="0" y="0"/>
          <a:ext cx="0" cy="0"/>
          <a:chOff x="0" y="0"/>
          <a:chExt cx="0" cy="0"/>
        </a:xfrm>
      </p:grpSpPr>
      <p:pic>
        <p:nvPicPr>
          <p:cNvPr id="26626" name="Picture 2" descr="Sa hoàng Nicholas II bi kịch của vị vua cuối cùng của nước Nga - Clip hay -  Việt Giải Trí">
            <a:extLst>
              <a:ext uri="{FF2B5EF4-FFF2-40B4-BE49-F238E27FC236}">
                <a16:creationId xmlns:a16="http://schemas.microsoft.com/office/drawing/2014/main" id="{1DACA58C-1309-3742-AF6A-83A67FDEF90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625642"/>
            <a:ext cx="5273424" cy="5438274"/>
          </a:xfrm>
          <a:prstGeom prst="rect">
            <a:avLst/>
          </a:prstGeom>
          <a:noFill/>
          <a:extLst>
            <a:ext uri="{909E8E84-426E-40DD-AFC4-6F175D3DCCD1}">
              <a14:hiddenFill xmlns:a14="http://schemas.microsoft.com/office/drawing/2010/main">
                <a:solidFill>
                  <a:srgbClr val="FFFFFF"/>
                </a:solidFill>
              </a14:hiddenFill>
            </a:ext>
          </a:extLst>
        </p:spPr>
      </p:pic>
      <p:sp>
        <p:nvSpPr>
          <p:cNvPr id="7" name="Rectangle 6">
            <a:extLst>
              <a:ext uri="{FF2B5EF4-FFF2-40B4-BE49-F238E27FC236}">
                <a16:creationId xmlns:a16="http://schemas.microsoft.com/office/drawing/2014/main" id="{8C2BAC35-B2F1-FA4D-BF6C-477198276A94}"/>
              </a:ext>
            </a:extLst>
          </p:cNvPr>
          <p:cNvSpPr/>
          <p:nvPr/>
        </p:nvSpPr>
        <p:spPr>
          <a:xfrm>
            <a:off x="713605" y="5540696"/>
            <a:ext cx="3607078" cy="523220"/>
          </a:xfrm>
          <a:prstGeom prst="rect">
            <a:avLst/>
          </a:prstGeom>
          <a:solidFill>
            <a:schemeClr val="accent2">
              <a:lumMod val="20000"/>
              <a:lumOff val="80000"/>
            </a:schemeClr>
          </a:solidFill>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Nga </a:t>
            </a:r>
            <a:r>
              <a:rPr kumimoji="0" lang="en-US" altLang="en-US" sz="2800" b="1" i="0" u="none" strike="noStrike" kern="1200" cap="none" spc="0" normalizeH="0" baseline="0" noProof="0" dirty="0" err="1">
                <a:ln>
                  <a:noFill/>
                </a:ln>
                <a:solidFill>
                  <a:srgbClr val="FF0000"/>
                </a:solidFill>
                <a:effectLst/>
                <a:uLnTx/>
                <a:uFillTx/>
                <a:latin typeface="Times New Roman" panose="02020603050405020304" pitchFamily="18" charset="0"/>
                <a:ea typeface="+mn-ea"/>
                <a:cs typeface="Times New Roman" panose="02020603050405020304" pitchFamily="18" charset="0"/>
              </a:rPr>
              <a:t>hoàng</a:t>
            </a:r>
            <a:r>
              <a:rPr kumimoji="0" lang="en-US" alt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1" i="0" u="none" strike="noStrike" kern="120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rPr>
              <a:t>Ni-</a:t>
            </a:r>
            <a:r>
              <a:rPr kumimoji="0" lang="en-US" altLang="en-US" sz="2800" b="1" i="0" u="none" strike="noStrike" kern="1200" cap="none" spc="0" normalizeH="0" baseline="0" noProof="0" err="1">
                <a:ln>
                  <a:noFill/>
                </a:ln>
                <a:solidFill>
                  <a:srgbClr val="FF0000"/>
                </a:solidFill>
                <a:effectLst/>
                <a:uLnTx/>
                <a:uFillTx/>
                <a:latin typeface="Times New Roman" panose="02020603050405020304" pitchFamily="18" charset="0"/>
                <a:ea typeface="+mn-ea"/>
                <a:cs typeface="Times New Roman" panose="02020603050405020304" pitchFamily="18" charset="0"/>
              </a:rPr>
              <a:t>cô</a:t>
            </a:r>
            <a:r>
              <a:rPr kumimoji="0" lang="en-US" altLang="en-US" sz="2800" b="1" i="0" u="none" strike="noStrike" kern="120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rPr>
              <a:t>-</a:t>
            </a:r>
            <a:r>
              <a:rPr kumimoji="0" lang="en-US" altLang="en-US" sz="2800" b="1" i="0" u="none" strike="noStrike" kern="1200" cap="none" spc="0" normalizeH="0" baseline="0" noProof="0" err="1">
                <a:ln>
                  <a:noFill/>
                </a:ln>
                <a:solidFill>
                  <a:srgbClr val="FF0000"/>
                </a:solidFill>
                <a:effectLst/>
                <a:uLnTx/>
                <a:uFillTx/>
                <a:latin typeface="Times New Roman" panose="02020603050405020304" pitchFamily="18" charset="0"/>
                <a:ea typeface="+mn-ea"/>
                <a:cs typeface="Times New Roman" panose="02020603050405020304" pitchFamily="18" charset="0"/>
              </a:rPr>
              <a:t>lai</a:t>
            </a:r>
            <a:r>
              <a:rPr kumimoji="0" lang="en-US" altLang="en-US" sz="2800" b="1" i="0" u="none" strike="noStrike" kern="120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rPr>
              <a:t> II</a:t>
            </a:r>
            <a:endParaRPr kumimoji="0" lang="en-VN" sz="2400" b="0" i="0" u="none" strike="noStrike" kern="1200" cap="none" spc="0" normalizeH="0" baseline="0" noProof="0" dirty="0">
              <a:ln>
                <a:noFill/>
              </a:ln>
              <a:solidFill>
                <a:srgbClr val="FF0000"/>
              </a:solidFill>
              <a:effectLst/>
              <a:uLnTx/>
              <a:uFillTx/>
              <a:latin typeface="Arial"/>
              <a:ea typeface="+mn-ea"/>
            </a:endParaRPr>
          </a:p>
        </p:txBody>
      </p:sp>
      <p:sp>
        <p:nvSpPr>
          <p:cNvPr id="4" name="TextBox 3">
            <a:extLst>
              <a:ext uri="{FF2B5EF4-FFF2-40B4-BE49-F238E27FC236}">
                <a16:creationId xmlns:a16="http://schemas.microsoft.com/office/drawing/2014/main" id="{92599F12-AC59-54F5-10FC-18AF763CF401}"/>
              </a:ext>
            </a:extLst>
          </p:cNvPr>
          <p:cNvSpPr txBox="1"/>
          <p:nvPr/>
        </p:nvSpPr>
        <p:spPr>
          <a:xfrm>
            <a:off x="5372100" y="794084"/>
            <a:ext cx="6096000" cy="4893647"/>
          </a:xfrm>
          <a:prstGeom prst="rect">
            <a:avLst/>
          </a:prstGeom>
          <a:noFill/>
        </p:spPr>
        <p:txBody>
          <a:bodyPr wrap="square">
            <a:spAutoFit/>
          </a:bodyPr>
          <a:lstStyle/>
          <a:p>
            <a:r>
              <a:rPr lang="en-US" sz="2400" b="1">
                <a:latin typeface="Times New Roman" panose="02020603050405020304" pitchFamily="18" charset="0"/>
                <a:cs typeface="Times New Roman" panose="02020603050405020304" pitchFamily="18" charset="0"/>
              </a:rPr>
              <a:t>Ng</a:t>
            </a:r>
            <a:r>
              <a:rPr lang="vi-VN" sz="2400" b="1">
                <a:latin typeface="Times New Roman" panose="02020603050405020304" pitchFamily="18" charset="0"/>
                <a:cs typeface="Times New Roman" panose="02020603050405020304" pitchFamily="18" charset="0"/>
              </a:rPr>
              <a:t>a hoàng Nikolai II trị quốc từ năm 1894 đến khi thoái vị vào ngày 15 tháng 3 năm 1917. Dưới triều đại của ông, đế quốc Nga đã lâm vào một loạt khủng hoảng kinh tế và quân sự. Ông đã đẩy nước Nga vào cuộc chiến tranh với đế quốc Nhật Bản, mà Nga đã bại trận. Cũng chính ông là người đã ra lệnh tổng động viên quân đội Nga vào tháng tám năm 1914, đưa Nga vào cuộc Chiến tranh thế giới thứ nhất. Trong cuộc thế chiến này, quân Nga tham chiến ở phe Hiệp ước, cùng quân Anh, Pháp chống lại quân Đức, Áo-Hung.</a:t>
            </a:r>
            <a:endParaRPr lang="en-US" sz="2400" b="1">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6005455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26626"/>
                                        </p:tgtEl>
                                        <p:attrNameLst>
                                          <p:attrName>style.visibility</p:attrName>
                                        </p:attrNameLst>
                                      </p:cBhvr>
                                      <p:to>
                                        <p:strVal val="visible"/>
                                      </p:to>
                                    </p:set>
                                    <p:animEffect transition="in" filter="barn(inVertical)">
                                      <p:cBhvr>
                                        <p:cTn id="7" dur="1250"/>
                                        <p:tgtEl>
                                          <p:spTgt spid="26626"/>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barn(inVertical)">
                                      <p:cBhvr>
                                        <p:cTn id="10"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A30B634-F37D-684A-A8BB-603579FD393B}"/>
              </a:ext>
            </a:extLst>
          </p:cNvPr>
          <p:cNvPicPr>
            <a:picLocks noChangeAspect="1"/>
          </p:cNvPicPr>
          <p:nvPr/>
        </p:nvPicPr>
        <p:blipFill>
          <a:blip r:embed="rId2"/>
          <a:stretch>
            <a:fillRect/>
          </a:stretch>
        </p:blipFill>
        <p:spPr>
          <a:xfrm>
            <a:off x="0" y="0"/>
            <a:ext cx="12192000" cy="6858000"/>
          </a:xfrm>
          <a:prstGeom prst="rect">
            <a:avLst/>
          </a:prstGeom>
        </p:spPr>
      </p:pic>
      <p:pic>
        <p:nvPicPr>
          <p:cNvPr id="29698" name="Picture 2">
            <a:extLst>
              <a:ext uri="{FF2B5EF4-FFF2-40B4-BE49-F238E27FC236}">
                <a16:creationId xmlns:a16="http://schemas.microsoft.com/office/drawing/2014/main" id="{4F088A50-C742-2147-B2F7-08693B8BB61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6132513" cy="6858000"/>
          </a:xfrm>
          <a:prstGeom prst="rect">
            <a:avLst/>
          </a:prstGeom>
          <a:noFill/>
          <a:extLst>
            <a:ext uri="{909E8E84-426E-40DD-AFC4-6F175D3DCCD1}">
              <a14:hiddenFill xmlns:a14="http://schemas.microsoft.com/office/drawing/2010/main">
                <a:solidFill>
                  <a:srgbClr val="FFFFFF"/>
                </a:solidFill>
              </a14:hiddenFill>
            </a:ext>
          </a:extLst>
        </p:spPr>
      </p:pic>
      <p:pic>
        <p:nvPicPr>
          <p:cNvPr id="29700" name="Picture 4" descr="Phụ nữ nông dân ở Nga trước cách mạng">
            <a:extLst>
              <a:ext uri="{FF2B5EF4-FFF2-40B4-BE49-F238E27FC236}">
                <a16:creationId xmlns:a16="http://schemas.microsoft.com/office/drawing/2014/main" id="{F8BB3E9A-EB5B-DB43-A287-8FDC45C2499D}"/>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l="6163" r="6579"/>
          <a:stretch/>
        </p:blipFill>
        <p:spPr bwMode="auto">
          <a:xfrm>
            <a:off x="6096000" y="0"/>
            <a:ext cx="6132513" cy="6858000"/>
          </a:xfrm>
          <a:prstGeom prst="rect">
            <a:avLst/>
          </a:prstGeom>
          <a:noFill/>
          <a:extLst>
            <a:ext uri="{909E8E84-426E-40DD-AFC4-6F175D3DCCD1}">
              <a14:hiddenFill xmlns:a14="http://schemas.microsoft.com/office/drawing/2010/main">
                <a:solidFill>
                  <a:srgbClr val="FFFFFF"/>
                </a:solidFill>
              </a14:hiddenFill>
            </a:ext>
          </a:extLst>
        </p:spPr>
      </p:pic>
      <p:pic>
        <p:nvPicPr>
          <p:cNvPr id="29702" name="Picture 6" descr="The 1917 Peasant Revolutions">
            <a:extLst>
              <a:ext uri="{FF2B5EF4-FFF2-40B4-BE49-F238E27FC236}">
                <a16:creationId xmlns:a16="http://schemas.microsoft.com/office/drawing/2014/main" id="{A1E03BEF-08FE-754B-8738-730305FECEC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6513" y="0"/>
            <a:ext cx="12192000" cy="6858000"/>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a:extLst>
              <a:ext uri="{FF2B5EF4-FFF2-40B4-BE49-F238E27FC236}">
                <a16:creationId xmlns:a16="http://schemas.microsoft.com/office/drawing/2014/main" id="{F3181638-5748-9145-9A89-76EE57F890C7}"/>
              </a:ext>
            </a:extLst>
          </p:cNvPr>
          <p:cNvSpPr/>
          <p:nvPr/>
        </p:nvSpPr>
        <p:spPr>
          <a:xfrm>
            <a:off x="2722765" y="6211669"/>
            <a:ext cx="6819496" cy="646331"/>
          </a:xfrm>
          <a:prstGeom prst="rect">
            <a:avLst/>
          </a:prstGeom>
          <a:solidFill>
            <a:schemeClr val="accent2">
              <a:lumMod val="20000"/>
              <a:lumOff val="80000"/>
            </a:schemeClr>
          </a:solidFill>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Nông dân ở Nga trước cách mạng</a:t>
            </a:r>
          </a:p>
        </p:txBody>
      </p:sp>
    </p:spTree>
    <p:extLst>
      <p:ext uri="{BB962C8B-B14F-4D97-AF65-F5344CB8AC3E}">
        <p14:creationId xmlns:p14="http://schemas.microsoft.com/office/powerpoint/2010/main" val="206508706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dissolve">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21" presetClass="entr" presetSubtype="4" fill="hold" nodeType="clickEffect">
                                  <p:stCondLst>
                                    <p:cond delay="0"/>
                                  </p:stCondLst>
                                  <p:childTnLst>
                                    <p:set>
                                      <p:cBhvr>
                                        <p:cTn id="11" dur="1" fill="hold">
                                          <p:stCondLst>
                                            <p:cond delay="0"/>
                                          </p:stCondLst>
                                        </p:cTn>
                                        <p:tgtEl>
                                          <p:spTgt spid="29700"/>
                                        </p:tgtEl>
                                        <p:attrNameLst>
                                          <p:attrName>style.visibility</p:attrName>
                                        </p:attrNameLst>
                                      </p:cBhvr>
                                      <p:to>
                                        <p:strVal val="visible"/>
                                      </p:to>
                                    </p:set>
                                    <p:animEffect transition="in" filter="wheel(4)">
                                      <p:cBhvr>
                                        <p:cTn id="12" dur="1250"/>
                                        <p:tgtEl>
                                          <p:spTgt spid="29700"/>
                                        </p:tgtEl>
                                      </p:cBhvr>
                                    </p:animEffect>
                                  </p:childTnLst>
                                </p:cTn>
                              </p:par>
                              <p:par>
                                <p:cTn id="13" presetID="21" presetClass="entr" presetSubtype="4" fill="hold" nodeType="withEffect">
                                  <p:stCondLst>
                                    <p:cond delay="0"/>
                                  </p:stCondLst>
                                  <p:childTnLst>
                                    <p:set>
                                      <p:cBhvr>
                                        <p:cTn id="14" dur="1" fill="hold">
                                          <p:stCondLst>
                                            <p:cond delay="0"/>
                                          </p:stCondLst>
                                        </p:cTn>
                                        <p:tgtEl>
                                          <p:spTgt spid="29698"/>
                                        </p:tgtEl>
                                        <p:attrNameLst>
                                          <p:attrName>style.visibility</p:attrName>
                                        </p:attrNameLst>
                                      </p:cBhvr>
                                      <p:to>
                                        <p:strVal val="visible"/>
                                      </p:to>
                                    </p:set>
                                    <p:animEffect transition="in" filter="wheel(4)">
                                      <p:cBhvr>
                                        <p:cTn id="15" dur="1250"/>
                                        <p:tgtEl>
                                          <p:spTgt spid="29698"/>
                                        </p:tgtEl>
                                      </p:cBhvr>
                                    </p:animEffect>
                                  </p:childTnLst>
                                </p:cTn>
                              </p:par>
                              <p:par>
                                <p:cTn id="16" presetID="9" presetClass="entr" presetSubtype="0" fill="hold" grpId="0" nodeType="withEffect">
                                  <p:stCondLst>
                                    <p:cond delay="0"/>
                                  </p:stCondLst>
                                  <p:childTnLst>
                                    <p:set>
                                      <p:cBhvr>
                                        <p:cTn id="17" dur="1" fill="hold">
                                          <p:stCondLst>
                                            <p:cond delay="0"/>
                                          </p:stCondLst>
                                        </p:cTn>
                                        <p:tgtEl>
                                          <p:spTgt spid="4"/>
                                        </p:tgtEl>
                                        <p:attrNameLst>
                                          <p:attrName>style.visibility</p:attrName>
                                        </p:attrNameLst>
                                      </p:cBhvr>
                                      <p:to>
                                        <p:strVal val="visible"/>
                                      </p:to>
                                    </p:set>
                                    <p:animEffect transition="in" filter="dissolve">
                                      <p:cBhvr>
                                        <p:cTn id="18" dur="500"/>
                                        <p:tgtEl>
                                          <p:spTgt spid="4"/>
                                        </p:tgtEl>
                                      </p:cBhvr>
                                    </p:animEffect>
                                  </p:childTnLst>
                                </p:cTn>
                              </p:par>
                            </p:childTnLst>
                          </p:cTn>
                        </p:par>
                      </p:childTnLst>
                    </p:cTn>
                  </p:par>
                  <p:par>
                    <p:cTn id="19" fill="hold">
                      <p:stCondLst>
                        <p:cond delay="indefinite"/>
                      </p:stCondLst>
                      <p:childTnLst>
                        <p:par>
                          <p:cTn id="20" fill="hold">
                            <p:stCondLst>
                              <p:cond delay="0"/>
                            </p:stCondLst>
                            <p:childTnLst>
                              <p:par>
                                <p:cTn id="21" presetID="16" presetClass="entr" presetSubtype="37" fill="hold" nodeType="clickEffect">
                                  <p:stCondLst>
                                    <p:cond delay="0"/>
                                  </p:stCondLst>
                                  <p:childTnLst>
                                    <p:set>
                                      <p:cBhvr>
                                        <p:cTn id="22" dur="1" fill="hold">
                                          <p:stCondLst>
                                            <p:cond delay="0"/>
                                          </p:stCondLst>
                                        </p:cTn>
                                        <p:tgtEl>
                                          <p:spTgt spid="29702"/>
                                        </p:tgtEl>
                                        <p:attrNameLst>
                                          <p:attrName>style.visibility</p:attrName>
                                        </p:attrNameLst>
                                      </p:cBhvr>
                                      <p:to>
                                        <p:strVal val="visible"/>
                                      </p:to>
                                    </p:set>
                                    <p:animEffect transition="in" filter="barn(outVertical)">
                                      <p:cBhvr>
                                        <p:cTn id="23" dur="500"/>
                                        <p:tgtEl>
                                          <p:spTgt spid="2970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8674" name="Picture 2" descr="Russian Empire - World War I | Britannica">
            <a:extLst>
              <a:ext uri="{FF2B5EF4-FFF2-40B4-BE49-F238E27FC236}">
                <a16:creationId xmlns:a16="http://schemas.microsoft.com/office/drawing/2014/main" id="{A33929BA-69E4-A54E-823B-B969BBE389F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0"/>
            <a:ext cx="6096000" cy="6858000"/>
          </a:xfrm>
          <a:prstGeom prst="rect">
            <a:avLst/>
          </a:prstGeom>
          <a:noFill/>
          <a:extLst>
            <a:ext uri="{909E8E84-426E-40DD-AFC4-6F175D3DCCD1}">
              <a14:hiddenFill xmlns:a14="http://schemas.microsoft.com/office/drawing/2010/main">
                <a:solidFill>
                  <a:srgbClr val="FFFFFF"/>
                </a:solidFill>
              </a14:hiddenFill>
            </a:ext>
          </a:extLst>
        </p:spPr>
      </p:pic>
      <p:pic>
        <p:nvPicPr>
          <p:cNvPr id="28678" name="Picture 6" descr="A History of the First World War in 100 Moments: Russia loses an army at  the Battle of Tannenberg | The Independent | The Independent">
            <a:extLst>
              <a:ext uri="{FF2B5EF4-FFF2-40B4-BE49-F238E27FC236}">
                <a16:creationId xmlns:a16="http://schemas.microsoft.com/office/drawing/2014/main" id="{26735603-C719-3A4E-9E42-86C8143A38B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32512" y="0"/>
            <a:ext cx="6059487" cy="6858000"/>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a:extLst>
              <a:ext uri="{FF2B5EF4-FFF2-40B4-BE49-F238E27FC236}">
                <a16:creationId xmlns:a16="http://schemas.microsoft.com/office/drawing/2014/main" id="{A028B47A-BC27-9E41-BAB7-0DB8BA8534E3}"/>
              </a:ext>
            </a:extLst>
          </p:cNvPr>
          <p:cNvSpPr/>
          <p:nvPr/>
        </p:nvSpPr>
        <p:spPr>
          <a:xfrm>
            <a:off x="1766833" y="6150114"/>
            <a:ext cx="7279557" cy="707886"/>
          </a:xfrm>
          <a:prstGeom prst="rect">
            <a:avLst/>
          </a:prstGeom>
          <a:solidFill>
            <a:schemeClr val="accent1">
              <a:lumMod val="20000"/>
              <a:lumOff val="80000"/>
            </a:schemeClr>
          </a:solidFill>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altLang="en-US" sz="4000">
                <a:solidFill>
                  <a:srgbClr val="000000"/>
                </a:solidFill>
                <a:latin typeface="Times New Roman" panose="02020603050405020304" pitchFamily="18" charset="0"/>
                <a:cs typeface="Times New Roman" panose="02020603050405020304" pitchFamily="18" charset="0"/>
              </a:rPr>
              <a:t>Q</a:t>
            </a:r>
            <a:r>
              <a:rPr kumimoji="0" lang="en-US" altLang="en-US" sz="4000" b="0" i="0" u="none" strike="noStrike" kern="1200" cap="none" spc="0" normalizeH="0" baseline="0" noProof="0">
                <a:ln>
                  <a:noFill/>
                </a:ln>
                <a:solidFill>
                  <a:srgbClr val="000000"/>
                </a:solidFill>
                <a:effectLst/>
                <a:uLnTx/>
                <a:uFillTx/>
                <a:latin typeface="Times New Roman" panose="02020603050405020304" pitchFamily="18" charset="0"/>
                <a:ea typeface="+mn-ea"/>
                <a:cs typeface="Times New Roman" panose="02020603050405020304" pitchFamily="18" charset="0"/>
              </a:rPr>
              <a:t>uân </a:t>
            </a:r>
            <a:r>
              <a:rPr kumimoji="0" lang="en-US" altLang="en-US" sz="40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đội</a:t>
            </a:r>
            <a:r>
              <a:rPr kumimoji="0" lang="en-US" altLang="en-US" sz="40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40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thiếu</a:t>
            </a:r>
            <a:r>
              <a:rPr kumimoji="0" lang="en-US" altLang="en-US" sz="40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40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lương</a:t>
            </a:r>
            <a:r>
              <a:rPr kumimoji="0" lang="en-US" altLang="en-US" sz="40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40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thực</a:t>
            </a:r>
            <a:r>
              <a:rPr kumimoji="0" lang="en-US" altLang="en-US" sz="40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40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vũ</a:t>
            </a:r>
            <a:r>
              <a:rPr kumimoji="0" lang="en-US" altLang="en-US" sz="40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40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khí</a:t>
            </a:r>
            <a:r>
              <a:rPr kumimoji="0" lang="en-US" altLang="en-US" sz="40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endParaRPr kumimoji="0" lang="en-VN" sz="24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6" name="Picture 14" descr="LinhNgahoangngoaimattran">
            <a:extLst>
              <a:ext uri="{FF2B5EF4-FFF2-40B4-BE49-F238E27FC236}">
                <a16:creationId xmlns:a16="http://schemas.microsoft.com/office/drawing/2014/main" id="{11A4A7C1-1270-FB42-8164-E9B40BC2366D}"/>
              </a:ext>
            </a:extLst>
          </p:cNvPr>
          <p:cNvPicPr>
            <a:picLocks noChangeAspect="1" noChangeArrowheads="1"/>
          </p:cNvPicPr>
          <p:nvPr/>
        </p:nvPicPr>
        <p:blipFill>
          <a:blip r:embed="rId4"/>
          <a:srcRect/>
          <a:stretch>
            <a:fillRect/>
          </a:stretch>
        </p:blipFill>
        <p:spPr bwMode="auto">
          <a:xfrm>
            <a:off x="36512" y="147790"/>
            <a:ext cx="12192000" cy="6880786"/>
          </a:xfrm>
          <a:prstGeom prst="rect">
            <a:avLst/>
          </a:prstGeom>
          <a:ln/>
        </p:spPr>
        <p:style>
          <a:lnRef idx="2">
            <a:schemeClr val="accent1">
              <a:shade val="50000"/>
            </a:schemeClr>
          </a:lnRef>
          <a:fillRef idx="1">
            <a:schemeClr val="accent1"/>
          </a:fillRef>
          <a:effectRef idx="0">
            <a:schemeClr val="accent1"/>
          </a:effectRef>
          <a:fontRef idx="minor">
            <a:schemeClr val="lt1"/>
          </a:fontRef>
        </p:style>
      </p:pic>
    </p:spTree>
    <p:extLst>
      <p:ext uri="{BB962C8B-B14F-4D97-AF65-F5344CB8AC3E}">
        <p14:creationId xmlns:p14="http://schemas.microsoft.com/office/powerpoint/2010/main" val="411572824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withEffect">
                                  <p:stCondLst>
                                    <p:cond delay="0"/>
                                  </p:stCondLst>
                                  <p:childTnLst>
                                    <p:set>
                                      <p:cBhvr>
                                        <p:cTn id="6" dur="1" fill="hold">
                                          <p:stCondLst>
                                            <p:cond delay="0"/>
                                          </p:stCondLst>
                                        </p:cTn>
                                        <p:tgtEl>
                                          <p:spTgt spid="28678"/>
                                        </p:tgtEl>
                                        <p:attrNameLst>
                                          <p:attrName>style.visibility</p:attrName>
                                        </p:attrNameLst>
                                      </p:cBhvr>
                                      <p:to>
                                        <p:strVal val="visible"/>
                                      </p:to>
                                    </p:set>
                                    <p:anim calcmode="lin" valueType="num">
                                      <p:cBhvr additive="base">
                                        <p:cTn id="7" dur="500" fill="hold"/>
                                        <p:tgtEl>
                                          <p:spTgt spid="28678"/>
                                        </p:tgtEl>
                                        <p:attrNameLst>
                                          <p:attrName>ppt_x</p:attrName>
                                        </p:attrNameLst>
                                      </p:cBhvr>
                                      <p:tavLst>
                                        <p:tav tm="0">
                                          <p:val>
                                            <p:strVal val="#ppt_x"/>
                                          </p:val>
                                        </p:tav>
                                        <p:tav tm="100000">
                                          <p:val>
                                            <p:strVal val="#ppt_x"/>
                                          </p:val>
                                        </p:tav>
                                      </p:tavLst>
                                    </p:anim>
                                    <p:anim calcmode="lin" valueType="num">
                                      <p:cBhvr additive="base">
                                        <p:cTn id="8" dur="500" fill="hold"/>
                                        <p:tgtEl>
                                          <p:spTgt spid="28678"/>
                                        </p:tgtEl>
                                        <p:attrNameLst>
                                          <p:attrName>ppt_y</p:attrName>
                                        </p:attrNameLst>
                                      </p:cBhvr>
                                      <p:tavLst>
                                        <p:tav tm="0">
                                          <p:val>
                                            <p:strVal val="1+#ppt_h/2"/>
                                          </p:val>
                                        </p:tav>
                                        <p:tav tm="100000">
                                          <p:val>
                                            <p:strVal val="#ppt_y"/>
                                          </p:val>
                                        </p:tav>
                                      </p:tavLst>
                                    </p:anim>
                                  </p:childTnLst>
                                </p:cTn>
                              </p:par>
                              <p:par>
                                <p:cTn id="9" presetID="2" presetClass="entr" presetSubtype="1" fill="hold" nodeType="withEffect">
                                  <p:stCondLst>
                                    <p:cond delay="0"/>
                                  </p:stCondLst>
                                  <p:childTnLst>
                                    <p:set>
                                      <p:cBhvr>
                                        <p:cTn id="10" dur="1" fill="hold">
                                          <p:stCondLst>
                                            <p:cond delay="0"/>
                                          </p:stCondLst>
                                        </p:cTn>
                                        <p:tgtEl>
                                          <p:spTgt spid="28674"/>
                                        </p:tgtEl>
                                        <p:attrNameLst>
                                          <p:attrName>style.visibility</p:attrName>
                                        </p:attrNameLst>
                                      </p:cBhvr>
                                      <p:to>
                                        <p:strVal val="visible"/>
                                      </p:to>
                                    </p:set>
                                    <p:anim calcmode="lin" valueType="num">
                                      <p:cBhvr additive="base">
                                        <p:cTn id="11" dur="500" fill="hold"/>
                                        <p:tgtEl>
                                          <p:spTgt spid="28674"/>
                                        </p:tgtEl>
                                        <p:attrNameLst>
                                          <p:attrName>ppt_x</p:attrName>
                                        </p:attrNameLst>
                                      </p:cBhvr>
                                      <p:tavLst>
                                        <p:tav tm="0">
                                          <p:val>
                                            <p:strVal val="#ppt_x"/>
                                          </p:val>
                                        </p:tav>
                                        <p:tav tm="100000">
                                          <p:val>
                                            <p:strVal val="#ppt_x"/>
                                          </p:val>
                                        </p:tav>
                                      </p:tavLst>
                                    </p:anim>
                                    <p:anim calcmode="lin" valueType="num">
                                      <p:cBhvr additive="base">
                                        <p:cTn id="12" dur="500" fill="hold"/>
                                        <p:tgtEl>
                                          <p:spTgt spid="28674"/>
                                        </p:tgtEl>
                                        <p:attrNameLst>
                                          <p:attrName>ppt_y</p:attrName>
                                        </p:attrNameLst>
                                      </p:cBhvr>
                                      <p:tavLst>
                                        <p:tav tm="0">
                                          <p:val>
                                            <p:strVal val="0-#ppt_h/2"/>
                                          </p:val>
                                        </p:tav>
                                        <p:tav tm="100000">
                                          <p:val>
                                            <p:strVal val="#ppt_y"/>
                                          </p:val>
                                        </p:tav>
                                      </p:tavLst>
                                    </p:anim>
                                  </p:childTnLst>
                                </p:cTn>
                              </p:par>
                              <p:par>
                                <p:cTn id="13" presetID="16" presetClass="entr" presetSubtype="21" fill="hold" grpId="0" nodeType="withEffect">
                                  <p:stCondLst>
                                    <p:cond delay="0"/>
                                  </p:stCondLst>
                                  <p:childTnLst>
                                    <p:set>
                                      <p:cBhvr>
                                        <p:cTn id="14" dur="1" fill="hold">
                                          <p:stCondLst>
                                            <p:cond delay="0"/>
                                          </p:stCondLst>
                                        </p:cTn>
                                        <p:tgtEl>
                                          <p:spTgt spid="2"/>
                                        </p:tgtEl>
                                        <p:attrNameLst>
                                          <p:attrName>style.visibility</p:attrName>
                                        </p:attrNameLst>
                                      </p:cBhvr>
                                      <p:to>
                                        <p:strVal val="visible"/>
                                      </p:to>
                                    </p:set>
                                    <p:animEffect transition="in" filter="barn(inVertical)">
                                      <p:cBhvr>
                                        <p:cTn id="15" dur="500"/>
                                        <p:tgtEl>
                                          <p:spTgt spid="2"/>
                                        </p:tgtEl>
                                      </p:cBhvr>
                                    </p:animEffect>
                                  </p:childTnLst>
                                </p:cTn>
                              </p:par>
                            </p:childTnLst>
                          </p:cTn>
                        </p:par>
                      </p:childTnLst>
                    </p:cTn>
                  </p:par>
                  <p:par>
                    <p:cTn id="16" fill="hold">
                      <p:stCondLst>
                        <p:cond delay="indefinite"/>
                      </p:stCondLst>
                      <p:childTnLst>
                        <p:par>
                          <p:cTn id="17" fill="hold">
                            <p:stCondLst>
                              <p:cond delay="0"/>
                            </p:stCondLst>
                            <p:childTnLst>
                              <p:par>
                                <p:cTn id="18" presetID="21" presetClass="entr" presetSubtype="1" fill="hold" nodeType="clickEffect">
                                  <p:stCondLst>
                                    <p:cond delay="0"/>
                                  </p:stCondLst>
                                  <p:childTnLst>
                                    <p:set>
                                      <p:cBhvr>
                                        <p:cTn id="19" dur="1" fill="hold">
                                          <p:stCondLst>
                                            <p:cond delay="0"/>
                                          </p:stCondLst>
                                        </p:cTn>
                                        <p:tgtEl>
                                          <p:spTgt spid="6"/>
                                        </p:tgtEl>
                                        <p:attrNameLst>
                                          <p:attrName>style.visibility</p:attrName>
                                        </p:attrNameLst>
                                      </p:cBhvr>
                                      <p:to>
                                        <p:strVal val="visible"/>
                                      </p:to>
                                    </p:set>
                                    <p:animEffect transition="in" filter="wheel(1)">
                                      <p:cBhvr>
                                        <p:cTn id="20" dur="125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25">
            <a:extLst>
              <a:ext uri="{FF2B5EF4-FFF2-40B4-BE49-F238E27FC236}">
                <a16:creationId xmlns:a16="http://schemas.microsoft.com/office/drawing/2014/main" id="{F0D4591D-2A5A-4A45-A641-0DC7B8B2DABF}"/>
              </a:ext>
            </a:extLst>
          </p:cNvPr>
          <p:cNvGrpSpPr>
            <a:grpSpLocks/>
          </p:cNvGrpSpPr>
          <p:nvPr/>
        </p:nvGrpSpPr>
        <p:grpSpPr bwMode="auto">
          <a:xfrm>
            <a:off x="181839" y="-605"/>
            <a:ext cx="12154144" cy="6857445"/>
            <a:chOff x="1226" y="181"/>
            <a:chExt cx="5878" cy="3317"/>
          </a:xfrm>
        </p:grpSpPr>
        <p:pic>
          <p:nvPicPr>
            <p:cNvPr id="4" name="Picture 8" descr="h43-85">
              <a:extLst>
                <a:ext uri="{FF2B5EF4-FFF2-40B4-BE49-F238E27FC236}">
                  <a16:creationId xmlns:a16="http://schemas.microsoft.com/office/drawing/2014/main" id="{252626EB-7E2A-7F4A-BE61-81275F2D6C9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26" y="181"/>
              <a:ext cx="2948" cy="3317"/>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pic>
        <p:pic>
          <p:nvPicPr>
            <p:cNvPr id="5" name="Picture 9" descr="h44-85">
              <a:extLst>
                <a:ext uri="{FF2B5EF4-FFF2-40B4-BE49-F238E27FC236}">
                  <a16:creationId xmlns:a16="http://schemas.microsoft.com/office/drawing/2014/main" id="{BEF9561F-F529-2A4F-B3B1-F915D62A7FC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74" y="181"/>
              <a:ext cx="2930" cy="3295"/>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pic>
        <p:sp>
          <p:nvSpPr>
            <p:cNvPr id="3" name="Text Box 7">
              <a:extLst>
                <a:ext uri="{FF2B5EF4-FFF2-40B4-BE49-F238E27FC236}">
                  <a16:creationId xmlns:a16="http://schemas.microsoft.com/office/drawing/2014/main" id="{252078B3-7C18-D54C-8CF0-68A461168CA2}"/>
                </a:ext>
              </a:extLst>
            </p:cNvPr>
            <p:cNvSpPr txBox="1">
              <a:spLocks noChangeArrowheads="1"/>
            </p:cNvSpPr>
            <p:nvPr/>
          </p:nvSpPr>
          <p:spPr bwMode="auto">
            <a:xfrm>
              <a:off x="1241" y="3215"/>
              <a:ext cx="5760" cy="283"/>
            </a:xfrm>
            <a:prstGeom prst="rect">
              <a:avLst/>
            </a:prstGeom>
            <a:solidFill>
              <a:schemeClr val="bg1"/>
            </a:solidFill>
            <a:ln w="38100">
              <a:solidFill>
                <a:srgbClr val="663300"/>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b="1" u="sng">
                  <a:solidFill>
                    <a:schemeClr val="tx1"/>
                  </a:solidFill>
                  <a:latin typeface="Arial" panose="020B0604020202020204" pitchFamily="34" charset="0"/>
                </a:defRPr>
              </a:lvl1pPr>
              <a:lvl2pPr marL="742950" indent="-285750">
                <a:defRPr b="1" u="sng">
                  <a:solidFill>
                    <a:schemeClr val="tx1"/>
                  </a:solidFill>
                  <a:latin typeface="Arial" panose="020B0604020202020204" pitchFamily="34" charset="0"/>
                </a:defRPr>
              </a:lvl2pPr>
              <a:lvl3pPr marL="1143000" indent="-228600">
                <a:defRPr b="1" u="sng">
                  <a:solidFill>
                    <a:schemeClr val="tx1"/>
                  </a:solidFill>
                  <a:latin typeface="Arial" panose="020B0604020202020204" pitchFamily="34" charset="0"/>
                </a:defRPr>
              </a:lvl3pPr>
              <a:lvl4pPr marL="1600200" indent="-228600">
                <a:defRPr b="1" u="sng">
                  <a:solidFill>
                    <a:schemeClr val="tx1"/>
                  </a:solidFill>
                  <a:latin typeface="Arial" panose="020B0604020202020204" pitchFamily="34" charset="0"/>
                </a:defRPr>
              </a:lvl4pPr>
              <a:lvl5pPr marL="2057400" indent="-228600">
                <a:defRPr b="1" u="sng">
                  <a:solidFill>
                    <a:schemeClr val="tx1"/>
                  </a:solidFill>
                  <a:latin typeface="Arial" panose="020B0604020202020204" pitchFamily="34" charset="0"/>
                </a:defRPr>
              </a:lvl5pPr>
              <a:lvl6pPr marL="2514600" indent="-228600" eaLnBrk="0" fontAlgn="base" hangingPunct="0">
                <a:spcBef>
                  <a:spcPct val="0"/>
                </a:spcBef>
                <a:spcAft>
                  <a:spcPct val="0"/>
                </a:spcAft>
                <a:defRPr b="1" u="sng">
                  <a:solidFill>
                    <a:schemeClr val="tx1"/>
                  </a:solidFill>
                  <a:latin typeface="Arial" panose="020B0604020202020204" pitchFamily="34" charset="0"/>
                </a:defRPr>
              </a:lvl6pPr>
              <a:lvl7pPr marL="2971800" indent="-228600" eaLnBrk="0" fontAlgn="base" hangingPunct="0">
                <a:spcBef>
                  <a:spcPct val="0"/>
                </a:spcBef>
                <a:spcAft>
                  <a:spcPct val="0"/>
                </a:spcAft>
                <a:defRPr b="1" u="sng">
                  <a:solidFill>
                    <a:schemeClr val="tx1"/>
                  </a:solidFill>
                  <a:latin typeface="Arial" panose="020B0604020202020204" pitchFamily="34" charset="0"/>
                </a:defRPr>
              </a:lvl7pPr>
              <a:lvl8pPr marL="3429000" indent="-228600" eaLnBrk="0" fontAlgn="base" hangingPunct="0">
                <a:spcBef>
                  <a:spcPct val="0"/>
                </a:spcBef>
                <a:spcAft>
                  <a:spcPct val="0"/>
                </a:spcAft>
                <a:defRPr b="1" u="sng">
                  <a:solidFill>
                    <a:schemeClr val="tx1"/>
                  </a:solidFill>
                  <a:latin typeface="Arial" panose="020B0604020202020204" pitchFamily="34" charset="0"/>
                </a:defRPr>
              </a:lvl8pPr>
              <a:lvl9pPr marL="3886200" indent="-228600" eaLnBrk="0" fontAlgn="base" hangingPunct="0">
                <a:spcBef>
                  <a:spcPct val="0"/>
                </a:spcBef>
                <a:spcAft>
                  <a:spcPct val="0"/>
                </a:spcAft>
                <a:defRPr b="1" u="sng">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ct val="50000"/>
                </a:spcBef>
                <a:spcAft>
                  <a:spcPts val="0"/>
                </a:spcAft>
                <a:buClrTx/>
                <a:buSzTx/>
                <a:buFontTx/>
                <a:buNone/>
                <a:tabLst/>
                <a:defRPr/>
              </a:pP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Chế</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độ</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chuyên</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chế</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của</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Nga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Hoàng</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Nhà</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tù</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của</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các</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dân</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vi-VN" sz="32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tộc</a:t>
              </a:r>
              <a:r>
                <a:rPr kumimoji="0" lang="en-US" altLang="vi-VN" sz="32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p>
          </p:txBody>
        </p:sp>
      </p:grpSp>
      <p:grpSp>
        <p:nvGrpSpPr>
          <p:cNvPr id="8" name="Group 7">
            <a:extLst>
              <a:ext uri="{FF2B5EF4-FFF2-40B4-BE49-F238E27FC236}">
                <a16:creationId xmlns:a16="http://schemas.microsoft.com/office/drawing/2014/main" id="{924CA5B5-1FE3-7244-BBE4-9F9167561E64}"/>
              </a:ext>
            </a:extLst>
          </p:cNvPr>
          <p:cNvGrpSpPr/>
          <p:nvPr/>
        </p:nvGrpSpPr>
        <p:grpSpPr>
          <a:xfrm>
            <a:off x="1" y="0"/>
            <a:ext cx="12335982" cy="7086600"/>
            <a:chOff x="0" y="48671"/>
            <a:chExt cx="12192000" cy="6808774"/>
          </a:xfrm>
        </p:grpSpPr>
        <p:pic>
          <p:nvPicPr>
            <p:cNvPr id="6" name="Picture 3" descr="h25-32">
              <a:extLst>
                <a:ext uri="{FF2B5EF4-FFF2-40B4-BE49-F238E27FC236}">
                  <a16:creationId xmlns:a16="http://schemas.microsoft.com/office/drawing/2014/main" id="{76FF3FD7-FE11-4541-A88F-2EA4D485897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48671"/>
              <a:ext cx="12192000" cy="680877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TextBox 6">
              <a:extLst>
                <a:ext uri="{FF2B5EF4-FFF2-40B4-BE49-F238E27FC236}">
                  <a16:creationId xmlns:a16="http://schemas.microsoft.com/office/drawing/2014/main" id="{DC64F88F-AB44-5841-91AB-E5115607DE19}"/>
                </a:ext>
              </a:extLst>
            </p:cNvPr>
            <p:cNvSpPr txBox="1"/>
            <p:nvPr/>
          </p:nvSpPr>
          <p:spPr>
            <a:xfrm>
              <a:off x="2852390" y="5946663"/>
              <a:ext cx="5334250" cy="646331"/>
            </a:xfrm>
            <a:prstGeom prst="rect">
              <a:avLst/>
            </a:prstGeom>
            <a:solidFill>
              <a:schemeClr val="accent2">
                <a:lumMod val="20000"/>
                <a:lumOff val="80000"/>
              </a:schemeClr>
            </a:solid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VN" sz="36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Tình cảnh các dân tộc Nga</a:t>
              </a:r>
            </a:p>
          </p:txBody>
        </p:sp>
      </p:grpSp>
    </p:spTree>
    <p:extLst>
      <p:ext uri="{BB962C8B-B14F-4D97-AF65-F5344CB8AC3E}">
        <p14:creationId xmlns:p14="http://schemas.microsoft.com/office/powerpoint/2010/main" val="427374134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wheel(1)">
                                      <p:cBhvr>
                                        <p:cTn id="7" dur="1250"/>
                                        <p:tgtEl>
                                          <p:spTgt spid="8"/>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4" fill="hold" nodeType="click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wipe(down)">
                                      <p:cBhvr>
                                        <p:cTn id="12" dur="1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8" descr="Tongbaicong(Pe-to-ro-grat)">
            <a:extLst>
              <a:ext uri="{FF2B5EF4-FFF2-40B4-BE49-F238E27FC236}">
                <a16:creationId xmlns:a16="http://schemas.microsoft.com/office/drawing/2014/main" id="{BB0C7910-EE2E-D94E-BCE0-F4D6EC38F01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7498" y="20716"/>
            <a:ext cx="12192000" cy="68372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6" name="Group 5">
            <a:extLst>
              <a:ext uri="{FF2B5EF4-FFF2-40B4-BE49-F238E27FC236}">
                <a16:creationId xmlns:a16="http://schemas.microsoft.com/office/drawing/2014/main" id="{2047D838-0164-2E46-AC7F-46161C8C5810}"/>
              </a:ext>
            </a:extLst>
          </p:cNvPr>
          <p:cNvGrpSpPr/>
          <p:nvPr/>
        </p:nvGrpSpPr>
        <p:grpSpPr>
          <a:xfrm>
            <a:off x="64445" y="20821"/>
            <a:ext cx="12193526" cy="6816463"/>
            <a:chOff x="4479822" y="-1069315"/>
            <a:chExt cx="12193526" cy="6816463"/>
          </a:xfrm>
        </p:grpSpPr>
        <p:pic>
          <p:nvPicPr>
            <p:cNvPr id="35846" name="Picture 6" descr="cách mạng tháng 2 1917 ở nga">
              <a:extLst>
                <a:ext uri="{FF2B5EF4-FFF2-40B4-BE49-F238E27FC236}">
                  <a16:creationId xmlns:a16="http://schemas.microsoft.com/office/drawing/2014/main" id="{AD147F82-0FC5-CE4A-A89D-C229F97D217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479822" y="-1069315"/>
              <a:ext cx="12192000" cy="6816463"/>
            </a:xfrm>
            <a:prstGeom prst="rect">
              <a:avLst/>
            </a:prstGeom>
            <a:noFill/>
            <a:extLst>
              <a:ext uri="{909E8E84-426E-40DD-AFC4-6F175D3DCCD1}">
                <a14:hiddenFill xmlns:a14="http://schemas.microsoft.com/office/drawing/2010/main">
                  <a:solidFill>
                    <a:srgbClr val="FFFFFF"/>
                  </a:solidFill>
                </a14:hiddenFill>
              </a:ext>
            </a:extLst>
          </p:spPr>
        </p:pic>
        <p:sp>
          <p:nvSpPr>
            <p:cNvPr id="5" name="Rectangle 4">
              <a:extLst>
                <a:ext uri="{FF2B5EF4-FFF2-40B4-BE49-F238E27FC236}">
                  <a16:creationId xmlns:a16="http://schemas.microsoft.com/office/drawing/2014/main" id="{DD47FBEE-88DB-A043-BA13-55256F6F3921}"/>
                </a:ext>
              </a:extLst>
            </p:cNvPr>
            <p:cNvSpPr/>
            <p:nvPr/>
          </p:nvSpPr>
          <p:spPr>
            <a:xfrm>
              <a:off x="4584695" y="-955015"/>
              <a:ext cx="12088653" cy="584775"/>
            </a:xfrm>
            <a:prstGeom prst="rect">
              <a:avLst/>
            </a:prstGeom>
            <a:solidFill>
              <a:schemeClr val="accent2">
                <a:lumMod val="20000"/>
                <a:lumOff val="80000"/>
              </a:schemeClr>
            </a:solidFill>
          </p:spPr>
          <p:txBody>
            <a:bodyPr wrap="square">
              <a:spAutoFit/>
            </a:bodyPr>
            <a:lstStyle/>
            <a:p>
              <a:pPr marL="0" marR="0" lvl="0" indent="0" algn="ctr" defTabSz="1219170" rtl="0" eaLnBrk="1" fontAlgn="auto" latinLnBrk="0" hangingPunct="1">
                <a:lnSpc>
                  <a:spcPct val="100000"/>
                </a:lnSpc>
                <a:spcBef>
                  <a:spcPts val="0"/>
                </a:spcBef>
                <a:spcAft>
                  <a:spcPts val="0"/>
                </a:spcAft>
                <a:buClr>
                  <a:srgbClr val="000000"/>
                </a:buClr>
                <a:buSzTx/>
                <a:buFontTx/>
                <a:buNone/>
                <a:tabLst/>
                <a:defRPr/>
              </a:pPr>
              <a:r>
                <a:rPr kumimoji="0" lang="vi-VN" sz="3200" b="0" i="0" u="none" strike="noStrike" kern="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sym typeface="Arial"/>
                </a:rPr>
                <a:t>Tổng bãi công được sự hưởng ứng của công nhân toàn thành phố.</a:t>
              </a:r>
              <a:endParaRPr kumimoji="0" lang="vi-VN" sz="3200" b="0" i="0" u="none" strike="noStrike" kern="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sym typeface="Arial"/>
              </a:endParaRPr>
            </a:p>
          </p:txBody>
        </p:sp>
      </p:grpSp>
    </p:spTree>
    <p:extLst>
      <p:ext uri="{BB962C8B-B14F-4D97-AF65-F5344CB8AC3E}">
        <p14:creationId xmlns:p14="http://schemas.microsoft.com/office/powerpoint/2010/main" val="27943164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2" presetClass="entr" presetSubtype="1" fill="hold" nodeType="clickEffect">
                                  <p:stCondLst>
                                    <p:cond delay="0"/>
                                  </p:stCondLst>
                                  <p:childTnLst>
                                    <p:set>
                                      <p:cBhvr>
                                        <p:cTn id="10" dur="1" fill="hold">
                                          <p:stCondLst>
                                            <p:cond delay="0"/>
                                          </p:stCondLst>
                                        </p:cTn>
                                        <p:tgtEl>
                                          <p:spTgt spid="6"/>
                                        </p:tgtEl>
                                        <p:attrNameLst>
                                          <p:attrName>style.visibility</p:attrName>
                                        </p:attrNameLst>
                                      </p:cBhvr>
                                      <p:to>
                                        <p:strVal val="visible"/>
                                      </p:to>
                                    </p:set>
                                    <p:anim calcmode="lin" valueType="num">
                                      <p:cBhvr additive="base">
                                        <p:cTn id="11" dur="500" fill="hold"/>
                                        <p:tgtEl>
                                          <p:spTgt spid="6"/>
                                        </p:tgtEl>
                                        <p:attrNameLst>
                                          <p:attrName>ppt_x</p:attrName>
                                        </p:attrNameLst>
                                      </p:cBhvr>
                                      <p:tavLst>
                                        <p:tav tm="0">
                                          <p:val>
                                            <p:strVal val="#ppt_x"/>
                                          </p:val>
                                        </p:tav>
                                        <p:tav tm="100000">
                                          <p:val>
                                            <p:strVal val="#ppt_x"/>
                                          </p:val>
                                        </p:tav>
                                      </p:tavLst>
                                    </p:anim>
                                    <p:anim calcmode="lin" valueType="num">
                                      <p:cBhvr additive="base">
                                        <p:cTn id="12" dur="500" fill="hold"/>
                                        <p:tgtEl>
                                          <p:spTgt spid="6"/>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78"/>
        <p:cNvGrpSpPr/>
        <p:nvPr/>
      </p:nvGrpSpPr>
      <p:grpSpPr>
        <a:xfrm>
          <a:off x="0" y="0"/>
          <a:ext cx="0" cy="0"/>
          <a:chOff x="0" y="0"/>
          <a:chExt cx="0" cy="0"/>
        </a:xfrm>
      </p:grpSpPr>
      <p:sp>
        <p:nvSpPr>
          <p:cNvPr id="4" name="TextBox 3">
            <a:extLst>
              <a:ext uri="{FF2B5EF4-FFF2-40B4-BE49-F238E27FC236}">
                <a16:creationId xmlns:a16="http://schemas.microsoft.com/office/drawing/2014/main" id="{6940BE33-8A75-3A7F-1135-A786D840AA8E}"/>
              </a:ext>
            </a:extLst>
          </p:cNvPr>
          <p:cNvSpPr txBox="1"/>
          <p:nvPr/>
        </p:nvSpPr>
        <p:spPr>
          <a:xfrm>
            <a:off x="1695449" y="765462"/>
            <a:ext cx="9305925" cy="3721275"/>
          </a:xfrm>
          <a:prstGeom prst="rect">
            <a:avLst/>
          </a:prstGeom>
          <a:noFill/>
        </p:spPr>
        <p:txBody>
          <a:bodyPr wrap="square">
            <a:spAutoFit/>
          </a:bodyPr>
          <a:lstStyle/>
          <a:p>
            <a:pPr marL="514350" marR="0" lvl="0" indent="-514350" algn="just" defTabSz="914400" rtl="0" eaLnBrk="1" fontAlgn="auto" latinLnBrk="0" hangingPunct="1">
              <a:lnSpc>
                <a:spcPct val="106000"/>
              </a:lnSpc>
              <a:spcBef>
                <a:spcPts val="0"/>
              </a:spcBef>
              <a:spcAft>
                <a:spcPts val="800"/>
              </a:spcAft>
              <a:buClrTx/>
              <a:buSzTx/>
              <a:buFontTx/>
              <a:buAutoNum type="alphaLcParenR"/>
              <a:tabLst/>
              <a:defRPr/>
            </a:pPr>
            <a:r>
              <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Nguyên nhân</a:t>
            </a:r>
            <a:r>
              <a:rPr kumimoji="0" lang="en-US" sz="3600" b="1" i="0" u="none" strike="noStrike" kern="1200" cap="none" spc="0" normalizeH="0" baseline="0" noProof="0" dirty="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a:t>
            </a:r>
          </a:p>
          <a:p>
            <a:pPr marR="0" lvl="0" algn="just" defTabSz="914400" rtl="0" eaLnBrk="1" fontAlgn="auto" latinLnBrk="0" hangingPunct="1">
              <a:lnSpc>
                <a:spcPct val="106000"/>
              </a:lnSpc>
              <a:spcBef>
                <a:spcPts val="0"/>
              </a:spcBef>
              <a:spcAft>
                <a:spcPts val="800"/>
              </a:spcAft>
              <a:buClrTx/>
              <a:buSzTx/>
              <a:tabLst/>
              <a:defRPr/>
            </a:pP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Nga</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hoàng</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đẩy</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nhân</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dân</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Nga</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vào</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cuộc</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chiến</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tranh</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đế</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quốc</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gây</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nên</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những</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hậu</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quả</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nghiêm</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trọng</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cho</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đất</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nước</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kinh</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tế</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suy</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sụp</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quân</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đội</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liên</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tiếp</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thua</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trận</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mất</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ea typeface="Times New Roman" panose="02020603050405020304" pitchFamily="18" charset="0"/>
                <a:cs typeface="Times New Roman" panose="02020603050405020304" pitchFamily="18" charset="0"/>
              </a:rPr>
              <a:t>đất</a:t>
            </a:r>
            <a:r>
              <a:rPr lang="en-US" sz="3600" b="1" dirty="0">
                <a:latin typeface="Times New Roman" panose="02020603050405020304" pitchFamily="18" charset="0"/>
                <a:ea typeface="Times New Roman" panose="02020603050405020304" pitchFamily="18" charset="0"/>
                <a:cs typeface="Times New Roman" panose="02020603050405020304" pitchFamily="18" charset="0"/>
              </a:rPr>
              <a:t>…</a:t>
            </a:r>
            <a:endParaRPr kumimoji="0" lang="vi-VN" sz="3600" b="1" i="0" u="none" strike="noStrike" kern="1200" cap="none" spc="0" normalizeH="0" baseline="0" noProof="0" dirty="0">
              <a:ln>
                <a:noFill/>
              </a:ln>
              <a:effectLst/>
              <a:uLnTx/>
              <a:uFillTx/>
              <a:latin typeface="Times New Roman" panose="02020603050405020304" pitchFamily="18" charset="0"/>
              <a:ea typeface="Times New Roman" panose="02020603050405020304" pitchFamily="18" charset="0"/>
              <a:cs typeface="Times New Roman" panose="02020603050405020304" pitchFamily="18" charset="0"/>
            </a:endParaRPr>
          </a:p>
          <a:p>
            <a:pPr marL="0" marR="0" lvl="0" indent="398463" algn="just" defTabSz="914400" rtl="0" eaLnBrk="1" fontAlgn="auto" latinLnBrk="0" hangingPunct="1">
              <a:lnSpc>
                <a:spcPct val="106000"/>
              </a:lnSpc>
              <a:spcBef>
                <a:spcPts val="0"/>
              </a:spcBef>
              <a:spcAft>
                <a:spcPts val="800"/>
              </a:spcAft>
              <a:buClrTx/>
              <a:buSzTx/>
              <a:buFontTx/>
              <a:buNone/>
              <a:tabLst/>
              <a:defRPr/>
            </a:pPr>
            <a:endParaRPr kumimoji="0" lang="en-US" sz="3200" b="1" i="0" u="none" strike="noStrike" kern="1200" cap="none" spc="0" normalizeH="0" baseline="0" noProof="0" dirty="0">
              <a:ln>
                <a:noFill/>
              </a:ln>
              <a:solidFill>
                <a:srgbClr val="8B81D2">
                  <a:lumMod val="75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003755311"/>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4699" name="Picture 11" descr="Image:Georgy Lvov LOC 3c35383u.jpg">
            <a:hlinkClick r:id="rId2"/>
            <a:extLst>
              <a:ext uri="{FF2B5EF4-FFF2-40B4-BE49-F238E27FC236}">
                <a16:creationId xmlns:a16="http://schemas.microsoft.com/office/drawing/2014/main" id="{DA9F8557-106A-4B4E-A530-9661B911B60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694" y="12700"/>
            <a:ext cx="5730881" cy="6821485"/>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pic>
      <p:sp>
        <p:nvSpPr>
          <p:cNvPr id="114701" name="Rectangle 13">
            <a:extLst>
              <a:ext uri="{FF2B5EF4-FFF2-40B4-BE49-F238E27FC236}">
                <a16:creationId xmlns:a16="http://schemas.microsoft.com/office/drawing/2014/main" id="{EE1ED97E-A7AD-F249-89B0-A153A957377F}"/>
              </a:ext>
            </a:extLst>
          </p:cNvPr>
          <p:cNvSpPr>
            <a:spLocks noGrp="1" noChangeArrowheads="1"/>
          </p:cNvSpPr>
          <p:nvPr>
            <p:ph type="title"/>
          </p:nvPr>
        </p:nvSpPr>
        <p:spPr>
          <a:xfrm>
            <a:off x="701291" y="6031708"/>
            <a:ext cx="4343400" cy="792162"/>
          </a:xfrm>
        </p:spPr>
        <p:txBody>
          <a:bodyPr>
            <a:normAutofit fontScale="90000"/>
          </a:bodyPr>
          <a:lstStyle/>
          <a:p>
            <a:pPr eaLnBrk="1" hangingPunct="1"/>
            <a:r>
              <a:rPr lang="en-US" altLang="zh-CN" sz="2800" b="1" dirty="0">
                <a:solidFill>
                  <a:srgbClr val="FFFF00"/>
                </a:solidFill>
                <a:latin typeface="Times New Roman" panose="02020603050405020304" pitchFamily="18" charset="0"/>
                <a:cs typeface="Times New Roman" panose="02020603050405020304" pitchFamily="18" charset="0"/>
              </a:rPr>
              <a:t>George Lvov </a:t>
            </a:r>
            <a:br>
              <a:rPr lang="en-US" altLang="zh-CN" sz="2800" b="1" dirty="0">
                <a:solidFill>
                  <a:srgbClr val="FFFF00"/>
                </a:solidFill>
                <a:latin typeface="Times New Roman" panose="02020603050405020304" pitchFamily="18" charset="0"/>
                <a:cs typeface="Times New Roman" panose="02020603050405020304" pitchFamily="18" charset="0"/>
              </a:rPr>
            </a:br>
            <a:r>
              <a:rPr lang="en-US" altLang="zh-CN" sz="2800" b="1" dirty="0" err="1">
                <a:solidFill>
                  <a:srgbClr val="FFFF00"/>
                </a:solidFill>
                <a:latin typeface="Times New Roman" panose="02020603050405020304" pitchFamily="18" charset="0"/>
                <a:cs typeface="Times New Roman" panose="02020603050405020304" pitchFamily="18" charset="0"/>
              </a:rPr>
              <a:t>Thủ</a:t>
            </a:r>
            <a:r>
              <a:rPr lang="en-US" altLang="zh-CN" sz="2800" b="1" dirty="0">
                <a:solidFill>
                  <a:srgbClr val="FFFF00"/>
                </a:solidFill>
                <a:latin typeface="Times New Roman" panose="02020603050405020304" pitchFamily="18" charset="0"/>
                <a:cs typeface="Times New Roman" panose="02020603050405020304" pitchFamily="18" charset="0"/>
              </a:rPr>
              <a:t> t</a:t>
            </a:r>
            <a:r>
              <a:rPr lang="vi-VN" altLang="en-US" sz="2800" b="1" dirty="0">
                <a:solidFill>
                  <a:srgbClr val="FFFF00"/>
                </a:solidFill>
                <a:latin typeface="Times New Roman" panose="02020603050405020304" pitchFamily="18" charset="0"/>
                <a:cs typeface="Times New Roman" panose="02020603050405020304" pitchFamily="18" charset="0"/>
              </a:rPr>
              <a:t>ư</a:t>
            </a:r>
            <a:r>
              <a:rPr lang="en-US" altLang="zh-CN" sz="2800" b="1" dirty="0" err="1">
                <a:solidFill>
                  <a:srgbClr val="FFFF00"/>
                </a:solidFill>
                <a:latin typeface="Times New Roman" panose="02020603050405020304" pitchFamily="18" charset="0"/>
                <a:cs typeface="Times New Roman" panose="02020603050405020304" pitchFamily="18" charset="0"/>
              </a:rPr>
              <a:t>ớng</a:t>
            </a:r>
            <a:r>
              <a:rPr lang="en-US" altLang="zh-CN" sz="2800" b="1" dirty="0">
                <a:solidFill>
                  <a:srgbClr val="FFFF00"/>
                </a:solidFill>
                <a:latin typeface="Times New Roman" panose="02020603050405020304" pitchFamily="18" charset="0"/>
                <a:cs typeface="Times New Roman" panose="02020603050405020304" pitchFamily="18" charset="0"/>
              </a:rPr>
              <a:t> </a:t>
            </a:r>
            <a:r>
              <a:rPr lang="en-US" altLang="zh-CN" sz="2800" b="1" dirty="0" err="1">
                <a:solidFill>
                  <a:srgbClr val="FFFF00"/>
                </a:solidFill>
                <a:latin typeface="Times New Roman" panose="02020603050405020304" pitchFamily="18" charset="0"/>
                <a:cs typeface="Times New Roman" panose="02020603050405020304" pitchFamily="18" charset="0"/>
              </a:rPr>
              <a:t>của</a:t>
            </a:r>
            <a:r>
              <a:rPr lang="en-US" altLang="zh-CN" sz="2800" b="1" dirty="0">
                <a:solidFill>
                  <a:srgbClr val="FFFF00"/>
                </a:solidFill>
                <a:latin typeface="Times New Roman" panose="02020603050405020304" pitchFamily="18" charset="0"/>
                <a:cs typeface="Times New Roman" panose="02020603050405020304" pitchFamily="18" charset="0"/>
              </a:rPr>
              <a:t> CPLT</a:t>
            </a:r>
          </a:p>
        </p:txBody>
      </p:sp>
      <p:pic>
        <p:nvPicPr>
          <p:cNvPr id="3" name="Picture 2">
            <a:extLst>
              <a:ext uri="{FF2B5EF4-FFF2-40B4-BE49-F238E27FC236}">
                <a16:creationId xmlns:a16="http://schemas.microsoft.com/office/drawing/2014/main" id="{A0922F5F-3DDC-E196-79B5-50740B3AAAA1}"/>
              </a:ext>
            </a:extLst>
          </p:cNvPr>
          <p:cNvPicPr>
            <a:picLocks noChangeAspect="1"/>
          </p:cNvPicPr>
          <p:nvPr/>
        </p:nvPicPr>
        <p:blipFill>
          <a:blip r:embed="rId4"/>
          <a:stretch>
            <a:fillRect/>
          </a:stretch>
        </p:blipFill>
        <p:spPr>
          <a:xfrm>
            <a:off x="5905500" y="12701"/>
            <a:ext cx="6124576" cy="6811170"/>
          </a:xfrm>
          <a:prstGeom prst="rect">
            <a:avLst/>
          </a:prstGeom>
        </p:spPr>
      </p:pic>
    </p:spTree>
    <p:extLst>
      <p:ext uri="{BB962C8B-B14F-4D97-AF65-F5344CB8AC3E}">
        <p14:creationId xmlns:p14="http://schemas.microsoft.com/office/powerpoint/2010/main" val="1700003248"/>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42" presetClass="entr" presetSubtype="0" fill="hold" nodeType="withEffect">
                                  <p:stCondLst>
                                    <p:cond delay="0"/>
                                  </p:stCondLst>
                                  <p:childTnLst>
                                    <p:set>
                                      <p:cBhvr>
                                        <p:cTn id="6" dur="1" fill="hold">
                                          <p:stCondLst>
                                            <p:cond delay="0"/>
                                          </p:stCondLst>
                                        </p:cTn>
                                        <p:tgtEl>
                                          <p:spTgt spid="114699"/>
                                        </p:tgtEl>
                                        <p:attrNameLst>
                                          <p:attrName>style.visibility</p:attrName>
                                        </p:attrNameLst>
                                      </p:cBhvr>
                                      <p:to>
                                        <p:strVal val="visible"/>
                                      </p:to>
                                    </p:set>
                                    <p:animEffect transition="in" filter="fade">
                                      <p:cBhvr>
                                        <p:cTn id="7" dur="1000"/>
                                        <p:tgtEl>
                                          <p:spTgt spid="114699"/>
                                        </p:tgtEl>
                                      </p:cBhvr>
                                    </p:animEffect>
                                    <p:anim calcmode="lin" valueType="num">
                                      <p:cBhvr>
                                        <p:cTn id="8" dur="1000" fill="hold"/>
                                        <p:tgtEl>
                                          <p:spTgt spid="114699"/>
                                        </p:tgtEl>
                                        <p:attrNameLst>
                                          <p:attrName>ppt_x</p:attrName>
                                        </p:attrNameLst>
                                      </p:cBhvr>
                                      <p:tavLst>
                                        <p:tav tm="0">
                                          <p:val>
                                            <p:strVal val="#ppt_x"/>
                                          </p:val>
                                        </p:tav>
                                        <p:tav tm="100000">
                                          <p:val>
                                            <p:strVal val="#ppt_x"/>
                                          </p:val>
                                        </p:tav>
                                      </p:tavLst>
                                    </p:anim>
                                    <p:anim calcmode="lin" valueType="num">
                                      <p:cBhvr>
                                        <p:cTn id="9" dur="1000" fill="hold"/>
                                        <p:tgtEl>
                                          <p:spTgt spid="114699"/>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14701"/>
                                        </p:tgtEl>
                                        <p:attrNameLst>
                                          <p:attrName>style.visibility</p:attrName>
                                        </p:attrNameLst>
                                      </p:cBhvr>
                                      <p:to>
                                        <p:strVal val="visible"/>
                                      </p:to>
                                    </p:set>
                                    <p:animEffect transition="in" filter="fade">
                                      <p:cBhvr>
                                        <p:cTn id="12" dur="1000"/>
                                        <p:tgtEl>
                                          <p:spTgt spid="114701"/>
                                        </p:tgtEl>
                                      </p:cBhvr>
                                    </p:animEffect>
                                    <p:anim calcmode="lin" valueType="num">
                                      <p:cBhvr>
                                        <p:cTn id="13" dur="1000" fill="hold"/>
                                        <p:tgtEl>
                                          <p:spTgt spid="114701"/>
                                        </p:tgtEl>
                                        <p:attrNameLst>
                                          <p:attrName>ppt_x</p:attrName>
                                        </p:attrNameLst>
                                      </p:cBhvr>
                                      <p:tavLst>
                                        <p:tav tm="0">
                                          <p:val>
                                            <p:strVal val="#ppt_x"/>
                                          </p:val>
                                        </p:tav>
                                        <p:tav tm="100000">
                                          <p:val>
                                            <p:strVal val="#ppt_x"/>
                                          </p:val>
                                        </p:tav>
                                      </p:tavLst>
                                    </p:anim>
                                    <p:anim calcmode="lin" valueType="num">
                                      <p:cBhvr>
                                        <p:cTn id="14" dur="1000" fill="hold"/>
                                        <p:tgtEl>
                                          <p:spTgt spid="114701"/>
                                        </p:tgtEl>
                                        <p:attrNameLst>
                                          <p:attrName>ppt_y</p:attrName>
                                        </p:attrNameLst>
                                      </p:cBhvr>
                                      <p:tavLst>
                                        <p:tav tm="0">
                                          <p:val>
                                            <p:strVal val="#ppt_y+.1"/>
                                          </p:val>
                                        </p:tav>
                                        <p:tav tm="100000">
                                          <p:val>
                                            <p:strVal val="#ppt_y"/>
                                          </p:val>
                                        </p:tav>
                                      </p:tavLst>
                                    </p:anim>
                                  </p:childTnLst>
                                </p:cTn>
                              </p:par>
                              <p:par>
                                <p:cTn id="15" presetID="42" presetClass="entr" presetSubtype="0" fill="hold" nodeType="withEffect">
                                  <p:stCondLst>
                                    <p:cond delay="0"/>
                                  </p:stCondLst>
                                  <p:childTnLst>
                                    <p:set>
                                      <p:cBhvr>
                                        <p:cTn id="16" dur="1" fill="hold">
                                          <p:stCondLst>
                                            <p:cond delay="0"/>
                                          </p:stCondLst>
                                        </p:cTn>
                                        <p:tgtEl>
                                          <p:spTgt spid="3"/>
                                        </p:tgtEl>
                                        <p:attrNameLst>
                                          <p:attrName>style.visibility</p:attrName>
                                        </p:attrNameLst>
                                      </p:cBhvr>
                                      <p:to>
                                        <p:strVal val="visible"/>
                                      </p:to>
                                    </p:set>
                                    <p:animEffect transition="in" filter="fade">
                                      <p:cBhvr>
                                        <p:cTn id="17" dur="1000"/>
                                        <p:tgtEl>
                                          <p:spTgt spid="3"/>
                                        </p:tgtEl>
                                      </p:cBhvr>
                                    </p:animEffect>
                                    <p:anim calcmode="lin" valueType="num">
                                      <p:cBhvr>
                                        <p:cTn id="18" dur="1000" fill="hold"/>
                                        <p:tgtEl>
                                          <p:spTgt spid="3"/>
                                        </p:tgtEl>
                                        <p:attrNameLst>
                                          <p:attrName>ppt_x</p:attrName>
                                        </p:attrNameLst>
                                      </p:cBhvr>
                                      <p:tavLst>
                                        <p:tav tm="0">
                                          <p:val>
                                            <p:strVal val="#ppt_x"/>
                                          </p:val>
                                        </p:tav>
                                        <p:tav tm="100000">
                                          <p:val>
                                            <p:strVal val="#ppt_x"/>
                                          </p:val>
                                        </p:tav>
                                      </p:tavLst>
                                    </p:anim>
                                    <p:anim calcmode="lin" valueType="num">
                                      <p:cBhvr>
                                        <p:cTn id="19" dur="1000" fill="hold"/>
                                        <p:tgtEl>
                                          <p:spTgt spid="3"/>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4701"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78"/>
        <p:cNvGrpSpPr/>
        <p:nvPr/>
      </p:nvGrpSpPr>
      <p:grpSpPr>
        <a:xfrm>
          <a:off x="0" y="0"/>
          <a:ext cx="0" cy="0"/>
          <a:chOff x="0" y="0"/>
          <a:chExt cx="0" cy="0"/>
        </a:xfrm>
      </p:grpSpPr>
      <p:sp>
        <p:nvSpPr>
          <p:cNvPr id="4" name="TextBox 3">
            <a:extLst>
              <a:ext uri="{FF2B5EF4-FFF2-40B4-BE49-F238E27FC236}">
                <a16:creationId xmlns:a16="http://schemas.microsoft.com/office/drawing/2014/main" id="{6940BE33-8A75-3A7F-1135-A786D840AA8E}"/>
              </a:ext>
            </a:extLst>
          </p:cNvPr>
          <p:cNvSpPr txBox="1"/>
          <p:nvPr/>
        </p:nvSpPr>
        <p:spPr>
          <a:xfrm>
            <a:off x="1695449" y="765462"/>
            <a:ext cx="9305925" cy="5619808"/>
          </a:xfrm>
          <a:prstGeom prst="rect">
            <a:avLst/>
          </a:prstGeom>
          <a:noFill/>
        </p:spPr>
        <p:txBody>
          <a:bodyPr wrap="square">
            <a:spAutoFit/>
          </a:bodyPr>
          <a:lstStyle/>
          <a:p>
            <a:pPr marL="514350" marR="0" lvl="0" indent="-514350" algn="just" defTabSz="914400" rtl="0" eaLnBrk="1" fontAlgn="auto" latinLnBrk="0" hangingPunct="1">
              <a:lnSpc>
                <a:spcPct val="106000"/>
              </a:lnSpc>
              <a:spcBef>
                <a:spcPts val="0"/>
              </a:spcBef>
              <a:spcAft>
                <a:spcPts val="800"/>
              </a:spcAft>
              <a:buClrTx/>
              <a:buSzTx/>
              <a:buFontTx/>
              <a:buAutoNum type="alphaLcParenR"/>
              <a:tabLst/>
              <a:defRPr/>
            </a:pPr>
            <a:r>
              <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Nguyên nhân</a:t>
            </a:r>
            <a:r>
              <a:rPr kumimoji="0" lang="en-US" sz="3600" b="1" i="0" u="none" strike="noStrike" kern="1200" cap="none" spc="0" normalizeH="0" baseline="0" noProof="0" dirty="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a:t>
            </a:r>
          </a:p>
          <a:p>
            <a:pPr marL="0" marR="0" lvl="0" indent="0" algn="just" defTabSz="914400" rtl="0" eaLnBrk="1" fontAlgn="auto" latinLnBrk="0" hangingPunct="1">
              <a:lnSpc>
                <a:spcPct val="106000"/>
              </a:lnSpc>
              <a:spcBef>
                <a:spcPts val="0"/>
              </a:spcBef>
              <a:spcAft>
                <a:spcPts val="800"/>
              </a:spcAft>
              <a:buClrTx/>
              <a:buSzTx/>
              <a:buFontTx/>
              <a:buNone/>
              <a:tabLst/>
              <a:defRPr/>
            </a:pP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Nga</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hoàng</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đẩy</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nhân</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dân</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Nga</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vào</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cuộc</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chiến</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tranh</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đế</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quốc</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gây</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nên</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những</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hậu</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quả</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nghiêm</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trọng</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cho</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đất</a:t>
            </a:r>
            <a:r>
              <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600" b="1" i="0" u="none" strike="noStrike" kern="1200" cap="none" spc="0" normalizeH="0" baseline="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nước</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kinh</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tế</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suy</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sụp</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quân</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đội</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liên</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tiếp</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thua</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trận</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mất</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đất</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a:t>
            </a:r>
            <a:endParaRPr kumimoji="0" lang="en-US"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endParaRPr>
          </a:p>
          <a:p>
            <a:pPr marL="0" marR="0" lvl="0" indent="0" algn="just" defTabSz="914400" rtl="0" eaLnBrk="1" fontAlgn="auto" latinLnBrk="0" hangingPunct="1">
              <a:lnSpc>
                <a:spcPct val="106000"/>
              </a:lnSpc>
              <a:spcBef>
                <a:spcPts val="0"/>
              </a:spcBef>
              <a:spcAft>
                <a:spcPts val="800"/>
              </a:spcAft>
              <a:buClrTx/>
              <a:buSzTx/>
              <a:buFontTx/>
              <a:buNone/>
              <a:tabLst/>
              <a:defRPr/>
            </a:pP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Sau</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Cách</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mạng</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tháng</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Hai,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nước</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Nga</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tồn</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tại</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2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chính</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quyền</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song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song</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Chính</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phủ</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lâm</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thời</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tư</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sản</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và</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chính</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quyền</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Xô</a:t>
            </a:r>
            <a:r>
              <a:rPr lang="en-US" sz="36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viết</a:t>
            </a:r>
            <a:endParaRPr kumimoji="0" lang="vi-VN" sz="36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endParaRPr>
          </a:p>
          <a:p>
            <a:pPr marL="0" marR="0" lvl="0" indent="398463" algn="just" defTabSz="914400" rtl="0" eaLnBrk="1" fontAlgn="auto" latinLnBrk="0" hangingPunct="1">
              <a:lnSpc>
                <a:spcPct val="106000"/>
              </a:lnSpc>
              <a:spcBef>
                <a:spcPts val="0"/>
              </a:spcBef>
              <a:spcAft>
                <a:spcPts val="800"/>
              </a:spcAft>
              <a:buClrTx/>
              <a:buSzTx/>
              <a:buFontTx/>
              <a:buNone/>
              <a:tabLst/>
              <a:defRPr/>
            </a:pPr>
            <a:endParaRPr kumimoji="0" lang="en-US" sz="3200" b="1" i="0" u="none" strike="noStrike" kern="1200" cap="none" spc="0" normalizeH="0" baseline="0" noProof="0" dirty="0">
              <a:ln>
                <a:noFill/>
              </a:ln>
              <a:solidFill>
                <a:srgbClr val="8B81D2">
                  <a:lumMod val="75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40382537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9C996B87-5548-9670-E23E-BEFCD8D113A8}"/>
              </a:ext>
            </a:extLst>
          </p:cNvPr>
          <p:cNvPicPr>
            <a:picLocks noChangeAspect="1"/>
          </p:cNvPicPr>
          <p:nvPr/>
        </p:nvPicPr>
        <p:blipFill>
          <a:blip r:embed="rId2"/>
          <a:stretch>
            <a:fillRect/>
          </a:stretch>
        </p:blipFill>
        <p:spPr>
          <a:xfrm>
            <a:off x="157538" y="266700"/>
            <a:ext cx="4523624" cy="5810250"/>
          </a:xfrm>
          <a:prstGeom prst="rect">
            <a:avLst/>
          </a:prstGeom>
        </p:spPr>
      </p:pic>
      <p:sp>
        <p:nvSpPr>
          <p:cNvPr id="4" name="TextBox 3">
            <a:extLst>
              <a:ext uri="{FF2B5EF4-FFF2-40B4-BE49-F238E27FC236}">
                <a16:creationId xmlns:a16="http://schemas.microsoft.com/office/drawing/2014/main" id="{C367360C-9CBB-0248-B84D-88D934F33AD8}"/>
              </a:ext>
            </a:extLst>
          </p:cNvPr>
          <p:cNvSpPr txBox="1"/>
          <p:nvPr/>
        </p:nvSpPr>
        <p:spPr>
          <a:xfrm>
            <a:off x="981075" y="6268343"/>
            <a:ext cx="3476625" cy="461665"/>
          </a:xfrm>
          <a:prstGeom prst="rect">
            <a:avLst/>
          </a:prstGeom>
          <a:noFill/>
        </p:spPr>
        <p:txBody>
          <a:bodyPr wrap="square" rtlCol="0">
            <a:spAutoFit/>
          </a:bodyPr>
          <a:lstStyle/>
          <a:p>
            <a:r>
              <a:rPr lang="en-US" sz="2400" b="1" dirty="0">
                <a:latin typeface="Times New Roman" panose="02020603050405020304" pitchFamily="18" charset="0"/>
                <a:cs typeface="Times New Roman" panose="02020603050405020304" pitchFamily="18" charset="0"/>
              </a:rPr>
              <a:t>LÊ-NIN (1870-1924)</a:t>
            </a:r>
          </a:p>
        </p:txBody>
      </p:sp>
      <p:sp>
        <p:nvSpPr>
          <p:cNvPr id="6" name="TextBox 5">
            <a:extLst>
              <a:ext uri="{FF2B5EF4-FFF2-40B4-BE49-F238E27FC236}">
                <a16:creationId xmlns:a16="http://schemas.microsoft.com/office/drawing/2014/main" id="{1FCEA2C6-E4CE-44FD-9265-4A4210914680}"/>
              </a:ext>
            </a:extLst>
          </p:cNvPr>
          <p:cNvSpPr txBox="1"/>
          <p:nvPr/>
        </p:nvSpPr>
        <p:spPr>
          <a:xfrm>
            <a:off x="5391152" y="266700"/>
            <a:ext cx="6096000" cy="6001643"/>
          </a:xfrm>
          <a:prstGeom prst="rect">
            <a:avLst/>
          </a:prstGeom>
          <a:solidFill>
            <a:schemeClr val="accent1">
              <a:lumMod val="20000"/>
              <a:lumOff val="80000"/>
            </a:schemeClr>
          </a:solidFill>
        </p:spPr>
        <p:txBody>
          <a:bodyPr wrap="square">
            <a:spAutoFit/>
          </a:bodyPr>
          <a:lstStyle/>
          <a:p>
            <a:r>
              <a:rPr lang="vi-VN" sz="3200" b="1" i="0">
                <a:solidFill>
                  <a:srgbClr val="333333"/>
                </a:solidFill>
                <a:effectLst/>
                <a:latin typeface="Times New Roman" panose="02020603050405020304" pitchFamily="18" charset="0"/>
                <a:cs typeface="Times New Roman" panose="02020603050405020304" pitchFamily="18" charset="0"/>
              </a:rPr>
              <a:t>Lênin (Vladimir Ilyich Lenin) </a:t>
            </a:r>
            <a:r>
              <a:rPr lang="vi-VN" sz="3200" b="1" i="0">
                <a:solidFill>
                  <a:srgbClr val="222222"/>
                </a:solidFill>
                <a:effectLst/>
                <a:latin typeface="Times New Roman" panose="02020603050405020304" pitchFamily="18" charset="0"/>
                <a:cs typeface="Times New Roman" panose="02020603050405020304" pitchFamily="18" charset="0"/>
              </a:rPr>
              <a:t>là một lãnh tụ của phong trào </a:t>
            </a:r>
            <a:r>
              <a:rPr lang="vi-VN" sz="3200" b="1" i="0">
                <a:solidFill>
                  <a:srgbClr val="363636"/>
                </a:solidFill>
                <a:effectLst/>
                <a:latin typeface="Times New Roman" panose="02020603050405020304" pitchFamily="18" charset="0"/>
                <a:cs typeface="Times New Roman" panose="02020603050405020304" pitchFamily="18" charset="0"/>
              </a:rPr>
              <a:t>cách mạng vô sản Nga</a:t>
            </a:r>
            <a:r>
              <a:rPr lang="vi-VN" sz="3200" b="1" i="0">
                <a:solidFill>
                  <a:srgbClr val="222222"/>
                </a:solidFill>
                <a:effectLst/>
                <a:latin typeface="Times New Roman" panose="02020603050405020304" pitchFamily="18" charset="0"/>
                <a:cs typeface="Times New Roman" panose="02020603050405020304" pitchFamily="18" charset="0"/>
              </a:rPr>
              <a:t>, là người phát triển </a:t>
            </a:r>
            <a:r>
              <a:rPr lang="vi-VN" sz="3200" b="1" i="0">
                <a:solidFill>
                  <a:srgbClr val="363636"/>
                </a:solidFill>
                <a:effectLst/>
                <a:latin typeface="Times New Roman" panose="02020603050405020304" pitchFamily="18" charset="0"/>
                <a:cs typeface="Times New Roman" panose="02020603050405020304" pitchFamily="18" charset="0"/>
              </a:rPr>
              <a:t>học thuyết</a:t>
            </a:r>
            <a:r>
              <a:rPr lang="vi-VN" sz="3200" b="1" i="0">
                <a:solidFill>
                  <a:srgbClr val="222222"/>
                </a:solidFill>
                <a:effectLst/>
                <a:latin typeface="Times New Roman" panose="02020603050405020304" pitchFamily="18" charset="0"/>
                <a:cs typeface="Times New Roman" panose="02020603050405020304" pitchFamily="18" charset="0"/>
              </a:rPr>
              <a:t> của Các Mác và </a:t>
            </a:r>
            <a:r>
              <a:rPr lang="vi-VN" sz="3200" b="1" i="0">
                <a:solidFill>
                  <a:srgbClr val="363636"/>
                </a:solidFill>
                <a:effectLst/>
                <a:latin typeface="Times New Roman" panose="02020603050405020304" pitchFamily="18" charset="0"/>
                <a:cs typeface="Times New Roman" panose="02020603050405020304" pitchFamily="18" charset="0"/>
              </a:rPr>
              <a:t>Phriđơrich Ăngghen</a:t>
            </a:r>
            <a:r>
              <a:rPr lang="vi-VN" sz="3200" b="1" i="0">
                <a:solidFill>
                  <a:srgbClr val="222222"/>
                </a:solidFill>
                <a:effectLst/>
                <a:latin typeface="Times New Roman" panose="02020603050405020304" pitchFamily="18" charset="0"/>
                <a:cs typeface="Times New Roman" panose="02020603050405020304" pitchFamily="18" charset="0"/>
              </a:rPr>
              <a:t>.</a:t>
            </a:r>
            <a:r>
              <a:rPr lang="vi-VN" sz="3200" b="1" i="0">
                <a:solidFill>
                  <a:srgbClr val="363636"/>
                </a:solidFill>
                <a:effectLst/>
                <a:latin typeface="Times New Roman" panose="02020603050405020304" pitchFamily="18" charset="0"/>
                <a:cs typeface="Times New Roman" panose="02020603050405020304" pitchFamily="18" charset="0"/>
              </a:rPr>
              <a:t> Ông là người sáng lập ra Quốc tế Cộng sản; đồng thời lãnh đạo nhân dân Nga tiến hành Cách mạng tháng Mười Nga, thành lập ra </a:t>
            </a:r>
            <a:r>
              <a:rPr lang="vi-VN" sz="3200" b="1" i="0">
                <a:solidFill>
                  <a:srgbClr val="333333"/>
                </a:solidFill>
                <a:effectLst/>
                <a:latin typeface="Times New Roman" panose="02020603050405020304" pitchFamily="18" charset="0"/>
                <a:cs typeface="Times New Roman" panose="02020603050405020304" pitchFamily="18" charset="0"/>
              </a:rPr>
              <a:t>Nhà nước công nông đầu tiên trên thế giới do Đảng của giai cấp vô sản lãnh đạ</a:t>
            </a:r>
            <a:r>
              <a:rPr lang="en-US" sz="3200" b="1" dirty="0">
                <a:solidFill>
                  <a:srgbClr val="333333"/>
                </a:solidFill>
                <a:latin typeface="Times New Roman" panose="02020603050405020304" pitchFamily="18" charset="0"/>
                <a:cs typeface="Times New Roman" panose="02020603050405020304" pitchFamily="18" charset="0"/>
              </a:rPr>
              <a:t>o.</a:t>
            </a:r>
            <a:r>
              <a:rPr lang="vi-VN" sz="3200" b="1" i="0">
                <a:solidFill>
                  <a:srgbClr val="333333"/>
                </a:solidFill>
                <a:effectLst/>
                <a:latin typeface="Times New Roman" panose="02020603050405020304" pitchFamily="18" charset="0"/>
                <a:cs typeface="Times New Roman" panose="02020603050405020304" pitchFamily="18" charset="0"/>
              </a:rPr>
              <a:t> </a:t>
            </a:r>
            <a:endParaRPr lang="en-US" sz="32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389092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4"/>
                                        </p:tgtEl>
                                        <p:attrNameLst>
                                          <p:attrName>style.visibility</p:attrName>
                                        </p:attrNameLst>
                                      </p:cBhvr>
                                      <p:to>
                                        <p:strVal val="visible"/>
                                      </p:to>
                                    </p:set>
                                    <p:anim calcmode="lin" valueType="num">
                                      <p:cBhvr additive="base">
                                        <p:cTn id="11" dur="500" fill="hold"/>
                                        <p:tgtEl>
                                          <p:spTgt spid="4"/>
                                        </p:tgtEl>
                                        <p:attrNameLst>
                                          <p:attrName>ppt_x</p:attrName>
                                        </p:attrNameLst>
                                      </p:cBhvr>
                                      <p:tavLst>
                                        <p:tav tm="0">
                                          <p:val>
                                            <p:strVal val="#ppt_x"/>
                                          </p:val>
                                        </p:tav>
                                        <p:tav tm="100000">
                                          <p:val>
                                            <p:strVal val="#ppt_x"/>
                                          </p:val>
                                        </p:tav>
                                      </p:tavLst>
                                    </p:anim>
                                    <p:anim calcmode="lin" valueType="num">
                                      <p:cBhvr additive="base">
                                        <p:cTn id="12" dur="500" fill="hold"/>
                                        <p:tgtEl>
                                          <p:spTgt spid="4"/>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6"/>
                                        </p:tgtEl>
                                        <p:attrNameLst>
                                          <p:attrName>style.visibility</p:attrName>
                                        </p:attrNameLst>
                                      </p:cBhvr>
                                      <p:to>
                                        <p:strVal val="visible"/>
                                      </p:to>
                                    </p:set>
                                    <p:anim calcmode="lin" valueType="num">
                                      <p:cBhvr additive="base">
                                        <p:cTn id="15" dur="500" fill="hold"/>
                                        <p:tgtEl>
                                          <p:spTgt spid="6"/>
                                        </p:tgtEl>
                                        <p:attrNameLst>
                                          <p:attrName>ppt_x</p:attrName>
                                        </p:attrNameLst>
                                      </p:cBhvr>
                                      <p:tavLst>
                                        <p:tav tm="0">
                                          <p:val>
                                            <p:strVal val="#ppt_x"/>
                                          </p:val>
                                        </p:tav>
                                        <p:tav tm="100000">
                                          <p:val>
                                            <p:strVal val="#ppt_x"/>
                                          </p:val>
                                        </p:tav>
                                      </p:tavLst>
                                    </p:anim>
                                    <p:anim calcmode="lin" valueType="num">
                                      <p:cBhvr additive="base">
                                        <p:cTn id="16"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6"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 name="Group 2">
            <a:extLst>
              <a:ext uri="{FF2B5EF4-FFF2-40B4-BE49-F238E27FC236}">
                <a16:creationId xmlns:a16="http://schemas.microsoft.com/office/drawing/2014/main" id="{03D315E6-6AA1-A848-9425-50FC28284272}"/>
              </a:ext>
            </a:extLst>
          </p:cNvPr>
          <p:cNvGrpSpPr/>
          <p:nvPr/>
        </p:nvGrpSpPr>
        <p:grpSpPr>
          <a:xfrm>
            <a:off x="8286" y="0"/>
            <a:ext cx="12183714" cy="6858001"/>
            <a:chOff x="685800" y="228600"/>
            <a:chExt cx="7772400" cy="6197263"/>
          </a:xfrm>
        </p:grpSpPr>
        <p:pic>
          <p:nvPicPr>
            <p:cNvPr id="4" name="Picture 5" descr="Le-nin soan thao Luan cuong thang Tu">
              <a:extLst>
                <a:ext uri="{FF2B5EF4-FFF2-40B4-BE49-F238E27FC236}">
                  <a16:creationId xmlns:a16="http://schemas.microsoft.com/office/drawing/2014/main" id="{D3FA0038-77A7-FB4B-A0DE-DB6DDE21231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5800" y="228600"/>
              <a:ext cx="7772400" cy="510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Text Box 6">
              <a:extLst>
                <a:ext uri="{FF2B5EF4-FFF2-40B4-BE49-F238E27FC236}">
                  <a16:creationId xmlns:a16="http://schemas.microsoft.com/office/drawing/2014/main" id="{A2906558-1F2D-B347-9A6E-84F267FEBFA6}"/>
                </a:ext>
              </a:extLst>
            </p:cNvPr>
            <p:cNvSpPr txBox="1">
              <a:spLocks noChangeArrowheads="1"/>
            </p:cNvSpPr>
            <p:nvPr/>
          </p:nvSpPr>
          <p:spPr bwMode="auto">
            <a:xfrm>
              <a:off x="685800" y="5174306"/>
              <a:ext cx="7772400" cy="1251557"/>
            </a:xfrm>
            <a:prstGeom prst="rect">
              <a:avLst/>
            </a:prstGeom>
            <a:solidFill>
              <a:srgbClr val="F0E7D0"/>
            </a:solidFill>
            <a:ln w="9525">
              <a:noFill/>
              <a:miter lim="800000"/>
              <a:headEnd/>
              <a:tailEnd/>
            </a:ln>
          </p:spPr>
          <p:txBody>
            <a:bodyPr wrap="square">
              <a:spAutoFit/>
            </a:bodyPr>
            <a:lstStyle>
              <a:lvl1pPr eaLnBrk="0" hangingPunct="0">
                <a:defRPr b="1" u="sng">
                  <a:solidFill>
                    <a:schemeClr val="tx1"/>
                  </a:solidFill>
                  <a:latin typeface="Arial" panose="020B0604020202020204" pitchFamily="34" charset="0"/>
                </a:defRPr>
              </a:lvl1pPr>
              <a:lvl2pPr marL="742950" indent="-285750" eaLnBrk="0" hangingPunct="0">
                <a:defRPr b="1" u="sng">
                  <a:solidFill>
                    <a:schemeClr val="tx1"/>
                  </a:solidFill>
                  <a:latin typeface="Arial" panose="020B0604020202020204" pitchFamily="34" charset="0"/>
                </a:defRPr>
              </a:lvl2pPr>
              <a:lvl3pPr marL="1143000" indent="-228600" eaLnBrk="0" hangingPunct="0">
                <a:defRPr b="1" u="sng">
                  <a:solidFill>
                    <a:schemeClr val="tx1"/>
                  </a:solidFill>
                  <a:latin typeface="Arial" panose="020B0604020202020204" pitchFamily="34" charset="0"/>
                </a:defRPr>
              </a:lvl3pPr>
              <a:lvl4pPr marL="1600200" indent="-228600" eaLnBrk="0" hangingPunct="0">
                <a:defRPr b="1" u="sng">
                  <a:solidFill>
                    <a:schemeClr val="tx1"/>
                  </a:solidFill>
                  <a:latin typeface="Arial" panose="020B0604020202020204" pitchFamily="34" charset="0"/>
                </a:defRPr>
              </a:lvl4pPr>
              <a:lvl5pPr marL="2057400" indent="-228600" eaLnBrk="0" hangingPunct="0">
                <a:defRPr b="1" u="sng">
                  <a:solidFill>
                    <a:schemeClr val="tx1"/>
                  </a:solidFill>
                  <a:latin typeface="Arial" panose="020B0604020202020204" pitchFamily="34" charset="0"/>
                </a:defRPr>
              </a:lvl5pPr>
              <a:lvl6pPr marL="2514600" indent="-228600" eaLnBrk="0" fontAlgn="base" hangingPunct="0">
                <a:spcBef>
                  <a:spcPct val="0"/>
                </a:spcBef>
                <a:spcAft>
                  <a:spcPct val="0"/>
                </a:spcAft>
                <a:buFont typeface="Arial" panose="020B0604020202020204" pitchFamily="34" charset="0"/>
                <a:defRPr b="1" u="sng">
                  <a:solidFill>
                    <a:schemeClr val="tx1"/>
                  </a:solidFill>
                  <a:latin typeface="Arial" panose="020B0604020202020204" pitchFamily="34" charset="0"/>
                </a:defRPr>
              </a:lvl6pPr>
              <a:lvl7pPr marL="2971800" indent="-228600" eaLnBrk="0" fontAlgn="base" hangingPunct="0">
                <a:spcBef>
                  <a:spcPct val="0"/>
                </a:spcBef>
                <a:spcAft>
                  <a:spcPct val="0"/>
                </a:spcAft>
                <a:buFont typeface="Arial" panose="020B0604020202020204" pitchFamily="34" charset="0"/>
                <a:defRPr b="1" u="sng">
                  <a:solidFill>
                    <a:schemeClr val="tx1"/>
                  </a:solidFill>
                  <a:latin typeface="Arial" panose="020B0604020202020204" pitchFamily="34" charset="0"/>
                </a:defRPr>
              </a:lvl7pPr>
              <a:lvl8pPr marL="3429000" indent="-228600" eaLnBrk="0" fontAlgn="base" hangingPunct="0">
                <a:spcBef>
                  <a:spcPct val="0"/>
                </a:spcBef>
                <a:spcAft>
                  <a:spcPct val="0"/>
                </a:spcAft>
                <a:buFont typeface="Arial" panose="020B0604020202020204" pitchFamily="34" charset="0"/>
                <a:defRPr b="1" u="sng">
                  <a:solidFill>
                    <a:schemeClr val="tx1"/>
                  </a:solidFill>
                  <a:latin typeface="Arial" panose="020B0604020202020204" pitchFamily="34" charset="0"/>
                </a:defRPr>
              </a:lvl8pPr>
              <a:lvl9pPr marL="3886200" indent="-228600" eaLnBrk="0" fontAlgn="base" hangingPunct="0">
                <a:spcBef>
                  <a:spcPct val="0"/>
                </a:spcBef>
                <a:spcAft>
                  <a:spcPct val="0"/>
                </a:spcAft>
                <a:buFont typeface="Arial" panose="020B0604020202020204" pitchFamily="34" charset="0"/>
                <a:defRPr b="1" u="sng">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ct val="50000"/>
                </a:spcBef>
                <a:spcAft>
                  <a:spcPts val="0"/>
                </a:spcAft>
                <a:buClrTx/>
                <a:buSzTx/>
                <a:buFontTx/>
                <a:buNone/>
                <a:tabLst/>
                <a:defRPr/>
              </a:pP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Lê Nin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soạn</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thảo</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Luận</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cương</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tháng</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Tư</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nêu</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rõ</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chiến</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lược</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cơ</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bản</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của</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đảng</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Bôn-sê-vích</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Nga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phải</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nắm</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quyền</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lãnh</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đạo</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cách</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mạng</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chuyển</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từ</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cách</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mạng</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dân</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chủ</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tư</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sản</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sang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cách</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mạng</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xã</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hội</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chủ</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nghĩa</a:t>
              </a:r>
              <a:r>
                <a:rPr kumimoji="0" lang="en-US" alt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a:t>
              </a:r>
            </a:p>
          </p:txBody>
        </p:sp>
      </p:grpSp>
      <p:grpSp>
        <p:nvGrpSpPr>
          <p:cNvPr id="10" name="Group 9">
            <a:extLst>
              <a:ext uri="{FF2B5EF4-FFF2-40B4-BE49-F238E27FC236}">
                <a16:creationId xmlns:a16="http://schemas.microsoft.com/office/drawing/2014/main" id="{BA0363D7-8486-5143-92F7-A9B87A6BB65F}"/>
              </a:ext>
            </a:extLst>
          </p:cNvPr>
          <p:cNvGrpSpPr/>
          <p:nvPr/>
        </p:nvGrpSpPr>
        <p:grpSpPr>
          <a:xfrm>
            <a:off x="-8286" y="0"/>
            <a:ext cx="12192000" cy="6858000"/>
            <a:chOff x="0" y="0"/>
            <a:chExt cx="12192000" cy="6858000"/>
          </a:xfrm>
        </p:grpSpPr>
        <p:pic>
          <p:nvPicPr>
            <p:cNvPr id="11" name="Picture 3" descr="ND vui mung don Le-nin tu Thuy Si tro ve nuoc  lanh dao CMT">
              <a:extLst>
                <a:ext uri="{FF2B5EF4-FFF2-40B4-BE49-F238E27FC236}">
                  <a16:creationId xmlns:a16="http://schemas.microsoft.com/office/drawing/2014/main" id="{507993E4-325D-F34E-AC16-C25FAA1B0DF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ln w="28575">
              <a:solidFill>
                <a:schemeClr val="bg1"/>
              </a:solidFill>
              <a:miter lim="800000"/>
              <a:headEnd/>
              <a:tailEnd/>
            </a:ln>
            <a:extLst>
              <a:ext uri="{909E8E84-426E-40DD-AFC4-6F175D3DCCD1}">
                <a14:hiddenFill xmlns:a14="http://schemas.microsoft.com/office/drawing/2010/main">
                  <a:solidFill>
                    <a:srgbClr val="FFFFFF"/>
                  </a:solidFill>
                </a14:hiddenFill>
              </a:ext>
            </a:extLst>
          </p:spPr>
        </p:pic>
        <p:sp>
          <p:nvSpPr>
            <p:cNvPr id="12" name="Rectangle 11">
              <a:extLst>
                <a:ext uri="{FF2B5EF4-FFF2-40B4-BE49-F238E27FC236}">
                  <a16:creationId xmlns:a16="http://schemas.microsoft.com/office/drawing/2014/main" id="{5392F933-BE3A-0149-8EDE-35C8702F968D}"/>
                </a:ext>
              </a:extLst>
            </p:cNvPr>
            <p:cNvSpPr/>
            <p:nvPr/>
          </p:nvSpPr>
          <p:spPr>
            <a:xfrm>
              <a:off x="0" y="5903893"/>
              <a:ext cx="12192000" cy="954107"/>
            </a:xfrm>
            <a:prstGeom prst="rect">
              <a:avLst/>
            </a:prstGeom>
          </p:spPr>
          <p:style>
            <a:lnRef idx="2">
              <a:schemeClr val="accent2"/>
            </a:lnRef>
            <a:fillRef idx="1">
              <a:schemeClr val="lt1"/>
            </a:fillRef>
            <a:effectRef idx="0">
              <a:schemeClr val="accent2"/>
            </a:effectRef>
            <a:fontRef idx="minor">
              <a:schemeClr val="dk1"/>
            </a:fontRef>
          </p:style>
          <p:txBody>
            <a:bodyPr wrap="square">
              <a:spAutoFit/>
            </a:bodyPr>
            <a:lstStyle/>
            <a:p>
              <a:pPr marL="0" marR="0" lvl="0" indent="0" algn="ctr" defTabSz="914400" rtl="0" eaLnBrk="1" fontAlgn="auto" latinLnBrk="0" hangingPunct="1">
                <a:lnSpc>
                  <a:spcPct val="100000"/>
                </a:lnSpc>
                <a:spcBef>
                  <a:spcPct val="50000"/>
                </a:spcBef>
                <a:spcAft>
                  <a:spcPts val="0"/>
                </a:spcAft>
                <a:buClrTx/>
                <a:buSzTx/>
                <a:buFontTx/>
                <a:buNone/>
                <a:tabLst/>
                <a:defRPr/>
              </a:pPr>
              <a:r>
                <a:rPr kumimoji="0" lang="af-ZA" altLang="en-US" sz="2800" b="0"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Nhân</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dân</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thủ</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err="1">
                  <a:ln>
                    <a:noFill/>
                  </a:ln>
                  <a:solidFill>
                    <a:srgbClr val="0000FF"/>
                  </a:solidFill>
                  <a:effectLst/>
                  <a:uLnTx/>
                  <a:uFillTx/>
                  <a:latin typeface="Times New Roman" panose="02020603050405020304" pitchFamily="18" charset="0"/>
                  <a:ea typeface="+mn-ea"/>
                  <a:cs typeface="Times New Roman" panose="02020603050405020304" pitchFamily="18" charset="0"/>
                </a:rPr>
                <a:t>đô</a:t>
              </a:r>
              <a:r>
                <a:rPr kumimoji="0" lang="af-ZA" altLang="en-US" sz="2800" b="1" i="0" u="none" strike="noStrike" kern="1200" cap="none" spc="0" normalizeH="0" baseline="0" noProof="0">
                  <a:ln>
                    <a:noFill/>
                  </a:ln>
                  <a:solidFill>
                    <a:srgbClr val="0000FF"/>
                  </a:solidFill>
                  <a:effectLst/>
                  <a:uLnTx/>
                  <a:uFillTx/>
                  <a:latin typeface="Times New Roman" panose="02020603050405020304" pitchFamily="18" charset="0"/>
                  <a:ea typeface="+mn-ea"/>
                  <a:cs typeface="Times New Roman" panose="02020603050405020304" pitchFamily="18" charset="0"/>
                </a:rPr>
                <a:t> Pê-tơ-rô-Gr</a:t>
              </a:r>
              <a:r>
                <a:rPr lang="af-ZA" altLang="en-US" sz="2800" b="1">
                  <a:solidFill>
                    <a:srgbClr val="0000FF"/>
                  </a:solidFill>
                  <a:latin typeface="Times New Roman" panose="02020603050405020304" pitchFamily="18" charset="0"/>
                  <a:cs typeface="Times New Roman" panose="02020603050405020304" pitchFamily="18" charset="0"/>
                </a:rPr>
                <a:t>á</a:t>
              </a:r>
              <a:r>
                <a:rPr kumimoji="0" lang="af-ZA" altLang="en-US" sz="2800" b="1" i="0" u="none" strike="noStrike" kern="1200" cap="none" spc="0" normalizeH="0" baseline="0" noProof="0">
                  <a:ln>
                    <a:noFill/>
                  </a:ln>
                  <a:solidFill>
                    <a:srgbClr val="0000FF"/>
                  </a:solidFill>
                  <a:effectLst/>
                  <a:uLnTx/>
                  <a:uFillTx/>
                  <a:latin typeface="Times New Roman" panose="02020603050405020304" pitchFamily="18" charset="0"/>
                  <a:ea typeface="+mn-ea"/>
                  <a:cs typeface="Times New Roman" panose="02020603050405020304" pitchFamily="18" charset="0"/>
                </a:rPr>
                <a:t>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vui</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mừng</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đón</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chào</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Lê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Nin</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trở</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về</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nước</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để</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trực</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tiếp</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lãnh</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đạo</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cuộc</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cách</a:t>
              </a:r>
              <a:r>
                <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rPr>
                <a:t> </a:t>
              </a:r>
              <a:r>
                <a:rPr kumimoji="0" lang="af-ZA" altLang="en-US" sz="2800" b="1" i="0" u="none" strike="noStrike" kern="1200" cap="none" spc="0" normalizeH="0" baseline="0" noProof="0" dirty="0" err="1">
                  <a:ln>
                    <a:noFill/>
                  </a:ln>
                  <a:solidFill>
                    <a:srgbClr val="0000FF"/>
                  </a:solidFill>
                  <a:effectLst/>
                  <a:uLnTx/>
                  <a:uFillTx/>
                  <a:latin typeface="Times New Roman" panose="02020603050405020304" pitchFamily="18" charset="0"/>
                  <a:ea typeface="+mn-ea"/>
                  <a:cs typeface="Times New Roman" panose="02020603050405020304" pitchFamily="18" charset="0"/>
                </a:rPr>
                <a:t>mạng</a:t>
              </a:r>
              <a:endParaRPr kumimoji="0" lang="af-ZA" altLang="en-US" sz="2800" b="1" i="0" u="none" strike="noStrike" kern="1200" cap="none" spc="0" normalizeH="0" baseline="0" noProof="0" dirty="0">
                <a:ln>
                  <a:noFill/>
                </a:ln>
                <a:solidFill>
                  <a:srgbClr val="0000FF"/>
                </a:solidFill>
                <a:effectLst/>
                <a:uLnTx/>
                <a:uFillTx/>
                <a:latin typeface="Times New Roman" panose="02020603050405020304" pitchFamily="18" charset="0"/>
                <a:ea typeface="+mn-ea"/>
                <a:cs typeface="Times New Roman" panose="02020603050405020304" pitchFamily="18" charset="0"/>
              </a:endParaRPr>
            </a:p>
          </p:txBody>
        </p:sp>
      </p:grpSp>
    </p:spTree>
    <p:extLst>
      <p:ext uri="{BB962C8B-B14F-4D97-AF65-F5344CB8AC3E}">
        <p14:creationId xmlns:p14="http://schemas.microsoft.com/office/powerpoint/2010/main" val="149687083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37" fill="hold" nodeType="with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outVertical)">
                                      <p:cBhvr>
                                        <p:cTn id="7" dur="10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barn(inVertical)">
                                      <p:cBhvr>
                                        <p:cTn id="12" dur="125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78"/>
        <p:cNvGrpSpPr/>
        <p:nvPr/>
      </p:nvGrpSpPr>
      <p:grpSpPr>
        <a:xfrm>
          <a:off x="0" y="0"/>
          <a:ext cx="0" cy="0"/>
          <a:chOff x="0" y="0"/>
          <a:chExt cx="0" cy="0"/>
        </a:xfrm>
      </p:grpSpPr>
      <p:sp>
        <p:nvSpPr>
          <p:cNvPr id="79" name="Google Shape;79;p15"/>
          <p:cNvSpPr txBox="1">
            <a:spLocks noGrp="1"/>
          </p:cNvSpPr>
          <p:nvPr>
            <p:ph type="ctrTitle"/>
          </p:nvPr>
        </p:nvSpPr>
        <p:spPr>
          <a:xfrm>
            <a:off x="1521939" y="503395"/>
            <a:ext cx="9856949" cy="1499110"/>
          </a:xfrm>
          <a:prstGeom prst="rect">
            <a:avLst/>
          </a:prstGeom>
        </p:spPr>
        <p:txBody>
          <a:bodyPr spcFirstLastPara="1" wrap="square" lIns="121900" tIns="121900" rIns="121900" bIns="121900" anchor="b" anchorCtr="0">
            <a:noAutofit/>
          </a:bodyPr>
          <a:lstStyle/>
          <a:p>
            <a:pPr lvl="0" algn="ctr">
              <a:buClrTx/>
              <a:buSzTx/>
              <a:defRPr/>
            </a:pPr>
            <a:r>
              <a:rPr lang="en-US" altLang="en-US" sz="3600" kern="1200" dirty="0" err="1">
                <a:solidFill>
                  <a:srgbClr val="FF0000"/>
                </a:solidFill>
                <a:latin typeface="Times New Roman" panose="02020603050405020304" pitchFamily="18" charset="0"/>
                <a:ea typeface="+mn-ea"/>
                <a:cs typeface="Times New Roman" panose="02020603050405020304" pitchFamily="18" charset="0"/>
              </a:rPr>
              <a:t>BÀI</a:t>
            </a:r>
            <a:r>
              <a:rPr lang="en-US" altLang="en-US" sz="3600" kern="1200">
                <a:solidFill>
                  <a:srgbClr val="FF0000"/>
                </a:solidFill>
                <a:latin typeface="Times New Roman" panose="02020603050405020304" pitchFamily="18" charset="0"/>
                <a:ea typeface="+mn-ea"/>
                <a:cs typeface="Times New Roman" panose="02020603050405020304" pitchFamily="18" charset="0"/>
              </a:rPr>
              <a:t> 13: CÁCH MẠNG THÁNG MƯỜI NGA NĂM 1917</a:t>
            </a:r>
            <a:endParaRPr lang="en-VN" sz="3600" b="0" kern="1200" dirty="0">
              <a:solidFill>
                <a:prstClr val="black"/>
              </a:solidFill>
              <a:latin typeface="Calibri" panose="020F0502020204030204"/>
              <a:ea typeface="+mn-ea"/>
              <a:cs typeface="+mn-cs"/>
            </a:endParaRPr>
          </a:p>
        </p:txBody>
      </p:sp>
      <p:pic>
        <p:nvPicPr>
          <p:cNvPr id="3" name="Picture 2">
            <a:extLst>
              <a:ext uri="{FF2B5EF4-FFF2-40B4-BE49-F238E27FC236}">
                <a16:creationId xmlns:a16="http://schemas.microsoft.com/office/drawing/2014/main" id="{8EFF58E0-3899-0049-8A7B-1C3C2803C7C3}"/>
              </a:ext>
            </a:extLst>
          </p:cNvPr>
          <p:cNvPicPr>
            <a:picLocks noChangeAspect="1"/>
          </p:cNvPicPr>
          <p:nvPr/>
        </p:nvPicPr>
        <p:blipFill>
          <a:blip r:embed="rId3"/>
          <a:stretch>
            <a:fillRect/>
          </a:stretch>
        </p:blipFill>
        <p:spPr>
          <a:xfrm>
            <a:off x="8683729" y="1382822"/>
            <a:ext cx="3508271" cy="4677695"/>
          </a:xfrm>
          <a:prstGeom prst="rect">
            <a:avLst/>
          </a:prstGeom>
        </p:spPr>
      </p:pic>
      <p:sp>
        <p:nvSpPr>
          <p:cNvPr id="2" name="Rectangle 1">
            <a:extLst>
              <a:ext uri="{FF2B5EF4-FFF2-40B4-BE49-F238E27FC236}">
                <a16:creationId xmlns:a16="http://schemas.microsoft.com/office/drawing/2014/main" id="{FEFE8436-8B0F-4DFA-2B89-562FECBC8A0D}"/>
              </a:ext>
            </a:extLst>
          </p:cNvPr>
          <p:cNvSpPr/>
          <p:nvPr/>
        </p:nvSpPr>
        <p:spPr>
          <a:xfrm>
            <a:off x="1521939" y="1927458"/>
            <a:ext cx="7843717" cy="707886"/>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4000" b="1" i="0" u="none" strike="noStrike" kern="0" cap="none" spc="0" normalizeH="0" baseline="0" noProof="0">
                <a:ln>
                  <a:noFill/>
                </a:ln>
                <a:solidFill>
                  <a:srgbClr val="002060"/>
                </a:solidFill>
                <a:effectLst/>
                <a:uLnTx/>
                <a:uFillTx/>
                <a:latin typeface="Times New Roman" panose="02020603050405020304" pitchFamily="18" charset="0"/>
                <a:ea typeface="+mn-ea"/>
                <a:cs typeface="Times New Roman" panose="02020603050405020304" pitchFamily="18" charset="0"/>
                <a:sym typeface="Oswald"/>
              </a:rPr>
              <a:t>1. Nguyên nhân và diễn biến chính</a:t>
            </a:r>
            <a:endParaRPr kumimoji="0" lang="en-VN" sz="1800" b="0" i="0" u="none" strike="noStrike" kern="1200" cap="none" spc="0" normalizeH="0" baseline="0" noProof="0" dirty="0">
              <a:ln>
                <a:noFill/>
              </a:ln>
              <a:solidFill>
                <a:srgbClr val="002060"/>
              </a:solidFill>
              <a:effectLst/>
              <a:uLnTx/>
              <a:uFillTx/>
              <a:latin typeface="Arial"/>
              <a:ea typeface="+mn-ea"/>
            </a:endParaRPr>
          </a:p>
        </p:txBody>
      </p:sp>
    </p:spTree>
    <p:extLst>
      <p:ext uri="{BB962C8B-B14F-4D97-AF65-F5344CB8AC3E}">
        <p14:creationId xmlns:p14="http://schemas.microsoft.com/office/powerpoint/2010/main" val="271322962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grpId="0" nodeType="withEffect">
                                  <p:stCondLst>
                                    <p:cond delay="0"/>
                                  </p:stCondLst>
                                  <p:childTnLst>
                                    <p:set>
                                      <p:cBhvr>
                                        <p:cTn id="6" dur="1" fill="hold">
                                          <p:stCondLst>
                                            <p:cond delay="0"/>
                                          </p:stCondLst>
                                        </p:cTn>
                                        <p:tgtEl>
                                          <p:spTgt spid="79"/>
                                        </p:tgtEl>
                                        <p:attrNameLst>
                                          <p:attrName>style.visibility</p:attrName>
                                        </p:attrNameLst>
                                      </p:cBhvr>
                                      <p:to>
                                        <p:strVal val="visible"/>
                                      </p:to>
                                    </p:set>
                                    <p:animEffect transition="in" filter="wipe(down)">
                                      <p:cBhvr>
                                        <p:cTn id="7" dur="500"/>
                                        <p:tgtEl>
                                          <p:spTgt spid="79"/>
                                        </p:tgtEl>
                                      </p:cBhvr>
                                    </p:animEffect>
                                  </p:childTnLst>
                                </p:cTn>
                              </p:par>
                              <p:par>
                                <p:cTn id="8" presetID="9" presetClass="entr" presetSubtype="0" fill="hold"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dissolve">
                                      <p:cBhvr>
                                        <p:cTn id="10" dur="500"/>
                                        <p:tgtEl>
                                          <p:spTgt spid="3"/>
                                        </p:tgtEl>
                                      </p:cBhvr>
                                    </p:animEffect>
                                  </p:childTnLst>
                                </p:cTn>
                              </p:par>
                              <p:par>
                                <p:cTn id="11" presetID="9" presetClass="entr" presetSubtype="0" fill="hold" grpId="0" nodeType="withEffect">
                                  <p:stCondLst>
                                    <p:cond delay="0"/>
                                  </p:stCondLst>
                                  <p:childTnLst>
                                    <p:set>
                                      <p:cBhvr>
                                        <p:cTn id="12" dur="1" fill="hold">
                                          <p:stCondLst>
                                            <p:cond delay="0"/>
                                          </p:stCondLst>
                                        </p:cTn>
                                        <p:tgtEl>
                                          <p:spTgt spid="2"/>
                                        </p:tgtEl>
                                        <p:attrNameLst>
                                          <p:attrName>style.visibility</p:attrName>
                                        </p:attrNameLst>
                                      </p:cBhvr>
                                      <p:to>
                                        <p:strVal val="visible"/>
                                      </p:to>
                                    </p:set>
                                    <p:animEffect transition="in" filter="dissolve">
                                      <p:cBhvr>
                                        <p:cTn id="13"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9" grpId="0"/>
      <p:bldP spid="2"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 name="Group 2">
            <a:extLst>
              <a:ext uri="{FF2B5EF4-FFF2-40B4-BE49-F238E27FC236}">
                <a16:creationId xmlns:a16="http://schemas.microsoft.com/office/drawing/2014/main" id="{7F75E854-9713-8C46-A0BF-4A08ED075BC1}"/>
              </a:ext>
            </a:extLst>
          </p:cNvPr>
          <p:cNvGrpSpPr/>
          <p:nvPr/>
        </p:nvGrpSpPr>
        <p:grpSpPr>
          <a:xfrm>
            <a:off x="0" y="0"/>
            <a:ext cx="12192000" cy="6858000"/>
            <a:chOff x="0" y="0"/>
            <a:chExt cx="12192000" cy="6858000"/>
          </a:xfrm>
        </p:grpSpPr>
        <p:pic>
          <p:nvPicPr>
            <p:cNvPr id="2050" name="Picture 2">
              <a:extLst>
                <a:ext uri="{FF2B5EF4-FFF2-40B4-BE49-F238E27FC236}">
                  <a16:creationId xmlns:a16="http://schemas.microsoft.com/office/drawing/2014/main" id="{3A8047A7-85E5-5740-BBD1-700553FECA9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a:extLst>
                <a:ext uri="{FF2B5EF4-FFF2-40B4-BE49-F238E27FC236}">
                  <a16:creationId xmlns:a16="http://schemas.microsoft.com/office/drawing/2014/main" id="{7A788143-41E0-3043-AD08-1AC15DDF3C21}"/>
                </a:ext>
              </a:extLst>
            </p:cNvPr>
            <p:cNvSpPr/>
            <p:nvPr/>
          </p:nvSpPr>
          <p:spPr>
            <a:xfrm>
              <a:off x="0" y="0"/>
              <a:ext cx="12191999" cy="1384995"/>
            </a:xfrm>
            <a:prstGeom prst="rect">
              <a:avLst/>
            </a:prstGeom>
            <a:solidFill>
              <a:schemeClr val="tx2">
                <a:lumMod val="10000"/>
                <a:lumOff val="90000"/>
              </a:schemeClr>
            </a:solidFill>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Tối 6.11, rạng sáng 7.11.1917, lực lượng thủy thủ, chiến sĩ Cận vệ đỏ và binh sĩ cách mạng tràn vào Cung điện Mùa Đông ở Petrograd (nay là St. Petersburg), bắt giữ các bộ trưởng của Chính phủ lâm thời. </a:t>
              </a:r>
              <a:endParaRPr kumimoji="0" lang="en-VN" sz="2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endParaRPr>
            </a:p>
          </p:txBody>
        </p:sp>
      </p:grpSp>
      <p:grpSp>
        <p:nvGrpSpPr>
          <p:cNvPr id="5" name="Group 4">
            <a:extLst>
              <a:ext uri="{FF2B5EF4-FFF2-40B4-BE49-F238E27FC236}">
                <a16:creationId xmlns:a16="http://schemas.microsoft.com/office/drawing/2014/main" id="{821BCF5C-AEFA-E04F-AB9C-BE7307A2BE78}"/>
              </a:ext>
            </a:extLst>
          </p:cNvPr>
          <p:cNvGrpSpPr/>
          <p:nvPr/>
        </p:nvGrpSpPr>
        <p:grpSpPr>
          <a:xfrm>
            <a:off x="0" y="0"/>
            <a:ext cx="12192000" cy="6858000"/>
            <a:chOff x="0" y="0"/>
            <a:chExt cx="9151938" cy="6858000"/>
          </a:xfrm>
        </p:grpSpPr>
        <p:pic>
          <p:nvPicPr>
            <p:cNvPr id="6" name="Picture 4" descr="http://yeudulich.vn/Upload/TinBai/18-8-2010/cac%20cong%20trinh%20vi%20dai%20nuoc%20nga/8-18-2010%203-52-20%20PM.jpg">
              <a:extLst>
                <a:ext uri="{FF2B5EF4-FFF2-40B4-BE49-F238E27FC236}">
                  <a16:creationId xmlns:a16="http://schemas.microsoft.com/office/drawing/2014/main" id="{48B7586C-67B9-EC46-8642-654EAACC03E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51938"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Rectangle 6">
              <a:extLst>
                <a:ext uri="{FF2B5EF4-FFF2-40B4-BE49-F238E27FC236}">
                  <a16:creationId xmlns:a16="http://schemas.microsoft.com/office/drawing/2014/main" id="{7403B4B9-8A4B-E74F-9964-F02BF1387DC2}"/>
                </a:ext>
              </a:extLst>
            </p:cNvPr>
            <p:cNvSpPr/>
            <p:nvPr/>
          </p:nvSpPr>
          <p:spPr>
            <a:xfrm>
              <a:off x="537369" y="6273225"/>
              <a:ext cx="8077200" cy="584775"/>
            </a:xfrm>
            <a:prstGeom prst="rect">
              <a:avLst/>
            </a:prstGeom>
            <a:solidFill>
              <a:schemeClr val="accent5">
                <a:lumMod val="20000"/>
                <a:lumOff val="80000"/>
              </a:schemeClr>
            </a:solidFill>
            <a:ln w="28575">
              <a:solidFill>
                <a:srgbClr val="FF0000"/>
              </a:solidFill>
            </a:ln>
          </p:spPr>
          <p:txBody>
            <a:bodyPr>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Cung</a:t>
              </a:r>
              <a:r>
                <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điện</a:t>
              </a:r>
              <a:r>
                <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Mùa</a:t>
              </a:r>
              <a:r>
                <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Đông</a:t>
              </a:r>
              <a:r>
                <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của</a:t>
              </a:r>
              <a:r>
                <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Chính</a:t>
              </a:r>
              <a:r>
                <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phủ</a:t>
              </a:r>
              <a:r>
                <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tư</a:t>
              </a:r>
              <a:r>
                <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sản</a:t>
              </a:r>
              <a:r>
                <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lâm</a:t>
              </a:r>
              <a:r>
                <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32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thời</a:t>
              </a:r>
              <a:endParaRPr kumimoji="0" lang="en-US" sz="32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endParaRPr>
            </a:p>
          </p:txBody>
        </p:sp>
      </p:grpSp>
      <p:grpSp>
        <p:nvGrpSpPr>
          <p:cNvPr id="8" name="Group 7">
            <a:extLst>
              <a:ext uri="{FF2B5EF4-FFF2-40B4-BE49-F238E27FC236}">
                <a16:creationId xmlns:a16="http://schemas.microsoft.com/office/drawing/2014/main" id="{10B2CBCF-2FD0-2044-990B-3E1EE9981F9A}"/>
              </a:ext>
            </a:extLst>
          </p:cNvPr>
          <p:cNvGrpSpPr/>
          <p:nvPr/>
        </p:nvGrpSpPr>
        <p:grpSpPr>
          <a:xfrm>
            <a:off x="0" y="0"/>
            <a:ext cx="12192001" cy="6858000"/>
            <a:chOff x="0" y="0"/>
            <a:chExt cx="12192001" cy="6858000"/>
          </a:xfrm>
        </p:grpSpPr>
        <p:pic>
          <p:nvPicPr>
            <p:cNvPr id="9" name="Picture 2">
              <a:extLst>
                <a:ext uri="{FF2B5EF4-FFF2-40B4-BE49-F238E27FC236}">
                  <a16:creationId xmlns:a16="http://schemas.microsoft.com/office/drawing/2014/main" id="{878C9873-E812-5442-AF22-FD59F26A4F3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extLst>
              <a:ext uri="{909E8E84-426E-40DD-AFC4-6F175D3DCCD1}">
                <a14:hiddenFill xmlns:a14="http://schemas.microsoft.com/office/drawing/2010/main">
                  <a:solidFill>
                    <a:srgbClr val="FFFFFF"/>
                  </a:solidFill>
                </a14:hiddenFill>
              </a:ext>
            </a:extLst>
          </p:spPr>
        </p:pic>
        <p:sp>
          <p:nvSpPr>
            <p:cNvPr id="10" name="Rectangle 9">
              <a:extLst>
                <a:ext uri="{FF2B5EF4-FFF2-40B4-BE49-F238E27FC236}">
                  <a16:creationId xmlns:a16="http://schemas.microsoft.com/office/drawing/2014/main" id="{61A31301-691F-EB4C-B52A-E03BB8842A0E}"/>
                </a:ext>
              </a:extLst>
            </p:cNvPr>
            <p:cNvSpPr/>
            <p:nvPr/>
          </p:nvSpPr>
          <p:spPr>
            <a:xfrm>
              <a:off x="1" y="0"/>
              <a:ext cx="12192000" cy="769441"/>
            </a:xfrm>
            <a:prstGeom prst="rect">
              <a:avLst/>
            </a:prstGeom>
            <a:solidFill>
              <a:schemeClr val="accent5">
                <a:lumMod val="20000"/>
                <a:lumOff val="80000"/>
              </a:schemeClr>
            </a:solidFill>
            <a:ln w="28575">
              <a:noFill/>
            </a:ln>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44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Cách</a:t>
              </a:r>
              <a:r>
                <a:rPr kumimoji="0" lang="en-US" sz="44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44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mạng</a:t>
              </a:r>
              <a:r>
                <a:rPr kumimoji="0" lang="en-US" sz="44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44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tháng</a:t>
              </a:r>
              <a:r>
                <a:rPr kumimoji="0" lang="en-US" sz="44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44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Mười</a:t>
              </a:r>
              <a:r>
                <a:rPr kumimoji="0" lang="en-US" sz="44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Nga </a:t>
              </a:r>
              <a:r>
                <a:rPr kumimoji="0" lang="en-US" sz="44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thắng</a:t>
              </a:r>
              <a:r>
                <a:rPr kumimoji="0" lang="en-US" sz="44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sz="4400" b="0"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lợi</a:t>
              </a:r>
              <a:endParaRPr kumimoji="0" lang="en-US" sz="44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endParaRPr>
            </a:p>
          </p:txBody>
        </p:sp>
      </p:grpSp>
    </p:spTree>
    <p:extLst>
      <p:ext uri="{BB962C8B-B14F-4D97-AF65-F5344CB8AC3E}">
        <p14:creationId xmlns:p14="http://schemas.microsoft.com/office/powerpoint/2010/main" val="352158545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37" fill="hold" nodeType="with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outVertic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37"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outVertical)">
                                      <p:cBhvr>
                                        <p:cTn id="12" dur="10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nodeType="clickEffect">
                                  <p:stCondLst>
                                    <p:cond delay="0"/>
                                  </p:stCondLst>
                                  <p:childTnLst>
                                    <p:set>
                                      <p:cBhvr>
                                        <p:cTn id="16" dur="1" fill="hold">
                                          <p:stCondLst>
                                            <p:cond delay="0"/>
                                          </p:stCondLst>
                                        </p:cTn>
                                        <p:tgtEl>
                                          <p:spTgt spid="8"/>
                                        </p:tgtEl>
                                        <p:attrNameLst>
                                          <p:attrName>style.visibility</p:attrName>
                                        </p:attrNameLst>
                                      </p:cBhvr>
                                      <p:to>
                                        <p:strVal val="visible"/>
                                      </p:to>
                                    </p:set>
                                    <p:animEffect transition="in" filter="barn(inVertical)">
                                      <p:cBhvr>
                                        <p:cTn id="17"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560DD9B1-517A-5871-F731-255AD1A47BCD}"/>
              </a:ext>
            </a:extLst>
          </p:cNvPr>
          <p:cNvSpPr txBox="1"/>
          <p:nvPr/>
        </p:nvSpPr>
        <p:spPr>
          <a:xfrm>
            <a:off x="1314450" y="209394"/>
            <a:ext cx="9629775" cy="1077218"/>
          </a:xfrm>
          <a:prstGeom prst="rect">
            <a:avLst/>
          </a:prstGeom>
          <a:noFill/>
        </p:spPr>
        <p:txBody>
          <a:bodyPr wrap="square" rtlCol="0">
            <a:spAutoFit/>
          </a:bodyPr>
          <a:lstStyle/>
          <a:p>
            <a:r>
              <a:rPr lang="en-US" sz="3200" b="1">
                <a:solidFill>
                  <a:srgbClr val="002060"/>
                </a:solidFill>
                <a:latin typeface="Times New Roman" panose="02020603050405020304" pitchFamily="18" charset="0"/>
                <a:cs typeface="Times New Roman" panose="02020603050405020304" pitchFamily="18" charset="0"/>
              </a:rPr>
              <a:t>Bảng sự kiện diễn biến cách mạng tháng Mười Nga năm 1917</a:t>
            </a:r>
          </a:p>
        </p:txBody>
      </p:sp>
      <p:graphicFrame>
        <p:nvGraphicFramePr>
          <p:cNvPr id="4" name="Table 4">
            <a:extLst>
              <a:ext uri="{FF2B5EF4-FFF2-40B4-BE49-F238E27FC236}">
                <a16:creationId xmlns:a16="http://schemas.microsoft.com/office/drawing/2014/main" id="{A8B32EB2-BD1F-021B-157D-720CD4AC2142}"/>
              </a:ext>
            </a:extLst>
          </p:cNvPr>
          <p:cNvGraphicFramePr>
            <a:graphicFrameLocks noGrp="1"/>
          </p:cNvGraphicFramePr>
          <p:nvPr>
            <p:extLst>
              <p:ext uri="{D42A27DB-BD31-4B8C-83A1-F6EECF244321}">
                <p14:modId xmlns:p14="http://schemas.microsoft.com/office/powerpoint/2010/main" val="1264812276"/>
              </p:ext>
            </p:extLst>
          </p:nvPr>
        </p:nvGraphicFramePr>
        <p:xfrm>
          <a:off x="400050" y="872066"/>
          <a:ext cx="11201400" cy="5649024"/>
        </p:xfrm>
        <a:graphic>
          <a:graphicData uri="http://schemas.openxmlformats.org/drawingml/2006/table">
            <a:tbl>
              <a:tblPr firstRow="1" bandRow="1">
                <a:tableStyleId>{93296810-A885-4BE3-A3E7-6D5BEEA58F35}</a:tableStyleId>
              </a:tblPr>
              <a:tblGrid>
                <a:gridCol w="5318774">
                  <a:extLst>
                    <a:ext uri="{9D8B030D-6E8A-4147-A177-3AD203B41FA5}">
                      <a16:colId xmlns:a16="http://schemas.microsoft.com/office/drawing/2014/main" val="3836301314"/>
                    </a:ext>
                  </a:extLst>
                </a:gridCol>
                <a:gridCol w="5882626">
                  <a:extLst>
                    <a:ext uri="{9D8B030D-6E8A-4147-A177-3AD203B41FA5}">
                      <a16:colId xmlns:a16="http://schemas.microsoft.com/office/drawing/2014/main" val="3187691656"/>
                    </a:ext>
                  </a:extLst>
                </a:gridCol>
              </a:tblGrid>
              <a:tr h="370840">
                <a:tc>
                  <a:txBody>
                    <a:bodyPr/>
                    <a:lstStyle/>
                    <a:p>
                      <a:pPr algn="ctr"/>
                      <a:r>
                        <a:rPr lang="en-US" sz="2800">
                          <a:solidFill>
                            <a:srgbClr val="FF0000"/>
                          </a:solidFill>
                          <a:latin typeface="Times New Roman" panose="02020603050405020304" pitchFamily="18" charset="0"/>
                          <a:cs typeface="Times New Roman" panose="02020603050405020304" pitchFamily="18" charset="0"/>
                        </a:rPr>
                        <a:t>THỜI GIAN</a:t>
                      </a:r>
                    </a:p>
                  </a:txBody>
                  <a:tcPr/>
                </a:tc>
                <a:tc>
                  <a:txBody>
                    <a:bodyPr/>
                    <a:lstStyle/>
                    <a:p>
                      <a:pPr algn="ctr"/>
                      <a:r>
                        <a:rPr lang="en-US" sz="2800">
                          <a:solidFill>
                            <a:srgbClr val="FF0000"/>
                          </a:solidFill>
                          <a:latin typeface="Times New Roman" panose="02020603050405020304" pitchFamily="18" charset="0"/>
                          <a:cs typeface="Times New Roman" panose="02020603050405020304" pitchFamily="18" charset="0"/>
                        </a:rPr>
                        <a:t>SỰ KIỆN</a:t>
                      </a:r>
                    </a:p>
                  </a:txBody>
                  <a:tcPr/>
                </a:tc>
                <a:extLst>
                  <a:ext uri="{0D108BD9-81ED-4DB2-BD59-A6C34878D82A}">
                    <a16:rowId xmlns:a16="http://schemas.microsoft.com/office/drawing/2014/main" val="2229381941"/>
                  </a:ext>
                </a:extLst>
              </a:tr>
              <a:tr h="370840">
                <a:tc>
                  <a:txBody>
                    <a:bodyPr/>
                    <a:lstStyle/>
                    <a:p>
                      <a:pPr algn="ctr"/>
                      <a:r>
                        <a:rPr lang="en-US" sz="3200" b="1" dirty="0">
                          <a:solidFill>
                            <a:srgbClr val="0070C0"/>
                          </a:solidFill>
                          <a:latin typeface="Times New Roman" panose="02020603050405020304" pitchFamily="18" charset="0"/>
                          <a:cs typeface="Times New Roman" panose="02020603050405020304" pitchFamily="18" charset="0"/>
                        </a:rPr>
                        <a:t>7/10 (10/10)</a:t>
                      </a:r>
                    </a:p>
                  </a:txBody>
                  <a:tcPr/>
                </a:tc>
                <a:tc>
                  <a:txBody>
                    <a:bodyPr/>
                    <a:lstStyle/>
                    <a:p>
                      <a:r>
                        <a:rPr lang="en-US" sz="3200" b="1">
                          <a:latin typeface="Times New Roman" panose="02020603050405020304" pitchFamily="18" charset="0"/>
                          <a:cs typeface="Times New Roman" panose="02020603050405020304" pitchFamily="18" charset="0"/>
                        </a:rPr>
                        <a:t>Thành lập đội cận vệ đỏ</a:t>
                      </a:r>
                    </a:p>
                  </a:txBody>
                  <a:tcPr/>
                </a:tc>
                <a:extLst>
                  <a:ext uri="{0D108BD9-81ED-4DB2-BD59-A6C34878D82A}">
                    <a16:rowId xmlns:a16="http://schemas.microsoft.com/office/drawing/2014/main" val="2731259547"/>
                  </a:ext>
                </a:extLst>
              </a:tr>
              <a:tr h="370840">
                <a:tc>
                  <a:txBody>
                    <a:bodyPr/>
                    <a:lstStyle/>
                    <a:p>
                      <a:pPr algn="ctr"/>
                      <a:r>
                        <a:rPr lang="en-US" sz="3200" b="1" dirty="0">
                          <a:solidFill>
                            <a:srgbClr val="0070C0"/>
                          </a:solidFill>
                          <a:latin typeface="Times New Roman" panose="02020603050405020304" pitchFamily="18" charset="0"/>
                          <a:cs typeface="Times New Roman" panose="02020603050405020304" pitchFamily="18" charset="0"/>
                        </a:rPr>
                        <a:t>24/10 (6/11)</a:t>
                      </a:r>
                    </a:p>
                  </a:txBody>
                  <a:tcPr/>
                </a:tc>
                <a:tc>
                  <a:txBody>
                    <a:bodyPr/>
                    <a:lstStyle/>
                    <a:p>
                      <a:r>
                        <a:rPr lang="en-US" sz="3200" b="1">
                          <a:latin typeface="Times New Roman" panose="02020603050405020304" pitchFamily="18" charset="0"/>
                          <a:cs typeface="Times New Roman" panose="02020603050405020304" pitchFamily="18" charset="0"/>
                        </a:rPr>
                        <a:t>Lê-nin đến điện X mô-nưi trực tiếp chỉ huy khởi nghĩa.</a:t>
                      </a:r>
                    </a:p>
                  </a:txBody>
                  <a:tcPr/>
                </a:tc>
                <a:extLst>
                  <a:ext uri="{0D108BD9-81ED-4DB2-BD59-A6C34878D82A}">
                    <a16:rowId xmlns:a16="http://schemas.microsoft.com/office/drawing/2014/main" val="3224794567"/>
                  </a:ext>
                </a:extLst>
              </a:tr>
              <a:tr h="370840">
                <a:tc>
                  <a:txBody>
                    <a:bodyPr/>
                    <a:lstStyle/>
                    <a:p>
                      <a:pPr algn="ctr"/>
                      <a:r>
                        <a:rPr lang="en-US" sz="3200" b="1" dirty="0">
                          <a:solidFill>
                            <a:srgbClr val="0070C0"/>
                          </a:solidFill>
                          <a:latin typeface="Times New Roman" panose="02020603050405020304" pitchFamily="18" charset="0"/>
                          <a:cs typeface="Times New Roman" panose="02020603050405020304" pitchFamily="18" charset="0"/>
                        </a:rPr>
                        <a:t>25/10 (7/11)</a:t>
                      </a:r>
                    </a:p>
                  </a:txBody>
                  <a:tcPr/>
                </a:tc>
                <a:tc>
                  <a:txBody>
                    <a:bodyPr/>
                    <a:lstStyle/>
                    <a:p>
                      <a:r>
                        <a:rPr lang="en-US" sz="3200" b="1">
                          <a:latin typeface="Times New Roman" panose="02020603050405020304" pitchFamily="18" charset="0"/>
                          <a:cs typeface="Times New Roman" panose="02020603050405020304" pitchFamily="18" charset="0"/>
                        </a:rPr>
                        <a:t>Chiếm </a:t>
                      </a:r>
                      <a:r>
                        <a:rPr kumimoji="0" lang="vi-VN" sz="3200" b="1" i="0" u="none" strike="noStrike" kern="0" cap="none" spc="0" normalizeH="0" baseline="0" noProof="0">
                          <a:ln>
                            <a:noFill/>
                          </a:ln>
                          <a:solidFill>
                            <a:srgbClr val="000000"/>
                          </a:solidFill>
                          <a:effectLst/>
                          <a:uLnTx/>
                          <a:uFillTx/>
                          <a:latin typeface="Times New Roman" panose="02020603050405020304" pitchFamily="18" charset="0"/>
                          <a:ea typeface="+mn-ea"/>
                          <a:cs typeface="Times New Roman" panose="02020603050405020304" pitchFamily="18" charset="0"/>
                          <a:sym typeface="Arial"/>
                        </a:rPr>
                        <a:t>Cung điện Mùa Đông</a:t>
                      </a:r>
                      <a:r>
                        <a:rPr kumimoji="0" lang="en-US" sz="3200" b="1" i="0" u="none" strike="noStrike" kern="0" cap="none" spc="0" normalizeH="0" baseline="0" noProof="0">
                          <a:ln>
                            <a:noFill/>
                          </a:ln>
                          <a:solidFill>
                            <a:srgbClr val="000000"/>
                          </a:solidFill>
                          <a:effectLst/>
                          <a:uLnTx/>
                          <a:uFillTx/>
                          <a:latin typeface="Times New Roman" panose="02020603050405020304" pitchFamily="18" charset="0"/>
                          <a:ea typeface="+mn-ea"/>
                          <a:cs typeface="Times New Roman" panose="02020603050405020304" pitchFamily="18" charset="0"/>
                          <a:sym typeface="Arial"/>
                        </a:rPr>
                        <a:t> </a:t>
                      </a:r>
                      <a:r>
                        <a:rPr kumimoji="0" lang="vi-VN" sz="3200" b="1" i="0" u="none" strike="noStrike" kern="0" cap="none" spc="0" normalizeH="0" baseline="0" noProof="0">
                          <a:ln>
                            <a:noFill/>
                          </a:ln>
                          <a:solidFill>
                            <a:srgbClr val="000000"/>
                          </a:solidFill>
                          <a:effectLst/>
                          <a:uLnTx/>
                          <a:uFillTx/>
                          <a:latin typeface="Times New Roman" panose="02020603050405020304" pitchFamily="18" charset="0"/>
                          <a:ea typeface="+mn-ea"/>
                          <a:cs typeface="Times New Roman" panose="02020603050405020304" pitchFamily="18" charset="0"/>
                          <a:sym typeface="Arial"/>
                        </a:rPr>
                        <a:t>→</a:t>
                      </a:r>
                      <a:r>
                        <a:rPr kumimoji="0" lang="en-US" sz="3200" b="1" i="0" u="none" strike="noStrike" kern="0" cap="none" spc="0" normalizeH="0" baseline="0" noProof="0">
                          <a:ln>
                            <a:noFill/>
                          </a:ln>
                          <a:solidFill>
                            <a:srgbClr val="000000"/>
                          </a:solidFill>
                          <a:effectLst/>
                          <a:uLnTx/>
                          <a:uFillTx/>
                          <a:latin typeface="Times New Roman" panose="02020603050405020304" pitchFamily="18" charset="0"/>
                          <a:ea typeface="+mn-ea"/>
                          <a:cs typeface="Times New Roman" panose="02020603050405020304" pitchFamily="18" charset="0"/>
                          <a:sym typeface="Arial"/>
                        </a:rPr>
                        <a:t> Chính phủ lâm thời tư sản sụp đổ </a:t>
                      </a:r>
                      <a:r>
                        <a:rPr kumimoji="0" lang="vi-VN" sz="3200" b="1" i="0" u="none" strike="noStrike" kern="0" cap="none" spc="0" normalizeH="0" baseline="0" noProof="0">
                          <a:ln>
                            <a:noFill/>
                          </a:ln>
                          <a:solidFill>
                            <a:srgbClr val="000000"/>
                          </a:solidFill>
                          <a:effectLst/>
                          <a:uLnTx/>
                          <a:uFillTx/>
                          <a:latin typeface="Times New Roman" panose="02020603050405020304" pitchFamily="18" charset="0"/>
                          <a:ea typeface="+mn-ea"/>
                          <a:cs typeface="Times New Roman" panose="02020603050405020304" pitchFamily="18" charset="0"/>
                          <a:sym typeface="Arial"/>
                        </a:rPr>
                        <a:t>→</a:t>
                      </a:r>
                      <a:r>
                        <a:rPr kumimoji="0" lang="en-US" sz="3200" b="1" i="0" u="none" strike="noStrike" kern="0" cap="none" spc="0" normalizeH="0" baseline="0" noProof="0">
                          <a:ln>
                            <a:noFill/>
                          </a:ln>
                          <a:solidFill>
                            <a:srgbClr val="000000"/>
                          </a:solidFill>
                          <a:effectLst/>
                          <a:uLnTx/>
                          <a:uFillTx/>
                          <a:latin typeface="Times New Roman" panose="02020603050405020304" pitchFamily="18" charset="0"/>
                          <a:ea typeface="+mn-ea"/>
                          <a:cs typeface="Times New Roman" panose="02020603050405020304" pitchFamily="18" charset="0"/>
                          <a:sym typeface="Arial"/>
                        </a:rPr>
                        <a:t>Chính quyền Xô viết thành lập.</a:t>
                      </a:r>
                      <a:endParaRPr lang="en-US" sz="3200" b="1">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4271562054"/>
                  </a:ext>
                </a:extLst>
              </a:tr>
              <a:tr h="370840">
                <a:tc>
                  <a:txBody>
                    <a:bodyPr/>
                    <a:lstStyle/>
                    <a:p>
                      <a:pPr algn="ctr"/>
                      <a:r>
                        <a:rPr lang="en-US" sz="3200" b="1" dirty="0" err="1">
                          <a:solidFill>
                            <a:srgbClr val="0070C0"/>
                          </a:solidFill>
                          <a:latin typeface="Times New Roman" panose="02020603050405020304" pitchFamily="18" charset="0"/>
                          <a:cs typeface="Times New Roman" panose="02020603050405020304" pitchFamily="18" charset="0"/>
                        </a:rPr>
                        <a:t>Đầu</a:t>
                      </a:r>
                      <a:r>
                        <a:rPr lang="en-US" sz="3200" b="1" dirty="0">
                          <a:solidFill>
                            <a:srgbClr val="0070C0"/>
                          </a:solidFill>
                          <a:latin typeface="Times New Roman" panose="02020603050405020304" pitchFamily="18" charset="0"/>
                          <a:cs typeface="Times New Roman" panose="02020603050405020304" pitchFamily="18" charset="0"/>
                        </a:rPr>
                        <a:t> </a:t>
                      </a:r>
                      <a:r>
                        <a:rPr lang="en-US" sz="3200" b="1" dirty="0" err="1">
                          <a:solidFill>
                            <a:srgbClr val="0070C0"/>
                          </a:solidFill>
                          <a:latin typeface="Times New Roman" panose="02020603050405020304" pitchFamily="18" charset="0"/>
                          <a:cs typeface="Times New Roman" panose="02020603050405020304" pitchFamily="18" charset="0"/>
                        </a:rPr>
                        <a:t>năm</a:t>
                      </a:r>
                      <a:r>
                        <a:rPr lang="en-US" sz="3200" b="1" dirty="0">
                          <a:solidFill>
                            <a:srgbClr val="0070C0"/>
                          </a:solidFill>
                          <a:latin typeface="Times New Roman" panose="02020603050405020304" pitchFamily="18" charset="0"/>
                          <a:cs typeface="Times New Roman" panose="02020603050405020304" pitchFamily="18" charset="0"/>
                        </a:rPr>
                        <a:t> 1918</a:t>
                      </a:r>
                    </a:p>
                  </a:txBody>
                  <a:tcPr/>
                </a:tc>
                <a:tc>
                  <a:txBody>
                    <a:bodyPr/>
                    <a:lstStyle/>
                    <a:p>
                      <a:r>
                        <a:rPr lang="en-US" sz="3200" b="1">
                          <a:latin typeface="Times New Roman" panose="02020603050405020304" pitchFamily="18" charset="0"/>
                          <a:cs typeface="Times New Roman" panose="02020603050405020304" pitchFamily="18" charset="0"/>
                        </a:rPr>
                        <a:t>Cách mạng giành thắng lợi trên toàn nước Nga.</a:t>
                      </a:r>
                    </a:p>
                  </a:txBody>
                  <a:tcPr/>
                </a:tc>
                <a:extLst>
                  <a:ext uri="{0D108BD9-81ED-4DB2-BD59-A6C34878D82A}">
                    <a16:rowId xmlns:a16="http://schemas.microsoft.com/office/drawing/2014/main" val="1953436391"/>
                  </a:ext>
                </a:extLst>
              </a:tr>
              <a:tr h="370840">
                <a:tc>
                  <a:txBody>
                    <a:bodyPr/>
                    <a:lstStyle/>
                    <a:p>
                      <a:endParaRPr lang="en-US"/>
                    </a:p>
                  </a:txBody>
                  <a:tcPr/>
                </a:tc>
                <a:tc>
                  <a:txBody>
                    <a:bodyPr/>
                    <a:lstStyle/>
                    <a:p>
                      <a:endParaRPr lang="en-US" dirty="0"/>
                    </a:p>
                  </a:txBody>
                  <a:tcPr/>
                </a:tc>
                <a:extLst>
                  <a:ext uri="{0D108BD9-81ED-4DB2-BD59-A6C34878D82A}">
                    <a16:rowId xmlns:a16="http://schemas.microsoft.com/office/drawing/2014/main" val="716417022"/>
                  </a:ext>
                </a:extLst>
              </a:tr>
            </a:tbl>
          </a:graphicData>
        </a:graphic>
      </p:graphicFrame>
      <p:cxnSp>
        <p:nvCxnSpPr>
          <p:cNvPr id="6" name="Straight Connector 5">
            <a:extLst>
              <a:ext uri="{FF2B5EF4-FFF2-40B4-BE49-F238E27FC236}">
                <a16:creationId xmlns:a16="http://schemas.microsoft.com/office/drawing/2014/main" id="{D78F7348-57F8-35CF-4800-6A7FAE2080EE}"/>
              </a:ext>
            </a:extLst>
          </p:cNvPr>
          <p:cNvCxnSpPr>
            <a:cxnSpLocks/>
          </p:cNvCxnSpPr>
          <p:nvPr/>
        </p:nvCxnSpPr>
        <p:spPr>
          <a:xfrm>
            <a:off x="400050" y="5105400"/>
            <a:ext cx="11201400" cy="0"/>
          </a:xfrm>
          <a:prstGeom prst="line">
            <a:avLst/>
          </a:prstGeom>
          <a:ln w="38100"/>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3601956F-E78A-6567-FC7F-6C5CD32E9DD7}"/>
              </a:ext>
            </a:extLst>
          </p:cNvPr>
          <p:cNvCxnSpPr>
            <a:cxnSpLocks/>
          </p:cNvCxnSpPr>
          <p:nvPr/>
        </p:nvCxnSpPr>
        <p:spPr>
          <a:xfrm>
            <a:off x="400050" y="6229350"/>
            <a:ext cx="11201400" cy="0"/>
          </a:xfrm>
          <a:prstGeom prst="line">
            <a:avLst/>
          </a:prstGeom>
          <a:ln w="38100"/>
        </p:spPr>
        <p:style>
          <a:lnRef idx="1">
            <a:schemeClr val="accent1"/>
          </a:lnRef>
          <a:fillRef idx="0">
            <a:schemeClr val="accent1"/>
          </a:fillRef>
          <a:effectRef idx="0">
            <a:schemeClr val="accent1"/>
          </a:effectRef>
          <a:fontRef idx="minor">
            <a:schemeClr val="tx1"/>
          </a:fontRef>
        </p:style>
      </p:cxnSp>
      <p:cxnSp>
        <p:nvCxnSpPr>
          <p:cNvPr id="13" name="Straight Connector 12">
            <a:extLst>
              <a:ext uri="{FF2B5EF4-FFF2-40B4-BE49-F238E27FC236}">
                <a16:creationId xmlns:a16="http://schemas.microsoft.com/office/drawing/2014/main" id="{7EC8D10F-BFCF-7BF0-7EB1-E8BBBD098E62}"/>
              </a:ext>
            </a:extLst>
          </p:cNvPr>
          <p:cNvCxnSpPr>
            <a:cxnSpLocks/>
          </p:cNvCxnSpPr>
          <p:nvPr/>
        </p:nvCxnSpPr>
        <p:spPr>
          <a:xfrm>
            <a:off x="400050" y="1990725"/>
            <a:ext cx="11201400" cy="0"/>
          </a:xfrm>
          <a:prstGeom prst="line">
            <a:avLst/>
          </a:prstGeom>
          <a:ln w="38100"/>
        </p:spPr>
        <p:style>
          <a:lnRef idx="1">
            <a:schemeClr val="accent1"/>
          </a:lnRef>
          <a:fillRef idx="0">
            <a:schemeClr val="accent1"/>
          </a:fillRef>
          <a:effectRef idx="0">
            <a:schemeClr val="accent1"/>
          </a:effectRef>
          <a:fontRef idx="minor">
            <a:schemeClr val="tx1"/>
          </a:fontRef>
        </p:style>
      </p:cxnSp>
      <p:cxnSp>
        <p:nvCxnSpPr>
          <p:cNvPr id="14" name="Straight Connector 13">
            <a:extLst>
              <a:ext uri="{FF2B5EF4-FFF2-40B4-BE49-F238E27FC236}">
                <a16:creationId xmlns:a16="http://schemas.microsoft.com/office/drawing/2014/main" id="{265379F8-0208-22AA-354D-30711A6A9348}"/>
              </a:ext>
            </a:extLst>
          </p:cNvPr>
          <p:cNvCxnSpPr>
            <a:cxnSpLocks/>
          </p:cNvCxnSpPr>
          <p:nvPr/>
        </p:nvCxnSpPr>
        <p:spPr>
          <a:xfrm>
            <a:off x="400050" y="3114675"/>
            <a:ext cx="11201400" cy="0"/>
          </a:xfrm>
          <a:prstGeom prst="line">
            <a:avLst/>
          </a:prstGeom>
          <a:ln w="38100"/>
        </p:spPr>
        <p:style>
          <a:lnRef idx="1">
            <a:schemeClr val="accent1"/>
          </a:lnRef>
          <a:fillRef idx="0">
            <a:schemeClr val="accent1"/>
          </a:fillRef>
          <a:effectRef idx="0">
            <a:schemeClr val="accent1"/>
          </a:effectRef>
          <a:fontRef idx="minor">
            <a:schemeClr val="tx1"/>
          </a:fontRef>
        </p:style>
      </p:cxnSp>
      <p:cxnSp>
        <p:nvCxnSpPr>
          <p:cNvPr id="16" name="Straight Connector 15">
            <a:extLst>
              <a:ext uri="{FF2B5EF4-FFF2-40B4-BE49-F238E27FC236}">
                <a16:creationId xmlns:a16="http://schemas.microsoft.com/office/drawing/2014/main" id="{71369451-F5B1-C7CD-4084-4141391FAA00}"/>
              </a:ext>
            </a:extLst>
          </p:cNvPr>
          <p:cNvCxnSpPr>
            <a:cxnSpLocks/>
          </p:cNvCxnSpPr>
          <p:nvPr/>
        </p:nvCxnSpPr>
        <p:spPr>
          <a:xfrm>
            <a:off x="5695950" y="872066"/>
            <a:ext cx="0" cy="5357284"/>
          </a:xfrm>
          <a:prstGeom prst="line">
            <a:avLst/>
          </a:prstGeom>
          <a:ln w="3810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1062900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with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2"/>
                                        </p:tgtEl>
                                        <p:attrNameLst>
                                          <p:attrName>style.visibility</p:attrName>
                                        </p:attrNameLst>
                                      </p:cBhvr>
                                      <p:to>
                                        <p:strVal val="visible"/>
                                      </p:to>
                                    </p:set>
                                    <p:animEffect transition="in" filter="barn(inVertical)">
                                      <p:cBhvr>
                                        <p:cTn id="10" dur="500"/>
                                        <p:tgtEl>
                                          <p:spTgt spid="2"/>
                                        </p:tgtEl>
                                      </p:cBhvr>
                                    </p:animEffect>
                                  </p:childTnLst>
                                </p:cTn>
                              </p:par>
                              <p:par>
                                <p:cTn id="11" presetID="16" presetClass="entr" presetSubtype="21" fill="hold" nodeType="withEffect">
                                  <p:stCondLst>
                                    <p:cond delay="0"/>
                                  </p:stCondLst>
                                  <p:childTnLst>
                                    <p:set>
                                      <p:cBhvr>
                                        <p:cTn id="12" dur="1" fill="hold">
                                          <p:stCondLst>
                                            <p:cond delay="0"/>
                                          </p:stCondLst>
                                        </p:cTn>
                                        <p:tgtEl>
                                          <p:spTgt spid="13"/>
                                        </p:tgtEl>
                                        <p:attrNameLst>
                                          <p:attrName>style.visibility</p:attrName>
                                        </p:attrNameLst>
                                      </p:cBhvr>
                                      <p:to>
                                        <p:strVal val="visible"/>
                                      </p:to>
                                    </p:set>
                                    <p:animEffect transition="in" filter="barn(inVertical)">
                                      <p:cBhvr>
                                        <p:cTn id="13" dur="500"/>
                                        <p:tgtEl>
                                          <p:spTgt spid="13"/>
                                        </p:tgtEl>
                                      </p:cBhvr>
                                    </p:animEffect>
                                  </p:childTnLst>
                                </p:cTn>
                              </p:par>
                              <p:par>
                                <p:cTn id="14" presetID="16" presetClass="entr" presetSubtype="21" fill="hold" nodeType="withEffect">
                                  <p:stCondLst>
                                    <p:cond delay="0"/>
                                  </p:stCondLst>
                                  <p:childTnLst>
                                    <p:set>
                                      <p:cBhvr>
                                        <p:cTn id="15" dur="1" fill="hold">
                                          <p:stCondLst>
                                            <p:cond delay="0"/>
                                          </p:stCondLst>
                                        </p:cTn>
                                        <p:tgtEl>
                                          <p:spTgt spid="14"/>
                                        </p:tgtEl>
                                        <p:attrNameLst>
                                          <p:attrName>style.visibility</p:attrName>
                                        </p:attrNameLst>
                                      </p:cBhvr>
                                      <p:to>
                                        <p:strVal val="visible"/>
                                      </p:to>
                                    </p:set>
                                    <p:animEffect transition="in" filter="barn(inVertical)">
                                      <p:cBhvr>
                                        <p:cTn id="16" dur="500"/>
                                        <p:tgtEl>
                                          <p:spTgt spid="14"/>
                                        </p:tgtEl>
                                      </p:cBhvr>
                                    </p:animEffect>
                                  </p:childTnLst>
                                </p:cTn>
                              </p:par>
                              <p:par>
                                <p:cTn id="17" presetID="16" presetClass="entr" presetSubtype="21" fill="hold" nodeType="withEffect">
                                  <p:stCondLst>
                                    <p:cond delay="0"/>
                                  </p:stCondLst>
                                  <p:childTnLst>
                                    <p:set>
                                      <p:cBhvr>
                                        <p:cTn id="18" dur="1" fill="hold">
                                          <p:stCondLst>
                                            <p:cond delay="0"/>
                                          </p:stCondLst>
                                        </p:cTn>
                                        <p:tgtEl>
                                          <p:spTgt spid="6"/>
                                        </p:tgtEl>
                                        <p:attrNameLst>
                                          <p:attrName>style.visibility</p:attrName>
                                        </p:attrNameLst>
                                      </p:cBhvr>
                                      <p:to>
                                        <p:strVal val="visible"/>
                                      </p:to>
                                    </p:set>
                                    <p:animEffect transition="in" filter="barn(inVertical)">
                                      <p:cBhvr>
                                        <p:cTn id="19" dur="500"/>
                                        <p:tgtEl>
                                          <p:spTgt spid="6"/>
                                        </p:tgtEl>
                                      </p:cBhvr>
                                    </p:animEffect>
                                  </p:childTnLst>
                                </p:cTn>
                              </p:par>
                              <p:par>
                                <p:cTn id="20" presetID="16" presetClass="entr" presetSubtype="21" fill="hold" nodeType="withEffect">
                                  <p:stCondLst>
                                    <p:cond delay="0"/>
                                  </p:stCondLst>
                                  <p:childTnLst>
                                    <p:set>
                                      <p:cBhvr>
                                        <p:cTn id="21" dur="1" fill="hold">
                                          <p:stCondLst>
                                            <p:cond delay="0"/>
                                          </p:stCondLst>
                                        </p:cTn>
                                        <p:tgtEl>
                                          <p:spTgt spid="10"/>
                                        </p:tgtEl>
                                        <p:attrNameLst>
                                          <p:attrName>style.visibility</p:attrName>
                                        </p:attrNameLst>
                                      </p:cBhvr>
                                      <p:to>
                                        <p:strVal val="visible"/>
                                      </p:to>
                                    </p:set>
                                    <p:animEffect transition="in" filter="barn(inVertical)">
                                      <p:cBhvr>
                                        <p:cTn id="22" dur="500"/>
                                        <p:tgtEl>
                                          <p:spTgt spid="10"/>
                                        </p:tgtEl>
                                      </p:cBhvr>
                                    </p:animEffect>
                                  </p:childTnLst>
                                </p:cTn>
                              </p:par>
                              <p:par>
                                <p:cTn id="23" presetID="16" presetClass="entr" presetSubtype="21" fill="hold" nodeType="withEffect">
                                  <p:stCondLst>
                                    <p:cond delay="0"/>
                                  </p:stCondLst>
                                  <p:childTnLst>
                                    <p:set>
                                      <p:cBhvr>
                                        <p:cTn id="24" dur="1" fill="hold">
                                          <p:stCondLst>
                                            <p:cond delay="0"/>
                                          </p:stCondLst>
                                        </p:cTn>
                                        <p:tgtEl>
                                          <p:spTgt spid="16"/>
                                        </p:tgtEl>
                                        <p:attrNameLst>
                                          <p:attrName>style.visibility</p:attrName>
                                        </p:attrNameLst>
                                      </p:cBhvr>
                                      <p:to>
                                        <p:strVal val="visible"/>
                                      </p:to>
                                    </p:set>
                                    <p:animEffect transition="in" filter="barn(inVertical)">
                                      <p:cBhvr>
                                        <p:cTn id="25"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78"/>
        <p:cNvGrpSpPr/>
        <p:nvPr/>
      </p:nvGrpSpPr>
      <p:grpSpPr>
        <a:xfrm>
          <a:off x="0" y="0"/>
          <a:ext cx="0" cy="0"/>
          <a:chOff x="0" y="0"/>
          <a:chExt cx="0" cy="0"/>
        </a:xfrm>
      </p:grpSpPr>
      <p:sp>
        <p:nvSpPr>
          <p:cNvPr id="79" name="Google Shape;79;p15"/>
          <p:cNvSpPr txBox="1">
            <a:spLocks noGrp="1"/>
          </p:cNvSpPr>
          <p:nvPr>
            <p:ph type="ctrTitle"/>
          </p:nvPr>
        </p:nvSpPr>
        <p:spPr>
          <a:xfrm>
            <a:off x="1521939" y="503395"/>
            <a:ext cx="9856949" cy="1499110"/>
          </a:xfrm>
          <a:prstGeom prst="rect">
            <a:avLst/>
          </a:prstGeom>
        </p:spPr>
        <p:txBody>
          <a:bodyPr spcFirstLastPara="1" wrap="square" lIns="121900" tIns="121900" rIns="121900" bIns="121900" anchor="b" anchorCtr="0">
            <a:noAutofit/>
          </a:bodyPr>
          <a:lstStyle/>
          <a:p>
            <a:pPr lvl="0" algn="ctr">
              <a:buClrTx/>
              <a:buSzTx/>
              <a:defRPr/>
            </a:pPr>
            <a:r>
              <a:rPr lang="en-US" altLang="en-US" sz="3600" kern="1200">
                <a:solidFill>
                  <a:srgbClr val="FF0000"/>
                </a:solidFill>
                <a:latin typeface="Times New Roman" panose="02020603050405020304" pitchFamily="18" charset="0"/>
                <a:ea typeface="+mn-ea"/>
                <a:cs typeface="Times New Roman" panose="02020603050405020304" pitchFamily="18" charset="0"/>
              </a:rPr>
              <a:t>BÀI 13: CÁCH MẠNG THÁNG MƯỜI NGA NĂM 1917</a:t>
            </a:r>
            <a:endParaRPr lang="en-VN" sz="3600" b="0" kern="1200" dirty="0">
              <a:solidFill>
                <a:prstClr val="black"/>
              </a:solidFill>
              <a:latin typeface="Calibri" panose="020F0502020204030204"/>
              <a:ea typeface="+mn-ea"/>
              <a:cs typeface="+mn-cs"/>
            </a:endParaRPr>
          </a:p>
        </p:txBody>
      </p:sp>
      <p:pic>
        <p:nvPicPr>
          <p:cNvPr id="3" name="Picture 2">
            <a:extLst>
              <a:ext uri="{FF2B5EF4-FFF2-40B4-BE49-F238E27FC236}">
                <a16:creationId xmlns:a16="http://schemas.microsoft.com/office/drawing/2014/main" id="{8EFF58E0-3899-0049-8A7B-1C3C2803C7C3}"/>
              </a:ext>
            </a:extLst>
          </p:cNvPr>
          <p:cNvPicPr>
            <a:picLocks noChangeAspect="1"/>
          </p:cNvPicPr>
          <p:nvPr/>
        </p:nvPicPr>
        <p:blipFill>
          <a:blip r:embed="rId3"/>
          <a:stretch>
            <a:fillRect/>
          </a:stretch>
        </p:blipFill>
        <p:spPr>
          <a:xfrm>
            <a:off x="8683729" y="1382822"/>
            <a:ext cx="3508271" cy="4677695"/>
          </a:xfrm>
          <a:prstGeom prst="rect">
            <a:avLst/>
          </a:prstGeom>
        </p:spPr>
      </p:pic>
      <p:sp>
        <p:nvSpPr>
          <p:cNvPr id="2" name="Rectangle 1">
            <a:extLst>
              <a:ext uri="{FF2B5EF4-FFF2-40B4-BE49-F238E27FC236}">
                <a16:creationId xmlns:a16="http://schemas.microsoft.com/office/drawing/2014/main" id="{FEFE8436-8B0F-4DFA-2B89-562FECBC8A0D}"/>
              </a:ext>
            </a:extLst>
          </p:cNvPr>
          <p:cNvSpPr/>
          <p:nvPr/>
        </p:nvSpPr>
        <p:spPr>
          <a:xfrm>
            <a:off x="1402108" y="2002505"/>
            <a:ext cx="7843717" cy="1200329"/>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0" cap="none" spc="0" normalizeH="0" baseline="0" noProof="0">
                <a:ln>
                  <a:noFill/>
                </a:ln>
                <a:solidFill>
                  <a:srgbClr val="002060"/>
                </a:solidFill>
                <a:effectLst/>
                <a:uLnTx/>
                <a:uFillTx/>
                <a:latin typeface="Times New Roman" panose="02020603050405020304" pitchFamily="18" charset="0"/>
                <a:ea typeface="+mn-ea"/>
                <a:cs typeface="Times New Roman" panose="02020603050405020304" pitchFamily="18" charset="0"/>
                <a:sym typeface="Oswald"/>
              </a:rPr>
              <a:t>2. Ý</a:t>
            </a:r>
            <a:r>
              <a:rPr kumimoji="0" lang="en-US" sz="3600" b="1" i="0" u="none" strike="noStrike" kern="0" cap="none" spc="0" normalizeH="0" noProof="0">
                <a:ln>
                  <a:noFill/>
                </a:ln>
                <a:solidFill>
                  <a:srgbClr val="002060"/>
                </a:solidFill>
                <a:effectLst/>
                <a:uLnTx/>
                <a:uFillTx/>
                <a:latin typeface="Times New Roman" panose="02020603050405020304" pitchFamily="18" charset="0"/>
                <a:ea typeface="+mn-ea"/>
                <a:cs typeface="Times New Roman" panose="02020603050405020304" pitchFamily="18" charset="0"/>
                <a:sym typeface="Oswald"/>
              </a:rPr>
              <a:t> nghĩa lịch sử của Cách mạng tháng mười Nga</a:t>
            </a:r>
            <a:endParaRPr kumimoji="0" lang="en-VN" sz="1600" b="0" i="0" u="none" strike="noStrike" kern="1200" cap="none" spc="0" normalizeH="0" baseline="0" noProof="0" dirty="0">
              <a:ln>
                <a:noFill/>
              </a:ln>
              <a:solidFill>
                <a:srgbClr val="002060"/>
              </a:solidFill>
              <a:effectLst/>
              <a:uLnTx/>
              <a:uFillTx/>
              <a:latin typeface="Arial"/>
              <a:ea typeface="+mn-ea"/>
            </a:endParaRPr>
          </a:p>
        </p:txBody>
      </p:sp>
    </p:spTree>
    <p:extLst>
      <p:ext uri="{BB962C8B-B14F-4D97-AF65-F5344CB8AC3E}">
        <p14:creationId xmlns:p14="http://schemas.microsoft.com/office/powerpoint/2010/main" val="291415889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grpId="0" nodeType="withEffect">
                                  <p:stCondLst>
                                    <p:cond delay="0"/>
                                  </p:stCondLst>
                                  <p:childTnLst>
                                    <p:set>
                                      <p:cBhvr>
                                        <p:cTn id="6" dur="1" fill="hold">
                                          <p:stCondLst>
                                            <p:cond delay="0"/>
                                          </p:stCondLst>
                                        </p:cTn>
                                        <p:tgtEl>
                                          <p:spTgt spid="79"/>
                                        </p:tgtEl>
                                        <p:attrNameLst>
                                          <p:attrName>style.visibility</p:attrName>
                                        </p:attrNameLst>
                                      </p:cBhvr>
                                      <p:to>
                                        <p:strVal val="visible"/>
                                      </p:to>
                                    </p:set>
                                    <p:animEffect transition="in" filter="wipe(down)">
                                      <p:cBhvr>
                                        <p:cTn id="7" dur="500"/>
                                        <p:tgtEl>
                                          <p:spTgt spid="79"/>
                                        </p:tgtEl>
                                      </p:cBhvr>
                                    </p:animEffect>
                                  </p:childTnLst>
                                </p:cTn>
                              </p:par>
                              <p:par>
                                <p:cTn id="8" presetID="9" presetClass="entr" presetSubtype="0" fill="hold"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dissolve">
                                      <p:cBhvr>
                                        <p:cTn id="10" dur="500"/>
                                        <p:tgtEl>
                                          <p:spTgt spid="3"/>
                                        </p:tgtEl>
                                      </p:cBhvr>
                                    </p:animEffect>
                                  </p:childTnLst>
                                </p:cTn>
                              </p:par>
                              <p:par>
                                <p:cTn id="11" presetID="9" presetClass="entr" presetSubtype="0" fill="hold" grpId="0" nodeType="withEffect">
                                  <p:stCondLst>
                                    <p:cond delay="0"/>
                                  </p:stCondLst>
                                  <p:childTnLst>
                                    <p:set>
                                      <p:cBhvr>
                                        <p:cTn id="12" dur="1" fill="hold">
                                          <p:stCondLst>
                                            <p:cond delay="0"/>
                                          </p:stCondLst>
                                        </p:cTn>
                                        <p:tgtEl>
                                          <p:spTgt spid="2"/>
                                        </p:tgtEl>
                                        <p:attrNameLst>
                                          <p:attrName>style.visibility</p:attrName>
                                        </p:attrNameLst>
                                      </p:cBhvr>
                                      <p:to>
                                        <p:strVal val="visible"/>
                                      </p:to>
                                    </p:set>
                                    <p:animEffect transition="in" filter="dissolve">
                                      <p:cBhvr>
                                        <p:cTn id="13"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9" grpId="0"/>
      <p:bldP spid="2"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78"/>
        <p:cNvGrpSpPr/>
        <p:nvPr/>
      </p:nvGrpSpPr>
      <p:grpSpPr>
        <a:xfrm>
          <a:off x="0" y="0"/>
          <a:ext cx="0" cy="0"/>
          <a:chOff x="0" y="0"/>
          <a:chExt cx="0" cy="0"/>
        </a:xfrm>
      </p:grpSpPr>
      <p:pic>
        <p:nvPicPr>
          <p:cNvPr id="3" name="Picture 2">
            <a:extLst>
              <a:ext uri="{FF2B5EF4-FFF2-40B4-BE49-F238E27FC236}">
                <a16:creationId xmlns:a16="http://schemas.microsoft.com/office/drawing/2014/main" id="{8EFF58E0-3899-0049-8A7B-1C3C2803C7C3}"/>
              </a:ext>
            </a:extLst>
          </p:cNvPr>
          <p:cNvPicPr>
            <a:picLocks noChangeAspect="1"/>
          </p:cNvPicPr>
          <p:nvPr/>
        </p:nvPicPr>
        <p:blipFill>
          <a:blip r:embed="rId3"/>
          <a:stretch>
            <a:fillRect/>
          </a:stretch>
        </p:blipFill>
        <p:spPr>
          <a:xfrm>
            <a:off x="10621650" y="4436033"/>
            <a:ext cx="1816475" cy="2421967"/>
          </a:xfrm>
          <a:prstGeom prst="rect">
            <a:avLst/>
          </a:prstGeom>
        </p:spPr>
      </p:pic>
      <p:sp>
        <p:nvSpPr>
          <p:cNvPr id="2" name="Rectangle 1">
            <a:extLst>
              <a:ext uri="{FF2B5EF4-FFF2-40B4-BE49-F238E27FC236}">
                <a16:creationId xmlns:a16="http://schemas.microsoft.com/office/drawing/2014/main" id="{FEFE8436-8B0F-4DFA-2B89-562FECBC8A0D}"/>
              </a:ext>
            </a:extLst>
          </p:cNvPr>
          <p:cNvSpPr/>
          <p:nvPr/>
        </p:nvSpPr>
        <p:spPr>
          <a:xfrm>
            <a:off x="1334809" y="779202"/>
            <a:ext cx="10148230" cy="800219"/>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0" cap="none" spc="0" normalizeH="0" baseline="0" noProof="0">
                <a:ln>
                  <a:noFill/>
                </a:ln>
                <a:solidFill>
                  <a:srgbClr val="002060"/>
                </a:solidFill>
                <a:effectLst/>
                <a:uLnTx/>
                <a:uFillTx/>
                <a:latin typeface="Times New Roman" panose="02020603050405020304" pitchFamily="18" charset="0"/>
                <a:ea typeface="+mn-ea"/>
                <a:cs typeface="Times New Roman" panose="02020603050405020304" pitchFamily="18" charset="0"/>
                <a:sym typeface="Oswald"/>
              </a:rPr>
              <a:t>2. Ý nghĩa lịch sử của Cách mạng tháng Mười Nga</a:t>
            </a: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VN" sz="1400" b="0" i="0" u="none" strike="noStrike" kern="1200" cap="none" spc="0" normalizeH="0" baseline="0" noProof="0" dirty="0">
              <a:ln>
                <a:noFill/>
              </a:ln>
              <a:solidFill>
                <a:srgbClr val="FF0000"/>
              </a:solidFill>
              <a:effectLst/>
              <a:uLnTx/>
              <a:uFillTx/>
              <a:latin typeface="Arial"/>
              <a:ea typeface="+mn-ea"/>
              <a:cs typeface="+mn-cs"/>
            </a:endParaRPr>
          </a:p>
        </p:txBody>
      </p:sp>
      <p:sp>
        <p:nvSpPr>
          <p:cNvPr id="6" name="TextBox 5">
            <a:extLst>
              <a:ext uri="{FF2B5EF4-FFF2-40B4-BE49-F238E27FC236}">
                <a16:creationId xmlns:a16="http://schemas.microsoft.com/office/drawing/2014/main" id="{D77C70C2-F849-0147-FD40-2B4FFD60BB39}"/>
              </a:ext>
            </a:extLst>
          </p:cNvPr>
          <p:cNvSpPr txBox="1"/>
          <p:nvPr/>
        </p:nvSpPr>
        <p:spPr>
          <a:xfrm>
            <a:off x="1762125" y="1673096"/>
            <a:ext cx="9496425" cy="3046988"/>
          </a:xfrm>
          <a:prstGeom prst="rect">
            <a:avLst/>
          </a:prstGeom>
          <a:noFill/>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3200" b="1" kern="0">
                <a:solidFill>
                  <a:srgbClr val="FF0000"/>
                </a:solidFill>
                <a:latin typeface="Times New Roman" panose="02020603050405020304" pitchFamily="18" charset="0"/>
                <a:cs typeface="Times New Roman" panose="02020603050405020304" pitchFamily="18" charset="0"/>
                <a:sym typeface="Oswald"/>
              </a:rPr>
              <a:t>*</a:t>
            </a:r>
            <a:r>
              <a:rPr kumimoji="0" lang="en-US" sz="3200" b="1" i="0" u="none" strike="noStrike" kern="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sym typeface="Oswald"/>
              </a:rPr>
              <a:t>T</a:t>
            </a:r>
            <a:r>
              <a:rPr kumimoji="0" lang="en-US" altLang="en-US" sz="3200" b="1" i="0" u="none" strike="noStrike" kern="120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rPr>
              <a:t>ính chất: </a:t>
            </a:r>
            <a:r>
              <a:rPr kumimoji="0" lang="en-US" altLang="en-US" sz="3200" b="1" i="0" u="none" strike="noStrike" kern="1200" cap="none" spc="0" normalizeH="0" baseline="0" noProof="0">
                <a:ln>
                  <a:noFill/>
                </a:ln>
                <a:solidFill>
                  <a:srgbClr val="002060"/>
                </a:solidFill>
                <a:effectLst/>
                <a:uLnTx/>
                <a:uFillTx/>
                <a:latin typeface="Times New Roman" panose="02020603050405020304" pitchFamily="18" charset="0"/>
                <a:ea typeface="+mn-ea"/>
                <a:cs typeface="Times New Roman" panose="02020603050405020304" pitchFamily="18" charset="0"/>
              </a:rPr>
              <a:t>Là cuộc cách mạng vô sản thắng lợi đầu tiên trên thế giới đã lật đổ chính phủ lâm thời tư sản, thành lập chính quyền giai cấp vô sản, hướng tới mục tiêu xóa bỏ chế độ người bóc lột người, xây dựng một xã hội tự do, hạnh phúc, công bằng. Vì vậy, đây còn được gọi là cuộc</a:t>
            </a:r>
            <a:r>
              <a:rPr kumimoji="0" lang="en-US" altLang="en-US" sz="3200" b="1" i="0" u="none" strike="noStrike" kern="120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rPr>
              <a:t> Cách mạng xã hội chủ nghĩa.</a:t>
            </a:r>
            <a:endParaRPr kumimoji="0" lang="en-US" sz="3200" b="1" i="0" u="none" strike="noStrike" kern="0" cap="none" spc="0" normalizeH="0" baseline="0" noProof="0">
              <a:ln>
                <a:noFill/>
              </a:ln>
              <a:solidFill>
                <a:srgbClr val="FF0000"/>
              </a:solidFill>
              <a:effectLst/>
              <a:uLnTx/>
              <a:uFillTx/>
              <a:latin typeface="Times New Roman" panose="02020603050405020304" pitchFamily="18" charset="0"/>
              <a:ea typeface="+mn-ea"/>
              <a:cs typeface="Times New Roman" panose="02020603050405020304" pitchFamily="18" charset="0"/>
              <a:sym typeface="Oswald"/>
            </a:endParaRPr>
          </a:p>
        </p:txBody>
      </p:sp>
    </p:spTree>
    <p:extLst>
      <p:ext uri="{BB962C8B-B14F-4D97-AF65-F5344CB8AC3E}">
        <p14:creationId xmlns:p14="http://schemas.microsoft.com/office/powerpoint/2010/main" val="319125731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78"/>
        <p:cNvGrpSpPr/>
        <p:nvPr/>
      </p:nvGrpSpPr>
      <p:grpSpPr>
        <a:xfrm>
          <a:off x="0" y="0"/>
          <a:ext cx="0" cy="0"/>
          <a:chOff x="0" y="0"/>
          <a:chExt cx="0" cy="0"/>
        </a:xfrm>
      </p:grpSpPr>
      <p:pic>
        <p:nvPicPr>
          <p:cNvPr id="3" name="Picture 2">
            <a:extLst>
              <a:ext uri="{FF2B5EF4-FFF2-40B4-BE49-F238E27FC236}">
                <a16:creationId xmlns:a16="http://schemas.microsoft.com/office/drawing/2014/main" id="{8EFF58E0-3899-0049-8A7B-1C3C2803C7C3}"/>
              </a:ext>
            </a:extLst>
          </p:cNvPr>
          <p:cNvPicPr>
            <a:picLocks noChangeAspect="1"/>
          </p:cNvPicPr>
          <p:nvPr/>
        </p:nvPicPr>
        <p:blipFill>
          <a:blip r:embed="rId3"/>
          <a:stretch>
            <a:fillRect/>
          </a:stretch>
        </p:blipFill>
        <p:spPr>
          <a:xfrm>
            <a:off x="10621650" y="4436033"/>
            <a:ext cx="1816475" cy="2421967"/>
          </a:xfrm>
          <a:prstGeom prst="rect">
            <a:avLst/>
          </a:prstGeom>
        </p:spPr>
      </p:pic>
      <p:sp>
        <p:nvSpPr>
          <p:cNvPr id="2" name="Rectangle 1">
            <a:extLst>
              <a:ext uri="{FF2B5EF4-FFF2-40B4-BE49-F238E27FC236}">
                <a16:creationId xmlns:a16="http://schemas.microsoft.com/office/drawing/2014/main" id="{FEFE8436-8B0F-4DFA-2B89-562FECBC8A0D}"/>
              </a:ext>
            </a:extLst>
          </p:cNvPr>
          <p:cNvSpPr/>
          <p:nvPr/>
        </p:nvSpPr>
        <p:spPr>
          <a:xfrm>
            <a:off x="1334809" y="928567"/>
            <a:ext cx="10148230" cy="800219"/>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0" cap="none" spc="0" normalizeH="0" baseline="0" noProof="0">
                <a:ln>
                  <a:noFill/>
                </a:ln>
                <a:solidFill>
                  <a:srgbClr val="002060"/>
                </a:solidFill>
                <a:effectLst/>
                <a:uLnTx/>
                <a:uFillTx/>
                <a:latin typeface="Times New Roman" panose="02020603050405020304" pitchFamily="18" charset="0"/>
                <a:ea typeface="+mn-ea"/>
                <a:cs typeface="Times New Roman" panose="02020603050405020304" pitchFamily="18" charset="0"/>
                <a:sym typeface="Oswald"/>
              </a:rPr>
              <a:t>2. Ý</a:t>
            </a:r>
            <a:r>
              <a:rPr kumimoji="0" lang="en-US" sz="3200" b="1" i="0" u="none" strike="noStrike" kern="0" cap="none" spc="0" normalizeH="0" noProof="0">
                <a:ln>
                  <a:noFill/>
                </a:ln>
                <a:solidFill>
                  <a:srgbClr val="002060"/>
                </a:solidFill>
                <a:effectLst/>
                <a:uLnTx/>
                <a:uFillTx/>
                <a:latin typeface="Times New Roman" panose="02020603050405020304" pitchFamily="18" charset="0"/>
                <a:ea typeface="+mn-ea"/>
                <a:cs typeface="Times New Roman" panose="02020603050405020304" pitchFamily="18" charset="0"/>
                <a:sym typeface="Oswald"/>
              </a:rPr>
              <a:t> nghĩa lịch sử của Cách mạng tháng Mười Nga</a:t>
            </a: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VN" sz="1400" b="0" i="0" u="none" strike="noStrike" kern="1200" cap="none" spc="0" normalizeH="0" baseline="0" noProof="0" dirty="0">
              <a:ln>
                <a:noFill/>
              </a:ln>
              <a:solidFill>
                <a:srgbClr val="FF0000"/>
              </a:solidFill>
              <a:effectLst/>
              <a:uLnTx/>
              <a:uFillTx/>
              <a:latin typeface="Arial"/>
              <a:ea typeface="+mn-ea"/>
              <a:cs typeface="+mn-cs"/>
            </a:endParaRPr>
          </a:p>
        </p:txBody>
      </p:sp>
      <p:sp>
        <p:nvSpPr>
          <p:cNvPr id="9" name="TextBox 8">
            <a:extLst>
              <a:ext uri="{FF2B5EF4-FFF2-40B4-BE49-F238E27FC236}">
                <a16:creationId xmlns:a16="http://schemas.microsoft.com/office/drawing/2014/main" id="{1672D200-8405-1E23-8704-EC4027B76E8E}"/>
              </a:ext>
            </a:extLst>
          </p:cNvPr>
          <p:cNvSpPr txBox="1"/>
          <p:nvPr/>
        </p:nvSpPr>
        <p:spPr>
          <a:xfrm>
            <a:off x="1765487" y="1637137"/>
            <a:ext cx="9558059" cy="1569660"/>
          </a:xfrm>
          <a:prstGeom prst="rect">
            <a:avLst/>
          </a:prstGeom>
          <a:noFill/>
        </p:spPr>
        <p:txBody>
          <a:bodyPr wrap="square">
            <a:spAutoFit/>
          </a:bodyPr>
          <a:lstStyle/>
          <a:p>
            <a:pPr algn="just"/>
            <a:r>
              <a:rPr lang="en-US" sz="3200" b="1" kern="0">
                <a:solidFill>
                  <a:srgbClr val="FF0000"/>
                </a:solidFill>
                <a:latin typeface="Times New Roman" panose="02020603050405020304" pitchFamily="18" charset="0"/>
                <a:cs typeface="Times New Roman" panose="02020603050405020304" pitchFamily="18" charset="0"/>
                <a:sym typeface="Oswald"/>
              </a:rPr>
              <a:t>* Ý nghĩa lịch sử: </a:t>
            </a:r>
          </a:p>
          <a:p>
            <a:pPr algn="just"/>
            <a:r>
              <a:rPr lang="en-US" sz="3200" b="1">
                <a:solidFill>
                  <a:srgbClr val="7030A0"/>
                </a:solidFill>
                <a:latin typeface="Times New Roman" panose="02020603050405020304" pitchFamily="18" charset="0"/>
                <a:cs typeface="Times New Roman" panose="02020603050405020304" pitchFamily="18" charset="0"/>
              </a:rPr>
              <a:t>- Trong nước: </a:t>
            </a:r>
            <a:r>
              <a:rPr lang="vi-VN" sz="3200" b="1">
                <a:latin typeface="Times New Roman" panose="02020603050405020304" pitchFamily="18" charset="0"/>
                <a:cs typeface="Times New Roman" panose="02020603050405020304" pitchFamily="18" charset="0"/>
              </a:rPr>
              <a:t>Mở ra một kỉ nguyên mới đối với nước Nga</a:t>
            </a:r>
            <a:r>
              <a:rPr lang="en-US" sz="3200" b="1">
                <a:latin typeface="Times New Roman" panose="02020603050405020304" pitchFamily="18" charset="0"/>
                <a:cs typeface="Times New Roman" panose="02020603050405020304" pitchFamily="18" charset="0"/>
              </a:rPr>
              <a:t>,</a:t>
            </a:r>
            <a:r>
              <a:rPr lang="vi-VN" sz="3200" b="1">
                <a:latin typeface="Times New Roman" panose="02020603050405020304" pitchFamily="18" charset="0"/>
                <a:cs typeface="Times New Roman" panose="02020603050405020304" pitchFamily="18" charset="0"/>
              </a:rPr>
              <a:t> chế độ XHCN được thiết lập.</a:t>
            </a:r>
            <a:endParaRPr lang="en-US" sz="3200">
              <a:latin typeface="Times New Roman" panose="02020603050405020304" pitchFamily="18" charset="0"/>
              <a:cs typeface="Times New Roman" panose="02020603050405020304" pitchFamily="18" charset="0"/>
            </a:endParaRPr>
          </a:p>
        </p:txBody>
      </p:sp>
      <p:sp>
        <p:nvSpPr>
          <p:cNvPr id="11" name="TextBox 10">
            <a:extLst>
              <a:ext uri="{FF2B5EF4-FFF2-40B4-BE49-F238E27FC236}">
                <a16:creationId xmlns:a16="http://schemas.microsoft.com/office/drawing/2014/main" id="{FF01FD69-07E1-EBDE-67C9-4CA77FF61A9D}"/>
              </a:ext>
            </a:extLst>
          </p:cNvPr>
          <p:cNvSpPr txBox="1"/>
          <p:nvPr/>
        </p:nvSpPr>
        <p:spPr>
          <a:xfrm>
            <a:off x="1765487" y="3429000"/>
            <a:ext cx="9286874" cy="2062103"/>
          </a:xfrm>
          <a:prstGeom prst="rect">
            <a:avLst/>
          </a:prstGeom>
          <a:noFill/>
        </p:spPr>
        <p:txBody>
          <a:bodyPr wrap="square">
            <a:spAutoFit/>
          </a:bodyPr>
          <a:lstStyle/>
          <a:p>
            <a:pPr algn="just"/>
            <a:r>
              <a:rPr lang="en-US" sz="3200" b="1">
                <a:solidFill>
                  <a:srgbClr val="7030A0"/>
                </a:solidFill>
                <a:latin typeface="Times New Roman" panose="02020603050405020304" pitchFamily="18" charset="0"/>
                <a:cs typeface="Times New Roman" panose="02020603050405020304" pitchFamily="18" charset="0"/>
              </a:rPr>
              <a:t>- Quốc tế: </a:t>
            </a:r>
            <a:r>
              <a:rPr lang="it-IT" sz="3200" b="1">
                <a:latin typeface="Times New Roman" panose="02020603050405020304" pitchFamily="18" charset="0"/>
                <a:ea typeface="Times New Roman" panose="02020603050405020304" pitchFamily="18" charset="0"/>
              </a:rPr>
              <a:t>Cổ vũ phong trào cách mạng các nước, mở ra thời kì mới trong phong trào đấu tranh giải phóng dân tộc các nước thuộc địa và phụ thuộc ở Á, Phi, Mĩ La-tinh.</a:t>
            </a:r>
            <a:endParaRPr lang="en-US" sz="3200" b="1">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64775818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Sing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wipe(left)">
                                      <p:cBhvr>
                                        <p:cTn id="7" dur="500"/>
                                        <p:tgtEl>
                                          <p:spTgt spid="9"/>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0"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wipe(left)">
                                      <p:cBhvr>
                                        <p:cTn id="12"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1"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4741361C-C915-D44C-8124-AE33B13B59AA}"/>
              </a:ext>
            </a:extLst>
          </p:cNvPr>
          <p:cNvSpPr/>
          <p:nvPr/>
        </p:nvSpPr>
        <p:spPr>
          <a:xfrm>
            <a:off x="2901287" y="2401169"/>
            <a:ext cx="7242880" cy="1569660"/>
          </a:xfrm>
          <a:prstGeom prst="rect">
            <a:avLst/>
          </a:prstGeom>
          <a:noFill/>
        </p:spPr>
        <p:txBody>
          <a:bodyPr wrap="non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600" b="1" i="0" u="none" strike="noStrike" kern="1200" cap="none" spc="0" normalizeH="0" baseline="0" noProof="0">
                <a:ln w="0"/>
                <a:solidFill>
                  <a:srgbClr val="FF0000"/>
                </a:solidFill>
                <a:effectLst>
                  <a:reflection blurRad="6350" stA="53000" endA="300" endPos="35500" dir="5400000" sy="-90000" algn="bl" rotWithShape="0"/>
                </a:effectLst>
                <a:uLnTx/>
                <a:uFillTx/>
                <a:latin typeface="Times New Roman" panose="02020603050405020304" pitchFamily="18" charset="0"/>
                <a:ea typeface="+mn-ea"/>
                <a:cs typeface="Times New Roman" panose="02020603050405020304" pitchFamily="18" charset="0"/>
              </a:rPr>
              <a:t>LUYỆN</a:t>
            </a:r>
            <a:r>
              <a:rPr kumimoji="0" lang="en-US" sz="9600" b="1" i="0" u="none" strike="noStrike" kern="1200" cap="none" spc="0" normalizeH="0" noProof="0">
                <a:ln w="0"/>
                <a:solidFill>
                  <a:srgbClr val="FF0000"/>
                </a:solidFill>
                <a:effectLst>
                  <a:reflection blurRad="6350" stA="53000" endA="300" endPos="35500" dir="5400000" sy="-90000" algn="bl" rotWithShape="0"/>
                </a:effectLst>
                <a:uLnTx/>
                <a:uFillTx/>
                <a:latin typeface="Times New Roman" panose="02020603050405020304" pitchFamily="18" charset="0"/>
                <a:ea typeface="+mn-ea"/>
                <a:cs typeface="Times New Roman" panose="02020603050405020304" pitchFamily="18" charset="0"/>
              </a:rPr>
              <a:t> TẬP</a:t>
            </a:r>
            <a:endParaRPr kumimoji="0" lang="en-US" sz="9600" b="1" i="0" u="none" strike="noStrike" kern="1200" cap="none" spc="0" normalizeH="0" baseline="0" noProof="0" dirty="0">
              <a:ln w="0"/>
              <a:solidFill>
                <a:srgbClr val="FF0000"/>
              </a:solidFill>
              <a:effectLst>
                <a:reflection blurRad="6350" stA="53000" endA="300" endPos="35500" dir="5400000" sy="-90000" algn="bl" rotWithShape="0"/>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38914791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with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p:tgtEl>
                                          <p:spTgt spid="3"/>
                                        </p:tgtEl>
                                        <p:attrNameLst>
                                          <p:attrName>ppt_y</p:attrName>
                                        </p:attrNameLst>
                                      </p:cBhvr>
                                      <p:tavLst>
                                        <p:tav tm="0">
                                          <p:val>
                                            <p:strVal val="#ppt_y+#ppt_h*1.125000"/>
                                          </p:val>
                                        </p:tav>
                                        <p:tav tm="100000">
                                          <p:val>
                                            <p:strVal val="#ppt_y"/>
                                          </p:val>
                                        </p:tav>
                                      </p:tavLst>
                                    </p:anim>
                                    <p:animEffect transition="in" filter="wipe(up)">
                                      <p:cBhvr>
                                        <p:cTn id="8"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5058" name="Picture 2" descr="In bài viết Đóng lại Kỷ niệm 150 năm Ngày sinh V.I.Lênin (22/4/1870 -  22/4/2020) 21/04/2020 V.I.Lênin - Nhà tư tưởng vĩ đại, nhà lý luận chính  trị kiệt xuất, lãnh tụ lỗi lạc của giai cấp công nhân và nhân dân lao động  toàn thế giới V.I. Lênin tên thật là Vladimir ...">
            <a:extLst>
              <a:ext uri="{FF2B5EF4-FFF2-40B4-BE49-F238E27FC236}">
                <a16:creationId xmlns:a16="http://schemas.microsoft.com/office/drawing/2014/main" id="{04AD4853-B93E-4C4D-9EF5-4B0AE301C94D}"/>
              </a:ext>
            </a:extLst>
          </p:cNvPr>
          <p:cNvPicPr>
            <a:picLocks noChangeAspect="1" noChangeArrowheads="1"/>
          </p:cNvPicPr>
          <p:nvPr/>
        </p:nvPicPr>
        <p:blipFill>
          <a:blip r:embed="rId5" cstate="hqprint">
            <a:extLst>
              <a:ext uri="{28A0092B-C50C-407E-A947-70E740481C1C}">
                <a14:useLocalDpi xmlns:a14="http://schemas.microsoft.com/office/drawing/2010/main" val="0"/>
              </a:ext>
            </a:extLst>
          </a:blip>
          <a:srcRect/>
          <a:stretch>
            <a:fillRect/>
          </a:stretch>
        </p:blipFill>
        <p:spPr bwMode="auto">
          <a:xfrm>
            <a:off x="4689023" y="1101451"/>
            <a:ext cx="6805537" cy="4524329"/>
          </a:xfrm>
          <a:prstGeom prst="rect">
            <a:avLst/>
          </a:prstGeom>
          <a:noFill/>
          <a:extLst>
            <a:ext uri="{909E8E84-426E-40DD-AFC4-6F175D3DCCD1}">
              <a14:hiddenFill xmlns:a14="http://schemas.microsoft.com/office/drawing/2010/main">
                <a:solidFill>
                  <a:srgbClr val="FFFFFF"/>
                </a:solidFill>
              </a14:hiddenFill>
            </a:ext>
          </a:extLst>
        </p:spPr>
      </p:pic>
      <p:pic>
        <p:nvPicPr>
          <p:cNvPr id="138" name="Picture 13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31" y="948"/>
            <a:ext cx="12187269" cy="6858767"/>
          </a:xfrm>
          <a:prstGeom prst="rect">
            <a:avLst/>
          </a:prstGeom>
        </p:spPr>
      </p:pic>
      <p:pic>
        <p:nvPicPr>
          <p:cNvPr id="124" name="den1"/>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4658199" y="709499"/>
            <a:ext cx="2651990" cy="2651990"/>
          </a:xfrm>
          <a:prstGeom prst="rect">
            <a:avLst/>
          </a:prstGeom>
        </p:spPr>
      </p:pic>
      <p:pic>
        <p:nvPicPr>
          <p:cNvPr id="125" name="den2"/>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6975972" y="1080953"/>
            <a:ext cx="2639810" cy="2639810"/>
          </a:xfrm>
          <a:prstGeom prst="rect">
            <a:avLst/>
          </a:prstGeom>
        </p:spPr>
      </p:pic>
      <p:pic>
        <p:nvPicPr>
          <p:cNvPr id="126" name="den3"/>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9243482" y="742560"/>
            <a:ext cx="2639810" cy="2645893"/>
          </a:xfrm>
          <a:prstGeom prst="rect">
            <a:avLst/>
          </a:prstGeom>
        </p:spPr>
      </p:pic>
      <p:pic>
        <p:nvPicPr>
          <p:cNvPr id="127" name="den4"/>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293158" y="3009557"/>
            <a:ext cx="2651990" cy="2651990"/>
          </a:xfrm>
          <a:prstGeom prst="rect">
            <a:avLst/>
          </a:prstGeom>
        </p:spPr>
      </p:pic>
      <p:pic>
        <p:nvPicPr>
          <p:cNvPr id="128" name="den5"/>
          <p:cNvPicPr>
            <a:picLocks noChangeAspect="1"/>
          </p:cNvPicPr>
          <p:nvPr/>
        </p:nvPicPr>
        <p:blipFill>
          <a:blip r:embed="rId11">
            <a:extLst>
              <a:ext uri="{28A0092B-C50C-407E-A947-70E740481C1C}">
                <a14:useLocalDpi xmlns:a14="http://schemas.microsoft.com/office/drawing/2010/main" val="0"/>
              </a:ext>
            </a:extLst>
          </a:blip>
          <a:stretch>
            <a:fillRect/>
          </a:stretch>
        </p:blipFill>
        <p:spPr>
          <a:xfrm>
            <a:off x="6572848" y="3390244"/>
            <a:ext cx="2639810" cy="2639810"/>
          </a:xfrm>
          <a:prstGeom prst="rect">
            <a:avLst/>
          </a:prstGeom>
        </p:spPr>
      </p:pic>
      <p:pic>
        <p:nvPicPr>
          <p:cNvPr id="129" name="den6"/>
          <p:cNvPicPr>
            <a:picLocks noChangeAspect="1"/>
          </p:cNvPicPr>
          <p:nvPr/>
        </p:nvPicPr>
        <p:blipFill>
          <a:blip r:embed="rId12">
            <a:extLst>
              <a:ext uri="{28A0092B-C50C-407E-A947-70E740481C1C}">
                <a14:useLocalDpi xmlns:a14="http://schemas.microsoft.com/office/drawing/2010/main" val="0"/>
              </a:ext>
            </a:extLst>
          </a:blip>
          <a:stretch>
            <a:fillRect/>
          </a:stretch>
        </p:blipFill>
        <p:spPr>
          <a:xfrm>
            <a:off x="8900296" y="3006787"/>
            <a:ext cx="2651990" cy="2651990"/>
          </a:xfrm>
          <a:prstGeom prst="rect">
            <a:avLst/>
          </a:prstGeom>
        </p:spPr>
      </p:pic>
      <p:pic>
        <p:nvPicPr>
          <p:cNvPr id="146" name="Picture 145"/>
          <p:cNvPicPr>
            <a:picLocks noChangeAspect="1"/>
          </p:cNvPicPr>
          <p:nvPr/>
        </p:nvPicPr>
        <p:blipFill>
          <a:blip r:embed="rId13" cstate="hqprint">
            <a:extLst>
              <a:ext uri="{28A0092B-C50C-407E-A947-70E740481C1C}">
                <a14:useLocalDpi xmlns:a14="http://schemas.microsoft.com/office/drawing/2010/main" val="0"/>
              </a:ext>
            </a:extLst>
          </a:blip>
          <a:stretch>
            <a:fillRect/>
          </a:stretch>
        </p:blipFill>
        <p:spPr>
          <a:xfrm>
            <a:off x="1191968" y="1101452"/>
            <a:ext cx="1168595" cy="1168595"/>
          </a:xfrm>
          <a:prstGeom prst="rect">
            <a:avLst/>
          </a:prstGeom>
        </p:spPr>
      </p:pic>
      <p:pic>
        <p:nvPicPr>
          <p:cNvPr id="147" name="Picture 146"/>
          <p:cNvPicPr>
            <a:picLocks noChangeAspect="1"/>
          </p:cNvPicPr>
          <p:nvPr/>
        </p:nvPicPr>
        <p:blipFill>
          <a:blip r:embed="rId14" cstate="hqprint">
            <a:extLst>
              <a:ext uri="{28A0092B-C50C-407E-A947-70E740481C1C}">
                <a14:useLocalDpi xmlns:a14="http://schemas.microsoft.com/office/drawing/2010/main" val="0"/>
              </a:ext>
            </a:extLst>
          </a:blip>
          <a:stretch>
            <a:fillRect/>
          </a:stretch>
        </p:blipFill>
        <p:spPr>
          <a:xfrm>
            <a:off x="-12703" y="883975"/>
            <a:ext cx="1061107" cy="1061107"/>
          </a:xfrm>
          <a:prstGeom prst="rect">
            <a:avLst/>
          </a:prstGeom>
        </p:spPr>
      </p:pic>
      <p:pic>
        <p:nvPicPr>
          <p:cNvPr id="148" name="Picture 147"/>
          <p:cNvPicPr>
            <a:picLocks noChangeAspect="1"/>
          </p:cNvPicPr>
          <p:nvPr/>
        </p:nvPicPr>
        <p:blipFill>
          <a:blip r:embed="rId15" cstate="hqprint">
            <a:extLst>
              <a:ext uri="{28A0092B-C50C-407E-A947-70E740481C1C}">
                <a14:useLocalDpi xmlns:a14="http://schemas.microsoft.com/office/drawing/2010/main" val="0"/>
              </a:ext>
            </a:extLst>
          </a:blip>
          <a:stretch>
            <a:fillRect/>
          </a:stretch>
        </p:blipFill>
        <p:spPr>
          <a:xfrm>
            <a:off x="2888250" y="1738168"/>
            <a:ext cx="1127571" cy="1127571"/>
          </a:xfrm>
          <a:prstGeom prst="rect">
            <a:avLst/>
          </a:prstGeom>
        </p:spPr>
      </p:pic>
      <p:pic>
        <p:nvPicPr>
          <p:cNvPr id="149" name="Picture 148"/>
          <p:cNvPicPr>
            <a:picLocks noChangeAspect="1"/>
          </p:cNvPicPr>
          <p:nvPr/>
        </p:nvPicPr>
        <p:blipFill>
          <a:blip r:embed="rId16">
            <a:extLst>
              <a:ext uri="{28A0092B-C50C-407E-A947-70E740481C1C}">
                <a14:useLocalDpi xmlns:a14="http://schemas.microsoft.com/office/drawing/2010/main" val="0"/>
              </a:ext>
            </a:extLst>
          </a:blip>
          <a:stretch>
            <a:fillRect/>
          </a:stretch>
        </p:blipFill>
        <p:spPr>
          <a:xfrm>
            <a:off x="977676" y="-964467"/>
            <a:ext cx="1761897" cy="6059949"/>
          </a:xfrm>
          <a:prstGeom prst="rect">
            <a:avLst/>
          </a:prstGeom>
        </p:spPr>
      </p:pic>
      <p:pic>
        <p:nvPicPr>
          <p:cNvPr id="150" name="Picture 149"/>
          <p:cNvPicPr>
            <a:picLocks noChangeAspect="1"/>
          </p:cNvPicPr>
          <p:nvPr/>
        </p:nvPicPr>
        <p:blipFill>
          <a:blip r:embed="rId17">
            <a:extLst>
              <a:ext uri="{28A0092B-C50C-407E-A947-70E740481C1C}">
                <a14:useLocalDpi xmlns:a14="http://schemas.microsoft.com/office/drawing/2010/main" val="0"/>
              </a:ext>
            </a:extLst>
          </a:blip>
          <a:stretch>
            <a:fillRect/>
          </a:stretch>
        </p:blipFill>
        <p:spPr>
          <a:xfrm>
            <a:off x="1237939" y="5085116"/>
            <a:ext cx="647700" cy="904875"/>
          </a:xfrm>
          <a:prstGeom prst="rect">
            <a:avLst/>
          </a:prstGeom>
        </p:spPr>
      </p:pic>
      <p:pic>
        <p:nvPicPr>
          <p:cNvPr id="159" name="Picture 158">
            <a:hlinkClick r:id="" action="ppaction://noaction"/>
          </p:cNvPr>
          <p:cNvPicPr>
            <a:picLocks noChangeAspect="1"/>
          </p:cNvPicPr>
          <p:nvPr/>
        </p:nvPicPr>
        <p:blipFill>
          <a:blip r:embed="rId18">
            <a:extLst>
              <a:ext uri="{28A0092B-C50C-407E-A947-70E740481C1C}">
                <a14:useLocalDpi xmlns:a14="http://schemas.microsoft.com/office/drawing/2010/main" val="0"/>
              </a:ext>
            </a:extLst>
          </a:blip>
          <a:stretch>
            <a:fillRect/>
          </a:stretch>
        </p:blipFill>
        <p:spPr>
          <a:xfrm>
            <a:off x="10861243" y="5670780"/>
            <a:ext cx="1180821" cy="998220"/>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4" name="vuidehoc">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19"/>
          <a:stretch>
            <a:fillRect/>
          </a:stretch>
        </p:blipFill>
        <p:spPr>
          <a:xfrm>
            <a:off x="-12703" y="-671549"/>
            <a:ext cx="609600" cy="609600"/>
          </a:xfrm>
          <a:prstGeom prst="rect">
            <a:avLst/>
          </a:prstGeom>
        </p:spPr>
      </p:pic>
      <p:pic>
        <p:nvPicPr>
          <p:cNvPr id="139" name="mau1">
            <a:hlinkClick r:id="rId20" action="ppaction://hlinksldjump"/>
          </p:cNvPr>
          <p:cNvPicPr>
            <a:picLocks noChangeAspect="1"/>
          </p:cNvPicPr>
          <p:nvPr/>
        </p:nvPicPr>
        <p:blipFill>
          <a:blip r:embed="rId21">
            <a:extLst>
              <a:ext uri="{28A0092B-C50C-407E-A947-70E740481C1C}">
                <a14:useLocalDpi xmlns:a14="http://schemas.microsoft.com/office/drawing/2010/main" val="0"/>
              </a:ext>
            </a:extLst>
          </a:blip>
          <a:stretch>
            <a:fillRect/>
          </a:stretch>
        </p:blipFill>
        <p:spPr>
          <a:xfrm>
            <a:off x="4646019" y="700412"/>
            <a:ext cx="2651990" cy="2651990"/>
          </a:xfrm>
          <a:prstGeom prst="rect">
            <a:avLst/>
          </a:prstGeom>
        </p:spPr>
      </p:pic>
      <p:pic>
        <p:nvPicPr>
          <p:cNvPr id="140" name="mau2">
            <a:hlinkClick r:id="rId22" action="ppaction://hlinksldjump"/>
          </p:cNvPr>
          <p:cNvPicPr>
            <a:picLocks noChangeAspect="1"/>
          </p:cNvPicPr>
          <p:nvPr/>
        </p:nvPicPr>
        <p:blipFill>
          <a:blip r:embed="rId23">
            <a:extLst>
              <a:ext uri="{28A0092B-C50C-407E-A947-70E740481C1C}">
                <a14:useLocalDpi xmlns:a14="http://schemas.microsoft.com/office/drawing/2010/main" val="0"/>
              </a:ext>
            </a:extLst>
          </a:blip>
          <a:stretch>
            <a:fillRect/>
          </a:stretch>
        </p:blipFill>
        <p:spPr>
          <a:xfrm>
            <a:off x="6945148" y="1095427"/>
            <a:ext cx="2633741" cy="2639810"/>
          </a:xfrm>
          <a:prstGeom prst="rect">
            <a:avLst/>
          </a:prstGeom>
        </p:spPr>
      </p:pic>
      <p:pic>
        <p:nvPicPr>
          <p:cNvPr id="141" name="mau3">
            <a:hlinkClick r:id="rId24" action="ppaction://hlinksldjump"/>
          </p:cNvPr>
          <p:cNvPicPr>
            <a:picLocks noChangeAspect="1"/>
          </p:cNvPicPr>
          <p:nvPr/>
        </p:nvPicPr>
        <p:blipFill>
          <a:blip r:embed="rId25">
            <a:extLst>
              <a:ext uri="{28A0092B-C50C-407E-A947-70E740481C1C}">
                <a14:useLocalDpi xmlns:a14="http://schemas.microsoft.com/office/drawing/2010/main" val="0"/>
              </a:ext>
            </a:extLst>
          </a:blip>
          <a:stretch>
            <a:fillRect/>
          </a:stretch>
        </p:blipFill>
        <p:spPr>
          <a:xfrm>
            <a:off x="9237413" y="734169"/>
            <a:ext cx="2639810" cy="2639810"/>
          </a:xfrm>
          <a:prstGeom prst="rect">
            <a:avLst/>
          </a:prstGeom>
        </p:spPr>
      </p:pic>
      <p:pic>
        <p:nvPicPr>
          <p:cNvPr id="142" name="mau4">
            <a:hlinkClick r:id="rId26" action="ppaction://hlinksldjump"/>
          </p:cNvPr>
          <p:cNvPicPr>
            <a:picLocks noChangeAspect="1"/>
          </p:cNvPicPr>
          <p:nvPr/>
        </p:nvPicPr>
        <p:blipFill>
          <a:blip r:embed="rId27">
            <a:extLst>
              <a:ext uri="{28A0092B-C50C-407E-A947-70E740481C1C}">
                <a14:useLocalDpi xmlns:a14="http://schemas.microsoft.com/office/drawing/2010/main" val="0"/>
              </a:ext>
            </a:extLst>
          </a:blip>
          <a:stretch>
            <a:fillRect/>
          </a:stretch>
        </p:blipFill>
        <p:spPr>
          <a:xfrm>
            <a:off x="4283241" y="2963835"/>
            <a:ext cx="2651990" cy="2651990"/>
          </a:xfrm>
          <a:prstGeom prst="rect">
            <a:avLst/>
          </a:prstGeom>
        </p:spPr>
      </p:pic>
      <p:pic>
        <p:nvPicPr>
          <p:cNvPr id="143" name="mau5">
            <a:hlinkClick r:id="rId28" action="ppaction://hlinksldjump"/>
          </p:cNvPr>
          <p:cNvPicPr>
            <a:picLocks noChangeAspect="1"/>
          </p:cNvPicPr>
          <p:nvPr/>
        </p:nvPicPr>
        <p:blipFill>
          <a:blip r:embed="rId29">
            <a:extLst>
              <a:ext uri="{28A0092B-C50C-407E-A947-70E740481C1C}">
                <a14:useLocalDpi xmlns:a14="http://schemas.microsoft.com/office/drawing/2010/main" val="0"/>
              </a:ext>
            </a:extLst>
          </a:blip>
          <a:stretch>
            <a:fillRect/>
          </a:stretch>
        </p:blipFill>
        <p:spPr>
          <a:xfrm>
            <a:off x="6591136" y="3364225"/>
            <a:ext cx="2633741" cy="2639810"/>
          </a:xfrm>
          <a:prstGeom prst="rect">
            <a:avLst/>
          </a:prstGeom>
        </p:spPr>
      </p:pic>
      <p:pic>
        <p:nvPicPr>
          <p:cNvPr id="144" name="mau6">
            <a:hlinkClick r:id="rId30" action="ppaction://hlinksldjump"/>
          </p:cNvPr>
          <p:cNvPicPr>
            <a:picLocks noChangeAspect="1"/>
          </p:cNvPicPr>
          <p:nvPr/>
        </p:nvPicPr>
        <p:blipFill>
          <a:blip r:embed="rId31">
            <a:extLst>
              <a:ext uri="{28A0092B-C50C-407E-A947-70E740481C1C}">
                <a14:useLocalDpi xmlns:a14="http://schemas.microsoft.com/office/drawing/2010/main" val="0"/>
              </a:ext>
            </a:extLst>
          </a:blip>
          <a:stretch>
            <a:fillRect/>
          </a:stretch>
        </p:blipFill>
        <p:spPr>
          <a:xfrm>
            <a:off x="8852577" y="3017254"/>
            <a:ext cx="2651990" cy="2651990"/>
          </a:xfrm>
          <a:prstGeom prst="rect">
            <a:avLst/>
          </a:prstGeom>
        </p:spPr>
      </p:pic>
      <p:sp>
        <p:nvSpPr>
          <p:cNvPr id="2" name="Rectangle 1">
            <a:extLst>
              <a:ext uri="{FF2B5EF4-FFF2-40B4-BE49-F238E27FC236}">
                <a16:creationId xmlns:a16="http://schemas.microsoft.com/office/drawing/2014/main" id="{6B484ACD-7DA4-824A-B8E0-4439660468C8}"/>
              </a:ext>
            </a:extLst>
          </p:cNvPr>
          <p:cNvSpPr/>
          <p:nvPr/>
        </p:nvSpPr>
        <p:spPr>
          <a:xfrm>
            <a:off x="3262184" y="6020821"/>
            <a:ext cx="2446638" cy="60240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VN"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Freeform 2">
            <a:extLst>
              <a:ext uri="{FF2B5EF4-FFF2-40B4-BE49-F238E27FC236}">
                <a16:creationId xmlns:a16="http://schemas.microsoft.com/office/drawing/2014/main" id="{12D249CF-99B2-994E-B505-B9783BC6C433}"/>
              </a:ext>
            </a:extLst>
          </p:cNvPr>
          <p:cNvSpPr/>
          <p:nvPr/>
        </p:nvSpPr>
        <p:spPr>
          <a:xfrm>
            <a:off x="480518" y="5670780"/>
            <a:ext cx="871980" cy="360260"/>
          </a:xfrm>
          <a:custGeom>
            <a:avLst/>
            <a:gdLst>
              <a:gd name="connsiteX0" fmla="*/ 177740 w 1060056"/>
              <a:gd name="connsiteY0" fmla="*/ 0 h 330824"/>
              <a:gd name="connsiteX1" fmla="*/ 65445 w 1060056"/>
              <a:gd name="connsiteY1" fmla="*/ 272716 h 330824"/>
              <a:gd name="connsiteX2" fmla="*/ 899635 w 1060056"/>
              <a:gd name="connsiteY2" fmla="*/ 304800 h 330824"/>
              <a:gd name="connsiteX3" fmla="*/ 995887 w 1060056"/>
              <a:gd name="connsiteY3" fmla="*/ 256674 h 330824"/>
              <a:gd name="connsiteX4" fmla="*/ 1060056 w 1060056"/>
              <a:gd name="connsiteY4" fmla="*/ 192505 h 330824"/>
              <a:gd name="connsiteX5" fmla="*/ 979845 w 1060056"/>
              <a:gd name="connsiteY5" fmla="*/ 128337 h 330824"/>
              <a:gd name="connsiteX6" fmla="*/ 883592 w 1060056"/>
              <a:gd name="connsiteY6" fmla="*/ 96253 h 330824"/>
              <a:gd name="connsiteX7" fmla="*/ 386287 w 1060056"/>
              <a:gd name="connsiteY7" fmla="*/ 48126 h 330824"/>
              <a:gd name="connsiteX8" fmla="*/ 33361 w 1060056"/>
              <a:gd name="connsiteY8" fmla="*/ 64168 h 330824"/>
              <a:gd name="connsiteX9" fmla="*/ 17319 w 1060056"/>
              <a:gd name="connsiteY9" fmla="*/ 192505 h 330824"/>
              <a:gd name="connsiteX10" fmla="*/ 81487 w 1060056"/>
              <a:gd name="connsiteY10" fmla="*/ 256674 h 330824"/>
              <a:gd name="connsiteX11" fmla="*/ 97529 w 1060056"/>
              <a:gd name="connsiteY11" fmla="*/ 256674 h 33082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1060056" h="330824">
                <a:moveTo>
                  <a:pt x="177740" y="0"/>
                </a:moveTo>
                <a:cubicBezTo>
                  <a:pt x="140308" y="90905"/>
                  <a:pt x="-25123" y="234476"/>
                  <a:pt x="65445" y="272716"/>
                </a:cubicBezTo>
                <a:cubicBezTo>
                  <a:pt x="321800" y="380955"/>
                  <a:pt x="899635" y="304800"/>
                  <a:pt x="899635" y="304800"/>
                </a:cubicBezTo>
                <a:cubicBezTo>
                  <a:pt x="946216" y="289273"/>
                  <a:pt x="956308" y="290599"/>
                  <a:pt x="995887" y="256674"/>
                </a:cubicBezTo>
                <a:cubicBezTo>
                  <a:pt x="1018854" y="236988"/>
                  <a:pt x="1060056" y="192505"/>
                  <a:pt x="1060056" y="192505"/>
                </a:cubicBezTo>
                <a:cubicBezTo>
                  <a:pt x="884537" y="134000"/>
                  <a:pt x="1145701" y="231996"/>
                  <a:pt x="979845" y="128337"/>
                </a:cubicBezTo>
                <a:cubicBezTo>
                  <a:pt x="951166" y="110413"/>
                  <a:pt x="916952" y="101813"/>
                  <a:pt x="883592" y="96253"/>
                </a:cubicBezTo>
                <a:cubicBezTo>
                  <a:pt x="590731" y="47442"/>
                  <a:pt x="756051" y="67587"/>
                  <a:pt x="386287" y="48126"/>
                </a:cubicBezTo>
                <a:cubicBezTo>
                  <a:pt x="268645" y="53473"/>
                  <a:pt x="150215" y="49561"/>
                  <a:pt x="33361" y="64168"/>
                </a:cubicBezTo>
                <a:cubicBezTo>
                  <a:pt x="-29350" y="72007"/>
                  <a:pt x="15193" y="182939"/>
                  <a:pt x="17319" y="192505"/>
                </a:cubicBezTo>
                <a:cubicBezTo>
                  <a:pt x="29901" y="249125"/>
                  <a:pt x="26126" y="242834"/>
                  <a:pt x="81487" y="256674"/>
                </a:cubicBezTo>
                <a:cubicBezTo>
                  <a:pt x="86675" y="257971"/>
                  <a:pt x="92182" y="256674"/>
                  <a:pt x="97529" y="256674"/>
                </a:cubicBezTo>
              </a:path>
            </a:pathLst>
          </a:custGeom>
          <a:solidFill>
            <a:srgbClr val="69C232"/>
          </a:solid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VN"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5" name="Picture 24">
            <a:extLst>
              <a:ext uri="{FF2B5EF4-FFF2-40B4-BE49-F238E27FC236}">
                <a16:creationId xmlns:a16="http://schemas.microsoft.com/office/drawing/2014/main" id="{FEDC5C1A-C53F-6746-ACD0-77CC1F4434C8}"/>
              </a:ext>
            </a:extLst>
          </p:cNvPr>
          <p:cNvPicPr>
            <a:picLocks noChangeAspect="1"/>
          </p:cNvPicPr>
          <p:nvPr/>
        </p:nvPicPr>
        <p:blipFill>
          <a:blip r:embed="rId17">
            <a:extLst>
              <a:ext uri="{28A0092B-C50C-407E-A947-70E740481C1C}">
                <a14:useLocalDpi xmlns:a14="http://schemas.microsoft.com/office/drawing/2010/main" val="0"/>
              </a:ext>
            </a:extLst>
          </a:blip>
          <a:stretch>
            <a:fillRect/>
          </a:stretch>
        </p:blipFill>
        <p:spPr>
          <a:xfrm>
            <a:off x="697439" y="5173346"/>
            <a:ext cx="647700" cy="904875"/>
          </a:xfrm>
          <a:prstGeom prst="rect">
            <a:avLst/>
          </a:prstGeom>
        </p:spPr>
      </p:pic>
    </p:spTree>
    <p:extLst>
      <p:ext uri="{BB962C8B-B14F-4D97-AF65-F5344CB8AC3E}">
        <p14:creationId xmlns:p14="http://schemas.microsoft.com/office/powerpoint/2010/main" val="3991872985"/>
      </p:ext>
    </p:extLst>
  </p:cSld>
  <p:clrMapOvr>
    <a:masterClrMapping/>
  </p:clrMapOvr>
  <p:transition spd="slow">
    <p:cove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2" presetClass="emph" presetSubtype="0" repeatCount="indefinite" fill="hold" nodeType="withEffect">
                                  <p:stCondLst>
                                    <p:cond delay="0"/>
                                  </p:stCondLst>
                                  <p:childTnLst>
                                    <p:animRot by="120000">
                                      <p:cBhvr>
                                        <p:cTn id="6" dur="275" fill="hold">
                                          <p:stCondLst>
                                            <p:cond delay="0"/>
                                          </p:stCondLst>
                                        </p:cTn>
                                        <p:tgtEl>
                                          <p:spTgt spid="149"/>
                                        </p:tgtEl>
                                        <p:attrNameLst>
                                          <p:attrName>r</p:attrName>
                                        </p:attrNameLst>
                                      </p:cBhvr>
                                    </p:animRot>
                                    <p:animRot by="-240000">
                                      <p:cBhvr>
                                        <p:cTn id="7" dur="550" fill="hold">
                                          <p:stCondLst>
                                            <p:cond delay="550"/>
                                          </p:stCondLst>
                                        </p:cTn>
                                        <p:tgtEl>
                                          <p:spTgt spid="149"/>
                                        </p:tgtEl>
                                        <p:attrNameLst>
                                          <p:attrName>r</p:attrName>
                                        </p:attrNameLst>
                                      </p:cBhvr>
                                    </p:animRot>
                                    <p:animRot by="240000">
                                      <p:cBhvr>
                                        <p:cTn id="8" dur="550" fill="hold">
                                          <p:stCondLst>
                                            <p:cond delay="1100"/>
                                          </p:stCondLst>
                                        </p:cTn>
                                        <p:tgtEl>
                                          <p:spTgt spid="149"/>
                                        </p:tgtEl>
                                        <p:attrNameLst>
                                          <p:attrName>r</p:attrName>
                                        </p:attrNameLst>
                                      </p:cBhvr>
                                    </p:animRot>
                                    <p:animRot by="-240000">
                                      <p:cBhvr>
                                        <p:cTn id="9" dur="550" fill="hold">
                                          <p:stCondLst>
                                            <p:cond delay="1650"/>
                                          </p:stCondLst>
                                        </p:cTn>
                                        <p:tgtEl>
                                          <p:spTgt spid="149"/>
                                        </p:tgtEl>
                                        <p:attrNameLst>
                                          <p:attrName>r</p:attrName>
                                        </p:attrNameLst>
                                      </p:cBhvr>
                                    </p:animRot>
                                    <p:animRot by="120000">
                                      <p:cBhvr>
                                        <p:cTn id="10" dur="550" fill="hold">
                                          <p:stCondLst>
                                            <p:cond delay="2200"/>
                                          </p:stCondLst>
                                        </p:cTn>
                                        <p:tgtEl>
                                          <p:spTgt spid="149"/>
                                        </p:tgtEl>
                                        <p:attrNameLst>
                                          <p:attrName>r</p:attrName>
                                        </p:attrNameLst>
                                      </p:cBhvr>
                                    </p:animRot>
                                  </p:childTnLst>
                                </p:cTn>
                              </p:par>
                              <p:par>
                                <p:cTn id="11" presetID="1" presetClass="mediacall" presetSubtype="0" fill="hold" nodeType="withEffect">
                                  <p:stCondLst>
                                    <p:cond delay="0"/>
                                  </p:stCondLst>
                                  <p:childTnLst>
                                    <p:cmd type="call" cmd="playFrom(0.0)">
                                      <p:cBhvr>
                                        <p:cTn id="12" dur="6058"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13" restart="whenNotActive" fill="hold" evtFilter="cancelBubble" nodeType="interactiveSeq">
                <p:stCondLst>
                  <p:cond evt="onClick" delay="0">
                    <p:tgtEl>
                      <p:spTgt spid="124"/>
                    </p:tgtEl>
                  </p:cond>
                </p:stCondLst>
                <p:endSync evt="end" delay="0">
                  <p:rtn val="all"/>
                </p:endSync>
                <p:childTnLst>
                  <p:par>
                    <p:cTn id="14" fill="hold">
                      <p:stCondLst>
                        <p:cond delay="0"/>
                      </p:stCondLst>
                      <p:childTnLst>
                        <p:par>
                          <p:cTn id="15" fill="hold">
                            <p:stCondLst>
                              <p:cond delay="0"/>
                            </p:stCondLst>
                            <p:childTnLst>
                              <p:par>
                                <p:cTn id="16" presetID="10" presetClass="exit" presetSubtype="0" fill="hold" nodeType="clickEffect">
                                  <p:stCondLst>
                                    <p:cond delay="0"/>
                                  </p:stCondLst>
                                  <p:childTnLst>
                                    <p:animEffect transition="out" filter="fade">
                                      <p:cBhvr>
                                        <p:cTn id="17" dur="500"/>
                                        <p:tgtEl>
                                          <p:spTgt spid="124"/>
                                        </p:tgtEl>
                                      </p:cBhvr>
                                    </p:animEffect>
                                    <p:set>
                                      <p:cBhvr>
                                        <p:cTn id="18" dur="1" fill="hold">
                                          <p:stCondLst>
                                            <p:cond delay="499"/>
                                          </p:stCondLst>
                                        </p:cTn>
                                        <p:tgtEl>
                                          <p:spTgt spid="124"/>
                                        </p:tgtEl>
                                        <p:attrNameLst>
                                          <p:attrName>style.visibility</p:attrName>
                                        </p:attrNameLst>
                                      </p:cBhvr>
                                      <p:to>
                                        <p:strVal val="hidden"/>
                                      </p:to>
                                    </p:set>
                                  </p:childTnLst>
                                  <p:subTnLst>
                                    <p:audio>
                                      <p:cMediaNode>
                                        <p:cTn display="0" masterRel="sameClick">
                                          <p:stCondLst>
                                            <p:cond evt="begin" delay="0">
                                              <p:tn val="16"/>
                                            </p:cond>
                                          </p:stCondLst>
                                          <p:endCondLst>
                                            <p:cond evt="onStopAudio" delay="0">
                                              <p:tgtEl>
                                                <p:sldTgt/>
                                              </p:tgtEl>
                                            </p:cond>
                                          </p:endCondLst>
                                        </p:cTn>
                                        <p:tgtEl>
                                          <p:sndTgt r:embed="rId4" name="cashreg.wav"/>
                                        </p:tgtEl>
                                      </p:cMediaNode>
                                    </p:audio>
                                  </p:subTnLst>
                                </p:cTn>
                              </p:par>
                            </p:childTnLst>
                          </p:cTn>
                        </p:par>
                      </p:childTnLst>
                    </p:cTn>
                  </p:par>
                </p:childTnLst>
              </p:cTn>
              <p:nextCondLst>
                <p:cond evt="onClick" delay="0">
                  <p:tgtEl>
                    <p:spTgt spid="124"/>
                  </p:tgtEl>
                </p:cond>
              </p:nextCondLst>
            </p:seq>
            <p:seq concurrent="1" nextAc="seek">
              <p:cTn id="19" restart="whenNotActive" fill="hold" evtFilter="cancelBubble" nodeType="interactiveSeq">
                <p:stCondLst>
                  <p:cond evt="onClick" delay="0">
                    <p:tgtEl>
                      <p:spTgt spid="125"/>
                    </p:tgtEl>
                  </p:cond>
                </p:stCondLst>
                <p:endSync evt="end" delay="0">
                  <p:rtn val="all"/>
                </p:endSync>
                <p:childTnLst>
                  <p:par>
                    <p:cTn id="20" fill="hold">
                      <p:stCondLst>
                        <p:cond delay="0"/>
                      </p:stCondLst>
                      <p:childTnLst>
                        <p:par>
                          <p:cTn id="21" fill="hold">
                            <p:stCondLst>
                              <p:cond delay="0"/>
                            </p:stCondLst>
                            <p:childTnLst>
                              <p:par>
                                <p:cTn id="22" presetID="10" presetClass="exit" presetSubtype="0" fill="hold" nodeType="clickEffect">
                                  <p:stCondLst>
                                    <p:cond delay="0"/>
                                  </p:stCondLst>
                                  <p:childTnLst>
                                    <p:animEffect transition="out" filter="fade">
                                      <p:cBhvr>
                                        <p:cTn id="23" dur="500"/>
                                        <p:tgtEl>
                                          <p:spTgt spid="125"/>
                                        </p:tgtEl>
                                      </p:cBhvr>
                                    </p:animEffect>
                                    <p:set>
                                      <p:cBhvr>
                                        <p:cTn id="24" dur="1" fill="hold">
                                          <p:stCondLst>
                                            <p:cond delay="499"/>
                                          </p:stCondLst>
                                        </p:cTn>
                                        <p:tgtEl>
                                          <p:spTgt spid="125"/>
                                        </p:tgtEl>
                                        <p:attrNameLst>
                                          <p:attrName>style.visibility</p:attrName>
                                        </p:attrNameLst>
                                      </p:cBhvr>
                                      <p:to>
                                        <p:strVal val="hidden"/>
                                      </p:to>
                                    </p:set>
                                  </p:childTnLst>
                                  <p:subTnLst>
                                    <p:audio>
                                      <p:cMediaNode>
                                        <p:cTn display="0" masterRel="sameClick">
                                          <p:stCondLst>
                                            <p:cond evt="begin" delay="0">
                                              <p:tn val="22"/>
                                            </p:cond>
                                          </p:stCondLst>
                                          <p:endCondLst>
                                            <p:cond evt="onStopAudio" delay="0">
                                              <p:tgtEl>
                                                <p:sldTgt/>
                                              </p:tgtEl>
                                            </p:cond>
                                          </p:endCondLst>
                                        </p:cTn>
                                        <p:tgtEl>
                                          <p:sndTgt r:embed="rId4" name="cashreg.wav"/>
                                        </p:tgtEl>
                                      </p:cMediaNode>
                                    </p:audio>
                                  </p:subTnLst>
                                </p:cTn>
                              </p:par>
                            </p:childTnLst>
                          </p:cTn>
                        </p:par>
                      </p:childTnLst>
                    </p:cTn>
                  </p:par>
                </p:childTnLst>
              </p:cTn>
              <p:nextCondLst>
                <p:cond evt="onClick" delay="0">
                  <p:tgtEl>
                    <p:spTgt spid="125"/>
                  </p:tgtEl>
                </p:cond>
              </p:nextCondLst>
            </p:seq>
            <p:seq concurrent="1" nextAc="seek">
              <p:cTn id="25" restart="whenNotActive" fill="hold" evtFilter="cancelBubble" nodeType="interactiveSeq">
                <p:stCondLst>
                  <p:cond evt="onClick" delay="0">
                    <p:tgtEl>
                      <p:spTgt spid="126"/>
                    </p:tgtEl>
                  </p:cond>
                </p:stCondLst>
                <p:endSync evt="end" delay="0">
                  <p:rtn val="all"/>
                </p:endSync>
                <p:childTnLst>
                  <p:par>
                    <p:cTn id="26" fill="hold">
                      <p:stCondLst>
                        <p:cond delay="0"/>
                      </p:stCondLst>
                      <p:childTnLst>
                        <p:par>
                          <p:cTn id="27" fill="hold">
                            <p:stCondLst>
                              <p:cond delay="0"/>
                            </p:stCondLst>
                            <p:childTnLst>
                              <p:par>
                                <p:cTn id="28" presetID="10" presetClass="exit" presetSubtype="0" fill="hold" nodeType="clickEffect">
                                  <p:stCondLst>
                                    <p:cond delay="0"/>
                                  </p:stCondLst>
                                  <p:childTnLst>
                                    <p:animEffect transition="out" filter="fade">
                                      <p:cBhvr>
                                        <p:cTn id="29" dur="500"/>
                                        <p:tgtEl>
                                          <p:spTgt spid="126"/>
                                        </p:tgtEl>
                                      </p:cBhvr>
                                    </p:animEffect>
                                    <p:set>
                                      <p:cBhvr>
                                        <p:cTn id="30" dur="1" fill="hold">
                                          <p:stCondLst>
                                            <p:cond delay="499"/>
                                          </p:stCondLst>
                                        </p:cTn>
                                        <p:tgtEl>
                                          <p:spTgt spid="126"/>
                                        </p:tgtEl>
                                        <p:attrNameLst>
                                          <p:attrName>style.visibility</p:attrName>
                                        </p:attrNameLst>
                                      </p:cBhvr>
                                      <p:to>
                                        <p:strVal val="hidden"/>
                                      </p:to>
                                    </p:set>
                                  </p:childTnLst>
                                  <p:subTnLst>
                                    <p:audio>
                                      <p:cMediaNode>
                                        <p:cTn display="0" masterRel="sameClick">
                                          <p:stCondLst>
                                            <p:cond evt="begin" delay="0">
                                              <p:tn val="28"/>
                                            </p:cond>
                                          </p:stCondLst>
                                          <p:endCondLst>
                                            <p:cond evt="onStopAudio" delay="0">
                                              <p:tgtEl>
                                                <p:sldTgt/>
                                              </p:tgtEl>
                                            </p:cond>
                                          </p:endCondLst>
                                        </p:cTn>
                                        <p:tgtEl>
                                          <p:sndTgt r:embed="rId4" name="cashreg.wav"/>
                                        </p:tgtEl>
                                      </p:cMediaNode>
                                    </p:audio>
                                  </p:subTnLst>
                                </p:cTn>
                              </p:par>
                            </p:childTnLst>
                          </p:cTn>
                        </p:par>
                      </p:childTnLst>
                    </p:cTn>
                  </p:par>
                </p:childTnLst>
              </p:cTn>
              <p:nextCondLst>
                <p:cond evt="onClick" delay="0">
                  <p:tgtEl>
                    <p:spTgt spid="126"/>
                  </p:tgtEl>
                </p:cond>
              </p:nextCondLst>
            </p:seq>
            <p:seq concurrent="1" nextAc="seek">
              <p:cTn id="31" restart="whenNotActive" fill="hold" evtFilter="cancelBubble" nodeType="interactiveSeq">
                <p:stCondLst>
                  <p:cond evt="onClick" delay="0">
                    <p:tgtEl>
                      <p:spTgt spid="127"/>
                    </p:tgtEl>
                  </p:cond>
                </p:stCondLst>
                <p:endSync evt="end" delay="0">
                  <p:rtn val="all"/>
                </p:endSync>
                <p:childTnLst>
                  <p:par>
                    <p:cTn id="32" fill="hold">
                      <p:stCondLst>
                        <p:cond delay="0"/>
                      </p:stCondLst>
                      <p:childTnLst>
                        <p:par>
                          <p:cTn id="33" fill="hold">
                            <p:stCondLst>
                              <p:cond delay="0"/>
                            </p:stCondLst>
                            <p:childTnLst>
                              <p:par>
                                <p:cTn id="34" presetID="10" presetClass="exit" presetSubtype="0" fill="hold" nodeType="clickEffect">
                                  <p:stCondLst>
                                    <p:cond delay="0"/>
                                  </p:stCondLst>
                                  <p:childTnLst>
                                    <p:animEffect transition="out" filter="fade">
                                      <p:cBhvr>
                                        <p:cTn id="35" dur="500"/>
                                        <p:tgtEl>
                                          <p:spTgt spid="127"/>
                                        </p:tgtEl>
                                      </p:cBhvr>
                                    </p:animEffect>
                                    <p:set>
                                      <p:cBhvr>
                                        <p:cTn id="36" dur="1" fill="hold">
                                          <p:stCondLst>
                                            <p:cond delay="499"/>
                                          </p:stCondLst>
                                        </p:cTn>
                                        <p:tgtEl>
                                          <p:spTgt spid="127"/>
                                        </p:tgtEl>
                                        <p:attrNameLst>
                                          <p:attrName>style.visibility</p:attrName>
                                        </p:attrNameLst>
                                      </p:cBhvr>
                                      <p:to>
                                        <p:strVal val="hidden"/>
                                      </p:to>
                                    </p:set>
                                  </p:childTnLst>
                                  <p:subTnLst>
                                    <p:audio>
                                      <p:cMediaNode>
                                        <p:cTn display="0" masterRel="sameClick">
                                          <p:stCondLst>
                                            <p:cond evt="begin" delay="0">
                                              <p:tn val="34"/>
                                            </p:cond>
                                          </p:stCondLst>
                                          <p:endCondLst>
                                            <p:cond evt="onStopAudio" delay="0">
                                              <p:tgtEl>
                                                <p:sldTgt/>
                                              </p:tgtEl>
                                            </p:cond>
                                          </p:endCondLst>
                                        </p:cTn>
                                        <p:tgtEl>
                                          <p:sndTgt r:embed="rId4" name="cashreg.wav"/>
                                        </p:tgtEl>
                                      </p:cMediaNode>
                                    </p:audio>
                                  </p:subTnLst>
                                </p:cTn>
                              </p:par>
                            </p:childTnLst>
                          </p:cTn>
                        </p:par>
                      </p:childTnLst>
                    </p:cTn>
                  </p:par>
                </p:childTnLst>
              </p:cTn>
              <p:nextCondLst>
                <p:cond evt="onClick" delay="0">
                  <p:tgtEl>
                    <p:spTgt spid="127"/>
                  </p:tgtEl>
                </p:cond>
              </p:nextCondLst>
            </p:seq>
            <p:seq concurrent="1" nextAc="seek">
              <p:cTn id="37" restart="whenNotActive" fill="hold" evtFilter="cancelBubble" nodeType="interactiveSeq">
                <p:stCondLst>
                  <p:cond evt="onClick" delay="0">
                    <p:tgtEl>
                      <p:spTgt spid="128"/>
                    </p:tgtEl>
                  </p:cond>
                </p:stCondLst>
                <p:endSync evt="end" delay="0">
                  <p:rtn val="all"/>
                </p:endSync>
                <p:childTnLst>
                  <p:par>
                    <p:cTn id="38" fill="hold">
                      <p:stCondLst>
                        <p:cond delay="0"/>
                      </p:stCondLst>
                      <p:childTnLst>
                        <p:par>
                          <p:cTn id="39" fill="hold">
                            <p:stCondLst>
                              <p:cond delay="0"/>
                            </p:stCondLst>
                            <p:childTnLst>
                              <p:par>
                                <p:cTn id="40" presetID="10" presetClass="exit" presetSubtype="0" fill="hold" nodeType="clickEffect">
                                  <p:stCondLst>
                                    <p:cond delay="0"/>
                                  </p:stCondLst>
                                  <p:childTnLst>
                                    <p:animEffect transition="out" filter="fade">
                                      <p:cBhvr>
                                        <p:cTn id="41" dur="500"/>
                                        <p:tgtEl>
                                          <p:spTgt spid="128"/>
                                        </p:tgtEl>
                                      </p:cBhvr>
                                    </p:animEffect>
                                    <p:set>
                                      <p:cBhvr>
                                        <p:cTn id="42" dur="1" fill="hold">
                                          <p:stCondLst>
                                            <p:cond delay="499"/>
                                          </p:stCondLst>
                                        </p:cTn>
                                        <p:tgtEl>
                                          <p:spTgt spid="128"/>
                                        </p:tgtEl>
                                        <p:attrNameLst>
                                          <p:attrName>style.visibility</p:attrName>
                                        </p:attrNameLst>
                                      </p:cBhvr>
                                      <p:to>
                                        <p:strVal val="hidden"/>
                                      </p:to>
                                    </p:set>
                                  </p:childTnLst>
                                  <p:subTnLst>
                                    <p:audio>
                                      <p:cMediaNode>
                                        <p:cTn display="0" masterRel="sameClick">
                                          <p:stCondLst>
                                            <p:cond evt="begin" delay="0">
                                              <p:tn val="40"/>
                                            </p:cond>
                                          </p:stCondLst>
                                          <p:endCondLst>
                                            <p:cond evt="onStopAudio" delay="0">
                                              <p:tgtEl>
                                                <p:sldTgt/>
                                              </p:tgtEl>
                                            </p:cond>
                                          </p:endCondLst>
                                        </p:cTn>
                                        <p:tgtEl>
                                          <p:sndTgt r:embed="rId4" name="cashreg.wav"/>
                                        </p:tgtEl>
                                      </p:cMediaNode>
                                    </p:audio>
                                  </p:subTnLst>
                                </p:cTn>
                              </p:par>
                            </p:childTnLst>
                          </p:cTn>
                        </p:par>
                      </p:childTnLst>
                    </p:cTn>
                  </p:par>
                </p:childTnLst>
              </p:cTn>
              <p:nextCondLst>
                <p:cond evt="onClick" delay="0">
                  <p:tgtEl>
                    <p:spTgt spid="128"/>
                  </p:tgtEl>
                </p:cond>
              </p:nextCondLst>
            </p:seq>
            <p:seq concurrent="1" nextAc="seek">
              <p:cTn id="43" restart="whenNotActive" fill="hold" evtFilter="cancelBubble" nodeType="interactiveSeq">
                <p:stCondLst>
                  <p:cond evt="onClick" delay="0">
                    <p:tgtEl>
                      <p:spTgt spid="129"/>
                    </p:tgtEl>
                  </p:cond>
                </p:stCondLst>
                <p:endSync evt="end" delay="0">
                  <p:rtn val="all"/>
                </p:endSync>
                <p:childTnLst>
                  <p:par>
                    <p:cTn id="44" fill="hold">
                      <p:stCondLst>
                        <p:cond delay="0"/>
                      </p:stCondLst>
                      <p:childTnLst>
                        <p:par>
                          <p:cTn id="45" fill="hold">
                            <p:stCondLst>
                              <p:cond delay="0"/>
                            </p:stCondLst>
                            <p:childTnLst>
                              <p:par>
                                <p:cTn id="46" presetID="10" presetClass="exit" presetSubtype="0" fill="hold" nodeType="clickEffect">
                                  <p:stCondLst>
                                    <p:cond delay="0"/>
                                  </p:stCondLst>
                                  <p:childTnLst>
                                    <p:animEffect transition="out" filter="fade">
                                      <p:cBhvr>
                                        <p:cTn id="47" dur="500"/>
                                        <p:tgtEl>
                                          <p:spTgt spid="129"/>
                                        </p:tgtEl>
                                      </p:cBhvr>
                                    </p:animEffect>
                                    <p:set>
                                      <p:cBhvr>
                                        <p:cTn id="48" dur="1" fill="hold">
                                          <p:stCondLst>
                                            <p:cond delay="499"/>
                                          </p:stCondLst>
                                        </p:cTn>
                                        <p:tgtEl>
                                          <p:spTgt spid="129"/>
                                        </p:tgtEl>
                                        <p:attrNameLst>
                                          <p:attrName>style.visibility</p:attrName>
                                        </p:attrNameLst>
                                      </p:cBhvr>
                                      <p:to>
                                        <p:strVal val="hidden"/>
                                      </p:to>
                                    </p:set>
                                  </p:childTnLst>
                                  <p:subTnLst>
                                    <p:audio>
                                      <p:cMediaNode>
                                        <p:cTn display="0" masterRel="sameClick">
                                          <p:stCondLst>
                                            <p:cond evt="begin" delay="0">
                                              <p:tn val="46"/>
                                            </p:cond>
                                          </p:stCondLst>
                                          <p:endCondLst>
                                            <p:cond evt="onStopAudio" delay="0">
                                              <p:tgtEl>
                                                <p:sldTgt/>
                                              </p:tgtEl>
                                            </p:cond>
                                          </p:endCondLst>
                                        </p:cTn>
                                        <p:tgtEl>
                                          <p:sndTgt r:embed="rId4" name="cashreg.wav"/>
                                        </p:tgtEl>
                                      </p:cMediaNode>
                                    </p:audio>
                                  </p:subTnLst>
                                </p:cTn>
                              </p:par>
                            </p:childTnLst>
                          </p:cTn>
                        </p:par>
                      </p:childTnLst>
                    </p:cTn>
                  </p:par>
                </p:childTnLst>
              </p:cTn>
              <p:nextCondLst>
                <p:cond evt="onClick" delay="0">
                  <p:tgtEl>
                    <p:spTgt spid="129"/>
                  </p:tgtEl>
                </p:cond>
              </p:nextCondLst>
            </p:seq>
            <p:seq concurrent="1" nextAc="seek">
              <p:cTn id="49" restart="whenNotActive" fill="hold" evtFilter="cancelBubble" nodeType="interactiveSeq">
                <p:stCondLst>
                  <p:cond evt="onClick" delay="0">
                    <p:tgtEl>
                      <p:spTgt spid="139"/>
                    </p:tgtEl>
                  </p:cond>
                </p:stCondLst>
                <p:endSync evt="end" delay="0">
                  <p:rtn val="all"/>
                </p:endSync>
                <p:childTnLst>
                  <p:par>
                    <p:cTn id="50" fill="hold">
                      <p:stCondLst>
                        <p:cond delay="0"/>
                      </p:stCondLst>
                      <p:childTnLst>
                        <p:par>
                          <p:cTn id="51" fill="hold">
                            <p:stCondLst>
                              <p:cond delay="0"/>
                            </p:stCondLst>
                            <p:childTnLst>
                              <p:par>
                                <p:cTn id="52" presetID="10" presetClass="exit" presetSubtype="0" fill="hold" nodeType="clickEffect">
                                  <p:stCondLst>
                                    <p:cond delay="0"/>
                                  </p:stCondLst>
                                  <p:childTnLst>
                                    <p:animEffect transition="out" filter="fade">
                                      <p:cBhvr>
                                        <p:cTn id="53" dur="500"/>
                                        <p:tgtEl>
                                          <p:spTgt spid="139"/>
                                        </p:tgtEl>
                                      </p:cBhvr>
                                    </p:animEffect>
                                    <p:set>
                                      <p:cBhvr>
                                        <p:cTn id="54" dur="1" fill="hold">
                                          <p:stCondLst>
                                            <p:cond delay="499"/>
                                          </p:stCondLst>
                                        </p:cTn>
                                        <p:tgtEl>
                                          <p:spTgt spid="139"/>
                                        </p:tgtEl>
                                        <p:attrNameLst>
                                          <p:attrName>style.visibility</p:attrName>
                                        </p:attrNameLst>
                                      </p:cBhvr>
                                      <p:to>
                                        <p:strVal val="hidden"/>
                                      </p:to>
                                    </p:set>
                                  </p:childTnLst>
                                </p:cTn>
                              </p:par>
                            </p:childTnLst>
                          </p:cTn>
                        </p:par>
                      </p:childTnLst>
                    </p:cTn>
                  </p:par>
                </p:childTnLst>
              </p:cTn>
              <p:nextCondLst>
                <p:cond evt="onClick" delay="0">
                  <p:tgtEl>
                    <p:spTgt spid="139"/>
                  </p:tgtEl>
                </p:cond>
              </p:nextCondLst>
            </p:seq>
            <p:seq concurrent="1" nextAc="seek">
              <p:cTn id="55" restart="whenNotActive" fill="hold" evtFilter="cancelBubble" nodeType="interactiveSeq">
                <p:stCondLst>
                  <p:cond evt="onClick" delay="0">
                    <p:tgtEl>
                      <p:spTgt spid="140"/>
                    </p:tgtEl>
                  </p:cond>
                </p:stCondLst>
                <p:endSync evt="end" delay="0">
                  <p:rtn val="all"/>
                </p:endSync>
                <p:childTnLst>
                  <p:par>
                    <p:cTn id="56" fill="hold">
                      <p:stCondLst>
                        <p:cond delay="0"/>
                      </p:stCondLst>
                      <p:childTnLst>
                        <p:par>
                          <p:cTn id="57" fill="hold">
                            <p:stCondLst>
                              <p:cond delay="0"/>
                            </p:stCondLst>
                            <p:childTnLst>
                              <p:par>
                                <p:cTn id="58" presetID="10" presetClass="exit" presetSubtype="0" fill="hold" nodeType="clickEffect">
                                  <p:stCondLst>
                                    <p:cond delay="0"/>
                                  </p:stCondLst>
                                  <p:childTnLst>
                                    <p:animEffect transition="out" filter="fade">
                                      <p:cBhvr>
                                        <p:cTn id="59" dur="500"/>
                                        <p:tgtEl>
                                          <p:spTgt spid="140"/>
                                        </p:tgtEl>
                                      </p:cBhvr>
                                    </p:animEffect>
                                    <p:set>
                                      <p:cBhvr>
                                        <p:cTn id="60" dur="1" fill="hold">
                                          <p:stCondLst>
                                            <p:cond delay="499"/>
                                          </p:stCondLst>
                                        </p:cTn>
                                        <p:tgtEl>
                                          <p:spTgt spid="140"/>
                                        </p:tgtEl>
                                        <p:attrNameLst>
                                          <p:attrName>style.visibility</p:attrName>
                                        </p:attrNameLst>
                                      </p:cBhvr>
                                      <p:to>
                                        <p:strVal val="hidden"/>
                                      </p:to>
                                    </p:set>
                                  </p:childTnLst>
                                </p:cTn>
                              </p:par>
                            </p:childTnLst>
                          </p:cTn>
                        </p:par>
                      </p:childTnLst>
                    </p:cTn>
                  </p:par>
                </p:childTnLst>
              </p:cTn>
              <p:nextCondLst>
                <p:cond evt="onClick" delay="0">
                  <p:tgtEl>
                    <p:spTgt spid="140"/>
                  </p:tgtEl>
                </p:cond>
              </p:nextCondLst>
            </p:seq>
            <p:seq concurrent="1" nextAc="seek">
              <p:cTn id="61" restart="whenNotActive" fill="hold" evtFilter="cancelBubble" nodeType="interactiveSeq">
                <p:stCondLst>
                  <p:cond evt="onClick" delay="0">
                    <p:tgtEl>
                      <p:spTgt spid="141"/>
                    </p:tgtEl>
                  </p:cond>
                </p:stCondLst>
                <p:endSync evt="end" delay="0">
                  <p:rtn val="all"/>
                </p:endSync>
                <p:childTnLst>
                  <p:par>
                    <p:cTn id="62" fill="hold">
                      <p:stCondLst>
                        <p:cond delay="0"/>
                      </p:stCondLst>
                      <p:childTnLst>
                        <p:par>
                          <p:cTn id="63" fill="hold">
                            <p:stCondLst>
                              <p:cond delay="0"/>
                            </p:stCondLst>
                            <p:childTnLst>
                              <p:par>
                                <p:cTn id="64" presetID="10" presetClass="exit" presetSubtype="0" fill="hold" nodeType="clickEffect">
                                  <p:stCondLst>
                                    <p:cond delay="0"/>
                                  </p:stCondLst>
                                  <p:childTnLst>
                                    <p:animEffect transition="out" filter="fade">
                                      <p:cBhvr>
                                        <p:cTn id="65" dur="500"/>
                                        <p:tgtEl>
                                          <p:spTgt spid="141"/>
                                        </p:tgtEl>
                                      </p:cBhvr>
                                    </p:animEffect>
                                    <p:set>
                                      <p:cBhvr>
                                        <p:cTn id="66" dur="1" fill="hold">
                                          <p:stCondLst>
                                            <p:cond delay="499"/>
                                          </p:stCondLst>
                                        </p:cTn>
                                        <p:tgtEl>
                                          <p:spTgt spid="141"/>
                                        </p:tgtEl>
                                        <p:attrNameLst>
                                          <p:attrName>style.visibility</p:attrName>
                                        </p:attrNameLst>
                                      </p:cBhvr>
                                      <p:to>
                                        <p:strVal val="hidden"/>
                                      </p:to>
                                    </p:set>
                                  </p:childTnLst>
                                </p:cTn>
                              </p:par>
                            </p:childTnLst>
                          </p:cTn>
                        </p:par>
                      </p:childTnLst>
                    </p:cTn>
                  </p:par>
                </p:childTnLst>
              </p:cTn>
              <p:nextCondLst>
                <p:cond evt="onClick" delay="0">
                  <p:tgtEl>
                    <p:spTgt spid="141"/>
                  </p:tgtEl>
                </p:cond>
              </p:nextCondLst>
            </p:seq>
            <p:seq concurrent="1" nextAc="seek">
              <p:cTn id="67" restart="whenNotActive" fill="hold" evtFilter="cancelBubble" nodeType="interactiveSeq">
                <p:stCondLst>
                  <p:cond evt="onClick" delay="0">
                    <p:tgtEl>
                      <p:spTgt spid="142"/>
                    </p:tgtEl>
                  </p:cond>
                </p:stCondLst>
                <p:endSync evt="end" delay="0">
                  <p:rtn val="all"/>
                </p:endSync>
                <p:childTnLst>
                  <p:par>
                    <p:cTn id="68" fill="hold">
                      <p:stCondLst>
                        <p:cond delay="0"/>
                      </p:stCondLst>
                      <p:childTnLst>
                        <p:par>
                          <p:cTn id="69" fill="hold">
                            <p:stCondLst>
                              <p:cond delay="0"/>
                            </p:stCondLst>
                            <p:childTnLst>
                              <p:par>
                                <p:cTn id="70" presetID="10" presetClass="exit" presetSubtype="0" fill="hold" nodeType="clickEffect">
                                  <p:stCondLst>
                                    <p:cond delay="0"/>
                                  </p:stCondLst>
                                  <p:childTnLst>
                                    <p:animEffect transition="out" filter="fade">
                                      <p:cBhvr>
                                        <p:cTn id="71" dur="500"/>
                                        <p:tgtEl>
                                          <p:spTgt spid="142"/>
                                        </p:tgtEl>
                                      </p:cBhvr>
                                    </p:animEffect>
                                    <p:set>
                                      <p:cBhvr>
                                        <p:cTn id="72" dur="1" fill="hold">
                                          <p:stCondLst>
                                            <p:cond delay="499"/>
                                          </p:stCondLst>
                                        </p:cTn>
                                        <p:tgtEl>
                                          <p:spTgt spid="142"/>
                                        </p:tgtEl>
                                        <p:attrNameLst>
                                          <p:attrName>style.visibility</p:attrName>
                                        </p:attrNameLst>
                                      </p:cBhvr>
                                      <p:to>
                                        <p:strVal val="hidden"/>
                                      </p:to>
                                    </p:set>
                                  </p:childTnLst>
                                </p:cTn>
                              </p:par>
                            </p:childTnLst>
                          </p:cTn>
                        </p:par>
                      </p:childTnLst>
                    </p:cTn>
                  </p:par>
                </p:childTnLst>
              </p:cTn>
              <p:nextCondLst>
                <p:cond evt="onClick" delay="0">
                  <p:tgtEl>
                    <p:spTgt spid="142"/>
                  </p:tgtEl>
                </p:cond>
              </p:nextCondLst>
            </p:seq>
            <p:seq concurrent="1" nextAc="seek">
              <p:cTn id="73" restart="whenNotActive" fill="hold" evtFilter="cancelBubble" nodeType="interactiveSeq">
                <p:stCondLst>
                  <p:cond evt="onClick" delay="0">
                    <p:tgtEl>
                      <p:spTgt spid="143"/>
                    </p:tgtEl>
                  </p:cond>
                </p:stCondLst>
                <p:endSync evt="end" delay="0">
                  <p:rtn val="all"/>
                </p:endSync>
                <p:childTnLst>
                  <p:par>
                    <p:cTn id="74" fill="hold">
                      <p:stCondLst>
                        <p:cond delay="0"/>
                      </p:stCondLst>
                      <p:childTnLst>
                        <p:par>
                          <p:cTn id="75" fill="hold">
                            <p:stCondLst>
                              <p:cond delay="0"/>
                            </p:stCondLst>
                            <p:childTnLst>
                              <p:par>
                                <p:cTn id="76" presetID="10" presetClass="exit" presetSubtype="0" fill="hold" nodeType="clickEffect">
                                  <p:stCondLst>
                                    <p:cond delay="0"/>
                                  </p:stCondLst>
                                  <p:childTnLst>
                                    <p:animEffect transition="out" filter="fade">
                                      <p:cBhvr>
                                        <p:cTn id="77" dur="500"/>
                                        <p:tgtEl>
                                          <p:spTgt spid="143"/>
                                        </p:tgtEl>
                                      </p:cBhvr>
                                    </p:animEffect>
                                    <p:set>
                                      <p:cBhvr>
                                        <p:cTn id="78" dur="1" fill="hold">
                                          <p:stCondLst>
                                            <p:cond delay="499"/>
                                          </p:stCondLst>
                                        </p:cTn>
                                        <p:tgtEl>
                                          <p:spTgt spid="143"/>
                                        </p:tgtEl>
                                        <p:attrNameLst>
                                          <p:attrName>style.visibility</p:attrName>
                                        </p:attrNameLst>
                                      </p:cBhvr>
                                      <p:to>
                                        <p:strVal val="hidden"/>
                                      </p:to>
                                    </p:set>
                                  </p:childTnLst>
                                </p:cTn>
                              </p:par>
                            </p:childTnLst>
                          </p:cTn>
                        </p:par>
                      </p:childTnLst>
                    </p:cTn>
                  </p:par>
                </p:childTnLst>
              </p:cTn>
              <p:nextCondLst>
                <p:cond evt="onClick" delay="0">
                  <p:tgtEl>
                    <p:spTgt spid="143"/>
                  </p:tgtEl>
                </p:cond>
              </p:nextCondLst>
            </p:seq>
            <p:seq concurrent="1" nextAc="seek">
              <p:cTn id="79" restart="whenNotActive" fill="hold" evtFilter="cancelBubble" nodeType="interactiveSeq">
                <p:stCondLst>
                  <p:cond evt="onClick" delay="0">
                    <p:tgtEl>
                      <p:spTgt spid="144"/>
                    </p:tgtEl>
                  </p:cond>
                </p:stCondLst>
                <p:endSync evt="end" delay="0">
                  <p:rtn val="all"/>
                </p:endSync>
                <p:childTnLst>
                  <p:par>
                    <p:cTn id="80" fill="hold">
                      <p:stCondLst>
                        <p:cond delay="0"/>
                      </p:stCondLst>
                      <p:childTnLst>
                        <p:par>
                          <p:cTn id="81" fill="hold">
                            <p:stCondLst>
                              <p:cond delay="0"/>
                            </p:stCondLst>
                            <p:childTnLst>
                              <p:par>
                                <p:cTn id="82" presetID="10" presetClass="exit" presetSubtype="0" fill="hold" nodeType="clickEffect">
                                  <p:stCondLst>
                                    <p:cond delay="0"/>
                                  </p:stCondLst>
                                  <p:childTnLst>
                                    <p:animEffect transition="out" filter="fade">
                                      <p:cBhvr>
                                        <p:cTn id="83" dur="500"/>
                                        <p:tgtEl>
                                          <p:spTgt spid="144"/>
                                        </p:tgtEl>
                                      </p:cBhvr>
                                    </p:animEffect>
                                    <p:set>
                                      <p:cBhvr>
                                        <p:cTn id="84" dur="1" fill="hold">
                                          <p:stCondLst>
                                            <p:cond delay="499"/>
                                          </p:stCondLst>
                                        </p:cTn>
                                        <p:tgtEl>
                                          <p:spTgt spid="144"/>
                                        </p:tgtEl>
                                        <p:attrNameLst>
                                          <p:attrName>style.visibility</p:attrName>
                                        </p:attrNameLst>
                                      </p:cBhvr>
                                      <p:to>
                                        <p:strVal val="hidden"/>
                                      </p:to>
                                    </p:set>
                                  </p:childTnLst>
                                </p:cTn>
                              </p:par>
                            </p:childTnLst>
                          </p:cTn>
                        </p:par>
                      </p:childTnLst>
                    </p:cTn>
                  </p:par>
                </p:childTnLst>
              </p:cTn>
              <p:nextCondLst>
                <p:cond evt="onClick" delay="0">
                  <p:tgtEl>
                    <p:spTgt spid="144"/>
                  </p:tgtEl>
                </p:cond>
              </p:nextCondLst>
            </p:seq>
            <p:audio>
              <p:cMediaNode vol="80000">
                <p:cTn id="85" fill="hold" display="0">
                  <p:stCondLst>
                    <p:cond delay="indefinite"/>
                  </p:stCondLst>
                  <p:endCondLst>
                    <p:cond evt="onStopAudio" delay="0">
                      <p:tgtEl>
                        <p:sldTgt/>
                      </p:tgtEl>
                    </p:cond>
                  </p:endCondLst>
                </p:cTn>
                <p:tgtEl>
                  <p:spTgt spid="4"/>
                </p:tgtEl>
              </p:cMediaNode>
            </p:audio>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4741361C-C915-D44C-8124-AE33B13B59AA}"/>
              </a:ext>
            </a:extLst>
          </p:cNvPr>
          <p:cNvSpPr/>
          <p:nvPr/>
        </p:nvSpPr>
        <p:spPr>
          <a:xfrm>
            <a:off x="3049759" y="2235815"/>
            <a:ext cx="6787436" cy="1569660"/>
          </a:xfrm>
          <a:prstGeom prst="rect">
            <a:avLst/>
          </a:prstGeom>
          <a:noFill/>
        </p:spPr>
        <p:txBody>
          <a:bodyPr wrap="non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600" b="1" i="0" u="none" strike="noStrike" kern="1200" cap="none" spc="0" normalizeH="0" baseline="0" noProof="0">
                <a:ln w="0"/>
                <a:solidFill>
                  <a:srgbClr val="FF0000"/>
                </a:solidFill>
                <a:effectLst>
                  <a:reflection blurRad="6350" stA="53000" endA="300" endPos="35500" dir="5400000" sy="-90000" algn="bl" rotWithShape="0"/>
                </a:effectLst>
                <a:uLnTx/>
                <a:uFillTx/>
                <a:latin typeface="Times New Roman" panose="02020603050405020304" pitchFamily="18" charset="0"/>
                <a:ea typeface="+mn-ea"/>
                <a:cs typeface="Times New Roman" panose="02020603050405020304" pitchFamily="18" charset="0"/>
              </a:rPr>
              <a:t>VẬN DỤNG</a:t>
            </a:r>
            <a:endParaRPr kumimoji="0" lang="en-US" sz="9600" b="1" i="0" u="none" strike="noStrike" kern="1200" cap="none" spc="0" normalizeH="0" baseline="0" noProof="0" dirty="0">
              <a:ln w="0"/>
              <a:solidFill>
                <a:srgbClr val="FF0000"/>
              </a:solidFill>
              <a:effectLst>
                <a:reflection blurRad="6350" stA="53000" endA="300" endPos="35500" dir="5400000" sy="-90000" algn="bl" rotWithShape="0"/>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18986662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with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p:tgtEl>
                                          <p:spTgt spid="3"/>
                                        </p:tgtEl>
                                        <p:attrNameLst>
                                          <p:attrName>ppt_y</p:attrName>
                                        </p:attrNameLst>
                                      </p:cBhvr>
                                      <p:tavLst>
                                        <p:tav tm="0">
                                          <p:val>
                                            <p:strVal val="#ppt_y+#ppt_h*1.125000"/>
                                          </p:val>
                                        </p:tav>
                                        <p:tav tm="100000">
                                          <p:val>
                                            <p:strVal val="#ppt_y"/>
                                          </p:val>
                                        </p:tav>
                                      </p:tavLst>
                                    </p:anim>
                                    <p:animEffect transition="in" filter="wipe(up)">
                                      <p:cBhvr>
                                        <p:cTn id="8"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4741361C-C915-D44C-8124-AE33B13B59AA}"/>
              </a:ext>
            </a:extLst>
          </p:cNvPr>
          <p:cNvSpPr/>
          <p:nvPr/>
        </p:nvSpPr>
        <p:spPr>
          <a:xfrm>
            <a:off x="3879214" y="899159"/>
            <a:ext cx="4777106" cy="923330"/>
          </a:xfrm>
          <a:prstGeom prst="rect">
            <a:avLst/>
          </a:prstGeom>
          <a:noFill/>
        </p:spPr>
        <p:txBody>
          <a:bodyPr wrap="squar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5400" b="1" i="0" u="none" strike="noStrike" kern="1200" cap="none" spc="0" normalizeH="0" baseline="0" noProof="0">
                <a:ln w="0"/>
                <a:solidFill>
                  <a:srgbClr val="FF0000"/>
                </a:solidFill>
                <a:effectLst>
                  <a:reflection blurRad="6350" stA="53000" endA="300" endPos="35500" dir="5400000" sy="-90000" algn="bl" rotWithShape="0"/>
                </a:effectLst>
                <a:uLnTx/>
                <a:uFillTx/>
                <a:latin typeface="Times New Roman" panose="02020603050405020304" pitchFamily="18" charset="0"/>
                <a:ea typeface="+mn-ea"/>
                <a:cs typeface="Times New Roman" panose="02020603050405020304" pitchFamily="18" charset="0"/>
              </a:rPr>
              <a:t>VẬN DỤNG</a:t>
            </a:r>
            <a:endParaRPr kumimoji="0" lang="en-US" sz="5400" b="1" i="0" u="none" strike="noStrike" kern="1200" cap="none" spc="0" normalizeH="0" baseline="0" noProof="0" dirty="0">
              <a:ln w="0"/>
              <a:solidFill>
                <a:srgbClr val="FF0000"/>
              </a:solidFill>
              <a:effectLst>
                <a:reflection blurRad="6350" stA="53000" endA="300" endPos="35500" dir="5400000" sy="-90000" algn="bl" rotWithShape="0"/>
              </a:effectLst>
              <a:uLnTx/>
              <a:uFillTx/>
              <a:latin typeface="Times New Roman" panose="02020603050405020304" pitchFamily="18" charset="0"/>
              <a:ea typeface="+mn-ea"/>
              <a:cs typeface="Times New Roman" panose="02020603050405020304" pitchFamily="18" charset="0"/>
            </a:endParaRPr>
          </a:p>
        </p:txBody>
      </p:sp>
      <p:sp>
        <p:nvSpPr>
          <p:cNvPr id="2" name="TextBox 1">
            <a:extLst>
              <a:ext uri="{FF2B5EF4-FFF2-40B4-BE49-F238E27FC236}">
                <a16:creationId xmlns:a16="http://schemas.microsoft.com/office/drawing/2014/main" id="{868DF2AD-D4A3-E24D-B391-2907F7E522E3}"/>
              </a:ext>
            </a:extLst>
          </p:cNvPr>
          <p:cNvSpPr txBox="1"/>
          <p:nvPr/>
        </p:nvSpPr>
        <p:spPr>
          <a:xfrm>
            <a:off x="1874520" y="2194560"/>
            <a:ext cx="9387840" cy="3046988"/>
          </a:xfrm>
          <a:prstGeom prst="rect">
            <a:avLst/>
          </a:prstGeom>
          <a:noFill/>
        </p:spPr>
        <p:txBody>
          <a:bodyPr wrap="square" rtlCol="0">
            <a:spAutoFit/>
          </a:bodyPr>
          <a:lstStyle/>
          <a:p>
            <a:pPr lvl="0" algn="ctr"/>
            <a:r>
              <a:rPr lang="vi-VN" sz="3200">
                <a:solidFill>
                  <a:srgbClr val="000000"/>
                </a:solidFill>
                <a:latin typeface="Times New Roman" panose="02020603050405020304" pitchFamily="18" charset="0"/>
                <a:cs typeface="Times New Roman" panose="02020603050405020304" pitchFamily="18" charset="0"/>
              </a:rPr>
              <a:t>Nhân ngày lễ kỉ niệm Cách mạng tháng Mười Nga ở trường, em hãy viết một đoạn văn </a:t>
            </a:r>
            <a:r>
              <a:rPr lang="en-US" sz="3200">
                <a:solidFill>
                  <a:srgbClr val="000000"/>
                </a:solidFill>
                <a:latin typeface="Times New Roman" panose="02020603050405020304" pitchFamily="18" charset="0"/>
                <a:cs typeface="Times New Roman" panose="02020603050405020304" pitchFamily="18" charset="0"/>
              </a:rPr>
              <a:t>(</a:t>
            </a:r>
            <a:r>
              <a:rPr lang="vi-VN" sz="3200">
                <a:solidFill>
                  <a:srgbClr val="000000"/>
                </a:solidFill>
                <a:latin typeface="Times New Roman" panose="02020603050405020304" pitchFamily="18" charset="0"/>
                <a:cs typeface="Times New Roman" panose="02020603050405020304" pitchFamily="18" charset="0"/>
              </a:rPr>
              <a:t>khoảng 150 chữ</a:t>
            </a:r>
            <a:r>
              <a:rPr lang="en-US" sz="3200">
                <a:solidFill>
                  <a:srgbClr val="000000"/>
                </a:solidFill>
                <a:latin typeface="Times New Roman" panose="02020603050405020304" pitchFamily="18" charset="0"/>
                <a:cs typeface="Times New Roman" panose="02020603050405020304" pitchFamily="18" charset="0"/>
              </a:rPr>
              <a:t>)</a:t>
            </a:r>
            <a:r>
              <a:rPr lang="vi-VN" sz="3200">
                <a:solidFill>
                  <a:srgbClr val="000000"/>
                </a:solidFill>
                <a:latin typeface="Times New Roman" panose="02020603050405020304" pitchFamily="18" charset="0"/>
                <a:cs typeface="Times New Roman" panose="02020603050405020304" pitchFamily="18" charset="0"/>
              </a:rPr>
              <a:t> mô tả lại cuộc cách mạng với những gợi ý sau</a:t>
            </a:r>
            <a:r>
              <a:rPr lang="en-US" sz="3200">
                <a:solidFill>
                  <a:srgbClr val="000000"/>
                </a:solidFill>
                <a:latin typeface="Times New Roman" panose="02020603050405020304" pitchFamily="18" charset="0"/>
                <a:cs typeface="Times New Roman" panose="02020603050405020304" pitchFamily="18" charset="0"/>
              </a:rPr>
              <a:t>:</a:t>
            </a:r>
            <a:r>
              <a:rPr lang="vi-VN" sz="3200">
                <a:solidFill>
                  <a:srgbClr val="000000"/>
                </a:solidFill>
                <a:latin typeface="Times New Roman" panose="02020603050405020304" pitchFamily="18" charset="0"/>
                <a:cs typeface="Times New Roman" panose="02020603050405020304" pitchFamily="18" charset="0"/>
              </a:rPr>
              <a:t> Mục đích của cuộc cách mạng. Cách mạng diễn ra ở đâu? Ai tham gia? Ai có liên quan? </a:t>
            </a:r>
            <a:r>
              <a:rPr lang="en-US" sz="3200">
                <a:solidFill>
                  <a:srgbClr val="000000"/>
                </a:solidFill>
                <a:latin typeface="Times New Roman" panose="02020603050405020304" pitchFamily="18" charset="0"/>
                <a:cs typeface="Times New Roman" panose="02020603050405020304" pitchFamily="18" charset="0"/>
              </a:rPr>
              <a:t>Người</a:t>
            </a:r>
            <a:r>
              <a:rPr lang="vi-VN" sz="3200">
                <a:solidFill>
                  <a:srgbClr val="000000"/>
                </a:solidFill>
                <a:latin typeface="Times New Roman" panose="02020603050405020304" pitchFamily="18" charset="0"/>
                <a:cs typeface="Times New Roman" panose="02020603050405020304" pitchFamily="18" charset="0"/>
              </a:rPr>
              <a:t> lãnh đạo? </a:t>
            </a:r>
            <a:r>
              <a:rPr lang="en-US" sz="3200">
                <a:solidFill>
                  <a:srgbClr val="000000"/>
                </a:solidFill>
                <a:latin typeface="Times New Roman" panose="02020603050405020304" pitchFamily="18" charset="0"/>
                <a:cs typeface="Times New Roman" panose="02020603050405020304" pitchFamily="18" charset="0"/>
              </a:rPr>
              <a:t>Lực lượng tham gia? </a:t>
            </a:r>
            <a:r>
              <a:rPr lang="vi-VN" sz="3200">
                <a:solidFill>
                  <a:srgbClr val="000000"/>
                </a:solidFill>
                <a:latin typeface="Times New Roman" panose="02020603050405020304" pitchFamily="18" charset="0"/>
                <a:cs typeface="Times New Roman" panose="02020603050405020304" pitchFamily="18" charset="0"/>
              </a:rPr>
              <a:t>Họ đã hành động như thế nào? Kết quả</a:t>
            </a:r>
            <a:r>
              <a:rPr lang="en-US" sz="3200">
                <a:solidFill>
                  <a:srgbClr val="000000"/>
                </a:solidFill>
                <a:latin typeface="Times New Roman" panose="02020603050405020304" pitchFamily="18" charset="0"/>
                <a:cs typeface="Times New Roman" panose="02020603050405020304" pitchFamily="18" charset="0"/>
              </a:rPr>
              <a:t>?</a:t>
            </a:r>
            <a:endParaRPr kumimoji="0" lang="en-VN" sz="32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8642390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with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p:tgtEl>
                                          <p:spTgt spid="3"/>
                                        </p:tgtEl>
                                        <p:attrNameLst>
                                          <p:attrName>ppt_y</p:attrName>
                                        </p:attrNameLst>
                                      </p:cBhvr>
                                      <p:tavLst>
                                        <p:tav tm="0">
                                          <p:val>
                                            <p:strVal val="#ppt_y+#ppt_h*1.125000"/>
                                          </p:val>
                                        </p:tav>
                                        <p:tav tm="100000">
                                          <p:val>
                                            <p:strVal val="#ppt_y"/>
                                          </p:val>
                                        </p:tav>
                                      </p:tavLst>
                                    </p:anim>
                                    <p:animEffect transition="in" filter="wipe(up)">
                                      <p:cBhvr>
                                        <p:cTn id="8" dur="500"/>
                                        <p:tgtEl>
                                          <p:spTgt spid="3"/>
                                        </p:tgtEl>
                                      </p:cBhvr>
                                    </p:animEffect>
                                  </p:childTnLst>
                                </p:cTn>
                              </p:par>
                            </p:childTnLst>
                          </p:cTn>
                        </p:par>
                        <p:par>
                          <p:cTn id="9" fill="hold">
                            <p:stCondLst>
                              <p:cond delay="500"/>
                            </p:stCondLst>
                            <p:childTnLst>
                              <p:par>
                                <p:cTn id="10" presetID="16" presetClass="entr" presetSubtype="42" fill="hold" grpId="0" nodeType="after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barn(outHorizontal)">
                                      <p:cBhvr>
                                        <p:cTn id="12"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2" grpId="0"/>
    </p:bldLst>
  </p:timing>
</p:sld>
</file>

<file path=ppt/slides/slide28.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t="-17000" b="-17000"/>
          </a:stretch>
        </a:blipFill>
        <a:effectLst/>
      </p:bgPr>
    </p:bg>
    <p:spTree>
      <p:nvGrpSpPr>
        <p:cNvPr id="1" name=""/>
        <p:cNvGrpSpPr/>
        <p:nvPr/>
      </p:nvGrpSpPr>
      <p:grpSpPr>
        <a:xfrm>
          <a:off x="0" y="0"/>
          <a:ext cx="0" cy="0"/>
          <a:chOff x="0" y="0"/>
          <a:chExt cx="0" cy="0"/>
        </a:xfrm>
      </p:grpSpPr>
      <p:sp>
        <p:nvSpPr>
          <p:cNvPr id="40" name="Snip Diagonal Corner Rectangle 39"/>
          <p:cNvSpPr/>
          <p:nvPr/>
        </p:nvSpPr>
        <p:spPr>
          <a:xfrm>
            <a:off x="834572" y="410935"/>
            <a:ext cx="10522857" cy="2227943"/>
          </a:xfrm>
          <a:prstGeom prst="snip2DiagRect">
            <a:avLst/>
          </a:prstGeom>
          <a:solidFill>
            <a:schemeClr val="accent2">
              <a:lumMod val="60000"/>
              <a:lumOff val="40000"/>
            </a:schemeClr>
          </a:solidFill>
          <a:ln/>
        </p:spPr>
        <p:style>
          <a:lnRef idx="2">
            <a:schemeClr val="accent4"/>
          </a:lnRef>
          <a:fillRef idx="1">
            <a:schemeClr val="lt1"/>
          </a:fillRef>
          <a:effectRef idx="0">
            <a:schemeClr val="accent4"/>
          </a:effectRef>
          <a:fontRef idx="minor">
            <a:schemeClr val="dk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hỏi</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1</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Sau Cách mạng tháng Hai, tình hình nước Nga có điểm gì nổi bật?</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50" name="Snip Diagonal Corner Rectangle 49"/>
          <p:cNvSpPr/>
          <p:nvPr/>
        </p:nvSpPr>
        <p:spPr>
          <a:xfrm>
            <a:off x="834571" y="2899570"/>
            <a:ext cx="10522857" cy="2227943"/>
          </a:xfrm>
          <a:prstGeom prst="snip2DiagRect">
            <a:avLst/>
          </a:prstGeom>
          <a:solidFill>
            <a:srgbClr val="7030A0">
              <a:alpha val="84146"/>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Hai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chính</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quyền</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song song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tồn</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tại</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pic>
        <p:nvPicPr>
          <p:cNvPr id="46" name="Picture 45">
            <a:hlinkClick r:id="rId4" action="ppaction://hlinksldjump"/>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9753600" y="5388205"/>
            <a:ext cx="2400300" cy="1468203"/>
          </a:xfrm>
          <a:prstGeom prst="rect">
            <a:avLst/>
          </a:prstGeom>
        </p:spPr>
      </p:pic>
      <p:pic>
        <p:nvPicPr>
          <p:cNvPr id="3" name="Picture 2">
            <a:extLst>
              <a:ext uri="{FF2B5EF4-FFF2-40B4-BE49-F238E27FC236}">
                <a16:creationId xmlns:a16="http://schemas.microsoft.com/office/drawing/2014/main" id="{6148AD45-957A-0499-E98B-356B04912604}"/>
              </a:ext>
            </a:extLst>
          </p:cNvPr>
          <p:cNvPicPr>
            <a:picLocks noChangeAspect="1"/>
          </p:cNvPicPr>
          <p:nvPr/>
        </p:nvPicPr>
        <p:blipFill>
          <a:blip r:embed="rId6"/>
          <a:stretch>
            <a:fillRect/>
          </a:stretch>
        </p:blipFill>
        <p:spPr>
          <a:xfrm>
            <a:off x="4195497" y="3109868"/>
            <a:ext cx="3801005" cy="638264"/>
          </a:xfrm>
          <a:prstGeom prst="rect">
            <a:avLst/>
          </a:prstGeom>
        </p:spPr>
      </p:pic>
    </p:spTree>
    <p:extLst>
      <p:ext uri="{BB962C8B-B14F-4D97-AF65-F5344CB8AC3E}">
        <p14:creationId xmlns:p14="http://schemas.microsoft.com/office/powerpoint/2010/main" val="1975446173"/>
      </p:ext>
    </p:extLst>
  </p:cSld>
  <p:clrMapOvr>
    <a:masterClrMapping/>
  </p:clrMapOvr>
  <p:transition spd="slow">
    <p:cove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7" presetClass="entr" presetSubtype="0" fill="hold" grpId="0" nodeType="afterEffect">
                                  <p:stCondLst>
                                    <p:cond delay="0"/>
                                  </p:stCondLst>
                                  <p:childTnLst>
                                    <p:set>
                                      <p:cBhvr>
                                        <p:cTn id="6" dur="1" fill="hold">
                                          <p:stCondLst>
                                            <p:cond delay="0"/>
                                          </p:stCondLst>
                                        </p:cTn>
                                        <p:tgtEl>
                                          <p:spTgt spid="40"/>
                                        </p:tgtEl>
                                        <p:attrNameLst>
                                          <p:attrName>style.visibility</p:attrName>
                                        </p:attrNameLst>
                                      </p:cBhvr>
                                      <p:to>
                                        <p:strVal val="visible"/>
                                      </p:to>
                                    </p:set>
                                    <p:animEffect transition="in" filter="fade">
                                      <p:cBhvr>
                                        <p:cTn id="7" dur="1000"/>
                                        <p:tgtEl>
                                          <p:spTgt spid="40"/>
                                        </p:tgtEl>
                                      </p:cBhvr>
                                    </p:animEffect>
                                    <p:anim calcmode="lin" valueType="num">
                                      <p:cBhvr>
                                        <p:cTn id="8" dur="1000" fill="hold"/>
                                        <p:tgtEl>
                                          <p:spTgt spid="40"/>
                                        </p:tgtEl>
                                        <p:attrNameLst>
                                          <p:attrName>ppt_x</p:attrName>
                                        </p:attrNameLst>
                                      </p:cBhvr>
                                      <p:tavLst>
                                        <p:tav tm="0">
                                          <p:val>
                                            <p:strVal val="#ppt_x"/>
                                          </p:val>
                                        </p:tav>
                                        <p:tav tm="100000">
                                          <p:val>
                                            <p:strVal val="#ppt_x"/>
                                          </p:val>
                                        </p:tav>
                                      </p:tavLst>
                                    </p:anim>
                                    <p:anim calcmode="lin" valueType="num">
                                      <p:cBhvr>
                                        <p:cTn id="9" dur="900" decel="100000" fill="hold"/>
                                        <p:tgtEl>
                                          <p:spTgt spid="40"/>
                                        </p:tgtEl>
                                        <p:attrNameLst>
                                          <p:attrName>ppt_y</p:attrName>
                                        </p:attrNameLst>
                                      </p:cBhvr>
                                      <p:tavLst>
                                        <p:tav tm="0">
                                          <p:val>
                                            <p:strVal val="#ppt_y+1"/>
                                          </p:val>
                                        </p:tav>
                                        <p:tav tm="100000">
                                          <p:val>
                                            <p:strVal val="#ppt_y-.03"/>
                                          </p:val>
                                        </p:tav>
                                      </p:tavLst>
                                    </p:anim>
                                    <p:anim calcmode="lin" valueType="num">
                                      <p:cBhvr>
                                        <p:cTn id="10" dur="100" accel="100000" fill="hold">
                                          <p:stCondLst>
                                            <p:cond delay="900"/>
                                          </p:stCondLst>
                                        </p:cTn>
                                        <p:tgtEl>
                                          <p:spTgt spid="4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5"/>
                                            </p:cond>
                                          </p:stCondLst>
                                          <p:endCondLst>
                                            <p:cond evt="onStopAudio" delay="0">
                                              <p:tgtEl>
                                                <p:sldTgt/>
                                              </p:tgtEl>
                                            </p:cond>
                                          </p:endCondLst>
                                        </p:cTn>
                                        <p:tgtEl>
                                          <p:sndTgt r:embed="rId2" name="whoosh.wav"/>
                                        </p:tgtEl>
                                      </p:cMediaNode>
                                    </p:audio>
                                  </p:subTnLst>
                                </p:cTn>
                              </p:par>
                            </p:childTnLst>
                          </p:cTn>
                        </p:par>
                      </p:childTnLst>
                    </p:cTn>
                  </p:par>
                  <p:par>
                    <p:cTn id="11" fill="hold">
                      <p:stCondLst>
                        <p:cond delay="indefinite"/>
                      </p:stCondLst>
                      <p:childTnLst>
                        <p:par>
                          <p:cTn id="12" fill="hold">
                            <p:stCondLst>
                              <p:cond delay="0"/>
                            </p:stCondLst>
                            <p:childTnLst>
                              <p:par>
                                <p:cTn id="13" presetID="37" presetClass="entr" presetSubtype="0" fill="hold" grpId="0" nodeType="clickEffect">
                                  <p:stCondLst>
                                    <p:cond delay="0"/>
                                  </p:stCondLst>
                                  <p:childTnLst>
                                    <p:set>
                                      <p:cBhvr>
                                        <p:cTn id="14" dur="1" fill="hold">
                                          <p:stCondLst>
                                            <p:cond delay="0"/>
                                          </p:stCondLst>
                                        </p:cTn>
                                        <p:tgtEl>
                                          <p:spTgt spid="50"/>
                                        </p:tgtEl>
                                        <p:attrNameLst>
                                          <p:attrName>style.visibility</p:attrName>
                                        </p:attrNameLst>
                                      </p:cBhvr>
                                      <p:to>
                                        <p:strVal val="visible"/>
                                      </p:to>
                                    </p:set>
                                    <p:animEffect transition="in" filter="fade">
                                      <p:cBhvr>
                                        <p:cTn id="15" dur="1000"/>
                                        <p:tgtEl>
                                          <p:spTgt spid="50"/>
                                        </p:tgtEl>
                                      </p:cBhvr>
                                    </p:animEffect>
                                    <p:anim calcmode="lin" valueType="num">
                                      <p:cBhvr>
                                        <p:cTn id="16" dur="1000" fill="hold"/>
                                        <p:tgtEl>
                                          <p:spTgt spid="50"/>
                                        </p:tgtEl>
                                        <p:attrNameLst>
                                          <p:attrName>ppt_x</p:attrName>
                                        </p:attrNameLst>
                                      </p:cBhvr>
                                      <p:tavLst>
                                        <p:tav tm="0">
                                          <p:val>
                                            <p:strVal val="#ppt_x"/>
                                          </p:val>
                                        </p:tav>
                                        <p:tav tm="100000">
                                          <p:val>
                                            <p:strVal val="#ppt_x"/>
                                          </p:val>
                                        </p:tav>
                                      </p:tavLst>
                                    </p:anim>
                                    <p:anim calcmode="lin" valueType="num">
                                      <p:cBhvr>
                                        <p:cTn id="17" dur="900" decel="100000" fill="hold"/>
                                        <p:tgtEl>
                                          <p:spTgt spid="50"/>
                                        </p:tgtEl>
                                        <p:attrNameLst>
                                          <p:attrName>ppt_y</p:attrName>
                                        </p:attrNameLst>
                                      </p:cBhvr>
                                      <p:tavLst>
                                        <p:tav tm="0">
                                          <p:val>
                                            <p:strVal val="#ppt_y+1"/>
                                          </p:val>
                                        </p:tav>
                                        <p:tav tm="100000">
                                          <p:val>
                                            <p:strVal val="#ppt_y-.03"/>
                                          </p:val>
                                        </p:tav>
                                      </p:tavLst>
                                    </p:anim>
                                    <p:anim calcmode="lin" valueType="num">
                                      <p:cBhvr>
                                        <p:cTn id="18" dur="100" accel="100000" fill="hold">
                                          <p:stCondLst>
                                            <p:cond delay="900"/>
                                          </p:stCondLst>
                                        </p:cTn>
                                        <p:tgtEl>
                                          <p:spTgt spid="5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13"/>
                                            </p:cond>
                                          </p:stCondLst>
                                          <p:endCondLst>
                                            <p:cond evt="onStopAudio" delay="0">
                                              <p:tgtEl>
                                                <p:sldTgt/>
                                              </p:tgtEl>
                                            </p:cond>
                                          </p:endCondLst>
                                        </p:cTn>
                                        <p:tgtEl>
                                          <p:sndTgt r:embed="rId2" name="whoosh.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 grpId="0" animBg="1"/>
      <p:bldP spid="50"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t="-17000" b="-17000"/>
          </a:stretch>
        </a:blipFill>
        <a:effectLst/>
      </p:bgPr>
    </p:bg>
    <p:spTree>
      <p:nvGrpSpPr>
        <p:cNvPr id="1" name=""/>
        <p:cNvGrpSpPr/>
        <p:nvPr/>
      </p:nvGrpSpPr>
      <p:grpSpPr>
        <a:xfrm>
          <a:off x="0" y="0"/>
          <a:ext cx="0" cy="0"/>
          <a:chOff x="0" y="0"/>
          <a:chExt cx="0" cy="0"/>
        </a:xfrm>
      </p:grpSpPr>
      <p:sp>
        <p:nvSpPr>
          <p:cNvPr id="40" name="Snip Diagonal Corner Rectangle 39"/>
          <p:cNvSpPr/>
          <p:nvPr/>
        </p:nvSpPr>
        <p:spPr>
          <a:xfrm>
            <a:off x="834572" y="410935"/>
            <a:ext cx="10522857" cy="2227943"/>
          </a:xfrm>
          <a:prstGeom prst="snip2DiagRect">
            <a:avLst/>
          </a:prstGeom>
          <a:solidFill>
            <a:schemeClr val="accent2">
              <a:lumMod val="75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hỏi</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2:</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Đối với các dân tộc thuộc địa trong đế quốc Nga, cuộc cách mạng tháng Mười Nga năm 1917 là một cuộc cách mạng</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50" name="Snip Diagonal Corner Rectangle 49"/>
          <p:cNvSpPr/>
          <p:nvPr/>
        </p:nvSpPr>
        <p:spPr>
          <a:xfrm>
            <a:off x="829227" y="2832623"/>
            <a:ext cx="10522857" cy="2227943"/>
          </a:xfrm>
          <a:prstGeom prst="snip2DiagRect">
            <a:avLst/>
          </a:prstGeom>
          <a:solidFill>
            <a:srgbClr val="7030A0">
              <a:alpha val="7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Xã</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hội</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chủ</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nghĩa</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pic>
        <p:nvPicPr>
          <p:cNvPr id="46" name="Picture 45">
            <a:hlinkClick r:id="rId4" action="ppaction://hlinksldjump"/>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9753600" y="5388205"/>
            <a:ext cx="2400300" cy="1468203"/>
          </a:xfrm>
          <a:prstGeom prst="rect">
            <a:avLst/>
          </a:prstGeom>
        </p:spPr>
      </p:pic>
    </p:spTree>
    <p:extLst>
      <p:ext uri="{BB962C8B-B14F-4D97-AF65-F5344CB8AC3E}">
        <p14:creationId xmlns:p14="http://schemas.microsoft.com/office/powerpoint/2010/main" val="3463130559"/>
      </p:ext>
    </p:extLst>
  </p:cSld>
  <p:clrMapOvr>
    <a:masterClrMapping/>
  </p:clrMapOvr>
  <p:transition spd="slow">
    <p:cove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7" presetClass="entr" presetSubtype="0" fill="hold" grpId="0" nodeType="afterEffect">
                                  <p:stCondLst>
                                    <p:cond delay="0"/>
                                  </p:stCondLst>
                                  <p:childTnLst>
                                    <p:set>
                                      <p:cBhvr>
                                        <p:cTn id="6" dur="1" fill="hold">
                                          <p:stCondLst>
                                            <p:cond delay="0"/>
                                          </p:stCondLst>
                                        </p:cTn>
                                        <p:tgtEl>
                                          <p:spTgt spid="40"/>
                                        </p:tgtEl>
                                        <p:attrNameLst>
                                          <p:attrName>style.visibility</p:attrName>
                                        </p:attrNameLst>
                                      </p:cBhvr>
                                      <p:to>
                                        <p:strVal val="visible"/>
                                      </p:to>
                                    </p:set>
                                    <p:animEffect transition="in" filter="fade">
                                      <p:cBhvr>
                                        <p:cTn id="7" dur="1000"/>
                                        <p:tgtEl>
                                          <p:spTgt spid="40"/>
                                        </p:tgtEl>
                                      </p:cBhvr>
                                    </p:animEffect>
                                    <p:anim calcmode="lin" valueType="num">
                                      <p:cBhvr>
                                        <p:cTn id="8" dur="1000" fill="hold"/>
                                        <p:tgtEl>
                                          <p:spTgt spid="40"/>
                                        </p:tgtEl>
                                        <p:attrNameLst>
                                          <p:attrName>ppt_x</p:attrName>
                                        </p:attrNameLst>
                                      </p:cBhvr>
                                      <p:tavLst>
                                        <p:tav tm="0">
                                          <p:val>
                                            <p:strVal val="#ppt_x"/>
                                          </p:val>
                                        </p:tav>
                                        <p:tav tm="100000">
                                          <p:val>
                                            <p:strVal val="#ppt_x"/>
                                          </p:val>
                                        </p:tav>
                                      </p:tavLst>
                                    </p:anim>
                                    <p:anim calcmode="lin" valueType="num">
                                      <p:cBhvr>
                                        <p:cTn id="9" dur="900" decel="100000" fill="hold"/>
                                        <p:tgtEl>
                                          <p:spTgt spid="40"/>
                                        </p:tgtEl>
                                        <p:attrNameLst>
                                          <p:attrName>ppt_y</p:attrName>
                                        </p:attrNameLst>
                                      </p:cBhvr>
                                      <p:tavLst>
                                        <p:tav tm="0">
                                          <p:val>
                                            <p:strVal val="#ppt_y+1"/>
                                          </p:val>
                                        </p:tav>
                                        <p:tav tm="100000">
                                          <p:val>
                                            <p:strVal val="#ppt_y-.03"/>
                                          </p:val>
                                        </p:tav>
                                      </p:tavLst>
                                    </p:anim>
                                    <p:anim calcmode="lin" valueType="num">
                                      <p:cBhvr>
                                        <p:cTn id="10" dur="100" accel="100000" fill="hold">
                                          <p:stCondLst>
                                            <p:cond delay="900"/>
                                          </p:stCondLst>
                                        </p:cTn>
                                        <p:tgtEl>
                                          <p:spTgt spid="4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5"/>
                                            </p:cond>
                                          </p:stCondLst>
                                          <p:endCondLst>
                                            <p:cond evt="onStopAudio" delay="0">
                                              <p:tgtEl>
                                                <p:sldTgt/>
                                              </p:tgtEl>
                                            </p:cond>
                                          </p:endCondLst>
                                        </p:cTn>
                                        <p:tgtEl>
                                          <p:sndTgt r:embed="rId2" name="whoosh.wav"/>
                                        </p:tgtEl>
                                      </p:cMediaNode>
                                    </p:audio>
                                  </p:subTnLst>
                                </p:cTn>
                              </p:par>
                            </p:childTnLst>
                          </p:cTn>
                        </p:par>
                      </p:childTnLst>
                    </p:cTn>
                  </p:par>
                  <p:par>
                    <p:cTn id="11" fill="hold">
                      <p:stCondLst>
                        <p:cond delay="indefinite"/>
                      </p:stCondLst>
                      <p:childTnLst>
                        <p:par>
                          <p:cTn id="12" fill="hold">
                            <p:stCondLst>
                              <p:cond delay="0"/>
                            </p:stCondLst>
                            <p:childTnLst>
                              <p:par>
                                <p:cTn id="13" presetID="37" presetClass="entr" presetSubtype="0" fill="hold" grpId="0" nodeType="clickEffect">
                                  <p:stCondLst>
                                    <p:cond delay="0"/>
                                  </p:stCondLst>
                                  <p:childTnLst>
                                    <p:set>
                                      <p:cBhvr>
                                        <p:cTn id="14" dur="1" fill="hold">
                                          <p:stCondLst>
                                            <p:cond delay="0"/>
                                          </p:stCondLst>
                                        </p:cTn>
                                        <p:tgtEl>
                                          <p:spTgt spid="50"/>
                                        </p:tgtEl>
                                        <p:attrNameLst>
                                          <p:attrName>style.visibility</p:attrName>
                                        </p:attrNameLst>
                                      </p:cBhvr>
                                      <p:to>
                                        <p:strVal val="visible"/>
                                      </p:to>
                                    </p:set>
                                    <p:animEffect transition="in" filter="fade">
                                      <p:cBhvr>
                                        <p:cTn id="15" dur="1000"/>
                                        <p:tgtEl>
                                          <p:spTgt spid="50"/>
                                        </p:tgtEl>
                                      </p:cBhvr>
                                    </p:animEffect>
                                    <p:anim calcmode="lin" valueType="num">
                                      <p:cBhvr>
                                        <p:cTn id="16" dur="1000" fill="hold"/>
                                        <p:tgtEl>
                                          <p:spTgt spid="50"/>
                                        </p:tgtEl>
                                        <p:attrNameLst>
                                          <p:attrName>ppt_x</p:attrName>
                                        </p:attrNameLst>
                                      </p:cBhvr>
                                      <p:tavLst>
                                        <p:tav tm="0">
                                          <p:val>
                                            <p:strVal val="#ppt_x"/>
                                          </p:val>
                                        </p:tav>
                                        <p:tav tm="100000">
                                          <p:val>
                                            <p:strVal val="#ppt_x"/>
                                          </p:val>
                                        </p:tav>
                                      </p:tavLst>
                                    </p:anim>
                                    <p:anim calcmode="lin" valueType="num">
                                      <p:cBhvr>
                                        <p:cTn id="17" dur="900" decel="100000" fill="hold"/>
                                        <p:tgtEl>
                                          <p:spTgt spid="50"/>
                                        </p:tgtEl>
                                        <p:attrNameLst>
                                          <p:attrName>ppt_y</p:attrName>
                                        </p:attrNameLst>
                                      </p:cBhvr>
                                      <p:tavLst>
                                        <p:tav tm="0">
                                          <p:val>
                                            <p:strVal val="#ppt_y+1"/>
                                          </p:val>
                                        </p:tav>
                                        <p:tav tm="100000">
                                          <p:val>
                                            <p:strVal val="#ppt_y-.03"/>
                                          </p:val>
                                        </p:tav>
                                      </p:tavLst>
                                    </p:anim>
                                    <p:anim calcmode="lin" valueType="num">
                                      <p:cBhvr>
                                        <p:cTn id="18" dur="100" accel="100000" fill="hold">
                                          <p:stCondLst>
                                            <p:cond delay="900"/>
                                          </p:stCondLst>
                                        </p:cTn>
                                        <p:tgtEl>
                                          <p:spTgt spid="5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13"/>
                                            </p:cond>
                                          </p:stCondLst>
                                          <p:endCondLst>
                                            <p:cond evt="onStopAudio" delay="0">
                                              <p:tgtEl>
                                                <p:sldTgt/>
                                              </p:tgtEl>
                                            </p:cond>
                                          </p:endCondLst>
                                        </p:cTn>
                                        <p:tgtEl>
                                          <p:sndTgt r:embed="rId2" name="whoosh.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 grpId="0" animBg="1"/>
      <p:bldP spid="50" grpId="0" animBg="1"/>
    </p:bldLst>
  </p:timing>
</p:sld>
</file>

<file path=ppt/slides/slide30.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t="-17000" b="-17000"/>
          </a:stretch>
        </a:blipFill>
        <a:effectLst/>
      </p:bgPr>
    </p:bg>
    <p:spTree>
      <p:nvGrpSpPr>
        <p:cNvPr id="1" name=""/>
        <p:cNvGrpSpPr/>
        <p:nvPr/>
      </p:nvGrpSpPr>
      <p:grpSpPr>
        <a:xfrm>
          <a:off x="0" y="0"/>
          <a:ext cx="0" cy="0"/>
          <a:chOff x="0" y="0"/>
          <a:chExt cx="0" cy="0"/>
        </a:xfrm>
      </p:grpSpPr>
      <p:sp>
        <p:nvSpPr>
          <p:cNvPr id="40" name="Snip Diagonal Corner Rectangle 39"/>
          <p:cNvSpPr/>
          <p:nvPr/>
        </p:nvSpPr>
        <p:spPr>
          <a:xfrm>
            <a:off x="834572" y="410935"/>
            <a:ext cx="10522857" cy="2227943"/>
          </a:xfrm>
          <a:prstGeom prst="snip2DiagRect">
            <a:avLst/>
          </a:prstGeom>
          <a:solidFill>
            <a:schemeClr val="accent2">
              <a:lumMod val="75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hỏi</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3:</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Đảng nào đã lãnh đạo giai cấp vô sản Nga trong hai cuộc cách mạng tháng Hai và tháng Mười ở Nga năm 1917?</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50" name="Snip Diagonal Corner Rectangle 49"/>
          <p:cNvSpPr/>
          <p:nvPr/>
        </p:nvSpPr>
        <p:spPr>
          <a:xfrm>
            <a:off x="829227" y="2832623"/>
            <a:ext cx="10522857" cy="2227943"/>
          </a:xfrm>
          <a:prstGeom prst="snip2DiagRect">
            <a:avLst/>
          </a:prstGeom>
          <a:solidFill>
            <a:srgbClr val="7030A0">
              <a:alpha val="7985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Đảng Bôn-sê-vích</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pic>
        <p:nvPicPr>
          <p:cNvPr id="46" name="Picture 45">
            <a:hlinkClick r:id="rId4" action="ppaction://hlinksldjump"/>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9805224" y="5389797"/>
            <a:ext cx="2400300" cy="1468203"/>
          </a:xfrm>
          <a:prstGeom prst="rect">
            <a:avLst/>
          </a:prstGeom>
          <a:ln>
            <a:solidFill>
              <a:srgbClr val="FF0000"/>
            </a:solidFill>
          </a:ln>
        </p:spPr>
      </p:pic>
    </p:spTree>
    <p:extLst>
      <p:ext uri="{BB962C8B-B14F-4D97-AF65-F5344CB8AC3E}">
        <p14:creationId xmlns:p14="http://schemas.microsoft.com/office/powerpoint/2010/main" val="461627106"/>
      </p:ext>
    </p:extLst>
  </p:cSld>
  <p:clrMapOvr>
    <a:masterClrMapping/>
  </p:clrMapOvr>
  <p:transition spd="slow">
    <p:cove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7" presetClass="entr" presetSubtype="0" fill="hold" grpId="0" nodeType="afterEffect">
                                  <p:stCondLst>
                                    <p:cond delay="0"/>
                                  </p:stCondLst>
                                  <p:childTnLst>
                                    <p:set>
                                      <p:cBhvr>
                                        <p:cTn id="6" dur="1" fill="hold">
                                          <p:stCondLst>
                                            <p:cond delay="0"/>
                                          </p:stCondLst>
                                        </p:cTn>
                                        <p:tgtEl>
                                          <p:spTgt spid="40"/>
                                        </p:tgtEl>
                                        <p:attrNameLst>
                                          <p:attrName>style.visibility</p:attrName>
                                        </p:attrNameLst>
                                      </p:cBhvr>
                                      <p:to>
                                        <p:strVal val="visible"/>
                                      </p:to>
                                    </p:set>
                                    <p:animEffect transition="in" filter="fade">
                                      <p:cBhvr>
                                        <p:cTn id="7" dur="1000"/>
                                        <p:tgtEl>
                                          <p:spTgt spid="40"/>
                                        </p:tgtEl>
                                      </p:cBhvr>
                                    </p:animEffect>
                                    <p:anim calcmode="lin" valueType="num">
                                      <p:cBhvr>
                                        <p:cTn id="8" dur="1000" fill="hold"/>
                                        <p:tgtEl>
                                          <p:spTgt spid="40"/>
                                        </p:tgtEl>
                                        <p:attrNameLst>
                                          <p:attrName>ppt_x</p:attrName>
                                        </p:attrNameLst>
                                      </p:cBhvr>
                                      <p:tavLst>
                                        <p:tav tm="0">
                                          <p:val>
                                            <p:strVal val="#ppt_x"/>
                                          </p:val>
                                        </p:tav>
                                        <p:tav tm="100000">
                                          <p:val>
                                            <p:strVal val="#ppt_x"/>
                                          </p:val>
                                        </p:tav>
                                      </p:tavLst>
                                    </p:anim>
                                    <p:anim calcmode="lin" valueType="num">
                                      <p:cBhvr>
                                        <p:cTn id="9" dur="900" decel="100000" fill="hold"/>
                                        <p:tgtEl>
                                          <p:spTgt spid="40"/>
                                        </p:tgtEl>
                                        <p:attrNameLst>
                                          <p:attrName>ppt_y</p:attrName>
                                        </p:attrNameLst>
                                      </p:cBhvr>
                                      <p:tavLst>
                                        <p:tav tm="0">
                                          <p:val>
                                            <p:strVal val="#ppt_y+1"/>
                                          </p:val>
                                        </p:tav>
                                        <p:tav tm="100000">
                                          <p:val>
                                            <p:strVal val="#ppt_y-.03"/>
                                          </p:val>
                                        </p:tav>
                                      </p:tavLst>
                                    </p:anim>
                                    <p:anim calcmode="lin" valueType="num">
                                      <p:cBhvr>
                                        <p:cTn id="10" dur="100" accel="100000" fill="hold">
                                          <p:stCondLst>
                                            <p:cond delay="900"/>
                                          </p:stCondLst>
                                        </p:cTn>
                                        <p:tgtEl>
                                          <p:spTgt spid="4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5"/>
                                            </p:cond>
                                          </p:stCondLst>
                                          <p:endCondLst>
                                            <p:cond evt="onStopAudio" delay="0">
                                              <p:tgtEl>
                                                <p:sldTgt/>
                                              </p:tgtEl>
                                            </p:cond>
                                          </p:endCondLst>
                                        </p:cTn>
                                        <p:tgtEl>
                                          <p:sndTgt r:embed="rId2" name="whoosh.wav"/>
                                        </p:tgtEl>
                                      </p:cMediaNode>
                                    </p:audio>
                                  </p:subTnLst>
                                </p:cTn>
                              </p:par>
                            </p:childTnLst>
                          </p:cTn>
                        </p:par>
                      </p:childTnLst>
                    </p:cTn>
                  </p:par>
                  <p:par>
                    <p:cTn id="11" fill="hold">
                      <p:stCondLst>
                        <p:cond delay="indefinite"/>
                      </p:stCondLst>
                      <p:childTnLst>
                        <p:par>
                          <p:cTn id="12" fill="hold">
                            <p:stCondLst>
                              <p:cond delay="0"/>
                            </p:stCondLst>
                            <p:childTnLst>
                              <p:par>
                                <p:cTn id="13" presetID="37" presetClass="entr" presetSubtype="0" fill="hold" grpId="0" nodeType="clickEffect">
                                  <p:stCondLst>
                                    <p:cond delay="0"/>
                                  </p:stCondLst>
                                  <p:childTnLst>
                                    <p:set>
                                      <p:cBhvr>
                                        <p:cTn id="14" dur="1" fill="hold">
                                          <p:stCondLst>
                                            <p:cond delay="0"/>
                                          </p:stCondLst>
                                        </p:cTn>
                                        <p:tgtEl>
                                          <p:spTgt spid="50"/>
                                        </p:tgtEl>
                                        <p:attrNameLst>
                                          <p:attrName>style.visibility</p:attrName>
                                        </p:attrNameLst>
                                      </p:cBhvr>
                                      <p:to>
                                        <p:strVal val="visible"/>
                                      </p:to>
                                    </p:set>
                                    <p:animEffect transition="in" filter="fade">
                                      <p:cBhvr>
                                        <p:cTn id="15" dur="1000"/>
                                        <p:tgtEl>
                                          <p:spTgt spid="50"/>
                                        </p:tgtEl>
                                      </p:cBhvr>
                                    </p:animEffect>
                                    <p:anim calcmode="lin" valueType="num">
                                      <p:cBhvr>
                                        <p:cTn id="16" dur="1000" fill="hold"/>
                                        <p:tgtEl>
                                          <p:spTgt spid="50"/>
                                        </p:tgtEl>
                                        <p:attrNameLst>
                                          <p:attrName>ppt_x</p:attrName>
                                        </p:attrNameLst>
                                      </p:cBhvr>
                                      <p:tavLst>
                                        <p:tav tm="0">
                                          <p:val>
                                            <p:strVal val="#ppt_x"/>
                                          </p:val>
                                        </p:tav>
                                        <p:tav tm="100000">
                                          <p:val>
                                            <p:strVal val="#ppt_x"/>
                                          </p:val>
                                        </p:tav>
                                      </p:tavLst>
                                    </p:anim>
                                    <p:anim calcmode="lin" valueType="num">
                                      <p:cBhvr>
                                        <p:cTn id="17" dur="900" decel="100000" fill="hold"/>
                                        <p:tgtEl>
                                          <p:spTgt spid="50"/>
                                        </p:tgtEl>
                                        <p:attrNameLst>
                                          <p:attrName>ppt_y</p:attrName>
                                        </p:attrNameLst>
                                      </p:cBhvr>
                                      <p:tavLst>
                                        <p:tav tm="0">
                                          <p:val>
                                            <p:strVal val="#ppt_y+1"/>
                                          </p:val>
                                        </p:tav>
                                        <p:tav tm="100000">
                                          <p:val>
                                            <p:strVal val="#ppt_y-.03"/>
                                          </p:val>
                                        </p:tav>
                                      </p:tavLst>
                                    </p:anim>
                                    <p:anim calcmode="lin" valueType="num">
                                      <p:cBhvr>
                                        <p:cTn id="18" dur="100" accel="100000" fill="hold">
                                          <p:stCondLst>
                                            <p:cond delay="900"/>
                                          </p:stCondLst>
                                        </p:cTn>
                                        <p:tgtEl>
                                          <p:spTgt spid="5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13"/>
                                            </p:cond>
                                          </p:stCondLst>
                                          <p:endCondLst>
                                            <p:cond evt="onStopAudio" delay="0">
                                              <p:tgtEl>
                                                <p:sldTgt/>
                                              </p:tgtEl>
                                            </p:cond>
                                          </p:endCondLst>
                                        </p:cTn>
                                        <p:tgtEl>
                                          <p:sndTgt r:embed="rId2" name="whoosh.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 grpId="0" animBg="1"/>
      <p:bldP spid="50" grpId="0" animBg="1"/>
    </p:bldLst>
  </p:timing>
</p:sld>
</file>

<file path=ppt/slides/slide31.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t="-17000" b="-17000"/>
          </a:stretch>
        </a:blipFill>
        <a:effectLst/>
      </p:bgPr>
    </p:bg>
    <p:spTree>
      <p:nvGrpSpPr>
        <p:cNvPr id="1" name=""/>
        <p:cNvGrpSpPr/>
        <p:nvPr/>
      </p:nvGrpSpPr>
      <p:grpSpPr>
        <a:xfrm>
          <a:off x="0" y="0"/>
          <a:ext cx="0" cy="0"/>
          <a:chOff x="0" y="0"/>
          <a:chExt cx="0" cy="0"/>
        </a:xfrm>
      </p:grpSpPr>
      <p:sp>
        <p:nvSpPr>
          <p:cNvPr id="40" name="Snip Diagonal Corner Rectangle 39"/>
          <p:cNvSpPr/>
          <p:nvPr/>
        </p:nvSpPr>
        <p:spPr>
          <a:xfrm>
            <a:off x="834572" y="410935"/>
            <a:ext cx="10522857" cy="2227943"/>
          </a:xfrm>
          <a:prstGeom prst="snip2DiagRect">
            <a:avLst/>
          </a:prstGeom>
          <a:solidFill>
            <a:schemeClr val="accent2">
              <a:lumMod val="75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hỏi</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4:</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Nước Nga thực hiện Chính sách cộng sản thời chiến trong hoàn cảnh nào?</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50" name="Snip Diagonal Corner Rectangle 49"/>
          <p:cNvSpPr/>
          <p:nvPr/>
        </p:nvSpPr>
        <p:spPr>
          <a:xfrm>
            <a:off x="829227" y="2832623"/>
            <a:ext cx="10522857" cy="2227943"/>
          </a:xfrm>
          <a:prstGeom prst="snip2DiagRect">
            <a:avLst/>
          </a:prstGeom>
          <a:solidFill>
            <a:srgbClr val="7030A0">
              <a:alpha val="7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Chống thù trong giặc ngoài.</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pic>
        <p:nvPicPr>
          <p:cNvPr id="46" name="Picture 45">
            <a:hlinkClick r:id="rId4" action="ppaction://hlinksldjump"/>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9753600" y="5388205"/>
            <a:ext cx="2400300" cy="1468203"/>
          </a:xfrm>
          <a:prstGeom prst="rect">
            <a:avLst/>
          </a:prstGeom>
        </p:spPr>
      </p:pic>
    </p:spTree>
    <p:extLst>
      <p:ext uri="{BB962C8B-B14F-4D97-AF65-F5344CB8AC3E}">
        <p14:creationId xmlns:p14="http://schemas.microsoft.com/office/powerpoint/2010/main" val="1919334893"/>
      </p:ext>
    </p:extLst>
  </p:cSld>
  <p:clrMapOvr>
    <a:masterClrMapping/>
  </p:clrMapOvr>
  <p:transition spd="slow">
    <p:cove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7" presetClass="entr" presetSubtype="0" fill="hold" grpId="0" nodeType="afterEffect">
                                  <p:stCondLst>
                                    <p:cond delay="0"/>
                                  </p:stCondLst>
                                  <p:childTnLst>
                                    <p:set>
                                      <p:cBhvr>
                                        <p:cTn id="6" dur="1" fill="hold">
                                          <p:stCondLst>
                                            <p:cond delay="0"/>
                                          </p:stCondLst>
                                        </p:cTn>
                                        <p:tgtEl>
                                          <p:spTgt spid="40"/>
                                        </p:tgtEl>
                                        <p:attrNameLst>
                                          <p:attrName>style.visibility</p:attrName>
                                        </p:attrNameLst>
                                      </p:cBhvr>
                                      <p:to>
                                        <p:strVal val="visible"/>
                                      </p:to>
                                    </p:set>
                                    <p:animEffect transition="in" filter="fade">
                                      <p:cBhvr>
                                        <p:cTn id="7" dur="1000"/>
                                        <p:tgtEl>
                                          <p:spTgt spid="40"/>
                                        </p:tgtEl>
                                      </p:cBhvr>
                                    </p:animEffect>
                                    <p:anim calcmode="lin" valueType="num">
                                      <p:cBhvr>
                                        <p:cTn id="8" dur="1000" fill="hold"/>
                                        <p:tgtEl>
                                          <p:spTgt spid="40"/>
                                        </p:tgtEl>
                                        <p:attrNameLst>
                                          <p:attrName>ppt_x</p:attrName>
                                        </p:attrNameLst>
                                      </p:cBhvr>
                                      <p:tavLst>
                                        <p:tav tm="0">
                                          <p:val>
                                            <p:strVal val="#ppt_x"/>
                                          </p:val>
                                        </p:tav>
                                        <p:tav tm="100000">
                                          <p:val>
                                            <p:strVal val="#ppt_x"/>
                                          </p:val>
                                        </p:tav>
                                      </p:tavLst>
                                    </p:anim>
                                    <p:anim calcmode="lin" valueType="num">
                                      <p:cBhvr>
                                        <p:cTn id="9" dur="900" decel="100000" fill="hold"/>
                                        <p:tgtEl>
                                          <p:spTgt spid="40"/>
                                        </p:tgtEl>
                                        <p:attrNameLst>
                                          <p:attrName>ppt_y</p:attrName>
                                        </p:attrNameLst>
                                      </p:cBhvr>
                                      <p:tavLst>
                                        <p:tav tm="0">
                                          <p:val>
                                            <p:strVal val="#ppt_y+1"/>
                                          </p:val>
                                        </p:tav>
                                        <p:tav tm="100000">
                                          <p:val>
                                            <p:strVal val="#ppt_y-.03"/>
                                          </p:val>
                                        </p:tav>
                                      </p:tavLst>
                                    </p:anim>
                                    <p:anim calcmode="lin" valueType="num">
                                      <p:cBhvr>
                                        <p:cTn id="10" dur="100" accel="100000" fill="hold">
                                          <p:stCondLst>
                                            <p:cond delay="900"/>
                                          </p:stCondLst>
                                        </p:cTn>
                                        <p:tgtEl>
                                          <p:spTgt spid="4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5"/>
                                            </p:cond>
                                          </p:stCondLst>
                                          <p:endCondLst>
                                            <p:cond evt="onStopAudio" delay="0">
                                              <p:tgtEl>
                                                <p:sldTgt/>
                                              </p:tgtEl>
                                            </p:cond>
                                          </p:endCondLst>
                                        </p:cTn>
                                        <p:tgtEl>
                                          <p:sndTgt r:embed="rId2" name="whoosh.wav"/>
                                        </p:tgtEl>
                                      </p:cMediaNode>
                                    </p:audio>
                                  </p:subTnLst>
                                </p:cTn>
                              </p:par>
                            </p:childTnLst>
                          </p:cTn>
                        </p:par>
                      </p:childTnLst>
                    </p:cTn>
                  </p:par>
                  <p:par>
                    <p:cTn id="11" fill="hold">
                      <p:stCondLst>
                        <p:cond delay="indefinite"/>
                      </p:stCondLst>
                      <p:childTnLst>
                        <p:par>
                          <p:cTn id="12" fill="hold">
                            <p:stCondLst>
                              <p:cond delay="0"/>
                            </p:stCondLst>
                            <p:childTnLst>
                              <p:par>
                                <p:cTn id="13" presetID="37" presetClass="entr" presetSubtype="0" fill="hold" grpId="0" nodeType="clickEffect">
                                  <p:stCondLst>
                                    <p:cond delay="0"/>
                                  </p:stCondLst>
                                  <p:childTnLst>
                                    <p:set>
                                      <p:cBhvr>
                                        <p:cTn id="14" dur="1" fill="hold">
                                          <p:stCondLst>
                                            <p:cond delay="0"/>
                                          </p:stCondLst>
                                        </p:cTn>
                                        <p:tgtEl>
                                          <p:spTgt spid="50"/>
                                        </p:tgtEl>
                                        <p:attrNameLst>
                                          <p:attrName>style.visibility</p:attrName>
                                        </p:attrNameLst>
                                      </p:cBhvr>
                                      <p:to>
                                        <p:strVal val="visible"/>
                                      </p:to>
                                    </p:set>
                                    <p:animEffect transition="in" filter="fade">
                                      <p:cBhvr>
                                        <p:cTn id="15" dur="1000"/>
                                        <p:tgtEl>
                                          <p:spTgt spid="50"/>
                                        </p:tgtEl>
                                      </p:cBhvr>
                                    </p:animEffect>
                                    <p:anim calcmode="lin" valueType="num">
                                      <p:cBhvr>
                                        <p:cTn id="16" dur="1000" fill="hold"/>
                                        <p:tgtEl>
                                          <p:spTgt spid="50"/>
                                        </p:tgtEl>
                                        <p:attrNameLst>
                                          <p:attrName>ppt_x</p:attrName>
                                        </p:attrNameLst>
                                      </p:cBhvr>
                                      <p:tavLst>
                                        <p:tav tm="0">
                                          <p:val>
                                            <p:strVal val="#ppt_x"/>
                                          </p:val>
                                        </p:tav>
                                        <p:tav tm="100000">
                                          <p:val>
                                            <p:strVal val="#ppt_x"/>
                                          </p:val>
                                        </p:tav>
                                      </p:tavLst>
                                    </p:anim>
                                    <p:anim calcmode="lin" valueType="num">
                                      <p:cBhvr>
                                        <p:cTn id="17" dur="900" decel="100000" fill="hold"/>
                                        <p:tgtEl>
                                          <p:spTgt spid="50"/>
                                        </p:tgtEl>
                                        <p:attrNameLst>
                                          <p:attrName>ppt_y</p:attrName>
                                        </p:attrNameLst>
                                      </p:cBhvr>
                                      <p:tavLst>
                                        <p:tav tm="0">
                                          <p:val>
                                            <p:strVal val="#ppt_y+1"/>
                                          </p:val>
                                        </p:tav>
                                        <p:tav tm="100000">
                                          <p:val>
                                            <p:strVal val="#ppt_y-.03"/>
                                          </p:val>
                                        </p:tav>
                                      </p:tavLst>
                                    </p:anim>
                                    <p:anim calcmode="lin" valueType="num">
                                      <p:cBhvr>
                                        <p:cTn id="18" dur="100" accel="100000" fill="hold">
                                          <p:stCondLst>
                                            <p:cond delay="900"/>
                                          </p:stCondLst>
                                        </p:cTn>
                                        <p:tgtEl>
                                          <p:spTgt spid="5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13"/>
                                            </p:cond>
                                          </p:stCondLst>
                                          <p:endCondLst>
                                            <p:cond evt="onStopAudio" delay="0">
                                              <p:tgtEl>
                                                <p:sldTgt/>
                                              </p:tgtEl>
                                            </p:cond>
                                          </p:endCondLst>
                                        </p:cTn>
                                        <p:tgtEl>
                                          <p:sndTgt r:embed="rId2" name="whoosh.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 grpId="0" animBg="1"/>
      <p:bldP spid="50" grpId="0" animBg="1"/>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Snip Diagonal Corner Rectangle 39"/>
          <p:cNvSpPr/>
          <p:nvPr/>
        </p:nvSpPr>
        <p:spPr>
          <a:xfrm>
            <a:off x="834572" y="410935"/>
            <a:ext cx="10522857" cy="2227943"/>
          </a:xfrm>
          <a:prstGeom prst="snip2DiagRect">
            <a:avLst/>
          </a:prstGeom>
          <a:solidFill>
            <a:schemeClr val="accent2">
              <a:lumMod val="75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hỏi</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5:</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3600" b="0"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Chính phủ tư sản lâm thời sau khi thành lập đã có thái độ như thế nào về cuộc chiến tranh đế quốc của nước Nga?</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50" name="Snip Diagonal Corner Rectangle 49"/>
          <p:cNvSpPr/>
          <p:nvPr/>
        </p:nvSpPr>
        <p:spPr>
          <a:xfrm>
            <a:off x="829227" y="2832623"/>
            <a:ext cx="10522857" cy="2227943"/>
          </a:xfrm>
          <a:prstGeom prst="snip2DiagRect">
            <a:avLst/>
          </a:prstGeom>
          <a:solidFill>
            <a:srgbClr val="7030A0">
              <a:alpha val="7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0"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Tiếp</a:t>
            </a:r>
            <a:r>
              <a:rPr kumimoji="0" lang="en-US" sz="3600" b="0"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0"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tục</a:t>
            </a:r>
            <a:r>
              <a:rPr kumimoji="0" lang="en-US" sz="3600" b="0"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0"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theo</a:t>
            </a:r>
            <a:r>
              <a:rPr kumimoji="0" lang="en-US" sz="3600" b="0"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0"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đuổi</a:t>
            </a:r>
            <a:r>
              <a:rPr kumimoji="0" lang="en-US" sz="3600" b="0"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0"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chiến</a:t>
            </a:r>
            <a:r>
              <a:rPr kumimoji="0" lang="en-US" sz="3600" b="0"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0"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tranh</a:t>
            </a:r>
            <a:r>
              <a:rPr kumimoji="0" lang="en-US" sz="3600" b="0"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0"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đế</a:t>
            </a:r>
            <a:r>
              <a:rPr kumimoji="0" lang="en-US" sz="3600" b="0"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0"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quốc</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pic>
        <p:nvPicPr>
          <p:cNvPr id="46" name="Picture 45">
            <a:hlinkClick r:id="rId3" action="ppaction://hlinksldjump"/>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753600" y="5388205"/>
            <a:ext cx="2400300" cy="1468203"/>
          </a:xfrm>
          <a:prstGeom prst="rect">
            <a:avLst/>
          </a:prstGeom>
        </p:spPr>
      </p:pic>
    </p:spTree>
    <p:extLst>
      <p:ext uri="{BB962C8B-B14F-4D97-AF65-F5344CB8AC3E}">
        <p14:creationId xmlns:p14="http://schemas.microsoft.com/office/powerpoint/2010/main" val="320787186"/>
      </p:ext>
    </p:extLst>
  </p:cSld>
  <p:clrMapOvr>
    <a:masterClrMapping/>
  </p:clrMapOvr>
  <p:transition spd="slow">
    <p:cove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7" presetClass="entr" presetSubtype="0" fill="hold" grpId="0" nodeType="afterEffect">
                                  <p:stCondLst>
                                    <p:cond delay="0"/>
                                  </p:stCondLst>
                                  <p:childTnLst>
                                    <p:set>
                                      <p:cBhvr>
                                        <p:cTn id="6" dur="1" fill="hold">
                                          <p:stCondLst>
                                            <p:cond delay="0"/>
                                          </p:stCondLst>
                                        </p:cTn>
                                        <p:tgtEl>
                                          <p:spTgt spid="40"/>
                                        </p:tgtEl>
                                        <p:attrNameLst>
                                          <p:attrName>style.visibility</p:attrName>
                                        </p:attrNameLst>
                                      </p:cBhvr>
                                      <p:to>
                                        <p:strVal val="visible"/>
                                      </p:to>
                                    </p:set>
                                    <p:animEffect transition="in" filter="fade">
                                      <p:cBhvr>
                                        <p:cTn id="7" dur="1000"/>
                                        <p:tgtEl>
                                          <p:spTgt spid="40"/>
                                        </p:tgtEl>
                                      </p:cBhvr>
                                    </p:animEffect>
                                    <p:anim calcmode="lin" valueType="num">
                                      <p:cBhvr>
                                        <p:cTn id="8" dur="1000" fill="hold"/>
                                        <p:tgtEl>
                                          <p:spTgt spid="40"/>
                                        </p:tgtEl>
                                        <p:attrNameLst>
                                          <p:attrName>ppt_x</p:attrName>
                                        </p:attrNameLst>
                                      </p:cBhvr>
                                      <p:tavLst>
                                        <p:tav tm="0">
                                          <p:val>
                                            <p:strVal val="#ppt_x"/>
                                          </p:val>
                                        </p:tav>
                                        <p:tav tm="100000">
                                          <p:val>
                                            <p:strVal val="#ppt_x"/>
                                          </p:val>
                                        </p:tav>
                                      </p:tavLst>
                                    </p:anim>
                                    <p:anim calcmode="lin" valueType="num">
                                      <p:cBhvr>
                                        <p:cTn id="9" dur="900" decel="100000" fill="hold"/>
                                        <p:tgtEl>
                                          <p:spTgt spid="40"/>
                                        </p:tgtEl>
                                        <p:attrNameLst>
                                          <p:attrName>ppt_y</p:attrName>
                                        </p:attrNameLst>
                                      </p:cBhvr>
                                      <p:tavLst>
                                        <p:tav tm="0">
                                          <p:val>
                                            <p:strVal val="#ppt_y+1"/>
                                          </p:val>
                                        </p:tav>
                                        <p:tav tm="100000">
                                          <p:val>
                                            <p:strVal val="#ppt_y-.03"/>
                                          </p:val>
                                        </p:tav>
                                      </p:tavLst>
                                    </p:anim>
                                    <p:anim calcmode="lin" valueType="num">
                                      <p:cBhvr>
                                        <p:cTn id="10" dur="100" accel="100000" fill="hold">
                                          <p:stCondLst>
                                            <p:cond delay="900"/>
                                          </p:stCondLst>
                                        </p:cTn>
                                        <p:tgtEl>
                                          <p:spTgt spid="4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5"/>
                                            </p:cond>
                                          </p:stCondLst>
                                          <p:endCondLst>
                                            <p:cond evt="onStopAudio" delay="0">
                                              <p:tgtEl>
                                                <p:sldTgt/>
                                              </p:tgtEl>
                                            </p:cond>
                                          </p:endCondLst>
                                        </p:cTn>
                                        <p:tgtEl>
                                          <p:sndTgt r:embed="rId2" name="whoosh.wav"/>
                                        </p:tgtEl>
                                      </p:cMediaNode>
                                    </p:audio>
                                  </p:subTnLst>
                                </p:cTn>
                              </p:par>
                            </p:childTnLst>
                          </p:cTn>
                        </p:par>
                      </p:childTnLst>
                    </p:cTn>
                  </p:par>
                  <p:par>
                    <p:cTn id="11" fill="hold">
                      <p:stCondLst>
                        <p:cond delay="indefinite"/>
                      </p:stCondLst>
                      <p:childTnLst>
                        <p:par>
                          <p:cTn id="12" fill="hold">
                            <p:stCondLst>
                              <p:cond delay="0"/>
                            </p:stCondLst>
                            <p:childTnLst>
                              <p:par>
                                <p:cTn id="13" presetID="37" presetClass="entr" presetSubtype="0" fill="hold" grpId="0" nodeType="clickEffect">
                                  <p:stCondLst>
                                    <p:cond delay="0"/>
                                  </p:stCondLst>
                                  <p:childTnLst>
                                    <p:set>
                                      <p:cBhvr>
                                        <p:cTn id="14" dur="1" fill="hold">
                                          <p:stCondLst>
                                            <p:cond delay="0"/>
                                          </p:stCondLst>
                                        </p:cTn>
                                        <p:tgtEl>
                                          <p:spTgt spid="50"/>
                                        </p:tgtEl>
                                        <p:attrNameLst>
                                          <p:attrName>style.visibility</p:attrName>
                                        </p:attrNameLst>
                                      </p:cBhvr>
                                      <p:to>
                                        <p:strVal val="visible"/>
                                      </p:to>
                                    </p:set>
                                    <p:animEffect transition="in" filter="fade">
                                      <p:cBhvr>
                                        <p:cTn id="15" dur="1000"/>
                                        <p:tgtEl>
                                          <p:spTgt spid="50"/>
                                        </p:tgtEl>
                                      </p:cBhvr>
                                    </p:animEffect>
                                    <p:anim calcmode="lin" valueType="num">
                                      <p:cBhvr>
                                        <p:cTn id="16" dur="1000" fill="hold"/>
                                        <p:tgtEl>
                                          <p:spTgt spid="50"/>
                                        </p:tgtEl>
                                        <p:attrNameLst>
                                          <p:attrName>ppt_x</p:attrName>
                                        </p:attrNameLst>
                                      </p:cBhvr>
                                      <p:tavLst>
                                        <p:tav tm="0">
                                          <p:val>
                                            <p:strVal val="#ppt_x"/>
                                          </p:val>
                                        </p:tav>
                                        <p:tav tm="100000">
                                          <p:val>
                                            <p:strVal val="#ppt_x"/>
                                          </p:val>
                                        </p:tav>
                                      </p:tavLst>
                                    </p:anim>
                                    <p:anim calcmode="lin" valueType="num">
                                      <p:cBhvr>
                                        <p:cTn id="17" dur="900" decel="100000" fill="hold"/>
                                        <p:tgtEl>
                                          <p:spTgt spid="50"/>
                                        </p:tgtEl>
                                        <p:attrNameLst>
                                          <p:attrName>ppt_y</p:attrName>
                                        </p:attrNameLst>
                                      </p:cBhvr>
                                      <p:tavLst>
                                        <p:tav tm="0">
                                          <p:val>
                                            <p:strVal val="#ppt_y+1"/>
                                          </p:val>
                                        </p:tav>
                                        <p:tav tm="100000">
                                          <p:val>
                                            <p:strVal val="#ppt_y-.03"/>
                                          </p:val>
                                        </p:tav>
                                      </p:tavLst>
                                    </p:anim>
                                    <p:anim calcmode="lin" valueType="num">
                                      <p:cBhvr>
                                        <p:cTn id="18" dur="100" accel="100000" fill="hold">
                                          <p:stCondLst>
                                            <p:cond delay="900"/>
                                          </p:stCondLst>
                                        </p:cTn>
                                        <p:tgtEl>
                                          <p:spTgt spid="5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13"/>
                                            </p:cond>
                                          </p:stCondLst>
                                          <p:endCondLst>
                                            <p:cond evt="onStopAudio" delay="0">
                                              <p:tgtEl>
                                                <p:sldTgt/>
                                              </p:tgtEl>
                                            </p:cond>
                                          </p:endCondLst>
                                        </p:cTn>
                                        <p:tgtEl>
                                          <p:sndTgt r:embed="rId2" name="whoosh.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 grpId="0" animBg="1"/>
      <p:bldP spid="50" grpId="0" animBg="1"/>
    </p:bldLst>
  </p:timing>
</p:sld>
</file>

<file path=ppt/slides/slide33.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88000"/>
            <a:lum/>
          </a:blip>
          <a:srcRect/>
          <a:stretch>
            <a:fillRect t="-17000" b="-17000"/>
          </a:stretch>
        </a:blipFill>
        <a:effectLst/>
      </p:bgPr>
    </p:bg>
    <p:spTree>
      <p:nvGrpSpPr>
        <p:cNvPr id="1" name=""/>
        <p:cNvGrpSpPr/>
        <p:nvPr/>
      </p:nvGrpSpPr>
      <p:grpSpPr>
        <a:xfrm>
          <a:off x="0" y="0"/>
          <a:ext cx="0" cy="0"/>
          <a:chOff x="0" y="0"/>
          <a:chExt cx="0" cy="0"/>
        </a:xfrm>
      </p:grpSpPr>
      <p:sp>
        <p:nvSpPr>
          <p:cNvPr id="40" name="Snip Diagonal Corner Rectangle 39"/>
          <p:cNvSpPr/>
          <p:nvPr/>
        </p:nvSpPr>
        <p:spPr>
          <a:xfrm>
            <a:off x="834572" y="410935"/>
            <a:ext cx="10522857" cy="2227943"/>
          </a:xfrm>
          <a:prstGeom prst="snip2DiagRect">
            <a:avLst/>
          </a:prstGeom>
          <a:solidFill>
            <a:schemeClr val="accent2">
              <a:lumMod val="75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hỏi</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6:</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Ngày</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25-10-1917,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ở</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Nga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đã</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diễn</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ra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sự</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kiện</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lịch</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sử</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gì</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trọng</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đại</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a:t>
            </a:r>
          </a:p>
        </p:txBody>
      </p:sp>
      <p:sp>
        <p:nvSpPr>
          <p:cNvPr id="50" name="Snip Diagonal Corner Rectangle 49"/>
          <p:cNvSpPr/>
          <p:nvPr/>
        </p:nvSpPr>
        <p:spPr>
          <a:xfrm>
            <a:off x="834572" y="2809474"/>
            <a:ext cx="10522857" cy="2227943"/>
          </a:xfrm>
          <a:prstGeom prst="snip2DiagRect">
            <a:avLst/>
          </a:prstGeom>
          <a:solidFill>
            <a:srgbClr val="7030A0">
              <a:alpha val="7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Khởi nghĩa ở Pê-tơ-rô-grat giành thắng lợi </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pic>
        <p:nvPicPr>
          <p:cNvPr id="46" name="Picture 45">
            <a:hlinkClick r:id="rId4" action="ppaction://hlinksldjump"/>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9753600" y="5388205"/>
            <a:ext cx="2400300" cy="1468203"/>
          </a:xfrm>
          <a:prstGeom prst="rect">
            <a:avLst/>
          </a:prstGeom>
        </p:spPr>
      </p:pic>
    </p:spTree>
    <p:extLst>
      <p:ext uri="{BB962C8B-B14F-4D97-AF65-F5344CB8AC3E}">
        <p14:creationId xmlns:p14="http://schemas.microsoft.com/office/powerpoint/2010/main" val="2027413824"/>
      </p:ext>
    </p:extLst>
  </p:cSld>
  <p:clrMapOvr>
    <a:masterClrMapping/>
  </p:clrMapOvr>
  <p:transition spd="slow">
    <p:cove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7" presetClass="entr" presetSubtype="0" fill="hold" grpId="0" nodeType="afterEffect">
                                  <p:stCondLst>
                                    <p:cond delay="0"/>
                                  </p:stCondLst>
                                  <p:childTnLst>
                                    <p:set>
                                      <p:cBhvr>
                                        <p:cTn id="6" dur="1" fill="hold">
                                          <p:stCondLst>
                                            <p:cond delay="0"/>
                                          </p:stCondLst>
                                        </p:cTn>
                                        <p:tgtEl>
                                          <p:spTgt spid="40"/>
                                        </p:tgtEl>
                                        <p:attrNameLst>
                                          <p:attrName>style.visibility</p:attrName>
                                        </p:attrNameLst>
                                      </p:cBhvr>
                                      <p:to>
                                        <p:strVal val="visible"/>
                                      </p:to>
                                    </p:set>
                                    <p:animEffect transition="in" filter="fade">
                                      <p:cBhvr>
                                        <p:cTn id="7" dur="1000"/>
                                        <p:tgtEl>
                                          <p:spTgt spid="40"/>
                                        </p:tgtEl>
                                      </p:cBhvr>
                                    </p:animEffect>
                                    <p:anim calcmode="lin" valueType="num">
                                      <p:cBhvr>
                                        <p:cTn id="8" dur="1000" fill="hold"/>
                                        <p:tgtEl>
                                          <p:spTgt spid="40"/>
                                        </p:tgtEl>
                                        <p:attrNameLst>
                                          <p:attrName>ppt_x</p:attrName>
                                        </p:attrNameLst>
                                      </p:cBhvr>
                                      <p:tavLst>
                                        <p:tav tm="0">
                                          <p:val>
                                            <p:strVal val="#ppt_x"/>
                                          </p:val>
                                        </p:tav>
                                        <p:tav tm="100000">
                                          <p:val>
                                            <p:strVal val="#ppt_x"/>
                                          </p:val>
                                        </p:tav>
                                      </p:tavLst>
                                    </p:anim>
                                    <p:anim calcmode="lin" valueType="num">
                                      <p:cBhvr>
                                        <p:cTn id="9" dur="900" decel="100000" fill="hold"/>
                                        <p:tgtEl>
                                          <p:spTgt spid="40"/>
                                        </p:tgtEl>
                                        <p:attrNameLst>
                                          <p:attrName>ppt_y</p:attrName>
                                        </p:attrNameLst>
                                      </p:cBhvr>
                                      <p:tavLst>
                                        <p:tav tm="0">
                                          <p:val>
                                            <p:strVal val="#ppt_y+1"/>
                                          </p:val>
                                        </p:tav>
                                        <p:tav tm="100000">
                                          <p:val>
                                            <p:strVal val="#ppt_y-.03"/>
                                          </p:val>
                                        </p:tav>
                                      </p:tavLst>
                                    </p:anim>
                                    <p:anim calcmode="lin" valueType="num">
                                      <p:cBhvr>
                                        <p:cTn id="10" dur="100" accel="100000" fill="hold">
                                          <p:stCondLst>
                                            <p:cond delay="900"/>
                                          </p:stCondLst>
                                        </p:cTn>
                                        <p:tgtEl>
                                          <p:spTgt spid="4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5"/>
                                            </p:cond>
                                          </p:stCondLst>
                                          <p:endCondLst>
                                            <p:cond evt="onStopAudio" delay="0">
                                              <p:tgtEl>
                                                <p:sldTgt/>
                                              </p:tgtEl>
                                            </p:cond>
                                          </p:endCondLst>
                                        </p:cTn>
                                        <p:tgtEl>
                                          <p:sndTgt r:embed="rId2" name="whoosh.wav"/>
                                        </p:tgtEl>
                                      </p:cMediaNode>
                                    </p:audio>
                                  </p:subTnLst>
                                </p:cTn>
                              </p:par>
                            </p:childTnLst>
                          </p:cTn>
                        </p:par>
                      </p:childTnLst>
                    </p:cTn>
                  </p:par>
                  <p:par>
                    <p:cTn id="11" fill="hold">
                      <p:stCondLst>
                        <p:cond delay="indefinite"/>
                      </p:stCondLst>
                      <p:childTnLst>
                        <p:par>
                          <p:cTn id="12" fill="hold">
                            <p:stCondLst>
                              <p:cond delay="0"/>
                            </p:stCondLst>
                            <p:childTnLst>
                              <p:par>
                                <p:cTn id="13" presetID="37" presetClass="entr" presetSubtype="0" fill="hold" grpId="0" nodeType="clickEffect">
                                  <p:stCondLst>
                                    <p:cond delay="0"/>
                                  </p:stCondLst>
                                  <p:childTnLst>
                                    <p:set>
                                      <p:cBhvr>
                                        <p:cTn id="14" dur="1" fill="hold">
                                          <p:stCondLst>
                                            <p:cond delay="0"/>
                                          </p:stCondLst>
                                        </p:cTn>
                                        <p:tgtEl>
                                          <p:spTgt spid="50"/>
                                        </p:tgtEl>
                                        <p:attrNameLst>
                                          <p:attrName>style.visibility</p:attrName>
                                        </p:attrNameLst>
                                      </p:cBhvr>
                                      <p:to>
                                        <p:strVal val="visible"/>
                                      </p:to>
                                    </p:set>
                                    <p:animEffect transition="in" filter="fade">
                                      <p:cBhvr>
                                        <p:cTn id="15" dur="1000"/>
                                        <p:tgtEl>
                                          <p:spTgt spid="50"/>
                                        </p:tgtEl>
                                      </p:cBhvr>
                                    </p:animEffect>
                                    <p:anim calcmode="lin" valueType="num">
                                      <p:cBhvr>
                                        <p:cTn id="16" dur="1000" fill="hold"/>
                                        <p:tgtEl>
                                          <p:spTgt spid="50"/>
                                        </p:tgtEl>
                                        <p:attrNameLst>
                                          <p:attrName>ppt_x</p:attrName>
                                        </p:attrNameLst>
                                      </p:cBhvr>
                                      <p:tavLst>
                                        <p:tav tm="0">
                                          <p:val>
                                            <p:strVal val="#ppt_x"/>
                                          </p:val>
                                        </p:tav>
                                        <p:tav tm="100000">
                                          <p:val>
                                            <p:strVal val="#ppt_x"/>
                                          </p:val>
                                        </p:tav>
                                      </p:tavLst>
                                    </p:anim>
                                    <p:anim calcmode="lin" valueType="num">
                                      <p:cBhvr>
                                        <p:cTn id="17" dur="900" decel="100000" fill="hold"/>
                                        <p:tgtEl>
                                          <p:spTgt spid="50"/>
                                        </p:tgtEl>
                                        <p:attrNameLst>
                                          <p:attrName>ppt_y</p:attrName>
                                        </p:attrNameLst>
                                      </p:cBhvr>
                                      <p:tavLst>
                                        <p:tav tm="0">
                                          <p:val>
                                            <p:strVal val="#ppt_y+1"/>
                                          </p:val>
                                        </p:tav>
                                        <p:tav tm="100000">
                                          <p:val>
                                            <p:strVal val="#ppt_y-.03"/>
                                          </p:val>
                                        </p:tav>
                                      </p:tavLst>
                                    </p:anim>
                                    <p:anim calcmode="lin" valueType="num">
                                      <p:cBhvr>
                                        <p:cTn id="18" dur="100" accel="100000" fill="hold">
                                          <p:stCondLst>
                                            <p:cond delay="900"/>
                                          </p:stCondLst>
                                        </p:cTn>
                                        <p:tgtEl>
                                          <p:spTgt spid="50"/>
                                        </p:tgtEl>
                                        <p:attrNameLst>
                                          <p:attrName>ppt_y</p:attrName>
                                        </p:attrNameLst>
                                      </p:cBhvr>
                                      <p:tavLst>
                                        <p:tav tm="0">
                                          <p:val>
                                            <p:strVal val="#ppt_y-.03"/>
                                          </p:val>
                                        </p:tav>
                                        <p:tav tm="100000">
                                          <p:val>
                                            <p:strVal val="#ppt_y"/>
                                          </p:val>
                                        </p:tav>
                                      </p:tavLst>
                                    </p:anim>
                                  </p:childTnLst>
                                  <p:subTnLst>
                                    <p:audio>
                                      <p:cMediaNode>
                                        <p:cTn display="0" masterRel="sameClick">
                                          <p:stCondLst>
                                            <p:cond evt="begin" delay="0">
                                              <p:tn val="13"/>
                                            </p:cond>
                                          </p:stCondLst>
                                          <p:endCondLst>
                                            <p:cond evt="onStopAudio" delay="0">
                                              <p:tgtEl>
                                                <p:sldTgt/>
                                              </p:tgtEl>
                                            </p:cond>
                                          </p:endCondLst>
                                        </p:cTn>
                                        <p:tgtEl>
                                          <p:sndTgt r:embed="rId2" name="whoosh.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 grpId="0" animBg="1"/>
      <p:bldP spid="50" grpId="0" animBg="1"/>
    </p:bldLst>
  </p:timing>
</p:sld>
</file>

<file path=ppt/theme/theme1.xml><?xml version="1.0" encoding="utf-8"?>
<a:theme xmlns:a="http://schemas.openxmlformats.org/drawingml/2006/main" name="Quintus template">
  <a:themeElements>
    <a:clrScheme name="Custom 347">
      <a:dk1>
        <a:srgbClr val="000000"/>
      </a:dk1>
      <a:lt1>
        <a:srgbClr val="FFFFFF"/>
      </a:lt1>
      <a:dk2>
        <a:srgbClr val="666666"/>
      </a:dk2>
      <a:lt2>
        <a:srgbClr val="CCCCCC"/>
      </a:lt2>
      <a:accent1>
        <a:srgbClr val="3A81BA"/>
      </a:accent1>
      <a:accent2>
        <a:srgbClr val="D89F39"/>
      </a:accent2>
      <a:accent3>
        <a:srgbClr val="8BAB42"/>
      </a:accent3>
      <a:accent4>
        <a:srgbClr val="57A7B5"/>
      </a:accent4>
      <a:accent5>
        <a:srgbClr val="8B81D2"/>
      </a:accent5>
      <a:accent6>
        <a:srgbClr val="963334"/>
      </a:accent6>
      <a:hlink>
        <a:srgbClr val="1155CC"/>
      </a:hlink>
      <a:folHlink>
        <a:srgbClr val="6611CC"/>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1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War Background by Slidesgo">
  <a:themeElements>
    <a:clrScheme name="Simple Light">
      <a:dk1>
        <a:srgbClr val="000000"/>
      </a:dk1>
      <a:lt1>
        <a:srgbClr val="FFFFFF"/>
      </a:lt1>
      <a:dk2>
        <a:srgbClr val="FFEDD6"/>
      </a:dk2>
      <a:lt2>
        <a:srgbClr val="004249"/>
      </a:lt2>
      <a:accent1>
        <a:srgbClr val="FABD4E"/>
      </a:accent1>
      <a:accent2>
        <a:srgbClr val="039292"/>
      </a:accent2>
      <a:accent3>
        <a:srgbClr val="01686D"/>
      </a:accent3>
      <a:accent4>
        <a:srgbClr val="004249"/>
      </a:accent4>
      <a:accent5>
        <a:srgbClr val="0097A7"/>
      </a:accent5>
      <a:accent6>
        <a:srgbClr val="FAC86A"/>
      </a:accent6>
      <a:hlink>
        <a:srgbClr val="004249"/>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3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Chủ đề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6.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702</TotalTime>
  <Words>1255</Words>
  <Application>Microsoft Office PowerPoint</Application>
  <PresentationFormat>Widescreen</PresentationFormat>
  <Paragraphs>86</Paragraphs>
  <Slides>33</Slides>
  <Notes>11</Notes>
  <HiddenSlides>0</HiddenSlides>
  <MMClips>1</MMClips>
  <ScaleCrop>false</ScaleCrop>
  <HeadingPairs>
    <vt:vector size="6" baseType="variant">
      <vt:variant>
        <vt:lpstr>Fonts Used</vt:lpstr>
      </vt:variant>
      <vt:variant>
        <vt:i4>9</vt:i4>
      </vt:variant>
      <vt:variant>
        <vt:lpstr>Theme</vt:lpstr>
      </vt:variant>
      <vt:variant>
        <vt:i4>5</vt:i4>
      </vt:variant>
      <vt:variant>
        <vt:lpstr>Slide Titles</vt:lpstr>
      </vt:variant>
      <vt:variant>
        <vt:i4>33</vt:i4>
      </vt:variant>
    </vt:vector>
  </HeadingPairs>
  <TitlesOfParts>
    <vt:vector size="47" baseType="lpstr">
      <vt:lpstr>Advent Pro</vt:lpstr>
      <vt:lpstr>Arial</vt:lpstr>
      <vt:lpstr>Calibri</vt:lpstr>
      <vt:lpstr>Calibri Light</vt:lpstr>
      <vt:lpstr>Livvic</vt:lpstr>
      <vt:lpstr>Oswald</vt:lpstr>
      <vt:lpstr>Roboto Condensed Light</vt:lpstr>
      <vt:lpstr>Times New Roman</vt:lpstr>
      <vt:lpstr>Tinos</vt:lpstr>
      <vt:lpstr>Quintus template</vt:lpstr>
      <vt:lpstr>1_Office Theme</vt:lpstr>
      <vt:lpstr>War Background by Slidesgo</vt:lpstr>
      <vt:lpstr>3_Office Theme</vt:lpstr>
      <vt:lpstr>Chủ đề Office</vt:lpstr>
      <vt:lpstr>PowerPoint Presentation</vt:lpstr>
      <vt:lpstr>PowerPoint Presentation</vt:lpstr>
      <vt:lpstr>PowerPoint Presentation</vt:lpstr>
      <vt:lpstr>BÀI 13: CÁCH MẠNG THÁNG MƯỜI NGA NĂM 1917</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George Lvov  Thủ tướng của CPLT</vt:lpstr>
      <vt:lpstr>PowerPoint Presentation</vt:lpstr>
      <vt:lpstr>PowerPoint Presentation</vt:lpstr>
      <vt:lpstr>PowerPoint Presentation</vt:lpstr>
      <vt:lpstr>BÀI 13: CÁCH MẠNG THÁNG MƯỜI NGA NĂM 1917</vt:lpstr>
      <vt:lpstr>PowerPoint Presentation</vt:lpstr>
      <vt:lpstr>PowerPoint Presentation</vt:lpstr>
      <vt:lpstr>BÀI 13: CÁCH MẠNG THÁNG MƯỜI NGA NĂM 1917</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Nguyen Duc Huong</dc:creator>
  <cp:lastModifiedBy>lethigaipvc@gmail.com</cp:lastModifiedBy>
  <cp:revision>19</cp:revision>
  <dcterms:created xsi:type="dcterms:W3CDTF">2023-04-26T16:52:42Z</dcterms:created>
  <dcterms:modified xsi:type="dcterms:W3CDTF">2024-02-27T04:03:26Z</dcterms:modified>
</cp:coreProperties>
</file>