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7" r:id="rId1"/>
  </p:sldMasterIdLst>
  <p:notesMasterIdLst>
    <p:notesMasterId r:id="rId33"/>
  </p:notesMasterIdLst>
  <p:handoutMasterIdLst>
    <p:handoutMasterId r:id="rId34"/>
  </p:handoutMasterIdLst>
  <p:sldIdLst>
    <p:sldId id="3130" r:id="rId2"/>
    <p:sldId id="3163" r:id="rId3"/>
    <p:sldId id="3188" r:id="rId4"/>
    <p:sldId id="3174" r:id="rId5"/>
    <p:sldId id="3187" r:id="rId6"/>
    <p:sldId id="3158" r:id="rId7"/>
    <p:sldId id="3208" r:id="rId8"/>
    <p:sldId id="3209" r:id="rId9"/>
    <p:sldId id="3210" r:id="rId10"/>
    <p:sldId id="3211" r:id="rId11"/>
    <p:sldId id="3192" r:id="rId12"/>
    <p:sldId id="3169" r:id="rId13"/>
    <p:sldId id="3155" r:id="rId14"/>
    <p:sldId id="3160" r:id="rId15"/>
    <p:sldId id="3212" r:id="rId16"/>
    <p:sldId id="3206" r:id="rId17"/>
    <p:sldId id="3214" r:id="rId18"/>
    <p:sldId id="3213" r:id="rId19"/>
    <p:sldId id="3215" r:id="rId20"/>
    <p:sldId id="3201" r:id="rId21"/>
    <p:sldId id="3216" r:id="rId22"/>
    <p:sldId id="3217" r:id="rId23"/>
    <p:sldId id="3219" r:id="rId24"/>
    <p:sldId id="3218" r:id="rId25"/>
    <p:sldId id="3221" r:id="rId26"/>
    <p:sldId id="3222" r:id="rId27"/>
    <p:sldId id="3157" r:id="rId28"/>
    <p:sldId id="3156" r:id="rId29"/>
    <p:sldId id="258" r:id="rId30"/>
    <p:sldId id="3167" r:id="rId31"/>
    <p:sldId id="3170" r:id="rId32"/>
  </p:sldIdLst>
  <p:sldSz cx="12858750" cy="7232650"/>
  <p:notesSz cx="6858000" cy="9144000"/>
  <p:custDataLst>
    <p:tags r:id="rId3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F4D"/>
    <a:srgbClr val="1E0D85"/>
    <a:srgbClr val="D97F92"/>
    <a:srgbClr val="7EC7CD"/>
    <a:srgbClr val="A388BE"/>
    <a:srgbClr val="305D84"/>
    <a:srgbClr val="B4B6DB"/>
    <a:srgbClr val="457A5C"/>
    <a:srgbClr val="F08761"/>
    <a:srgbClr val="F5B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28" autoAdjust="0"/>
    <p:restoredTop sz="95317" autoAdjust="0"/>
  </p:normalViewPr>
  <p:slideViewPr>
    <p:cSldViewPr>
      <p:cViewPr varScale="1">
        <p:scale>
          <a:sx n="75" d="100"/>
          <a:sy n="75" d="100"/>
        </p:scale>
        <p:origin x="950" y="53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2024/2/26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436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34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665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568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311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4213" fontAlgn="base">
              <a:spcBef>
                <a:spcPct val="0"/>
              </a:spcBef>
              <a:spcAft>
                <a:spcPct val="0"/>
              </a:spcAft>
            </a:pPr>
            <a:fld id="{9C602251-43D7-4D1D-B3D2-19BD9A52692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defTabSz="684213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1944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4213" fontAlgn="base">
              <a:spcBef>
                <a:spcPct val="0"/>
              </a:spcBef>
              <a:spcAft>
                <a:spcPct val="0"/>
              </a:spcAft>
            </a:pPr>
            <a:fld id="{9C602251-43D7-4D1D-B3D2-19BD9A52692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defTabSz="684213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1944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4213" fontAlgn="base">
              <a:spcBef>
                <a:spcPct val="0"/>
              </a:spcBef>
              <a:spcAft>
                <a:spcPct val="0"/>
              </a:spcAft>
            </a:pPr>
            <a:fld id="{9C602251-43D7-4D1D-B3D2-19BD9A52692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defTabSz="684213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1944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351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207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205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174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79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54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27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1A5AF-348A-4F70-944B-222A74B08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pPr/>
              <a:t>2024/2/26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24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7" r:id="rId2"/>
    <p:sldLayoutId id="2147483728" r:id="rId3"/>
  </p:sldLayoutIdLst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jpe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92125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3" t="6019" r="23063" b="11172"/>
          <a:stretch/>
        </p:blipFill>
        <p:spPr>
          <a:xfrm>
            <a:off x="0" y="-650875"/>
            <a:ext cx="12601575" cy="8077200"/>
          </a:xfrm>
          <a:prstGeom prst="rect">
            <a:avLst/>
          </a:prstGeom>
        </p:spPr>
      </p:pic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409575" y="2092325"/>
            <a:ext cx="11201400" cy="24375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zh-CN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zh-CN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buNone/>
            </a:pPr>
            <a:r>
              <a:rPr lang="en-US" altLang="zh-CN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zh-CN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altLang="zh-CN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altLang="zh-CN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zh-CN" alt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784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5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7175" y="-334406"/>
            <a:ext cx="12296775" cy="78483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PHIẾU HỌC TẬP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ảnh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tượng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trưng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cầm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súng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: ………………………………………………………..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đồng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: ………………………………………………………….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Lộc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: ……………………………………………………………………..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Lộc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giắt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đầy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trải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: ………………………………………………...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Biện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pháp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nghệ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thuật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nào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nhà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sử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nhiều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2?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Hãy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xác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định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cách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ngắt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nhịp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sự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lặp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lại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nhịp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đó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ở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này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</a:t>
            </a:r>
          </a:p>
          <a:p>
            <a:pPr eaLnBrk="0" hangingPunct="0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này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, ý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Tất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cả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: ………………………………………………………………….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Hối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hả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: ………………………………………………………………….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Xôn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xao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: ………………………………………………………………..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phân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tích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cắt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hãy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phát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Nhà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muốn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nhận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mùa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xuân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đất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nước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……………………………………………………………………………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xúc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nhà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ở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đây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……………………………………………………………………………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21" name="Picture 13" descr="SNP0178A"/>
          <p:cNvPicPr>
            <a:picLocks noChangeAspect="1" noChangeArrowheads="1"/>
          </p:cNvPicPr>
          <p:nvPr/>
        </p:nvPicPr>
        <p:blipFill>
          <a:blip r:embed="rId2">
            <a:lum bright="-18000" contrast="36000"/>
          </a:blip>
          <a:srcRect l="3279" t="2040" r="3279" b="2040"/>
          <a:stretch>
            <a:fillRect/>
          </a:stretch>
        </p:blipFill>
        <p:spPr bwMode="auto">
          <a:xfrm>
            <a:off x="104775" y="2320925"/>
            <a:ext cx="4419600" cy="1942993"/>
          </a:xfrm>
          <a:prstGeom prst="rect">
            <a:avLst/>
          </a:prstGeom>
          <a:solidFill>
            <a:schemeClr val="accent1"/>
          </a:solidFill>
          <a:ln w="76200" cmpd="tri">
            <a:noFill/>
            <a:miter lim="800000"/>
            <a:headEnd/>
            <a:tailEnd/>
          </a:ln>
        </p:spPr>
      </p:pic>
      <p:pic>
        <p:nvPicPr>
          <p:cNvPr id="68622" name="Picture 1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67775" y="2473325"/>
            <a:ext cx="392874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3" name="TextBox 17"/>
          <p:cNvSpPr txBox="1">
            <a:spLocks noChangeArrowheads="1"/>
          </p:cNvSpPr>
          <p:nvPr/>
        </p:nvSpPr>
        <p:spPr bwMode="auto">
          <a:xfrm>
            <a:off x="533400" y="5050715"/>
            <a:ext cx="3000375" cy="54681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pPr algn="ctr"/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24" name="TextBox 18"/>
          <p:cNvSpPr txBox="1">
            <a:spLocks noChangeArrowheads="1"/>
          </p:cNvSpPr>
          <p:nvPr/>
        </p:nvSpPr>
        <p:spPr bwMode="auto">
          <a:xfrm>
            <a:off x="9448800" y="5016960"/>
            <a:ext cx="3000375" cy="977697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3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8575" y="-41275"/>
            <a:ext cx="4884883" cy="1905000"/>
          </a:xfrm>
          <a:prstGeom prst="rect">
            <a:avLst/>
          </a:prstGeom>
          <a:noFill/>
          <a:ln w="28575">
            <a:solidFill>
              <a:srgbClr val="FAB6A4"/>
            </a:solidFill>
            <a:miter lim="800000"/>
            <a:headEnd/>
            <a:tailEnd/>
          </a:ln>
        </p:spPr>
      </p:pic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578644" y="4136315"/>
            <a:ext cx="3107531" cy="5468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14803" tIns="57401" rIns="114803" bIns="57401">
            <a:spAutoFit/>
          </a:bodyPr>
          <a:lstStyle/>
          <a:p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súng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9401175" y="4073525"/>
            <a:ext cx="3040559" cy="54681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pPr algn="ctr"/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 flipH="1">
            <a:off x="2085975" y="873125"/>
            <a:ext cx="1752600" cy="1524000"/>
          </a:xfrm>
          <a:prstGeom prst="line">
            <a:avLst/>
          </a:prstGeom>
          <a:noFill/>
          <a:ln w="57150" cmpd="thinThick">
            <a:solidFill>
              <a:srgbClr val="009900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35" name="Line 15"/>
          <p:cNvSpPr>
            <a:spLocks noChangeShapeType="1"/>
          </p:cNvSpPr>
          <p:nvPr/>
        </p:nvSpPr>
        <p:spPr bwMode="auto">
          <a:xfrm>
            <a:off x="8715375" y="1025525"/>
            <a:ext cx="1828800" cy="1447800"/>
          </a:xfrm>
          <a:prstGeom prst="line">
            <a:avLst/>
          </a:prstGeom>
          <a:noFill/>
          <a:ln w="57150" cmpd="thinThick">
            <a:solidFill>
              <a:srgbClr val="009900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>
            <a:off x="10948988" y="4666474"/>
            <a:ext cx="0" cy="321451"/>
          </a:xfrm>
          <a:prstGeom prst="line">
            <a:avLst/>
          </a:prstGeom>
          <a:noFill/>
          <a:ln w="57150" cmpd="thinThick">
            <a:solidFill>
              <a:srgbClr val="009900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37" name="Line 17"/>
          <p:cNvSpPr>
            <a:spLocks noChangeShapeType="1"/>
          </p:cNvSpPr>
          <p:nvPr/>
        </p:nvSpPr>
        <p:spPr bwMode="auto">
          <a:xfrm>
            <a:off x="2085975" y="4683125"/>
            <a:ext cx="0" cy="321451"/>
          </a:xfrm>
          <a:prstGeom prst="line">
            <a:avLst/>
          </a:prstGeom>
          <a:noFill/>
          <a:ln w="57150" cmpd="thinThick">
            <a:solidFill>
              <a:srgbClr val="009900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87" name="Text Box 22"/>
          <p:cNvSpPr txBox="1">
            <a:spLocks noChangeArrowheads="1"/>
          </p:cNvSpPr>
          <p:nvPr/>
        </p:nvSpPr>
        <p:spPr bwMode="auto">
          <a:xfrm>
            <a:off x="3838575" y="1331559"/>
            <a:ext cx="893889" cy="60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803" tIns="57401" rIns="114803" bIns="57401">
            <a:spAutoFit/>
          </a:bodyPr>
          <a:lstStyle/>
          <a:p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endParaRPr lang="en-US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43" name="Text Box 23"/>
          <p:cNvSpPr txBox="1">
            <a:spLocks noChangeArrowheads="1"/>
          </p:cNvSpPr>
          <p:nvPr/>
        </p:nvSpPr>
        <p:spPr bwMode="auto">
          <a:xfrm>
            <a:off x="2090737" y="1330325"/>
            <a:ext cx="1595438" cy="577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ctr"/>
            <a:r>
              <a:rPr lang="en-US" sz="30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giắt</a:t>
            </a:r>
            <a:r>
              <a:rPr lang="en-US" sz="3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endParaRPr lang="en-US" sz="30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44" name="Text Box 24"/>
          <p:cNvSpPr txBox="1">
            <a:spLocks noChangeArrowheads="1"/>
          </p:cNvSpPr>
          <p:nvPr/>
        </p:nvSpPr>
        <p:spPr bwMode="auto">
          <a:xfrm flipH="1">
            <a:off x="8867775" y="1406525"/>
            <a:ext cx="1981200" cy="6083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ctr"/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32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48" name="Text Box 28"/>
          <p:cNvSpPr txBox="1">
            <a:spLocks noChangeArrowheads="1"/>
          </p:cNvSpPr>
          <p:nvPr/>
        </p:nvSpPr>
        <p:spPr bwMode="auto">
          <a:xfrm>
            <a:off x="214312" y="6220535"/>
            <a:ext cx="12430125" cy="577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ctr"/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Line 16">
            <a:extLst>
              <a:ext uri="{FF2B5EF4-FFF2-40B4-BE49-F238E27FC236}">
                <a16:creationId xmlns:a16="http://schemas.microsoft.com/office/drawing/2014/main" id="{50121235-AC6D-C1EA-49FB-D4FB886544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744" y="6563328"/>
            <a:ext cx="685800" cy="38207"/>
          </a:xfrm>
          <a:prstGeom prst="line">
            <a:avLst/>
          </a:prstGeom>
          <a:noFill/>
          <a:ln w="57150" cmpd="thinThick">
            <a:solidFill>
              <a:srgbClr val="009900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10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3" grpId="0" animBg="1"/>
      <p:bldP spid="68624" grpId="0" animBg="1"/>
      <p:bldP spid="107532" grpId="0" animBg="1"/>
      <p:bldP spid="107533" grpId="0" animBg="1"/>
      <p:bldP spid="107534" grpId="0" animBg="1"/>
      <p:bldP spid="107535" grpId="0" animBg="1"/>
      <p:bldP spid="107536" grpId="0" animBg="1"/>
      <p:bldP spid="107537" grpId="0" animBg="1"/>
      <p:bldP spid="107543" grpId="0" animBg="1"/>
      <p:bldP spid="107544" grpId="0" animBg="1"/>
      <p:bldP spid="10754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8"/>
          <p:cNvSpPr txBox="1"/>
          <p:nvPr/>
        </p:nvSpPr>
        <p:spPr>
          <a:xfrm>
            <a:off x="-1190625" y="1124843"/>
            <a:ext cx="4967453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6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Nghệ</a:t>
            </a:r>
            <a:r>
              <a:rPr lang="en-US" altLang="zh-CN" sz="36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thuật</a:t>
            </a:r>
            <a:endParaRPr lang="zh-CN" altLang="en-US" sz="44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80550" y="643672"/>
            <a:ext cx="426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r>
              <a:rPr lang="en-US" sz="3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endParaRPr lang="en-US" sz="36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00675" y="1642695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3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sz="3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xôn</a:t>
            </a:r>
            <a:r>
              <a:rPr lang="en-US" sz="3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xao</a:t>
            </a:r>
            <a:endParaRPr lang="en-US" sz="36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95275" y="2371090"/>
            <a:ext cx="1226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71628" y="3478839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endParaRPr lang="en-US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D36AC9-7B4E-41CB-B46C-5B2FC398B139}"/>
              </a:ext>
            </a:extLst>
          </p:cNvPr>
          <p:cNvSpPr txBox="1"/>
          <p:nvPr/>
        </p:nvSpPr>
        <p:spPr>
          <a:xfrm>
            <a:off x="3144070" y="43756"/>
            <a:ext cx="3323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                                          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Điệp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ngữ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5D49E6-44F8-4DB1-A06E-565AD3003F43}"/>
              </a:ext>
            </a:extLst>
          </p:cNvPr>
          <p:cNvSpPr txBox="1"/>
          <p:nvPr/>
        </p:nvSpPr>
        <p:spPr>
          <a:xfrm>
            <a:off x="2732640" y="1642695"/>
            <a:ext cx="3323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 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Từ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láy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Line 14">
            <a:extLst>
              <a:ext uri="{FF2B5EF4-FFF2-40B4-BE49-F238E27FC236}">
                <a16:creationId xmlns:a16="http://schemas.microsoft.com/office/drawing/2014/main" id="{9BB7076C-6C3E-86E3-459B-18389196D8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33858" y="1029643"/>
            <a:ext cx="685800" cy="553998"/>
          </a:xfrm>
          <a:prstGeom prst="line">
            <a:avLst/>
          </a:prstGeom>
          <a:noFill/>
          <a:ln w="57150" cmpd="thinThick">
            <a:solidFill>
              <a:srgbClr val="009900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ine 14">
            <a:extLst>
              <a:ext uri="{FF2B5EF4-FFF2-40B4-BE49-F238E27FC236}">
                <a16:creationId xmlns:a16="http://schemas.microsoft.com/office/drawing/2014/main" id="{A75F2365-8392-9F90-678E-5431008B07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3858" y="1642694"/>
            <a:ext cx="610212" cy="405477"/>
          </a:xfrm>
          <a:prstGeom prst="line">
            <a:avLst/>
          </a:prstGeom>
          <a:noFill/>
          <a:ln w="57150" cmpd="thinThick">
            <a:solidFill>
              <a:srgbClr val="009900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66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7" grpId="0"/>
      <p:bldP spid="52" grpId="0"/>
      <p:bldP spid="53" grpId="0"/>
      <p:bldP spid="19" grpId="0"/>
      <p:bldP spid="20" grpId="0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/>
          </p:cNvSpPr>
          <p:nvPr/>
        </p:nvSpPr>
        <p:spPr bwMode="auto">
          <a:xfrm>
            <a:off x="257175" y="512341"/>
            <a:ext cx="5105400" cy="31039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69"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485775" y="943134"/>
            <a:ext cx="4525241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3600" i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endParaRPr lang="en-US" sz="3600" i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3600" i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2530" name="Picture 2" descr="Káº¿t quáº£ hÃ¬nh áº£nh cho Äáº¥t nÆ°á»c viá»t n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8590" y="520701"/>
            <a:ext cx="6952985" cy="3095624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2314575" y="1482725"/>
            <a:ext cx="2667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5775" y="2016125"/>
            <a:ext cx="3429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561975" y="6239137"/>
            <a:ext cx="11353800" cy="57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just"/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576261" y="5091672"/>
            <a:ext cx="11415713" cy="103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just"/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trĩu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qua.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561975" y="4149725"/>
            <a:ext cx="11734800" cy="103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just"/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endParaRPr lang="en-US" sz="3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44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  <p:bldP spid="17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9"/>
          <p:cNvGrpSpPr>
            <a:grpSpLocks/>
          </p:cNvGrpSpPr>
          <p:nvPr/>
        </p:nvGrpSpPr>
        <p:grpSpPr bwMode="auto">
          <a:xfrm>
            <a:off x="10239375" y="3006725"/>
            <a:ext cx="1066800" cy="776840"/>
            <a:chOff x="2307521" y="2283162"/>
            <a:chExt cx="551398" cy="551398"/>
          </a:xfrm>
        </p:grpSpPr>
        <p:sp>
          <p:nvSpPr>
            <p:cNvPr id="31" name="矩形 30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五角星 40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41"/>
          <p:cNvGrpSpPr>
            <a:grpSpLocks/>
          </p:cNvGrpSpPr>
          <p:nvPr/>
        </p:nvGrpSpPr>
        <p:grpSpPr bwMode="auto">
          <a:xfrm>
            <a:off x="9782175" y="4073525"/>
            <a:ext cx="1981200" cy="1081640"/>
            <a:chOff x="2307521" y="2283162"/>
            <a:chExt cx="551398" cy="551398"/>
          </a:xfrm>
        </p:grpSpPr>
        <p:sp>
          <p:nvSpPr>
            <p:cNvPr id="43" name="矩形 4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五角星 43"/>
            <p:cNvSpPr/>
            <p:nvPr/>
          </p:nvSpPr>
          <p:spPr>
            <a:xfrm>
              <a:off x="2456462" y="2427350"/>
              <a:ext cx="253516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54"/>
          <p:cNvGrpSpPr>
            <a:grpSpLocks/>
          </p:cNvGrpSpPr>
          <p:nvPr/>
        </p:nvGrpSpPr>
        <p:grpSpPr bwMode="auto">
          <a:xfrm>
            <a:off x="9324975" y="5383764"/>
            <a:ext cx="2971800" cy="1330325"/>
            <a:chOff x="2307521" y="2283162"/>
            <a:chExt cx="551398" cy="551398"/>
          </a:xfrm>
        </p:grpSpPr>
        <p:sp>
          <p:nvSpPr>
            <p:cNvPr id="56" name="矩形 55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五角星 56"/>
            <p:cNvSpPr/>
            <p:nvPr/>
          </p:nvSpPr>
          <p:spPr>
            <a:xfrm>
              <a:off x="2456462" y="2427350"/>
              <a:ext cx="253516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711391" y="339725"/>
            <a:ext cx="1984184" cy="142756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067175" y="796925"/>
            <a:ext cx="5190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THẢO LUẬN NHÓM BÀN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5775" y="2547799"/>
            <a:ext cx="723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73038" algn="l"/>
              </a:tabLst>
            </a:pP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66775" y="4759325"/>
            <a:ext cx="642937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40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4000" i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40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  <p:sp>
        <p:nvSpPr>
          <p:cNvPr id="28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05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10113853" y="415925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06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07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08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09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10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11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2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3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4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10113853" y="4556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5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6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7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8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9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20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10170217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21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10113853" y="415925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22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10113853" y="339725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23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10113853" y="415925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24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25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10113853" y="415925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26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10113853" y="415925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27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10086975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28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29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10113853" y="415925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30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10113853" y="339725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31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10113853" y="4556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32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33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34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10113853" y="4556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3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10113853" y="4556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3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3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3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3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4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4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4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4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10113853" y="4556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4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10113853" y="339725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4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4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10113853" y="4556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4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4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10113853" y="4556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4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5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5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10113853" y="4556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5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5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5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5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5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10135627" y="379482"/>
            <a:ext cx="2169646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5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10150139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5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10131997" y="4556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5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10150139" y="455682"/>
            <a:ext cx="20789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6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10113853" y="379482"/>
            <a:ext cx="2155133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6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10113853" y="339725"/>
            <a:ext cx="2155134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6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10122925" y="455682"/>
            <a:ext cx="2155133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6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10131997" y="379482"/>
            <a:ext cx="213699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6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10131997" y="415925"/>
            <a:ext cx="2155133" cy="106695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6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10131997" y="455682"/>
            <a:ext cx="2155133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66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10115550" y="415925"/>
            <a:ext cx="220980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167" name="2 - Nen chinh 1 - Smile-Smile-Smile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3058775" y="568325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93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84745" fill="hold"/>
                                        <p:tgtEl>
                                          <p:spTgt spid="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9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55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7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85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9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0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2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45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55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65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75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85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9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5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15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25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35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45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55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75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85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9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05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15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 vol="64151">
                <p:cTn id="2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7"/>
                </p:tgtEl>
              </p:cMediaNode>
            </p:video>
          </p:childTnLst>
        </p:cTn>
      </p:par>
    </p:tnLst>
    <p:bldLst>
      <p:bldP spid="25" grpId="0"/>
      <p:bldP spid="26" grpId="0"/>
      <p:bldP spid="27" grpId="0"/>
      <p:bldP spid="28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0" y="720725"/>
            <a:ext cx="7086600" cy="5791200"/>
          </a:xfrm>
          <a:prstGeom prst="star5">
            <a:avLst/>
          </a:prstGeom>
          <a:solidFill>
            <a:srgbClr val="F2FF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575" y="2930525"/>
            <a:ext cx="64293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8410575" y="949325"/>
            <a:ext cx="24590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NT So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48575" y="2092325"/>
            <a:ext cx="48006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724776" y="4637465"/>
            <a:ext cx="4800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nươc</a:t>
            </a:r>
            <a:r>
              <a:rPr lang="en-US" sz="32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Line 27"/>
          <p:cNvSpPr>
            <a:spLocks noChangeShapeType="1"/>
          </p:cNvSpPr>
          <p:nvPr/>
        </p:nvSpPr>
        <p:spPr bwMode="auto">
          <a:xfrm flipH="1">
            <a:off x="6322219" y="2347263"/>
            <a:ext cx="1071563" cy="72326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/>
          </a:p>
        </p:txBody>
      </p:sp>
      <p:sp>
        <p:nvSpPr>
          <p:cNvPr id="98307" name="Line 28"/>
          <p:cNvSpPr>
            <a:spLocks noChangeShapeType="1"/>
          </p:cNvSpPr>
          <p:nvPr/>
        </p:nvSpPr>
        <p:spPr bwMode="auto">
          <a:xfrm>
            <a:off x="7393781" y="2347263"/>
            <a:ext cx="1607344" cy="64290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/>
          </a:p>
        </p:txBody>
      </p:sp>
      <p:sp>
        <p:nvSpPr>
          <p:cNvPr id="98308" name="Line 7"/>
          <p:cNvSpPr>
            <a:spLocks noChangeShapeType="1"/>
          </p:cNvSpPr>
          <p:nvPr/>
        </p:nvSpPr>
        <p:spPr bwMode="auto">
          <a:xfrm>
            <a:off x="0" y="723265"/>
            <a:ext cx="12858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lIns="114803" tIns="57401" rIns="114803" bIns="57401"/>
          <a:lstStyle/>
          <a:p>
            <a:endParaRPr lang="en-US"/>
          </a:p>
        </p:txBody>
      </p:sp>
      <p:sp>
        <p:nvSpPr>
          <p:cNvPr id="98309" name="Line 9"/>
          <p:cNvSpPr>
            <a:spLocks noChangeShapeType="1"/>
          </p:cNvSpPr>
          <p:nvPr/>
        </p:nvSpPr>
        <p:spPr bwMode="auto">
          <a:xfrm>
            <a:off x="6000750" y="1044716"/>
            <a:ext cx="0" cy="6187934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lIns="114803" tIns="57401" rIns="114803" bIns="57401"/>
          <a:lstStyle/>
          <a:p>
            <a:endParaRPr lang="en-US"/>
          </a:p>
        </p:txBody>
      </p:sp>
      <p:sp>
        <p:nvSpPr>
          <p:cNvPr id="117771" name="TextBox 11"/>
          <p:cNvSpPr txBox="1">
            <a:spLocks noChangeArrowheads="1"/>
          </p:cNvSpPr>
          <p:nvPr/>
        </p:nvSpPr>
        <p:spPr bwMode="auto">
          <a:xfrm>
            <a:off x="1071563" y="4821767"/>
            <a:ext cx="10394156" cy="5775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7772" name="TextBox 11"/>
          <p:cNvSpPr txBox="1">
            <a:spLocks noChangeArrowheads="1"/>
          </p:cNvSpPr>
          <p:nvPr/>
        </p:nvSpPr>
        <p:spPr bwMode="auto">
          <a:xfrm>
            <a:off x="1171575" y="5392007"/>
            <a:ext cx="11465719" cy="5775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pPr algn="just"/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117773" name="Picture 13" descr="Redsvn-Philip-Jones-Griffiths-Vietnam-1980-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7531" y="241089"/>
            <a:ext cx="6858000" cy="38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4" name="Picture 14" descr="Redsvn-Philip-Jones-Griffiths-Vietnam-1980-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7308" y="0"/>
            <a:ext cx="6336657" cy="409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5" name="Picture 15" descr="Redsvn-Philip-Jones-Griffiths-Vietnam-1980-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79" y="1"/>
            <a:ext cx="5681660" cy="409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78" name="Text Box 18"/>
          <p:cNvSpPr txBox="1">
            <a:spLocks noChangeArrowheads="1"/>
          </p:cNvSpPr>
          <p:nvPr/>
        </p:nvSpPr>
        <p:spPr bwMode="auto">
          <a:xfrm>
            <a:off x="4929187" y="4225925"/>
            <a:ext cx="2163467" cy="6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803" tIns="57401" rIns="114803" bIns="57401">
            <a:spAutoFit/>
          </a:bodyPr>
          <a:lstStyle/>
          <a:p>
            <a:r>
              <a:rPr lang="en-US" sz="35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1980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171576" y="5978525"/>
            <a:ext cx="10591800" cy="10392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just"/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quệ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10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1" grpId="0"/>
      <p:bldP spid="117772" grpId="0"/>
      <p:bldP spid="117778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3457575" y="415925"/>
            <a:ext cx="777240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4+5: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2e40e093925d5cd121e9fb2a5a4a00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9775" y="111125"/>
            <a:ext cx="1203325" cy="1203325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7496175" y="2016125"/>
            <a:ext cx="2590800" cy="1864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3175" y="4092396"/>
            <a:ext cx="5693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561976" y="1952413"/>
            <a:ext cx="4343400" cy="440711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endParaRPr lang="en-US" sz="2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ca</a:t>
            </a:r>
          </a:p>
          <a:p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xuyến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endParaRPr lang="en-US" sz="28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117630"/>
          <a:ext cx="12144375" cy="5775295"/>
        </p:xfrm>
        <a:graphic>
          <a:graphicData uri="http://schemas.openxmlformats.org/drawingml/2006/table">
            <a:tbl>
              <a:tblPr/>
              <a:tblGrid>
                <a:gridCol w="2977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6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485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Ta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làm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con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chim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hót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Ta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làm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một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cành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hoa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Ta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nhập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vào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hòa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ca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Một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nốt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trầm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xao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i="1" dirty="0" err="1">
                          <a:latin typeface="Times New Roman"/>
                          <a:ea typeface="Calibri"/>
                          <a:cs typeface="Times New Roman"/>
                        </a:rPr>
                        <a:t>xuyến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4" marR="52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Nhà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hiện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ước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nguyện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gì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qua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hình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ảnh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: con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chim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hót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cành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hoa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nốt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nhạc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……………………………………………...……………………………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6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Đặc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điểm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chung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trong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ước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nguyện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nhà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qua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hình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ảnh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này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là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gì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?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Có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điểm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nào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tương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đồng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với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ý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hai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câu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đầu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ở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đoạn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5?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……………………………………………...……………………………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8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>
                          <a:latin typeface="Times New Roman"/>
                          <a:ea typeface="Calibri"/>
                          <a:cs typeface="Times New Roman"/>
                        </a:rPr>
                        <a:t>Một mùa xuân nho nhỏ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>
                          <a:latin typeface="Times New Roman"/>
                          <a:ea typeface="Calibri"/>
                          <a:cs typeface="Times New Roman"/>
                        </a:rPr>
                        <a:t>Lặng lẽ dâng cho đời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>
                          <a:latin typeface="Times New Roman"/>
                          <a:ea typeface="Calibri"/>
                          <a:cs typeface="Times New Roman"/>
                        </a:rPr>
                        <a:t>Dù là tuổi hai mươi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>
                          <a:latin typeface="Times New Roman"/>
                          <a:ea typeface="Calibri"/>
                          <a:cs typeface="Times New Roman"/>
                        </a:rPr>
                        <a:t>Dù là khi tóc bạc.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4" marR="527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Sự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lặp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lại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cấu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trúc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“Ta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làm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” ; “ Ta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nhập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”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cùng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cách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nói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“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Dù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là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tuổi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hai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mươi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Dù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là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khi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tóc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bạc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”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cho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thấy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tình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cảm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nào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nhà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với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cuộc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đời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……………………………………………...……………………………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4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Sự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thay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đổi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từ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“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tôi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” sang “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ta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”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hiện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dụng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ý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gì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nhà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i="1" dirty="0" err="1"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400" b="1" i="1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……………………………………………...……………………………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54" marR="527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4448175" y="273705"/>
            <a:ext cx="38484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PHIẾU HỌC TẬP SỐ 3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790575" y="1330325"/>
            <a:ext cx="3941966" cy="60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4803" tIns="57401" rIns="114803" bIns="57401">
            <a:spAutoFit/>
          </a:bodyPr>
          <a:lstStyle/>
          <a:p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endParaRPr lang="en-US" sz="32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773395" y="1939925"/>
            <a:ext cx="4055780" cy="60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4803" tIns="57401" rIns="114803" bIns="57401">
            <a:spAutoFit/>
          </a:bodyPr>
          <a:lstStyle/>
          <a:p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790575" y="2549525"/>
            <a:ext cx="3691898" cy="60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4803" tIns="57401" rIns="114803" bIns="5740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…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nốt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trầm</a:t>
            </a:r>
            <a:endParaRPr lang="en-US" sz="32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429375" y="1558925"/>
            <a:ext cx="5424488" cy="11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803" tIns="57401" rIns="114803" bIns="5740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5057775" y="1101725"/>
            <a:ext cx="533400" cy="220980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1933575" y="3997325"/>
            <a:ext cx="10058400" cy="159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803" tIns="57401" rIns="114803" bIns="57401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Khát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vọng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khiêm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tốn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chân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thành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mong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ước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đẹp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ý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nghĩa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cống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hiến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đất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nước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cuộc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đời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nhà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thơ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 </a:t>
            </a:r>
            <a:endParaRPr lang="en-US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5400000">
            <a:off x="691935" y="4089014"/>
            <a:ext cx="533401" cy="1250522"/>
            <a:chOff x="5502862" y="5357314"/>
            <a:chExt cx="321816" cy="1497993"/>
          </a:xfrm>
        </p:grpSpPr>
        <p:sp>
          <p:nvSpPr>
            <p:cNvPr id="10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7877175" y="1330325"/>
            <a:ext cx="4981575" cy="5902325"/>
            <a:chOff x="2977484" y="1071882"/>
            <a:chExt cx="3246853" cy="4071617"/>
          </a:xfrm>
        </p:grpSpPr>
        <p:pic>
          <p:nvPicPr>
            <p:cNvPr id="34837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7484" y="1071882"/>
              <a:ext cx="3246853" cy="407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402791" y="1409022"/>
              <a:ext cx="2066021" cy="2740346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64307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2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0" name="Picture 7" descr="Nhà thơ Thanh Hải và Mùa xuân nho nh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24776" y="0"/>
            <a:ext cx="5029200" cy="7232650"/>
          </a:xfrm>
          <a:prstGeom prst="rect">
            <a:avLst/>
          </a:prstGeom>
          <a:noFill/>
        </p:spPr>
      </p:pic>
      <p:sp>
        <p:nvSpPr>
          <p:cNvPr id="31" name="Freeform 31"/>
          <p:cNvSpPr>
            <a:spLocks noChangeAspect="1" noEditPoints="1"/>
          </p:cNvSpPr>
          <p:nvPr/>
        </p:nvSpPr>
        <p:spPr bwMode="auto">
          <a:xfrm>
            <a:off x="106883" y="1790429"/>
            <a:ext cx="607492" cy="608632"/>
          </a:xfrm>
          <a:custGeom>
            <a:avLst/>
            <a:gdLst>
              <a:gd name="T0" fmla="*/ 216000 w 280"/>
              <a:gd name="T1" fmla="*/ 0 h 280"/>
              <a:gd name="T2" fmla="*/ 0 w 280"/>
              <a:gd name="T3" fmla="*/ 216426 h 280"/>
              <a:gd name="T4" fmla="*/ 216000 w 280"/>
              <a:gd name="T5" fmla="*/ 432851 h 280"/>
              <a:gd name="T6" fmla="*/ 432000 w 280"/>
              <a:gd name="T7" fmla="*/ 216426 h 280"/>
              <a:gd name="T8" fmla="*/ 216000 w 280"/>
              <a:gd name="T9" fmla="*/ 0 h 280"/>
              <a:gd name="T10" fmla="*/ 285429 w 280"/>
              <a:gd name="T11" fmla="*/ 106667 h 280"/>
              <a:gd name="T12" fmla="*/ 325543 w 280"/>
              <a:gd name="T13" fmla="*/ 146860 h 280"/>
              <a:gd name="T14" fmla="*/ 285429 w 280"/>
              <a:gd name="T15" fmla="*/ 188599 h 280"/>
              <a:gd name="T16" fmla="*/ 268457 w 280"/>
              <a:gd name="T17" fmla="*/ 183962 h 280"/>
              <a:gd name="T18" fmla="*/ 243771 w 280"/>
              <a:gd name="T19" fmla="*/ 146860 h 280"/>
              <a:gd name="T20" fmla="*/ 285429 w 280"/>
              <a:gd name="T21" fmla="*/ 106667 h 280"/>
              <a:gd name="T22" fmla="*/ 217543 w 280"/>
              <a:gd name="T23" fmla="*/ 148406 h 280"/>
              <a:gd name="T24" fmla="*/ 257657 w 280"/>
              <a:gd name="T25" fmla="*/ 190145 h 280"/>
              <a:gd name="T26" fmla="*/ 217543 w 280"/>
              <a:gd name="T27" fmla="*/ 230339 h 280"/>
              <a:gd name="T28" fmla="*/ 177429 w 280"/>
              <a:gd name="T29" fmla="*/ 190145 h 280"/>
              <a:gd name="T30" fmla="*/ 217543 w 280"/>
              <a:gd name="T31" fmla="*/ 148406 h 280"/>
              <a:gd name="T32" fmla="*/ 146571 w 280"/>
              <a:gd name="T33" fmla="*/ 106667 h 280"/>
              <a:gd name="T34" fmla="*/ 186686 w 280"/>
              <a:gd name="T35" fmla="*/ 146860 h 280"/>
              <a:gd name="T36" fmla="*/ 186686 w 280"/>
              <a:gd name="T37" fmla="*/ 149952 h 280"/>
              <a:gd name="T38" fmla="*/ 168171 w 280"/>
              <a:gd name="T39" fmla="*/ 182416 h 280"/>
              <a:gd name="T40" fmla="*/ 146571 w 280"/>
              <a:gd name="T41" fmla="*/ 188599 h 280"/>
              <a:gd name="T42" fmla="*/ 104914 w 280"/>
              <a:gd name="T43" fmla="*/ 146860 h 280"/>
              <a:gd name="T44" fmla="*/ 146571 w 280"/>
              <a:gd name="T45" fmla="*/ 106667 h 280"/>
              <a:gd name="T46" fmla="*/ 138857 w 280"/>
              <a:gd name="T47" fmla="*/ 298358 h 280"/>
              <a:gd name="T48" fmla="*/ 80229 w 280"/>
              <a:gd name="T49" fmla="*/ 287537 h 280"/>
              <a:gd name="T50" fmla="*/ 77143 w 280"/>
              <a:gd name="T51" fmla="*/ 285991 h 280"/>
              <a:gd name="T52" fmla="*/ 77143 w 280"/>
              <a:gd name="T53" fmla="*/ 285991 h 280"/>
              <a:gd name="T54" fmla="*/ 77143 w 280"/>
              <a:gd name="T55" fmla="*/ 242706 h 280"/>
              <a:gd name="T56" fmla="*/ 129600 w 280"/>
              <a:gd name="T57" fmla="*/ 191691 h 280"/>
              <a:gd name="T58" fmla="*/ 163543 w 280"/>
              <a:gd name="T59" fmla="*/ 191691 h 280"/>
              <a:gd name="T60" fmla="*/ 166629 w 280"/>
              <a:gd name="T61" fmla="*/ 191691 h 280"/>
              <a:gd name="T62" fmla="*/ 182057 w 280"/>
              <a:gd name="T63" fmla="*/ 225701 h 280"/>
              <a:gd name="T64" fmla="*/ 138857 w 280"/>
              <a:gd name="T65" fmla="*/ 285991 h 280"/>
              <a:gd name="T66" fmla="*/ 138857 w 280"/>
              <a:gd name="T67" fmla="*/ 298358 h 280"/>
              <a:gd name="T68" fmla="*/ 286971 w 280"/>
              <a:gd name="T69" fmla="*/ 327730 h 280"/>
              <a:gd name="T70" fmla="*/ 286971 w 280"/>
              <a:gd name="T71" fmla="*/ 327730 h 280"/>
              <a:gd name="T72" fmla="*/ 283886 w 280"/>
              <a:gd name="T73" fmla="*/ 329276 h 280"/>
              <a:gd name="T74" fmla="*/ 222171 w 280"/>
              <a:gd name="T75" fmla="*/ 340097 h 280"/>
              <a:gd name="T76" fmla="*/ 151200 w 280"/>
              <a:gd name="T77" fmla="*/ 329276 h 280"/>
              <a:gd name="T78" fmla="*/ 148114 w 280"/>
              <a:gd name="T79" fmla="*/ 327730 h 280"/>
              <a:gd name="T80" fmla="*/ 148114 w 280"/>
              <a:gd name="T81" fmla="*/ 327730 h 280"/>
              <a:gd name="T82" fmla="*/ 148114 w 280"/>
              <a:gd name="T83" fmla="*/ 285991 h 280"/>
              <a:gd name="T84" fmla="*/ 200571 w 280"/>
              <a:gd name="T85" fmla="*/ 233430 h 280"/>
              <a:gd name="T86" fmla="*/ 234514 w 280"/>
              <a:gd name="T87" fmla="*/ 233430 h 280"/>
              <a:gd name="T88" fmla="*/ 286971 w 280"/>
              <a:gd name="T89" fmla="*/ 285991 h 280"/>
              <a:gd name="T90" fmla="*/ 286971 w 280"/>
              <a:gd name="T91" fmla="*/ 327730 h 280"/>
              <a:gd name="T92" fmla="*/ 354857 w 280"/>
              <a:gd name="T93" fmla="*/ 285991 h 280"/>
              <a:gd name="T94" fmla="*/ 354857 w 280"/>
              <a:gd name="T95" fmla="*/ 285991 h 280"/>
              <a:gd name="T96" fmla="*/ 351771 w 280"/>
              <a:gd name="T97" fmla="*/ 287537 h 280"/>
              <a:gd name="T98" fmla="*/ 296229 w 280"/>
              <a:gd name="T99" fmla="*/ 298358 h 280"/>
              <a:gd name="T100" fmla="*/ 296229 w 280"/>
              <a:gd name="T101" fmla="*/ 285991 h 280"/>
              <a:gd name="T102" fmla="*/ 253029 w 280"/>
              <a:gd name="T103" fmla="*/ 225701 h 280"/>
              <a:gd name="T104" fmla="*/ 268457 w 280"/>
              <a:gd name="T105" fmla="*/ 191691 h 280"/>
              <a:gd name="T106" fmla="*/ 302400 w 280"/>
              <a:gd name="T107" fmla="*/ 191691 h 280"/>
              <a:gd name="T108" fmla="*/ 354857 w 280"/>
              <a:gd name="T109" fmla="*/ 242706 h 280"/>
              <a:gd name="T110" fmla="*/ 354857 w 280"/>
              <a:gd name="T111" fmla="*/ 285991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35" tIns="48218" rIns="96435" bIns="48218"/>
          <a:lstStyle/>
          <a:p>
            <a:pPr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MH_Entry_1"/>
          <p:cNvSpPr/>
          <p:nvPr>
            <p:custDataLst>
              <p:tags r:id="rId1"/>
            </p:custDataLst>
          </p:nvPr>
        </p:nvSpPr>
        <p:spPr>
          <a:xfrm>
            <a:off x="798829" y="960993"/>
            <a:ext cx="3505201" cy="73866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4800" b="1" i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1. </a:t>
            </a:r>
            <a:r>
              <a:rPr lang="en-US" altLang="zh-CN" sz="4800" b="1" i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Tác</a:t>
            </a:r>
            <a:r>
              <a:rPr lang="en-US" altLang="zh-CN" sz="4800" b="1" i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b="1" i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giả</a:t>
            </a:r>
            <a:endParaRPr lang="en-US" altLang="zh-CN" sz="4800" b="1" i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42975" y="1711325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+mj-lt"/>
              </a:rPr>
              <a:t>Thanh Hải tên thật là Phạm Bá Ngoãn</a:t>
            </a:r>
          </a:p>
        </p:txBody>
      </p:sp>
      <p:sp>
        <p:nvSpPr>
          <p:cNvPr id="35" name="Freeform 31"/>
          <p:cNvSpPr>
            <a:spLocks noChangeAspect="1" noEditPoints="1"/>
          </p:cNvSpPr>
          <p:nvPr/>
        </p:nvSpPr>
        <p:spPr bwMode="auto">
          <a:xfrm>
            <a:off x="191337" y="2549525"/>
            <a:ext cx="607492" cy="608632"/>
          </a:xfrm>
          <a:custGeom>
            <a:avLst/>
            <a:gdLst>
              <a:gd name="T0" fmla="*/ 216000 w 280"/>
              <a:gd name="T1" fmla="*/ 0 h 280"/>
              <a:gd name="T2" fmla="*/ 0 w 280"/>
              <a:gd name="T3" fmla="*/ 216426 h 280"/>
              <a:gd name="T4" fmla="*/ 216000 w 280"/>
              <a:gd name="T5" fmla="*/ 432851 h 280"/>
              <a:gd name="T6" fmla="*/ 432000 w 280"/>
              <a:gd name="T7" fmla="*/ 216426 h 280"/>
              <a:gd name="T8" fmla="*/ 216000 w 280"/>
              <a:gd name="T9" fmla="*/ 0 h 280"/>
              <a:gd name="T10" fmla="*/ 285429 w 280"/>
              <a:gd name="T11" fmla="*/ 106667 h 280"/>
              <a:gd name="T12" fmla="*/ 325543 w 280"/>
              <a:gd name="T13" fmla="*/ 146860 h 280"/>
              <a:gd name="T14" fmla="*/ 285429 w 280"/>
              <a:gd name="T15" fmla="*/ 188599 h 280"/>
              <a:gd name="T16" fmla="*/ 268457 w 280"/>
              <a:gd name="T17" fmla="*/ 183962 h 280"/>
              <a:gd name="T18" fmla="*/ 243771 w 280"/>
              <a:gd name="T19" fmla="*/ 146860 h 280"/>
              <a:gd name="T20" fmla="*/ 285429 w 280"/>
              <a:gd name="T21" fmla="*/ 106667 h 280"/>
              <a:gd name="T22" fmla="*/ 217543 w 280"/>
              <a:gd name="T23" fmla="*/ 148406 h 280"/>
              <a:gd name="T24" fmla="*/ 257657 w 280"/>
              <a:gd name="T25" fmla="*/ 190145 h 280"/>
              <a:gd name="T26" fmla="*/ 217543 w 280"/>
              <a:gd name="T27" fmla="*/ 230339 h 280"/>
              <a:gd name="T28" fmla="*/ 177429 w 280"/>
              <a:gd name="T29" fmla="*/ 190145 h 280"/>
              <a:gd name="T30" fmla="*/ 217543 w 280"/>
              <a:gd name="T31" fmla="*/ 148406 h 280"/>
              <a:gd name="T32" fmla="*/ 146571 w 280"/>
              <a:gd name="T33" fmla="*/ 106667 h 280"/>
              <a:gd name="T34" fmla="*/ 186686 w 280"/>
              <a:gd name="T35" fmla="*/ 146860 h 280"/>
              <a:gd name="T36" fmla="*/ 186686 w 280"/>
              <a:gd name="T37" fmla="*/ 149952 h 280"/>
              <a:gd name="T38" fmla="*/ 168171 w 280"/>
              <a:gd name="T39" fmla="*/ 182416 h 280"/>
              <a:gd name="T40" fmla="*/ 146571 w 280"/>
              <a:gd name="T41" fmla="*/ 188599 h 280"/>
              <a:gd name="T42" fmla="*/ 104914 w 280"/>
              <a:gd name="T43" fmla="*/ 146860 h 280"/>
              <a:gd name="T44" fmla="*/ 146571 w 280"/>
              <a:gd name="T45" fmla="*/ 106667 h 280"/>
              <a:gd name="T46" fmla="*/ 138857 w 280"/>
              <a:gd name="T47" fmla="*/ 298358 h 280"/>
              <a:gd name="T48" fmla="*/ 80229 w 280"/>
              <a:gd name="T49" fmla="*/ 287537 h 280"/>
              <a:gd name="T50" fmla="*/ 77143 w 280"/>
              <a:gd name="T51" fmla="*/ 285991 h 280"/>
              <a:gd name="T52" fmla="*/ 77143 w 280"/>
              <a:gd name="T53" fmla="*/ 285991 h 280"/>
              <a:gd name="T54" fmla="*/ 77143 w 280"/>
              <a:gd name="T55" fmla="*/ 242706 h 280"/>
              <a:gd name="T56" fmla="*/ 129600 w 280"/>
              <a:gd name="T57" fmla="*/ 191691 h 280"/>
              <a:gd name="T58" fmla="*/ 163543 w 280"/>
              <a:gd name="T59" fmla="*/ 191691 h 280"/>
              <a:gd name="T60" fmla="*/ 166629 w 280"/>
              <a:gd name="T61" fmla="*/ 191691 h 280"/>
              <a:gd name="T62" fmla="*/ 182057 w 280"/>
              <a:gd name="T63" fmla="*/ 225701 h 280"/>
              <a:gd name="T64" fmla="*/ 138857 w 280"/>
              <a:gd name="T65" fmla="*/ 285991 h 280"/>
              <a:gd name="T66" fmla="*/ 138857 w 280"/>
              <a:gd name="T67" fmla="*/ 298358 h 280"/>
              <a:gd name="T68" fmla="*/ 286971 w 280"/>
              <a:gd name="T69" fmla="*/ 327730 h 280"/>
              <a:gd name="T70" fmla="*/ 286971 w 280"/>
              <a:gd name="T71" fmla="*/ 327730 h 280"/>
              <a:gd name="T72" fmla="*/ 283886 w 280"/>
              <a:gd name="T73" fmla="*/ 329276 h 280"/>
              <a:gd name="T74" fmla="*/ 222171 w 280"/>
              <a:gd name="T75" fmla="*/ 340097 h 280"/>
              <a:gd name="T76" fmla="*/ 151200 w 280"/>
              <a:gd name="T77" fmla="*/ 329276 h 280"/>
              <a:gd name="T78" fmla="*/ 148114 w 280"/>
              <a:gd name="T79" fmla="*/ 327730 h 280"/>
              <a:gd name="T80" fmla="*/ 148114 w 280"/>
              <a:gd name="T81" fmla="*/ 327730 h 280"/>
              <a:gd name="T82" fmla="*/ 148114 w 280"/>
              <a:gd name="T83" fmla="*/ 285991 h 280"/>
              <a:gd name="T84" fmla="*/ 200571 w 280"/>
              <a:gd name="T85" fmla="*/ 233430 h 280"/>
              <a:gd name="T86" fmla="*/ 234514 w 280"/>
              <a:gd name="T87" fmla="*/ 233430 h 280"/>
              <a:gd name="T88" fmla="*/ 286971 w 280"/>
              <a:gd name="T89" fmla="*/ 285991 h 280"/>
              <a:gd name="T90" fmla="*/ 286971 w 280"/>
              <a:gd name="T91" fmla="*/ 327730 h 280"/>
              <a:gd name="T92" fmla="*/ 354857 w 280"/>
              <a:gd name="T93" fmla="*/ 285991 h 280"/>
              <a:gd name="T94" fmla="*/ 354857 w 280"/>
              <a:gd name="T95" fmla="*/ 285991 h 280"/>
              <a:gd name="T96" fmla="*/ 351771 w 280"/>
              <a:gd name="T97" fmla="*/ 287537 h 280"/>
              <a:gd name="T98" fmla="*/ 296229 w 280"/>
              <a:gd name="T99" fmla="*/ 298358 h 280"/>
              <a:gd name="T100" fmla="*/ 296229 w 280"/>
              <a:gd name="T101" fmla="*/ 285991 h 280"/>
              <a:gd name="T102" fmla="*/ 253029 w 280"/>
              <a:gd name="T103" fmla="*/ 225701 h 280"/>
              <a:gd name="T104" fmla="*/ 268457 w 280"/>
              <a:gd name="T105" fmla="*/ 191691 h 280"/>
              <a:gd name="T106" fmla="*/ 302400 w 280"/>
              <a:gd name="T107" fmla="*/ 191691 h 280"/>
              <a:gd name="T108" fmla="*/ 354857 w 280"/>
              <a:gd name="T109" fmla="*/ 242706 h 280"/>
              <a:gd name="T110" fmla="*/ 354857 w 280"/>
              <a:gd name="T111" fmla="*/ 285991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35" tIns="48218" rIns="96435" bIns="48218"/>
          <a:lstStyle/>
          <a:p>
            <a:pPr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42975" y="2438082"/>
            <a:ext cx="61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inh năm 1930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1980 q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uê ở Phong Điền, Thừa Thiên. </a:t>
            </a:r>
          </a:p>
        </p:txBody>
      </p:sp>
      <p:sp>
        <p:nvSpPr>
          <p:cNvPr id="37" name="Freeform 31"/>
          <p:cNvSpPr>
            <a:spLocks noChangeAspect="1" noEditPoints="1"/>
          </p:cNvSpPr>
          <p:nvPr/>
        </p:nvSpPr>
        <p:spPr bwMode="auto">
          <a:xfrm>
            <a:off x="68783" y="3770178"/>
            <a:ext cx="607492" cy="608632"/>
          </a:xfrm>
          <a:custGeom>
            <a:avLst/>
            <a:gdLst>
              <a:gd name="T0" fmla="*/ 216000 w 280"/>
              <a:gd name="T1" fmla="*/ 0 h 280"/>
              <a:gd name="T2" fmla="*/ 0 w 280"/>
              <a:gd name="T3" fmla="*/ 216426 h 280"/>
              <a:gd name="T4" fmla="*/ 216000 w 280"/>
              <a:gd name="T5" fmla="*/ 432851 h 280"/>
              <a:gd name="T6" fmla="*/ 432000 w 280"/>
              <a:gd name="T7" fmla="*/ 216426 h 280"/>
              <a:gd name="T8" fmla="*/ 216000 w 280"/>
              <a:gd name="T9" fmla="*/ 0 h 280"/>
              <a:gd name="T10" fmla="*/ 285429 w 280"/>
              <a:gd name="T11" fmla="*/ 106667 h 280"/>
              <a:gd name="T12" fmla="*/ 325543 w 280"/>
              <a:gd name="T13" fmla="*/ 146860 h 280"/>
              <a:gd name="T14" fmla="*/ 285429 w 280"/>
              <a:gd name="T15" fmla="*/ 188599 h 280"/>
              <a:gd name="T16" fmla="*/ 268457 w 280"/>
              <a:gd name="T17" fmla="*/ 183962 h 280"/>
              <a:gd name="T18" fmla="*/ 243771 w 280"/>
              <a:gd name="T19" fmla="*/ 146860 h 280"/>
              <a:gd name="T20" fmla="*/ 285429 w 280"/>
              <a:gd name="T21" fmla="*/ 106667 h 280"/>
              <a:gd name="T22" fmla="*/ 217543 w 280"/>
              <a:gd name="T23" fmla="*/ 148406 h 280"/>
              <a:gd name="T24" fmla="*/ 257657 w 280"/>
              <a:gd name="T25" fmla="*/ 190145 h 280"/>
              <a:gd name="T26" fmla="*/ 217543 w 280"/>
              <a:gd name="T27" fmla="*/ 230339 h 280"/>
              <a:gd name="T28" fmla="*/ 177429 w 280"/>
              <a:gd name="T29" fmla="*/ 190145 h 280"/>
              <a:gd name="T30" fmla="*/ 217543 w 280"/>
              <a:gd name="T31" fmla="*/ 148406 h 280"/>
              <a:gd name="T32" fmla="*/ 146571 w 280"/>
              <a:gd name="T33" fmla="*/ 106667 h 280"/>
              <a:gd name="T34" fmla="*/ 186686 w 280"/>
              <a:gd name="T35" fmla="*/ 146860 h 280"/>
              <a:gd name="T36" fmla="*/ 186686 w 280"/>
              <a:gd name="T37" fmla="*/ 149952 h 280"/>
              <a:gd name="T38" fmla="*/ 168171 w 280"/>
              <a:gd name="T39" fmla="*/ 182416 h 280"/>
              <a:gd name="T40" fmla="*/ 146571 w 280"/>
              <a:gd name="T41" fmla="*/ 188599 h 280"/>
              <a:gd name="T42" fmla="*/ 104914 w 280"/>
              <a:gd name="T43" fmla="*/ 146860 h 280"/>
              <a:gd name="T44" fmla="*/ 146571 w 280"/>
              <a:gd name="T45" fmla="*/ 106667 h 280"/>
              <a:gd name="T46" fmla="*/ 138857 w 280"/>
              <a:gd name="T47" fmla="*/ 298358 h 280"/>
              <a:gd name="T48" fmla="*/ 80229 w 280"/>
              <a:gd name="T49" fmla="*/ 287537 h 280"/>
              <a:gd name="T50" fmla="*/ 77143 w 280"/>
              <a:gd name="T51" fmla="*/ 285991 h 280"/>
              <a:gd name="T52" fmla="*/ 77143 w 280"/>
              <a:gd name="T53" fmla="*/ 285991 h 280"/>
              <a:gd name="T54" fmla="*/ 77143 w 280"/>
              <a:gd name="T55" fmla="*/ 242706 h 280"/>
              <a:gd name="T56" fmla="*/ 129600 w 280"/>
              <a:gd name="T57" fmla="*/ 191691 h 280"/>
              <a:gd name="T58" fmla="*/ 163543 w 280"/>
              <a:gd name="T59" fmla="*/ 191691 h 280"/>
              <a:gd name="T60" fmla="*/ 166629 w 280"/>
              <a:gd name="T61" fmla="*/ 191691 h 280"/>
              <a:gd name="T62" fmla="*/ 182057 w 280"/>
              <a:gd name="T63" fmla="*/ 225701 h 280"/>
              <a:gd name="T64" fmla="*/ 138857 w 280"/>
              <a:gd name="T65" fmla="*/ 285991 h 280"/>
              <a:gd name="T66" fmla="*/ 138857 w 280"/>
              <a:gd name="T67" fmla="*/ 298358 h 280"/>
              <a:gd name="T68" fmla="*/ 286971 w 280"/>
              <a:gd name="T69" fmla="*/ 327730 h 280"/>
              <a:gd name="T70" fmla="*/ 286971 w 280"/>
              <a:gd name="T71" fmla="*/ 327730 h 280"/>
              <a:gd name="T72" fmla="*/ 283886 w 280"/>
              <a:gd name="T73" fmla="*/ 329276 h 280"/>
              <a:gd name="T74" fmla="*/ 222171 w 280"/>
              <a:gd name="T75" fmla="*/ 340097 h 280"/>
              <a:gd name="T76" fmla="*/ 151200 w 280"/>
              <a:gd name="T77" fmla="*/ 329276 h 280"/>
              <a:gd name="T78" fmla="*/ 148114 w 280"/>
              <a:gd name="T79" fmla="*/ 327730 h 280"/>
              <a:gd name="T80" fmla="*/ 148114 w 280"/>
              <a:gd name="T81" fmla="*/ 327730 h 280"/>
              <a:gd name="T82" fmla="*/ 148114 w 280"/>
              <a:gd name="T83" fmla="*/ 285991 h 280"/>
              <a:gd name="T84" fmla="*/ 200571 w 280"/>
              <a:gd name="T85" fmla="*/ 233430 h 280"/>
              <a:gd name="T86" fmla="*/ 234514 w 280"/>
              <a:gd name="T87" fmla="*/ 233430 h 280"/>
              <a:gd name="T88" fmla="*/ 286971 w 280"/>
              <a:gd name="T89" fmla="*/ 285991 h 280"/>
              <a:gd name="T90" fmla="*/ 286971 w 280"/>
              <a:gd name="T91" fmla="*/ 327730 h 280"/>
              <a:gd name="T92" fmla="*/ 354857 w 280"/>
              <a:gd name="T93" fmla="*/ 285991 h 280"/>
              <a:gd name="T94" fmla="*/ 354857 w 280"/>
              <a:gd name="T95" fmla="*/ 285991 h 280"/>
              <a:gd name="T96" fmla="*/ 351771 w 280"/>
              <a:gd name="T97" fmla="*/ 287537 h 280"/>
              <a:gd name="T98" fmla="*/ 296229 w 280"/>
              <a:gd name="T99" fmla="*/ 298358 h 280"/>
              <a:gd name="T100" fmla="*/ 296229 w 280"/>
              <a:gd name="T101" fmla="*/ 285991 h 280"/>
              <a:gd name="T102" fmla="*/ 253029 w 280"/>
              <a:gd name="T103" fmla="*/ 225701 h 280"/>
              <a:gd name="T104" fmla="*/ 268457 w 280"/>
              <a:gd name="T105" fmla="*/ 191691 h 280"/>
              <a:gd name="T106" fmla="*/ 302400 w 280"/>
              <a:gd name="T107" fmla="*/ 191691 h 280"/>
              <a:gd name="T108" fmla="*/ 354857 w 280"/>
              <a:gd name="T109" fmla="*/ 242706 h 280"/>
              <a:gd name="T110" fmla="*/ 354857 w 280"/>
              <a:gd name="T111" fmla="*/ 285991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35" tIns="48218" rIns="96435" bIns="48218"/>
          <a:lstStyle/>
          <a:p>
            <a:pPr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14375" y="3667700"/>
            <a:ext cx="6324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latin typeface="Times New Roman" pitchFamily="18" charset="0"/>
                <a:cs typeface="Times New Roman" pitchFamily="18" charset="0"/>
              </a:rPr>
              <a:t>người chiến sĩ kiên trung, một lòng theo cách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latin typeface="Times New Roman" pitchFamily="18" charset="0"/>
                <a:cs typeface="Times New Roman" pitchFamily="18" charset="0"/>
              </a:rPr>
              <a:t>mạng, đã có những đóng góp đang quí cho nền thơ chống Mỹ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圆角矩形 1"/>
          <p:cNvSpPr/>
          <p:nvPr/>
        </p:nvSpPr>
        <p:spPr>
          <a:xfrm>
            <a:off x="180975" y="111125"/>
            <a:ext cx="7467600" cy="94019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Entry_1"/>
          <p:cNvSpPr/>
          <p:nvPr>
            <p:custDataLst>
              <p:tags r:id="rId2"/>
            </p:custDataLst>
          </p:nvPr>
        </p:nvSpPr>
        <p:spPr>
          <a:xfrm rot="10800000" flipV="1">
            <a:off x="689471" y="34925"/>
            <a:ext cx="6349504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72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I.Tìm</a:t>
            </a:r>
            <a:r>
              <a:rPr lang="en-US" altLang="zh-CN" sz="72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hiểu</a:t>
            </a:r>
            <a:r>
              <a:rPr lang="en-US" altLang="zh-CN" sz="72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chung</a:t>
            </a:r>
            <a:endParaRPr lang="en-US" altLang="zh-CN" sz="72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3" name="Freeform 31">
            <a:extLst>
              <a:ext uri="{FF2B5EF4-FFF2-40B4-BE49-F238E27FC236}">
                <a16:creationId xmlns:a16="http://schemas.microsoft.com/office/drawing/2014/main" id="{0DD34ECB-3ACF-2A50-15E5-1D75D26FB9B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02133" y="6037508"/>
            <a:ext cx="607492" cy="608632"/>
          </a:xfrm>
          <a:custGeom>
            <a:avLst/>
            <a:gdLst>
              <a:gd name="T0" fmla="*/ 216000 w 280"/>
              <a:gd name="T1" fmla="*/ 0 h 280"/>
              <a:gd name="T2" fmla="*/ 0 w 280"/>
              <a:gd name="T3" fmla="*/ 216426 h 280"/>
              <a:gd name="T4" fmla="*/ 216000 w 280"/>
              <a:gd name="T5" fmla="*/ 432851 h 280"/>
              <a:gd name="T6" fmla="*/ 432000 w 280"/>
              <a:gd name="T7" fmla="*/ 216426 h 280"/>
              <a:gd name="T8" fmla="*/ 216000 w 280"/>
              <a:gd name="T9" fmla="*/ 0 h 280"/>
              <a:gd name="T10" fmla="*/ 285429 w 280"/>
              <a:gd name="T11" fmla="*/ 106667 h 280"/>
              <a:gd name="T12" fmla="*/ 325543 w 280"/>
              <a:gd name="T13" fmla="*/ 146860 h 280"/>
              <a:gd name="T14" fmla="*/ 285429 w 280"/>
              <a:gd name="T15" fmla="*/ 188599 h 280"/>
              <a:gd name="T16" fmla="*/ 268457 w 280"/>
              <a:gd name="T17" fmla="*/ 183962 h 280"/>
              <a:gd name="T18" fmla="*/ 243771 w 280"/>
              <a:gd name="T19" fmla="*/ 146860 h 280"/>
              <a:gd name="T20" fmla="*/ 285429 w 280"/>
              <a:gd name="T21" fmla="*/ 106667 h 280"/>
              <a:gd name="T22" fmla="*/ 217543 w 280"/>
              <a:gd name="T23" fmla="*/ 148406 h 280"/>
              <a:gd name="T24" fmla="*/ 257657 w 280"/>
              <a:gd name="T25" fmla="*/ 190145 h 280"/>
              <a:gd name="T26" fmla="*/ 217543 w 280"/>
              <a:gd name="T27" fmla="*/ 230339 h 280"/>
              <a:gd name="T28" fmla="*/ 177429 w 280"/>
              <a:gd name="T29" fmla="*/ 190145 h 280"/>
              <a:gd name="T30" fmla="*/ 217543 w 280"/>
              <a:gd name="T31" fmla="*/ 148406 h 280"/>
              <a:gd name="T32" fmla="*/ 146571 w 280"/>
              <a:gd name="T33" fmla="*/ 106667 h 280"/>
              <a:gd name="T34" fmla="*/ 186686 w 280"/>
              <a:gd name="T35" fmla="*/ 146860 h 280"/>
              <a:gd name="T36" fmla="*/ 186686 w 280"/>
              <a:gd name="T37" fmla="*/ 149952 h 280"/>
              <a:gd name="T38" fmla="*/ 168171 w 280"/>
              <a:gd name="T39" fmla="*/ 182416 h 280"/>
              <a:gd name="T40" fmla="*/ 146571 w 280"/>
              <a:gd name="T41" fmla="*/ 188599 h 280"/>
              <a:gd name="T42" fmla="*/ 104914 w 280"/>
              <a:gd name="T43" fmla="*/ 146860 h 280"/>
              <a:gd name="T44" fmla="*/ 146571 w 280"/>
              <a:gd name="T45" fmla="*/ 106667 h 280"/>
              <a:gd name="T46" fmla="*/ 138857 w 280"/>
              <a:gd name="T47" fmla="*/ 298358 h 280"/>
              <a:gd name="T48" fmla="*/ 80229 w 280"/>
              <a:gd name="T49" fmla="*/ 287537 h 280"/>
              <a:gd name="T50" fmla="*/ 77143 w 280"/>
              <a:gd name="T51" fmla="*/ 285991 h 280"/>
              <a:gd name="T52" fmla="*/ 77143 w 280"/>
              <a:gd name="T53" fmla="*/ 285991 h 280"/>
              <a:gd name="T54" fmla="*/ 77143 w 280"/>
              <a:gd name="T55" fmla="*/ 242706 h 280"/>
              <a:gd name="T56" fmla="*/ 129600 w 280"/>
              <a:gd name="T57" fmla="*/ 191691 h 280"/>
              <a:gd name="T58" fmla="*/ 163543 w 280"/>
              <a:gd name="T59" fmla="*/ 191691 h 280"/>
              <a:gd name="T60" fmla="*/ 166629 w 280"/>
              <a:gd name="T61" fmla="*/ 191691 h 280"/>
              <a:gd name="T62" fmla="*/ 182057 w 280"/>
              <a:gd name="T63" fmla="*/ 225701 h 280"/>
              <a:gd name="T64" fmla="*/ 138857 w 280"/>
              <a:gd name="T65" fmla="*/ 285991 h 280"/>
              <a:gd name="T66" fmla="*/ 138857 w 280"/>
              <a:gd name="T67" fmla="*/ 298358 h 280"/>
              <a:gd name="T68" fmla="*/ 286971 w 280"/>
              <a:gd name="T69" fmla="*/ 327730 h 280"/>
              <a:gd name="T70" fmla="*/ 286971 w 280"/>
              <a:gd name="T71" fmla="*/ 327730 h 280"/>
              <a:gd name="T72" fmla="*/ 283886 w 280"/>
              <a:gd name="T73" fmla="*/ 329276 h 280"/>
              <a:gd name="T74" fmla="*/ 222171 w 280"/>
              <a:gd name="T75" fmla="*/ 340097 h 280"/>
              <a:gd name="T76" fmla="*/ 151200 w 280"/>
              <a:gd name="T77" fmla="*/ 329276 h 280"/>
              <a:gd name="T78" fmla="*/ 148114 w 280"/>
              <a:gd name="T79" fmla="*/ 327730 h 280"/>
              <a:gd name="T80" fmla="*/ 148114 w 280"/>
              <a:gd name="T81" fmla="*/ 327730 h 280"/>
              <a:gd name="T82" fmla="*/ 148114 w 280"/>
              <a:gd name="T83" fmla="*/ 285991 h 280"/>
              <a:gd name="T84" fmla="*/ 200571 w 280"/>
              <a:gd name="T85" fmla="*/ 233430 h 280"/>
              <a:gd name="T86" fmla="*/ 234514 w 280"/>
              <a:gd name="T87" fmla="*/ 233430 h 280"/>
              <a:gd name="T88" fmla="*/ 286971 w 280"/>
              <a:gd name="T89" fmla="*/ 285991 h 280"/>
              <a:gd name="T90" fmla="*/ 286971 w 280"/>
              <a:gd name="T91" fmla="*/ 327730 h 280"/>
              <a:gd name="T92" fmla="*/ 354857 w 280"/>
              <a:gd name="T93" fmla="*/ 285991 h 280"/>
              <a:gd name="T94" fmla="*/ 354857 w 280"/>
              <a:gd name="T95" fmla="*/ 285991 h 280"/>
              <a:gd name="T96" fmla="*/ 351771 w 280"/>
              <a:gd name="T97" fmla="*/ 287537 h 280"/>
              <a:gd name="T98" fmla="*/ 296229 w 280"/>
              <a:gd name="T99" fmla="*/ 298358 h 280"/>
              <a:gd name="T100" fmla="*/ 296229 w 280"/>
              <a:gd name="T101" fmla="*/ 285991 h 280"/>
              <a:gd name="T102" fmla="*/ 253029 w 280"/>
              <a:gd name="T103" fmla="*/ 225701 h 280"/>
              <a:gd name="T104" fmla="*/ 268457 w 280"/>
              <a:gd name="T105" fmla="*/ 191691 h 280"/>
              <a:gd name="T106" fmla="*/ 302400 w 280"/>
              <a:gd name="T107" fmla="*/ 191691 h 280"/>
              <a:gd name="T108" fmla="*/ 354857 w 280"/>
              <a:gd name="T109" fmla="*/ 242706 h 280"/>
              <a:gd name="T110" fmla="*/ 354857 w 280"/>
              <a:gd name="T111" fmla="*/ 285991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35" tIns="48218" rIns="96435" bIns="48218"/>
          <a:lstStyle/>
          <a:p>
            <a:pPr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B9E48A3D-1E15-C20E-9125-AAE1C1E1A084}"/>
              </a:ext>
            </a:extLst>
          </p:cNvPr>
          <p:cNvSpPr/>
          <p:nvPr/>
        </p:nvSpPr>
        <p:spPr>
          <a:xfrm>
            <a:off x="714375" y="6061365"/>
            <a:ext cx="670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thắm,nhẹ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29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34" grpId="0"/>
      <p:bldP spid="35" grpId="0" animBg="1"/>
      <p:bldP spid="36" grpId="0"/>
      <p:bldP spid="37" grpId="0" animBg="1"/>
      <p:bldP spid="38" grpId="0"/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57437" y="156816"/>
            <a:ext cx="7179469" cy="869453"/>
            <a:chOff x="1056" y="247"/>
            <a:chExt cx="3216" cy="423"/>
          </a:xfrm>
        </p:grpSpPr>
        <p:sp>
          <p:nvSpPr>
            <p:cNvPr id="93194" name="AutoShape 5"/>
            <p:cNvSpPr>
              <a:spLocks noChangeArrowheads="1"/>
            </p:cNvSpPr>
            <p:nvPr/>
          </p:nvSpPr>
          <p:spPr bwMode="auto">
            <a:xfrm>
              <a:off x="1056" y="288"/>
              <a:ext cx="3216" cy="285"/>
            </a:xfrm>
            <a:prstGeom prst="hexagon">
              <a:avLst>
                <a:gd name="adj" fmla="val 139583"/>
                <a:gd name="vf" fmla="val 115470"/>
              </a:avLst>
            </a:prstGeom>
            <a:solidFill>
              <a:schemeClr val="accent2"/>
            </a:solidFill>
            <a:ln w="9525">
              <a:solidFill>
                <a:srgbClr val="669900"/>
              </a:solidFill>
              <a:miter lim="800000"/>
              <a:headEnd/>
              <a:tailEnd/>
            </a:ln>
            <a:effectLst>
              <a:prstShdw prst="shdw13" dist="724902" dir="21419233">
                <a:srgbClr val="808080"/>
              </a:prstShdw>
            </a:effectLst>
          </p:spPr>
          <p:txBody>
            <a:bodyPr anchor="ctr">
              <a:spAutoFit/>
            </a:bodyPr>
            <a:lstStyle/>
            <a:p>
              <a:endParaRPr lang="en-US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3195" name="Text Box 6"/>
            <p:cNvSpPr txBox="1">
              <a:spLocks noChangeArrowheads="1"/>
            </p:cNvSpPr>
            <p:nvPr/>
          </p:nvSpPr>
          <p:spPr bwMode="auto">
            <a:xfrm>
              <a:off x="1632" y="247"/>
              <a:ext cx="244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 err="1">
                  <a:solidFill>
                    <a:srgbClr val="FFFF00"/>
                  </a:solidFill>
                  <a:latin typeface="VNI-Times" pitchFamily="2" charset="0"/>
                </a:rPr>
                <a:t>Nhaân</a:t>
              </a:r>
              <a:r>
                <a:rPr lang="en-US" sz="4000" b="1" dirty="0">
                  <a:solidFill>
                    <a:srgbClr val="FFFF00"/>
                  </a:solidFill>
                  <a:latin typeface="VNI-Times" pitchFamily="2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VNI-Times" pitchFamily="2" charset="0"/>
                </a:rPr>
                <a:t>vaät</a:t>
              </a:r>
              <a:r>
                <a:rPr lang="en-US" sz="4000" b="1" dirty="0">
                  <a:solidFill>
                    <a:srgbClr val="FFFF00"/>
                  </a:solidFill>
                  <a:latin typeface="VNI-Times" pitchFamily="2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VNI-Times" pitchFamily="2" charset="0"/>
                </a:rPr>
                <a:t>tröõ</a:t>
              </a:r>
              <a:r>
                <a:rPr lang="en-US" sz="4000" b="1" dirty="0">
                  <a:solidFill>
                    <a:srgbClr val="FFFF00"/>
                  </a:solidFill>
                  <a:latin typeface="VNI-Times" pitchFamily="2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VNI-Times" pitchFamily="2" charset="0"/>
                </a:rPr>
                <a:t>tình</a:t>
              </a:r>
              <a:endParaRPr lang="en-US" sz="4000" b="1" dirty="0">
                <a:solidFill>
                  <a:srgbClr val="FFFF00"/>
                </a:solidFill>
                <a:latin typeface="VNI-Times" pitchFamily="2" charset="0"/>
              </a:endParaRPr>
            </a:p>
          </p:txBody>
        </p:sp>
      </p:grpSp>
      <p:sp>
        <p:nvSpPr>
          <p:cNvPr id="13" name="Freeform 10"/>
          <p:cNvSpPr>
            <a:spLocks/>
          </p:cNvSpPr>
          <p:nvPr/>
        </p:nvSpPr>
        <p:spPr bwMode="auto">
          <a:xfrm>
            <a:off x="2162175" y="1787525"/>
            <a:ext cx="1911486" cy="614253"/>
          </a:xfrm>
          <a:custGeom>
            <a:avLst/>
            <a:gdLst>
              <a:gd name="T0" fmla="*/ 790 w 941"/>
              <a:gd name="T1" fmla="*/ 0 h 302"/>
              <a:gd name="T2" fmla="*/ 0 w 941"/>
              <a:gd name="T3" fmla="*/ 0 h 302"/>
              <a:gd name="T4" fmla="*/ 0 w 941"/>
              <a:gd name="T5" fmla="*/ 302 h 302"/>
              <a:gd name="T6" fmla="*/ 790 w 941"/>
              <a:gd name="T7" fmla="*/ 302 h 302"/>
              <a:gd name="T8" fmla="*/ 941 w 941"/>
              <a:gd name="T9" fmla="*/ 151 h 302"/>
              <a:gd name="T10" fmla="*/ 790 w 941"/>
              <a:gd name="T11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1" h="302">
                <a:moveTo>
                  <a:pt x="7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02"/>
                  <a:pt x="0" y="302"/>
                  <a:pt x="0" y="302"/>
                </a:cubicBezTo>
                <a:cubicBezTo>
                  <a:pt x="790" y="302"/>
                  <a:pt x="790" y="302"/>
                  <a:pt x="790" y="302"/>
                </a:cubicBezTo>
                <a:cubicBezTo>
                  <a:pt x="873" y="302"/>
                  <a:pt x="941" y="234"/>
                  <a:pt x="941" y="151"/>
                </a:cubicBezTo>
                <a:cubicBezTo>
                  <a:pt x="941" y="67"/>
                  <a:pt x="873" y="0"/>
                  <a:pt x="7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904"/>
          <p:cNvSpPr>
            <a:spLocks noChangeArrowheads="1"/>
          </p:cNvSpPr>
          <p:nvPr/>
        </p:nvSpPr>
        <p:spPr bwMode="auto">
          <a:xfrm>
            <a:off x="707" y="1542908"/>
            <a:ext cx="1170868" cy="104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AutoShape 137"/>
          <p:cNvSpPr>
            <a:spLocks/>
          </p:cNvSpPr>
          <p:nvPr/>
        </p:nvSpPr>
        <p:spPr bwMode="auto">
          <a:xfrm>
            <a:off x="362143" y="1816372"/>
            <a:ext cx="489684" cy="489684"/>
          </a:xfrm>
          <a:custGeom>
            <a:avLst/>
            <a:gdLst>
              <a:gd name="T0" fmla="+- 0 10819 195"/>
              <a:gd name="T1" fmla="*/ T0 w 21248"/>
              <a:gd name="T2" fmla="*/ 10800 h 21600"/>
              <a:gd name="T3" fmla="+- 0 10819 195"/>
              <a:gd name="T4" fmla="*/ T3 w 21248"/>
              <a:gd name="T5" fmla="*/ 10800 h 21600"/>
              <a:gd name="T6" fmla="+- 0 10819 195"/>
              <a:gd name="T7" fmla="*/ T6 w 21248"/>
              <a:gd name="T8" fmla="*/ 10800 h 21600"/>
              <a:gd name="T9" fmla="+- 0 10819 195"/>
              <a:gd name="T10" fmla="*/ T9 w 2124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248" h="21600">
                <a:moveTo>
                  <a:pt x="19868" y="17133"/>
                </a:moveTo>
                <a:cubicBezTo>
                  <a:pt x="19766" y="17386"/>
                  <a:pt x="19525" y="17549"/>
                  <a:pt x="19255" y="17549"/>
                </a:cubicBezTo>
                <a:lnTo>
                  <a:pt x="19058" y="17549"/>
                </a:lnTo>
                <a:lnTo>
                  <a:pt x="3983" y="2226"/>
                </a:lnTo>
                <a:lnTo>
                  <a:pt x="3983" y="2025"/>
                </a:lnTo>
                <a:cubicBezTo>
                  <a:pt x="3983" y="1750"/>
                  <a:pt x="4144" y="1506"/>
                  <a:pt x="4393" y="1401"/>
                </a:cubicBezTo>
                <a:cubicBezTo>
                  <a:pt x="4475" y="1367"/>
                  <a:pt x="4560" y="1350"/>
                  <a:pt x="4647" y="1350"/>
                </a:cubicBezTo>
                <a:cubicBezTo>
                  <a:pt x="4824" y="1350"/>
                  <a:pt x="4991" y="1420"/>
                  <a:pt x="5116" y="1547"/>
                </a:cubicBezTo>
                <a:lnTo>
                  <a:pt x="19724" y="16397"/>
                </a:lnTo>
                <a:cubicBezTo>
                  <a:pt x="19915" y="16591"/>
                  <a:pt x="19972" y="16880"/>
                  <a:pt x="19868" y="17133"/>
                </a:cubicBezTo>
                <a:moveTo>
                  <a:pt x="10121" y="17549"/>
                </a:moveTo>
                <a:cubicBezTo>
                  <a:pt x="10017" y="17549"/>
                  <a:pt x="9922" y="17586"/>
                  <a:pt x="9824" y="17609"/>
                </a:cubicBezTo>
                <a:lnTo>
                  <a:pt x="3923" y="11612"/>
                </a:lnTo>
                <a:cubicBezTo>
                  <a:pt x="3946" y="11512"/>
                  <a:pt x="3982" y="11415"/>
                  <a:pt x="3982" y="11311"/>
                </a:cubicBezTo>
                <a:lnTo>
                  <a:pt x="3983" y="3180"/>
                </a:lnTo>
                <a:lnTo>
                  <a:pt x="18119" y="17549"/>
                </a:lnTo>
                <a:cubicBezTo>
                  <a:pt x="18119" y="17549"/>
                  <a:pt x="10121" y="17549"/>
                  <a:pt x="10121" y="17549"/>
                </a:cubicBezTo>
                <a:close/>
                <a:moveTo>
                  <a:pt x="9182" y="17945"/>
                </a:moveTo>
                <a:lnTo>
                  <a:pt x="7109" y="20052"/>
                </a:lnTo>
                <a:cubicBezTo>
                  <a:pt x="6939" y="20224"/>
                  <a:pt x="6742" y="20249"/>
                  <a:pt x="6640" y="20249"/>
                </a:cubicBezTo>
                <a:cubicBezTo>
                  <a:pt x="6537" y="20249"/>
                  <a:pt x="6339" y="20224"/>
                  <a:pt x="6170" y="20052"/>
                </a:cubicBezTo>
                <a:lnTo>
                  <a:pt x="1522" y="15327"/>
                </a:lnTo>
                <a:cubicBezTo>
                  <a:pt x="1352" y="15154"/>
                  <a:pt x="1327" y="14953"/>
                  <a:pt x="1327" y="14850"/>
                </a:cubicBezTo>
                <a:cubicBezTo>
                  <a:pt x="1327" y="14745"/>
                  <a:pt x="1352" y="14544"/>
                  <a:pt x="1522" y="14373"/>
                </a:cubicBezTo>
                <a:lnTo>
                  <a:pt x="3593" y="12266"/>
                </a:lnTo>
                <a:cubicBezTo>
                  <a:pt x="3599" y="12260"/>
                  <a:pt x="3601" y="12251"/>
                  <a:pt x="3607" y="12245"/>
                </a:cubicBezTo>
                <a:lnTo>
                  <a:pt x="9202" y="17932"/>
                </a:lnTo>
                <a:cubicBezTo>
                  <a:pt x="9196" y="17937"/>
                  <a:pt x="9187" y="17939"/>
                  <a:pt x="9182" y="17945"/>
                </a:cubicBezTo>
                <a:moveTo>
                  <a:pt x="6056" y="593"/>
                </a:moveTo>
                <a:cubicBezTo>
                  <a:pt x="5675" y="205"/>
                  <a:pt x="5165" y="0"/>
                  <a:pt x="4647" y="0"/>
                </a:cubicBezTo>
                <a:cubicBezTo>
                  <a:pt x="4390" y="0"/>
                  <a:pt x="4132" y="49"/>
                  <a:pt x="3885" y="154"/>
                </a:cubicBezTo>
                <a:cubicBezTo>
                  <a:pt x="3141" y="467"/>
                  <a:pt x="2655" y="1205"/>
                  <a:pt x="2655" y="2025"/>
                </a:cubicBezTo>
                <a:lnTo>
                  <a:pt x="2654" y="11311"/>
                </a:lnTo>
                <a:lnTo>
                  <a:pt x="583" y="13418"/>
                </a:lnTo>
                <a:cubicBezTo>
                  <a:pt x="-195" y="14208"/>
                  <a:pt x="-195" y="15491"/>
                  <a:pt x="583" y="16281"/>
                </a:cubicBezTo>
                <a:lnTo>
                  <a:pt x="5231" y="21006"/>
                </a:lnTo>
                <a:cubicBezTo>
                  <a:pt x="5620" y="21402"/>
                  <a:pt x="6131" y="21599"/>
                  <a:pt x="6640" y="21599"/>
                </a:cubicBezTo>
                <a:cubicBezTo>
                  <a:pt x="7150" y="21599"/>
                  <a:pt x="7659" y="21402"/>
                  <a:pt x="8048" y="21006"/>
                </a:cubicBezTo>
                <a:lnTo>
                  <a:pt x="10121" y="18900"/>
                </a:lnTo>
                <a:lnTo>
                  <a:pt x="19255" y="18900"/>
                </a:lnTo>
                <a:cubicBezTo>
                  <a:pt x="20062" y="18900"/>
                  <a:pt x="20788" y="18407"/>
                  <a:pt x="21095" y="17650"/>
                </a:cubicBezTo>
                <a:cubicBezTo>
                  <a:pt x="21405" y="16893"/>
                  <a:pt x="21234" y="16022"/>
                  <a:pt x="20663" y="15443"/>
                </a:cubicBezTo>
                <a:cubicBezTo>
                  <a:pt x="20663" y="15443"/>
                  <a:pt x="6056" y="593"/>
                  <a:pt x="6056" y="59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0" tIns="20090" rIns="20090" bIns="20090" anchor="ctr"/>
          <a:lstStyle/>
          <a:p>
            <a:pPr algn="ctr" defTabSz="241050" hangingPunct="0">
              <a:lnSpc>
                <a:spcPct val="120000"/>
              </a:lnSpc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38600" y="1787525"/>
            <a:ext cx="90963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64040" y="1711325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36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 rot="20922518">
            <a:off x="1068501" y="3294372"/>
            <a:ext cx="1130673" cy="1290550"/>
          </a:xfrm>
          <a:custGeom>
            <a:avLst/>
            <a:gdLst>
              <a:gd name="T0" fmla="*/ 504 w 504"/>
              <a:gd name="T1" fmla="*/ 620 h 620"/>
              <a:gd name="T2" fmla="*/ 0 w 504"/>
              <a:gd name="T3" fmla="*/ 514 h 620"/>
              <a:gd name="T4" fmla="*/ 0 w 504"/>
              <a:gd name="T5" fmla="*/ 0 h 620"/>
              <a:gd name="T6" fmla="*/ 504 w 504"/>
              <a:gd name="T7" fmla="*/ 318 h 620"/>
              <a:gd name="T8" fmla="*/ 504 w 504"/>
              <a:gd name="T9" fmla="*/ 62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" h="620">
                <a:moveTo>
                  <a:pt x="504" y="620"/>
                </a:moveTo>
                <a:cubicBezTo>
                  <a:pt x="336" y="585"/>
                  <a:pt x="168" y="549"/>
                  <a:pt x="0" y="514"/>
                </a:cubicBezTo>
                <a:cubicBezTo>
                  <a:pt x="0" y="343"/>
                  <a:pt x="0" y="171"/>
                  <a:pt x="0" y="0"/>
                </a:cubicBezTo>
                <a:cubicBezTo>
                  <a:pt x="168" y="106"/>
                  <a:pt x="336" y="212"/>
                  <a:pt x="504" y="318"/>
                </a:cubicBezTo>
                <a:cubicBezTo>
                  <a:pt x="504" y="419"/>
                  <a:pt x="504" y="519"/>
                  <a:pt x="504" y="62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2084110" y="3768725"/>
            <a:ext cx="1906865" cy="685800"/>
          </a:xfrm>
          <a:custGeom>
            <a:avLst/>
            <a:gdLst>
              <a:gd name="T0" fmla="*/ 1408 w 1559"/>
              <a:gd name="T1" fmla="*/ 0 h 302"/>
              <a:gd name="T2" fmla="*/ 0 w 1559"/>
              <a:gd name="T3" fmla="*/ 0 h 302"/>
              <a:gd name="T4" fmla="*/ 0 w 1559"/>
              <a:gd name="T5" fmla="*/ 302 h 302"/>
              <a:gd name="T6" fmla="*/ 1408 w 1559"/>
              <a:gd name="T7" fmla="*/ 302 h 302"/>
              <a:gd name="T8" fmla="*/ 1559 w 1559"/>
              <a:gd name="T9" fmla="*/ 151 h 302"/>
              <a:gd name="T10" fmla="*/ 1408 w 1559"/>
              <a:gd name="T11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9" h="302">
                <a:moveTo>
                  <a:pt x="140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02"/>
                  <a:pt x="0" y="302"/>
                  <a:pt x="0" y="302"/>
                </a:cubicBezTo>
                <a:cubicBezTo>
                  <a:pt x="1408" y="302"/>
                  <a:pt x="1408" y="302"/>
                  <a:pt x="1408" y="302"/>
                </a:cubicBezTo>
                <a:cubicBezTo>
                  <a:pt x="1491" y="302"/>
                  <a:pt x="1559" y="234"/>
                  <a:pt x="1559" y="151"/>
                </a:cubicBezTo>
                <a:cubicBezTo>
                  <a:pt x="1559" y="67"/>
                  <a:pt x="1491" y="0"/>
                  <a:pt x="14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707" y="3387725"/>
            <a:ext cx="1170868" cy="10463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AutoShape 113"/>
          <p:cNvSpPr>
            <a:spLocks/>
          </p:cNvSpPr>
          <p:nvPr/>
        </p:nvSpPr>
        <p:spPr bwMode="auto">
          <a:xfrm>
            <a:off x="389340" y="3668808"/>
            <a:ext cx="336501" cy="49052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386" y="14175"/>
                </a:moveTo>
                <a:lnTo>
                  <a:pt x="6223" y="14175"/>
                </a:lnTo>
                <a:cubicBezTo>
                  <a:pt x="5734" y="13446"/>
                  <a:pt x="5147" y="12716"/>
                  <a:pt x="4568" y="12003"/>
                </a:cubicBezTo>
                <a:cubicBezTo>
                  <a:pt x="3287" y="10427"/>
                  <a:pt x="1963" y="8797"/>
                  <a:pt x="1963" y="7425"/>
                </a:cubicBezTo>
                <a:cubicBezTo>
                  <a:pt x="1963" y="4075"/>
                  <a:pt x="5927" y="1350"/>
                  <a:pt x="10800" y="1350"/>
                </a:cubicBezTo>
                <a:cubicBezTo>
                  <a:pt x="15672" y="1350"/>
                  <a:pt x="19636" y="4075"/>
                  <a:pt x="19636" y="7425"/>
                </a:cubicBezTo>
                <a:cubicBezTo>
                  <a:pt x="19636" y="8787"/>
                  <a:pt x="18312" y="10425"/>
                  <a:pt x="17029" y="12011"/>
                </a:cubicBezTo>
                <a:cubicBezTo>
                  <a:pt x="16455" y="12723"/>
                  <a:pt x="15873" y="13449"/>
                  <a:pt x="15386" y="14175"/>
                </a:cubicBezTo>
                <a:moveTo>
                  <a:pt x="10800" y="20249"/>
                </a:moveTo>
                <a:cubicBezTo>
                  <a:pt x="9805" y="20249"/>
                  <a:pt x="9347" y="20171"/>
                  <a:pt x="8839" y="19406"/>
                </a:cubicBezTo>
                <a:lnTo>
                  <a:pt x="13000" y="19048"/>
                </a:lnTo>
                <a:cubicBezTo>
                  <a:pt x="12398" y="20164"/>
                  <a:pt x="11959" y="20249"/>
                  <a:pt x="10800" y="20249"/>
                </a:cubicBezTo>
                <a:moveTo>
                  <a:pt x="7595" y="16813"/>
                </a:moveTo>
                <a:cubicBezTo>
                  <a:pt x="7417" y="16407"/>
                  <a:pt x="7215" y="15978"/>
                  <a:pt x="6991" y="15525"/>
                </a:cubicBezTo>
                <a:lnTo>
                  <a:pt x="14616" y="15525"/>
                </a:lnTo>
                <a:cubicBezTo>
                  <a:pt x="14496" y="15767"/>
                  <a:pt x="14375" y="16010"/>
                  <a:pt x="14270" y="16239"/>
                </a:cubicBezTo>
                <a:cubicBezTo>
                  <a:pt x="14270" y="16239"/>
                  <a:pt x="7595" y="16813"/>
                  <a:pt x="7595" y="16813"/>
                </a:cubicBezTo>
                <a:close/>
                <a:moveTo>
                  <a:pt x="13345" y="18343"/>
                </a:moveTo>
                <a:lnTo>
                  <a:pt x="8476" y="18762"/>
                </a:lnTo>
                <a:cubicBezTo>
                  <a:pt x="8303" y="18416"/>
                  <a:pt x="8116" y="18011"/>
                  <a:pt x="7890" y="17483"/>
                </a:cubicBezTo>
                <a:cubicBezTo>
                  <a:pt x="7887" y="17477"/>
                  <a:pt x="7883" y="17469"/>
                  <a:pt x="7881" y="17462"/>
                </a:cubicBezTo>
                <a:lnTo>
                  <a:pt x="13957" y="16941"/>
                </a:lnTo>
                <a:cubicBezTo>
                  <a:pt x="13871" y="17140"/>
                  <a:pt x="13778" y="17350"/>
                  <a:pt x="13698" y="17537"/>
                </a:cubicBezTo>
                <a:cubicBezTo>
                  <a:pt x="13569" y="17841"/>
                  <a:pt x="13453" y="18104"/>
                  <a:pt x="13345" y="18343"/>
                </a:cubicBezTo>
                <a:moveTo>
                  <a:pt x="10800" y="0"/>
                </a:moveTo>
                <a:cubicBezTo>
                  <a:pt x="4835" y="0"/>
                  <a:pt x="0" y="3324"/>
                  <a:pt x="0" y="7425"/>
                </a:cubicBezTo>
                <a:cubicBezTo>
                  <a:pt x="0" y="10146"/>
                  <a:pt x="3621" y="13029"/>
                  <a:pt x="4939" y="15562"/>
                </a:cubicBezTo>
                <a:cubicBezTo>
                  <a:pt x="6906" y="19339"/>
                  <a:pt x="6688" y="21599"/>
                  <a:pt x="10800" y="21599"/>
                </a:cubicBezTo>
                <a:cubicBezTo>
                  <a:pt x="14972" y="21599"/>
                  <a:pt x="14692" y="19349"/>
                  <a:pt x="16660" y="15577"/>
                </a:cubicBezTo>
                <a:cubicBezTo>
                  <a:pt x="17983" y="13039"/>
                  <a:pt x="21600" y="10124"/>
                  <a:pt x="21600" y="7425"/>
                </a:cubicBezTo>
                <a:cubicBezTo>
                  <a:pt x="21600" y="3324"/>
                  <a:pt x="16764" y="0"/>
                  <a:pt x="10800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0" tIns="20090" rIns="20090" bIns="20090" anchor="ctr"/>
          <a:lstStyle/>
          <a:p>
            <a:pPr algn="ctr" defTabSz="241050" hangingPunct="0">
              <a:lnSpc>
                <a:spcPct val="120000"/>
              </a:lnSpc>
            </a:pPr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38599" y="3235325"/>
            <a:ext cx="87915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40241" y="3692525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1171575" y="5314866"/>
            <a:ext cx="1024041" cy="1044659"/>
          </a:xfrm>
          <a:custGeom>
            <a:avLst/>
            <a:gdLst>
              <a:gd name="T0" fmla="*/ 504 w 504"/>
              <a:gd name="T1" fmla="*/ 408 h 514"/>
              <a:gd name="T2" fmla="*/ 0 w 504"/>
              <a:gd name="T3" fmla="*/ 514 h 514"/>
              <a:gd name="T4" fmla="*/ 0 w 504"/>
              <a:gd name="T5" fmla="*/ 0 h 514"/>
              <a:gd name="T6" fmla="*/ 504 w 504"/>
              <a:gd name="T7" fmla="*/ 106 h 514"/>
              <a:gd name="T8" fmla="*/ 504 w 504"/>
              <a:gd name="T9" fmla="*/ 408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" h="514">
                <a:moveTo>
                  <a:pt x="504" y="408"/>
                </a:moveTo>
                <a:cubicBezTo>
                  <a:pt x="336" y="443"/>
                  <a:pt x="168" y="479"/>
                  <a:pt x="0" y="514"/>
                </a:cubicBezTo>
                <a:cubicBezTo>
                  <a:pt x="0" y="343"/>
                  <a:pt x="0" y="171"/>
                  <a:pt x="0" y="0"/>
                </a:cubicBezTo>
                <a:cubicBezTo>
                  <a:pt x="168" y="35"/>
                  <a:pt x="336" y="71"/>
                  <a:pt x="504" y="106"/>
                </a:cubicBezTo>
                <a:cubicBezTo>
                  <a:pt x="504" y="207"/>
                  <a:pt x="504" y="307"/>
                  <a:pt x="504" y="40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>
            <a:off x="2162175" y="5530500"/>
            <a:ext cx="1906866" cy="613394"/>
          </a:xfrm>
          <a:custGeom>
            <a:avLst/>
            <a:gdLst>
              <a:gd name="T0" fmla="*/ 1130 w 1281"/>
              <a:gd name="T1" fmla="*/ 0 h 302"/>
              <a:gd name="T2" fmla="*/ 0 w 1281"/>
              <a:gd name="T3" fmla="*/ 0 h 302"/>
              <a:gd name="T4" fmla="*/ 0 w 1281"/>
              <a:gd name="T5" fmla="*/ 302 h 302"/>
              <a:gd name="T6" fmla="*/ 1130 w 1281"/>
              <a:gd name="T7" fmla="*/ 302 h 302"/>
              <a:gd name="T8" fmla="*/ 1281 w 1281"/>
              <a:gd name="T9" fmla="*/ 151 h 302"/>
              <a:gd name="T10" fmla="*/ 1130 w 1281"/>
              <a:gd name="T11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1" h="302">
                <a:moveTo>
                  <a:pt x="113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02"/>
                  <a:pt x="0" y="302"/>
                  <a:pt x="0" y="302"/>
                </a:cubicBezTo>
                <a:cubicBezTo>
                  <a:pt x="1130" y="302"/>
                  <a:pt x="1130" y="302"/>
                  <a:pt x="1130" y="302"/>
                </a:cubicBezTo>
                <a:cubicBezTo>
                  <a:pt x="1213" y="302"/>
                  <a:pt x="1281" y="234"/>
                  <a:pt x="1281" y="151"/>
                </a:cubicBezTo>
                <a:cubicBezTo>
                  <a:pt x="1281" y="68"/>
                  <a:pt x="1213" y="0"/>
                  <a:pt x="11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93"/>
          <p:cNvSpPr>
            <a:spLocks noChangeArrowheads="1"/>
          </p:cNvSpPr>
          <p:nvPr/>
        </p:nvSpPr>
        <p:spPr bwMode="auto">
          <a:xfrm>
            <a:off x="707" y="5314866"/>
            <a:ext cx="1170868" cy="10446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AutoShape 110"/>
          <p:cNvSpPr>
            <a:spLocks/>
          </p:cNvSpPr>
          <p:nvPr/>
        </p:nvSpPr>
        <p:spPr bwMode="auto">
          <a:xfrm>
            <a:off x="395317" y="5667669"/>
            <a:ext cx="366635" cy="245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99" y="20255"/>
                </a:moveTo>
                <a:lnTo>
                  <a:pt x="899" y="20255"/>
                </a:lnTo>
                <a:lnTo>
                  <a:pt x="899" y="1350"/>
                </a:lnTo>
                <a:lnTo>
                  <a:pt x="20699" y="1350"/>
                </a:lnTo>
                <a:cubicBezTo>
                  <a:pt x="20699" y="1350"/>
                  <a:pt x="20699" y="20255"/>
                  <a:pt x="20699" y="20255"/>
                </a:cubicBezTo>
                <a:close/>
                <a:moveTo>
                  <a:pt x="20699" y="0"/>
                </a:moveTo>
                <a:lnTo>
                  <a:pt x="899" y="5"/>
                </a:lnTo>
                <a:cubicBezTo>
                  <a:pt x="402" y="5"/>
                  <a:pt x="0" y="603"/>
                  <a:pt x="0" y="1350"/>
                </a:cubicBezTo>
                <a:lnTo>
                  <a:pt x="0" y="20249"/>
                </a:lnTo>
                <a:cubicBezTo>
                  <a:pt x="0" y="20996"/>
                  <a:pt x="402" y="21599"/>
                  <a:pt x="899" y="21599"/>
                </a:cubicBezTo>
                <a:lnTo>
                  <a:pt x="20699" y="21599"/>
                </a:lnTo>
                <a:cubicBezTo>
                  <a:pt x="21197" y="21599"/>
                  <a:pt x="21600" y="20996"/>
                  <a:pt x="21600" y="20249"/>
                </a:cubicBezTo>
                <a:lnTo>
                  <a:pt x="21600" y="1350"/>
                </a:lnTo>
                <a:cubicBezTo>
                  <a:pt x="21600" y="603"/>
                  <a:pt x="21197" y="0"/>
                  <a:pt x="20699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0" tIns="20090" rIns="20090" bIns="20090" anchor="ctr"/>
          <a:lstStyle/>
          <a:p>
            <a:pPr algn="ctr" defTabSz="241050" hangingPunct="0">
              <a:lnSpc>
                <a:spcPct val="120000"/>
              </a:lnSpc>
            </a:pPr>
            <a:endParaRPr lang="en-US" sz="1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AutoShape 111"/>
          <p:cNvSpPr>
            <a:spLocks/>
          </p:cNvSpPr>
          <p:nvPr/>
        </p:nvSpPr>
        <p:spPr bwMode="auto">
          <a:xfrm>
            <a:off x="333375" y="5606563"/>
            <a:ext cx="490521" cy="459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6562"/>
                </a:moveTo>
                <a:cubicBezTo>
                  <a:pt x="20249" y="16959"/>
                  <a:pt x="19946" y="17282"/>
                  <a:pt x="19575" y="17282"/>
                </a:cubicBezTo>
                <a:lnTo>
                  <a:pt x="13499" y="17282"/>
                </a:lnTo>
                <a:lnTo>
                  <a:pt x="8099" y="17282"/>
                </a:lnTo>
                <a:lnTo>
                  <a:pt x="2024" y="17282"/>
                </a:lnTo>
                <a:cubicBezTo>
                  <a:pt x="1651" y="17282"/>
                  <a:pt x="1349" y="16959"/>
                  <a:pt x="1349" y="16562"/>
                </a:cubicBezTo>
                <a:lnTo>
                  <a:pt x="1349" y="2160"/>
                </a:lnTo>
                <a:cubicBezTo>
                  <a:pt x="1349" y="1762"/>
                  <a:pt x="1651" y="1440"/>
                  <a:pt x="2024" y="1440"/>
                </a:cubicBezTo>
                <a:lnTo>
                  <a:pt x="19575" y="1440"/>
                </a:lnTo>
                <a:cubicBezTo>
                  <a:pt x="19946" y="1440"/>
                  <a:pt x="20249" y="1762"/>
                  <a:pt x="20249" y="2160"/>
                </a:cubicBezTo>
                <a:cubicBezTo>
                  <a:pt x="20249" y="2160"/>
                  <a:pt x="20249" y="16562"/>
                  <a:pt x="20249" y="16562"/>
                </a:cubicBezTo>
                <a:close/>
                <a:moveTo>
                  <a:pt x="19575" y="0"/>
                </a:moveTo>
                <a:lnTo>
                  <a:pt x="2024" y="0"/>
                </a:lnTo>
                <a:cubicBezTo>
                  <a:pt x="905" y="0"/>
                  <a:pt x="0" y="966"/>
                  <a:pt x="0" y="2160"/>
                </a:cubicBezTo>
                <a:lnTo>
                  <a:pt x="0" y="16562"/>
                </a:lnTo>
                <a:cubicBezTo>
                  <a:pt x="0" y="17753"/>
                  <a:pt x="903" y="18718"/>
                  <a:pt x="2018" y="18721"/>
                </a:cubicBezTo>
                <a:lnTo>
                  <a:pt x="8774" y="18721"/>
                </a:lnTo>
                <a:lnTo>
                  <a:pt x="8774" y="19597"/>
                </a:lnTo>
                <a:lnTo>
                  <a:pt x="4561" y="20181"/>
                </a:lnTo>
                <a:cubicBezTo>
                  <a:pt x="4260" y="20262"/>
                  <a:pt x="4049" y="20549"/>
                  <a:pt x="4049" y="20879"/>
                </a:cubicBezTo>
                <a:cubicBezTo>
                  <a:pt x="4049" y="21277"/>
                  <a:pt x="4351" y="21599"/>
                  <a:pt x="4724" y="21599"/>
                </a:cubicBezTo>
                <a:lnTo>
                  <a:pt x="16874" y="21599"/>
                </a:lnTo>
                <a:cubicBezTo>
                  <a:pt x="17248" y="21599"/>
                  <a:pt x="17549" y="21277"/>
                  <a:pt x="17549" y="20879"/>
                </a:cubicBezTo>
                <a:cubicBezTo>
                  <a:pt x="17549" y="20549"/>
                  <a:pt x="17339" y="20262"/>
                  <a:pt x="17038" y="20181"/>
                </a:cubicBezTo>
                <a:lnTo>
                  <a:pt x="12824" y="19597"/>
                </a:lnTo>
                <a:lnTo>
                  <a:pt x="12824" y="18721"/>
                </a:lnTo>
                <a:lnTo>
                  <a:pt x="19581" y="18721"/>
                </a:lnTo>
                <a:cubicBezTo>
                  <a:pt x="20696" y="18718"/>
                  <a:pt x="21600" y="17753"/>
                  <a:pt x="21600" y="16562"/>
                </a:cubicBezTo>
                <a:lnTo>
                  <a:pt x="21600" y="2160"/>
                </a:lnTo>
                <a:cubicBezTo>
                  <a:pt x="21600" y="966"/>
                  <a:pt x="20692" y="0"/>
                  <a:pt x="19575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0" tIns="20090" rIns="20090" bIns="20090" anchor="ctr"/>
          <a:lstStyle/>
          <a:p>
            <a:pPr algn="ctr" defTabSz="241050" hangingPunct="0">
              <a:lnSpc>
                <a:spcPct val="120000"/>
              </a:lnSpc>
            </a:pPr>
            <a:endParaRPr lang="en-US" sz="1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43375" y="5140325"/>
            <a:ext cx="871537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Khát</a:t>
            </a:r>
            <a:r>
              <a:rPr lang="en-US" sz="33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vọng</a:t>
            </a:r>
            <a:r>
              <a:rPr lang="en-US" sz="33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thời</a:t>
            </a:r>
            <a:r>
              <a:rPr lang="en-US" sz="33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đại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64041" y="5508533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MXNN</a:t>
            </a:r>
          </a:p>
        </p:txBody>
      </p:sp>
      <p:sp>
        <p:nvSpPr>
          <p:cNvPr id="31" name="Freeform 7"/>
          <p:cNvSpPr>
            <a:spLocks/>
          </p:cNvSpPr>
          <p:nvPr/>
        </p:nvSpPr>
        <p:spPr bwMode="auto">
          <a:xfrm>
            <a:off x="1171575" y="1558925"/>
            <a:ext cx="1024041" cy="1044659"/>
          </a:xfrm>
          <a:custGeom>
            <a:avLst/>
            <a:gdLst>
              <a:gd name="T0" fmla="*/ 504 w 504"/>
              <a:gd name="T1" fmla="*/ 408 h 514"/>
              <a:gd name="T2" fmla="*/ 0 w 504"/>
              <a:gd name="T3" fmla="*/ 514 h 514"/>
              <a:gd name="T4" fmla="*/ 0 w 504"/>
              <a:gd name="T5" fmla="*/ 0 h 514"/>
              <a:gd name="T6" fmla="*/ 504 w 504"/>
              <a:gd name="T7" fmla="*/ 106 h 514"/>
              <a:gd name="T8" fmla="*/ 504 w 504"/>
              <a:gd name="T9" fmla="*/ 408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" h="514">
                <a:moveTo>
                  <a:pt x="504" y="408"/>
                </a:moveTo>
                <a:cubicBezTo>
                  <a:pt x="336" y="443"/>
                  <a:pt x="168" y="479"/>
                  <a:pt x="0" y="514"/>
                </a:cubicBezTo>
                <a:cubicBezTo>
                  <a:pt x="0" y="343"/>
                  <a:pt x="0" y="171"/>
                  <a:pt x="0" y="0"/>
                </a:cubicBezTo>
                <a:cubicBezTo>
                  <a:pt x="168" y="35"/>
                  <a:pt x="336" y="71"/>
                  <a:pt x="504" y="106"/>
                </a:cubicBezTo>
                <a:cubicBezTo>
                  <a:pt x="504" y="207"/>
                  <a:pt x="504" y="307"/>
                  <a:pt x="504" y="40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2390775" y="257572"/>
            <a:ext cx="95250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2e40e093925d5cd121e9fb2a5a4a00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250" y="-41275"/>
            <a:ext cx="1203325" cy="1203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9056" y="3463925"/>
            <a:ext cx="68363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57175" y="1482725"/>
            <a:ext cx="4800600" cy="26670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pPr marL="179388" lvl="1"/>
            <a:r>
              <a:rPr lang="vi-VN" sz="3200" dirty="0">
                <a:latin typeface="+mj-lt"/>
              </a:rPr>
              <a:t>Mùa xuân ta xin hát </a:t>
            </a:r>
            <a:endParaRPr lang="en-US" sz="3200" dirty="0">
              <a:latin typeface="+mj-lt"/>
            </a:endParaRPr>
          </a:p>
          <a:p>
            <a:pPr marL="179388" lvl="1"/>
            <a:r>
              <a:rPr lang="vi-VN" sz="3200" dirty="0">
                <a:latin typeface="+mj-lt"/>
              </a:rPr>
              <a:t>Câu Nam ai, Nam bình </a:t>
            </a:r>
            <a:endParaRPr lang="en-US" sz="3200" dirty="0">
              <a:latin typeface="+mj-lt"/>
            </a:endParaRPr>
          </a:p>
          <a:p>
            <a:pPr marL="179388" lvl="1"/>
            <a:r>
              <a:rPr lang="vi-VN" sz="3200" dirty="0">
                <a:latin typeface="+mj-lt"/>
              </a:rPr>
              <a:t>Nước non ngàn dặm mình </a:t>
            </a:r>
            <a:endParaRPr lang="en-US" sz="3200" dirty="0">
              <a:latin typeface="+mj-lt"/>
            </a:endParaRPr>
          </a:p>
          <a:p>
            <a:pPr marL="179388" lvl="1"/>
            <a:r>
              <a:rPr lang="vi-VN" sz="3200" dirty="0">
                <a:latin typeface="+mj-lt"/>
              </a:rPr>
              <a:t>Nước non ngàn dặm tình </a:t>
            </a:r>
            <a:endParaRPr lang="en-US" sz="3200" dirty="0">
              <a:latin typeface="+mj-lt"/>
            </a:endParaRPr>
          </a:p>
          <a:p>
            <a:pPr marL="179388" lvl="1"/>
            <a:r>
              <a:rPr lang="vi-VN" sz="3200" dirty="0">
                <a:latin typeface="+mj-lt"/>
              </a:rPr>
              <a:t>Nhịp phách tiền đất Huế...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65256" y="5616396"/>
            <a:ext cx="6836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BPNT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1" name="Picture 34" descr="ca-hue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391292"/>
            <a:ext cx="4600575" cy="265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7724775" y="1635125"/>
            <a:ext cx="2133600" cy="15350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8175" y="1330325"/>
            <a:ext cx="2518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Ta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5375" y="644525"/>
            <a:ext cx="1680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5375" y="2070239"/>
            <a:ext cx="2222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 flipV="1">
            <a:off x="3156557" y="998468"/>
            <a:ext cx="1748818" cy="685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9" idx="1"/>
          </p:cNvCxnSpPr>
          <p:nvPr/>
        </p:nvCxnSpPr>
        <p:spPr>
          <a:xfrm>
            <a:off x="3156557" y="1684268"/>
            <a:ext cx="1748818" cy="7399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8175" y="4105553"/>
            <a:ext cx="11968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1434" y="5118239"/>
            <a:ext cx="6532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cảm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trìu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mến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775" y="644525"/>
            <a:ext cx="4610827" cy="1752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3076576" y="3876153"/>
            <a:ext cx="6781800" cy="12641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591175" y="2342993"/>
            <a:ext cx="1438863" cy="12013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III.</a:t>
            </a:r>
            <a:endParaRPr lang="zh-CN" altLang="en-US" sz="66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2695575" y="3921125"/>
            <a:ext cx="7488832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72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Tổng</a:t>
            </a:r>
            <a:r>
              <a:rPr lang="en-US" altLang="zh-CN" sz="72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kết</a:t>
            </a:r>
            <a:endParaRPr lang="en-US" altLang="zh-CN" sz="72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20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3228975" y="720725"/>
            <a:ext cx="774607" cy="776840"/>
            <a:chOff x="2307521" y="2283162"/>
            <a:chExt cx="551398" cy="551398"/>
          </a:xfrm>
        </p:grpSpPr>
        <p:sp>
          <p:nvSpPr>
            <p:cNvPr id="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609975" y="644525"/>
            <a:ext cx="4981576" cy="88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组合 4"/>
          <p:cNvGrpSpPr>
            <a:grpSpLocks/>
          </p:cNvGrpSpPr>
          <p:nvPr/>
        </p:nvGrpSpPr>
        <p:grpSpPr bwMode="auto">
          <a:xfrm>
            <a:off x="8486775" y="720725"/>
            <a:ext cx="774607" cy="776840"/>
            <a:chOff x="2307521" y="2283162"/>
            <a:chExt cx="551398" cy="551398"/>
          </a:xfrm>
        </p:grpSpPr>
        <p:sp>
          <p:nvSpPr>
            <p:cNvPr id="1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628775" y="2320925"/>
            <a:ext cx="10058400" cy="122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6" name="圆角矩形 3"/>
          <p:cNvSpPr/>
          <p:nvPr/>
        </p:nvSpPr>
        <p:spPr>
          <a:xfrm>
            <a:off x="638175" y="2244725"/>
            <a:ext cx="10972800" cy="13716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4"/>
          <p:cNvSpPr/>
          <p:nvPr/>
        </p:nvSpPr>
        <p:spPr>
          <a:xfrm>
            <a:off x="773489" y="2596585"/>
            <a:ext cx="562540" cy="5625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509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圆角矩形 27"/>
          <p:cNvSpPr/>
          <p:nvPr/>
        </p:nvSpPr>
        <p:spPr>
          <a:xfrm>
            <a:off x="638175" y="4048792"/>
            <a:ext cx="10972800" cy="86293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28"/>
          <p:cNvSpPr/>
          <p:nvPr/>
        </p:nvSpPr>
        <p:spPr>
          <a:xfrm>
            <a:off x="773489" y="4196785"/>
            <a:ext cx="562540" cy="562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509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圆角矩形 30"/>
          <p:cNvSpPr/>
          <p:nvPr/>
        </p:nvSpPr>
        <p:spPr>
          <a:xfrm>
            <a:off x="638175" y="5298948"/>
            <a:ext cx="10972800" cy="128917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31"/>
          <p:cNvSpPr/>
          <p:nvPr/>
        </p:nvSpPr>
        <p:spPr>
          <a:xfrm>
            <a:off x="773489" y="5720785"/>
            <a:ext cx="562540" cy="5625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509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628775" y="3997325"/>
            <a:ext cx="8610600" cy="89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552575" y="5292725"/>
            <a:ext cx="10058400" cy="122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3597368" y="720725"/>
            <a:ext cx="774607" cy="776840"/>
            <a:chOff x="2307521" y="2283162"/>
            <a:chExt cx="551398" cy="551398"/>
          </a:xfrm>
        </p:grpSpPr>
        <p:sp>
          <p:nvSpPr>
            <p:cNvPr id="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914775" y="644525"/>
            <a:ext cx="4981576" cy="88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8639175" y="720725"/>
            <a:ext cx="774607" cy="776840"/>
            <a:chOff x="2307521" y="2283162"/>
            <a:chExt cx="551398" cy="551398"/>
          </a:xfrm>
        </p:grpSpPr>
        <p:sp>
          <p:nvSpPr>
            <p:cNvPr id="1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628775" y="2320925"/>
            <a:ext cx="10058400" cy="122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6" name="圆角矩形 3"/>
          <p:cNvSpPr/>
          <p:nvPr/>
        </p:nvSpPr>
        <p:spPr>
          <a:xfrm>
            <a:off x="638175" y="2244725"/>
            <a:ext cx="10972800" cy="13716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4"/>
          <p:cNvSpPr/>
          <p:nvPr/>
        </p:nvSpPr>
        <p:spPr>
          <a:xfrm>
            <a:off x="773489" y="2596585"/>
            <a:ext cx="562540" cy="5625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509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圆角矩形 27"/>
          <p:cNvSpPr/>
          <p:nvPr/>
        </p:nvSpPr>
        <p:spPr>
          <a:xfrm>
            <a:off x="638175" y="4429792"/>
            <a:ext cx="10972800" cy="200593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28"/>
          <p:cNvSpPr/>
          <p:nvPr/>
        </p:nvSpPr>
        <p:spPr>
          <a:xfrm>
            <a:off x="773489" y="5111185"/>
            <a:ext cx="562540" cy="562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r>
              <a:rPr lang="en-US" altLang="zh-CN" sz="15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509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628775" y="4530725"/>
            <a:ext cx="9601200" cy="177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just"/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nhạy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tin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 animBg="1"/>
      <p:bldP spid="17" grpId="0" animBg="1"/>
      <p:bldP spid="18" grpId="0" animBg="1"/>
      <p:bldP spid="19" grpId="0" animBg="1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3597368" y="720725"/>
            <a:ext cx="774607" cy="776840"/>
            <a:chOff x="2307521" y="2283162"/>
            <a:chExt cx="551398" cy="551398"/>
          </a:xfrm>
        </p:grpSpPr>
        <p:sp>
          <p:nvSpPr>
            <p:cNvPr id="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914775" y="644525"/>
            <a:ext cx="4981576" cy="95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8639175" y="720725"/>
            <a:ext cx="774607" cy="776840"/>
            <a:chOff x="2307521" y="2283162"/>
            <a:chExt cx="551398" cy="551398"/>
          </a:xfrm>
        </p:grpSpPr>
        <p:sp>
          <p:nvSpPr>
            <p:cNvPr id="13" name="矩形 2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五角星 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933575" y="3095589"/>
            <a:ext cx="9067800" cy="257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ctr"/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圆角矩形 3"/>
          <p:cNvSpPr/>
          <p:nvPr/>
        </p:nvSpPr>
        <p:spPr>
          <a:xfrm>
            <a:off x="1323975" y="2854325"/>
            <a:ext cx="10287000" cy="3048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4905375" y="3387725"/>
            <a:ext cx="3429000" cy="3616325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>
                <a:spLocks/>
              </p:cNvSpPr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>
                <a:spLocks/>
              </p:cNvSpPr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>
                <a:spLocks/>
              </p:cNvSpPr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>
                <a:spLocks/>
              </p:cNvSpPr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>
                <a:spLocks/>
              </p:cNvSpPr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>
                <a:spLocks/>
              </p:cNvSpPr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>
                <a:spLocks/>
              </p:cNvSpPr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>
                <a:spLocks/>
              </p:cNvSpPr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>
                <a:spLocks/>
              </p:cNvSpPr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>
                <a:spLocks/>
              </p:cNvSpPr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>
                <a:spLocks/>
              </p:cNvSpPr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>
                <a:spLocks/>
              </p:cNvSpPr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>
                <a:spLocks/>
              </p:cNvSpPr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4" name="Rectangle 73"/>
          <p:cNvSpPr/>
          <p:nvPr/>
        </p:nvSpPr>
        <p:spPr>
          <a:xfrm>
            <a:off x="1019175" y="644525"/>
            <a:ext cx="10896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….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7694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8286795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286797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Ý </a:t>
              </a:r>
              <a:r>
                <a:rPr lang="en-US" sz="3200" dirty="0" err="1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kiến</a:t>
              </a:r>
              <a:r>
                <a:rPr 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 1</a:t>
              </a:r>
              <a:endParaRPr lang="en-GB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286797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Ý </a:t>
              </a:r>
              <a:r>
                <a:rPr lang="en-US" sz="3200" dirty="0" err="1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kiến</a:t>
              </a:r>
              <a:r>
                <a:rPr 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 2</a:t>
              </a:r>
              <a:endParaRPr lang="en-GB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286797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Ý </a:t>
              </a:r>
              <a:r>
                <a:rPr lang="en-US" sz="3200" dirty="0" err="1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kiến</a:t>
              </a:r>
              <a:r>
                <a:rPr 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 3</a:t>
              </a:r>
              <a:endParaRPr lang="en-GB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286796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Ý </a:t>
              </a:r>
              <a:r>
                <a:rPr lang="en-US" sz="3200" dirty="0" err="1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kiến</a:t>
              </a:r>
              <a:r>
                <a:rPr 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 4</a:t>
              </a:r>
              <a:endParaRPr lang="en-GB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32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5057775" y="415925"/>
            <a:ext cx="2109553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GB" altLang="zh-CN" sz="36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829175" y="187325"/>
            <a:ext cx="3180358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Tranh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luận</a:t>
            </a:r>
            <a:endParaRPr lang="en-GB" altLang="zh-CN" sz="54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42975" y="2379505"/>
            <a:ext cx="7341498" cy="3197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47776" y="2473325"/>
            <a:ext cx="6705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Vì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mỗi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trách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nhiệm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đóng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góp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thần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dâng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hiến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cuộc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đời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Nhập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“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hòa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ca”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cộng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chăng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sẽ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mất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còn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mình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187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/>
      <p:bldP spid="40" grpId="0" animBg="1"/>
      <p:bldP spid="2048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31" name="Picture 27" descr="Cover">
            <a:extLst>
              <a:ext uri="{FF2B5EF4-FFF2-40B4-BE49-F238E27FC236}">
                <a16:creationId xmlns:a16="http://schemas.microsoft.com/office/drawing/2014/main" id="{4957C3DB-8BB3-4C0C-86A5-95E1AF862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34" y="6208914"/>
            <a:ext cx="3741956" cy="87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0" name="Picture 26" descr="Cover">
            <a:extLst>
              <a:ext uri="{FF2B5EF4-FFF2-40B4-BE49-F238E27FC236}">
                <a16:creationId xmlns:a16="http://schemas.microsoft.com/office/drawing/2014/main" id="{642E32BB-C7D2-4F22-9639-1C59F8CCD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436" y="4191602"/>
            <a:ext cx="1446822" cy="224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9" name="Picture 25" descr="Cover">
            <a:extLst>
              <a:ext uri="{FF2B5EF4-FFF2-40B4-BE49-F238E27FC236}">
                <a16:creationId xmlns:a16="http://schemas.microsoft.com/office/drawing/2014/main" id="{C2D3E0AF-0CEA-4FF2-9F8E-A132B5F92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1"/>
          <a:stretch/>
        </p:blipFill>
        <p:spPr bwMode="auto">
          <a:xfrm>
            <a:off x="11178" y="4331143"/>
            <a:ext cx="3008629" cy="155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8" name="Picture 24" descr="Cover">
            <a:extLst>
              <a:ext uri="{FF2B5EF4-FFF2-40B4-BE49-F238E27FC236}">
                <a16:creationId xmlns:a16="http://schemas.microsoft.com/office/drawing/2014/main" id="{C2CD22FB-F483-49F3-86F4-10E7C7A7D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24" y="4207585"/>
            <a:ext cx="2305023" cy="82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7" name="Picture 23" descr="Cover">
            <a:extLst>
              <a:ext uri="{FF2B5EF4-FFF2-40B4-BE49-F238E27FC236}">
                <a16:creationId xmlns:a16="http://schemas.microsoft.com/office/drawing/2014/main" id="{7F596DDB-9228-49E9-9206-E3DD49D5C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691" y="5966125"/>
            <a:ext cx="3046074" cy="10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6" name="Picture 22" descr="Cover">
            <a:extLst>
              <a:ext uri="{FF2B5EF4-FFF2-40B4-BE49-F238E27FC236}">
                <a16:creationId xmlns:a16="http://schemas.microsoft.com/office/drawing/2014/main" id="{5777E84F-AC99-45E3-A3B5-18E55CD8D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280">
            <a:off x="5335163" y="4285641"/>
            <a:ext cx="1654572" cy="184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5" name="Picture 21" descr="Cover">
            <a:extLst>
              <a:ext uri="{FF2B5EF4-FFF2-40B4-BE49-F238E27FC236}">
                <a16:creationId xmlns:a16="http://schemas.microsoft.com/office/drawing/2014/main" id="{5A3DC181-3680-4CA9-BF53-7D2FEA1C0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6"/>
          <a:stretch/>
        </p:blipFill>
        <p:spPr bwMode="auto">
          <a:xfrm>
            <a:off x="-16386" y="2987087"/>
            <a:ext cx="2535961" cy="113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 descr="Cover">
            <a:extLst>
              <a:ext uri="{FF2B5EF4-FFF2-40B4-BE49-F238E27FC236}">
                <a16:creationId xmlns:a16="http://schemas.microsoft.com/office/drawing/2014/main" id="{6C21A2A5-CEC9-4AD9-8D1E-CF3E4DC6B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712" y="3221925"/>
            <a:ext cx="3155806" cy="127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 descr="Cover">
            <a:extLst>
              <a:ext uri="{FF2B5EF4-FFF2-40B4-BE49-F238E27FC236}">
                <a16:creationId xmlns:a16="http://schemas.microsoft.com/office/drawing/2014/main" id="{3D4927F5-1206-4F2D-B37F-DECC07134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14" y="431546"/>
            <a:ext cx="2891991" cy="155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Cover">
            <a:extLst>
              <a:ext uri="{FF2B5EF4-FFF2-40B4-BE49-F238E27FC236}">
                <a16:creationId xmlns:a16="http://schemas.microsoft.com/office/drawing/2014/main" id="{94F0C69B-51BE-4F98-9359-0319E8E93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97" y="1303686"/>
            <a:ext cx="2869215" cy="70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>
            <a:extLst>
              <a:ext uri="{FF2B5EF4-FFF2-40B4-BE49-F238E27FC236}">
                <a16:creationId xmlns:a16="http://schemas.microsoft.com/office/drawing/2014/main" id="{BB1A16D5-FE8B-440E-8709-4B8B98FB8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844269"/>
            <a:ext cx="3210215" cy="55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>
            <a:extLst>
              <a:ext uri="{FF2B5EF4-FFF2-40B4-BE49-F238E27FC236}">
                <a16:creationId xmlns:a16="http://schemas.microsoft.com/office/drawing/2014/main" id="{483A6ADF-9EB6-4963-AA69-8C1C08C9C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005" y="1775727"/>
            <a:ext cx="934871" cy="195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>
            <a:extLst>
              <a:ext uri="{FF2B5EF4-FFF2-40B4-BE49-F238E27FC236}">
                <a16:creationId xmlns:a16="http://schemas.microsoft.com/office/drawing/2014/main" id="{A7F3F5E9-67F1-43B5-A813-E51DA5D9F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/>
          <a:stretch/>
        </p:blipFill>
        <p:spPr bwMode="auto">
          <a:xfrm>
            <a:off x="8820433" y="271365"/>
            <a:ext cx="3500911" cy="137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>
            <a:extLst>
              <a:ext uri="{FF2B5EF4-FFF2-40B4-BE49-F238E27FC236}">
                <a16:creationId xmlns:a16="http://schemas.microsoft.com/office/drawing/2014/main" id="{A40861F4-67A9-4CCE-A6FF-427422AC3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987" y="1177925"/>
            <a:ext cx="3979381" cy="54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>
            <a:extLst>
              <a:ext uri="{FF2B5EF4-FFF2-40B4-BE49-F238E27FC236}">
                <a16:creationId xmlns:a16="http://schemas.microsoft.com/office/drawing/2014/main" id="{EBB0B05A-5D4B-4E11-8C28-0EF14F255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059">
            <a:off x="6707009" y="1015031"/>
            <a:ext cx="2332227" cy="208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>
            <a:extLst>
              <a:ext uri="{FF2B5EF4-FFF2-40B4-BE49-F238E27FC236}">
                <a16:creationId xmlns:a16="http://schemas.microsoft.com/office/drawing/2014/main" id="{9F37113E-E7E0-42B8-929C-0C00AAB68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225" y="1834849"/>
            <a:ext cx="3306673" cy="114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>
            <a:extLst>
              <a:ext uri="{FF2B5EF4-FFF2-40B4-BE49-F238E27FC236}">
                <a16:creationId xmlns:a16="http://schemas.microsoft.com/office/drawing/2014/main" id="{6870C844-315F-4CAA-BC28-839E18DD3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994" y="2544489"/>
            <a:ext cx="3230000" cy="12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>
            <a:extLst>
              <a:ext uri="{FF2B5EF4-FFF2-40B4-BE49-F238E27FC236}">
                <a16:creationId xmlns:a16="http://schemas.microsoft.com/office/drawing/2014/main" id="{39FC48D2-DC0B-4307-AC9F-5295C3D28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16">
            <a:off x="6831324" y="2006386"/>
            <a:ext cx="2847599" cy="151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>
            <a:extLst>
              <a:ext uri="{FF2B5EF4-FFF2-40B4-BE49-F238E27FC236}">
                <a16:creationId xmlns:a16="http://schemas.microsoft.com/office/drawing/2014/main" id="{5708F002-6AE1-4917-BDBC-9F349BF76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090" y="3942539"/>
            <a:ext cx="3853482" cy="81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>
            <a:extLst>
              <a:ext uri="{FF2B5EF4-FFF2-40B4-BE49-F238E27FC236}">
                <a16:creationId xmlns:a16="http://schemas.microsoft.com/office/drawing/2014/main" id="{794618FD-5859-4465-8892-7067FDAD9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175" y="4638167"/>
            <a:ext cx="3805712" cy="7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>
            <a:extLst>
              <a:ext uri="{FF2B5EF4-FFF2-40B4-BE49-F238E27FC236}">
                <a16:creationId xmlns:a16="http://schemas.microsoft.com/office/drawing/2014/main" id="{9FD73B54-3AB6-43A3-9EC5-7D9B3308F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294" y="4704826"/>
            <a:ext cx="2982681" cy="127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>
            <a:extLst>
              <a:ext uri="{FF2B5EF4-FFF2-40B4-BE49-F238E27FC236}">
                <a16:creationId xmlns:a16="http://schemas.microsoft.com/office/drawing/2014/main" id="{12BA7AAC-3BFE-4B9D-B9DC-DC1DADA79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100">
            <a:off x="6722625" y="3211514"/>
            <a:ext cx="2431726" cy="151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>
            <a:extLst>
              <a:ext uri="{FF2B5EF4-FFF2-40B4-BE49-F238E27FC236}">
                <a16:creationId xmlns:a16="http://schemas.microsoft.com/office/drawing/2014/main" id="{A962BC5F-5BEF-4138-A732-BFC34998B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5921">
            <a:off x="5194828" y="2620741"/>
            <a:ext cx="1928318" cy="173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>
            <a:extLst>
              <a:ext uri="{FF2B5EF4-FFF2-40B4-BE49-F238E27FC236}">
                <a16:creationId xmlns:a16="http://schemas.microsoft.com/office/drawing/2014/main" id="{5062E5E1-7AEB-4166-B680-1EA41E3DE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961" y="3415622"/>
            <a:ext cx="2034375" cy="115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3" name="Picture 29" descr="ANd9GcT0vXERc59I0oY3UMfkyTNceoCTWgp93tf9n9cb_rtDt_LEx6Rlg-iXL9u7">
            <a:extLst>
              <a:ext uri="{FF2B5EF4-FFF2-40B4-BE49-F238E27FC236}">
                <a16:creationId xmlns:a16="http://schemas.microsoft.com/office/drawing/2014/main" id="{52BC40C0-782F-4407-A1AF-F94E6A111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1" y="286764"/>
            <a:ext cx="1662779" cy="159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35" name="AutoShape 31" descr="2Q==">
            <a:extLst>
              <a:ext uri="{FF2B5EF4-FFF2-40B4-BE49-F238E27FC236}">
                <a16:creationId xmlns:a16="http://schemas.microsoft.com/office/drawing/2014/main" id="{3F3A508B-4A4B-4636-B795-A30A8C5CE4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68650" y="3522458"/>
            <a:ext cx="474855" cy="47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/>
          <p:cNvSpPr>
            <a:spLocks noChangeAspect="1" noEditPoints="1"/>
          </p:cNvSpPr>
          <p:nvPr/>
        </p:nvSpPr>
        <p:spPr bwMode="auto">
          <a:xfrm>
            <a:off x="638175" y="720725"/>
            <a:ext cx="607492" cy="608632"/>
          </a:xfrm>
          <a:custGeom>
            <a:avLst/>
            <a:gdLst>
              <a:gd name="T0" fmla="*/ 216000 w 280"/>
              <a:gd name="T1" fmla="*/ 0 h 280"/>
              <a:gd name="T2" fmla="*/ 0 w 280"/>
              <a:gd name="T3" fmla="*/ 216426 h 280"/>
              <a:gd name="T4" fmla="*/ 216000 w 280"/>
              <a:gd name="T5" fmla="*/ 432851 h 280"/>
              <a:gd name="T6" fmla="*/ 432000 w 280"/>
              <a:gd name="T7" fmla="*/ 216426 h 280"/>
              <a:gd name="T8" fmla="*/ 216000 w 280"/>
              <a:gd name="T9" fmla="*/ 0 h 280"/>
              <a:gd name="T10" fmla="*/ 285429 w 280"/>
              <a:gd name="T11" fmla="*/ 106667 h 280"/>
              <a:gd name="T12" fmla="*/ 325543 w 280"/>
              <a:gd name="T13" fmla="*/ 146860 h 280"/>
              <a:gd name="T14" fmla="*/ 285429 w 280"/>
              <a:gd name="T15" fmla="*/ 188599 h 280"/>
              <a:gd name="T16" fmla="*/ 268457 w 280"/>
              <a:gd name="T17" fmla="*/ 183962 h 280"/>
              <a:gd name="T18" fmla="*/ 243771 w 280"/>
              <a:gd name="T19" fmla="*/ 146860 h 280"/>
              <a:gd name="T20" fmla="*/ 285429 w 280"/>
              <a:gd name="T21" fmla="*/ 106667 h 280"/>
              <a:gd name="T22" fmla="*/ 217543 w 280"/>
              <a:gd name="T23" fmla="*/ 148406 h 280"/>
              <a:gd name="T24" fmla="*/ 257657 w 280"/>
              <a:gd name="T25" fmla="*/ 190145 h 280"/>
              <a:gd name="T26" fmla="*/ 217543 w 280"/>
              <a:gd name="T27" fmla="*/ 230339 h 280"/>
              <a:gd name="T28" fmla="*/ 177429 w 280"/>
              <a:gd name="T29" fmla="*/ 190145 h 280"/>
              <a:gd name="T30" fmla="*/ 217543 w 280"/>
              <a:gd name="T31" fmla="*/ 148406 h 280"/>
              <a:gd name="T32" fmla="*/ 146571 w 280"/>
              <a:gd name="T33" fmla="*/ 106667 h 280"/>
              <a:gd name="T34" fmla="*/ 186686 w 280"/>
              <a:gd name="T35" fmla="*/ 146860 h 280"/>
              <a:gd name="T36" fmla="*/ 186686 w 280"/>
              <a:gd name="T37" fmla="*/ 149952 h 280"/>
              <a:gd name="T38" fmla="*/ 168171 w 280"/>
              <a:gd name="T39" fmla="*/ 182416 h 280"/>
              <a:gd name="T40" fmla="*/ 146571 w 280"/>
              <a:gd name="T41" fmla="*/ 188599 h 280"/>
              <a:gd name="T42" fmla="*/ 104914 w 280"/>
              <a:gd name="T43" fmla="*/ 146860 h 280"/>
              <a:gd name="T44" fmla="*/ 146571 w 280"/>
              <a:gd name="T45" fmla="*/ 106667 h 280"/>
              <a:gd name="T46" fmla="*/ 138857 w 280"/>
              <a:gd name="T47" fmla="*/ 298358 h 280"/>
              <a:gd name="T48" fmla="*/ 80229 w 280"/>
              <a:gd name="T49" fmla="*/ 287537 h 280"/>
              <a:gd name="T50" fmla="*/ 77143 w 280"/>
              <a:gd name="T51" fmla="*/ 285991 h 280"/>
              <a:gd name="T52" fmla="*/ 77143 w 280"/>
              <a:gd name="T53" fmla="*/ 285991 h 280"/>
              <a:gd name="T54" fmla="*/ 77143 w 280"/>
              <a:gd name="T55" fmla="*/ 242706 h 280"/>
              <a:gd name="T56" fmla="*/ 129600 w 280"/>
              <a:gd name="T57" fmla="*/ 191691 h 280"/>
              <a:gd name="T58" fmla="*/ 163543 w 280"/>
              <a:gd name="T59" fmla="*/ 191691 h 280"/>
              <a:gd name="T60" fmla="*/ 166629 w 280"/>
              <a:gd name="T61" fmla="*/ 191691 h 280"/>
              <a:gd name="T62" fmla="*/ 182057 w 280"/>
              <a:gd name="T63" fmla="*/ 225701 h 280"/>
              <a:gd name="T64" fmla="*/ 138857 w 280"/>
              <a:gd name="T65" fmla="*/ 285991 h 280"/>
              <a:gd name="T66" fmla="*/ 138857 w 280"/>
              <a:gd name="T67" fmla="*/ 298358 h 280"/>
              <a:gd name="T68" fmla="*/ 286971 w 280"/>
              <a:gd name="T69" fmla="*/ 327730 h 280"/>
              <a:gd name="T70" fmla="*/ 286971 w 280"/>
              <a:gd name="T71" fmla="*/ 327730 h 280"/>
              <a:gd name="T72" fmla="*/ 283886 w 280"/>
              <a:gd name="T73" fmla="*/ 329276 h 280"/>
              <a:gd name="T74" fmla="*/ 222171 w 280"/>
              <a:gd name="T75" fmla="*/ 340097 h 280"/>
              <a:gd name="T76" fmla="*/ 151200 w 280"/>
              <a:gd name="T77" fmla="*/ 329276 h 280"/>
              <a:gd name="T78" fmla="*/ 148114 w 280"/>
              <a:gd name="T79" fmla="*/ 327730 h 280"/>
              <a:gd name="T80" fmla="*/ 148114 w 280"/>
              <a:gd name="T81" fmla="*/ 327730 h 280"/>
              <a:gd name="T82" fmla="*/ 148114 w 280"/>
              <a:gd name="T83" fmla="*/ 285991 h 280"/>
              <a:gd name="T84" fmla="*/ 200571 w 280"/>
              <a:gd name="T85" fmla="*/ 233430 h 280"/>
              <a:gd name="T86" fmla="*/ 234514 w 280"/>
              <a:gd name="T87" fmla="*/ 233430 h 280"/>
              <a:gd name="T88" fmla="*/ 286971 w 280"/>
              <a:gd name="T89" fmla="*/ 285991 h 280"/>
              <a:gd name="T90" fmla="*/ 286971 w 280"/>
              <a:gd name="T91" fmla="*/ 327730 h 280"/>
              <a:gd name="T92" fmla="*/ 354857 w 280"/>
              <a:gd name="T93" fmla="*/ 285991 h 280"/>
              <a:gd name="T94" fmla="*/ 354857 w 280"/>
              <a:gd name="T95" fmla="*/ 285991 h 280"/>
              <a:gd name="T96" fmla="*/ 351771 w 280"/>
              <a:gd name="T97" fmla="*/ 287537 h 280"/>
              <a:gd name="T98" fmla="*/ 296229 w 280"/>
              <a:gd name="T99" fmla="*/ 298358 h 280"/>
              <a:gd name="T100" fmla="*/ 296229 w 280"/>
              <a:gd name="T101" fmla="*/ 285991 h 280"/>
              <a:gd name="T102" fmla="*/ 253029 w 280"/>
              <a:gd name="T103" fmla="*/ 225701 h 280"/>
              <a:gd name="T104" fmla="*/ 268457 w 280"/>
              <a:gd name="T105" fmla="*/ 191691 h 280"/>
              <a:gd name="T106" fmla="*/ 302400 w 280"/>
              <a:gd name="T107" fmla="*/ 191691 h 280"/>
              <a:gd name="T108" fmla="*/ 354857 w 280"/>
              <a:gd name="T109" fmla="*/ 242706 h 280"/>
              <a:gd name="T110" fmla="*/ 354857 w 280"/>
              <a:gd name="T111" fmla="*/ 285991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35" tIns="48218" rIns="96435" bIns="48218"/>
          <a:lstStyle/>
          <a:p>
            <a:pPr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2575" y="745550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3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" y="1905000"/>
            <a:ext cx="2714625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4"/>
          <p:cNvSpPr>
            <a:spLocks noChangeArrowheads="1"/>
          </p:cNvSpPr>
          <p:nvPr/>
        </p:nvSpPr>
        <p:spPr bwMode="auto">
          <a:xfrm>
            <a:off x="1019175" y="5826125"/>
            <a:ext cx="1357313" cy="748079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1962</a:t>
            </a:r>
          </a:p>
        </p:txBody>
      </p:sp>
      <p:pic>
        <p:nvPicPr>
          <p:cNvPr id="6" name="Picture 4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7575" y="2625725"/>
            <a:ext cx="2865438" cy="392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3868737" y="6054725"/>
            <a:ext cx="21034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1: 1970</a:t>
            </a:r>
          </a:p>
          <a:p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2: 1975</a:t>
            </a:r>
          </a:p>
        </p:txBody>
      </p:sp>
      <p:pic>
        <p:nvPicPr>
          <p:cNvPr id="8" name="Picture 48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9411" y="1939925"/>
            <a:ext cx="2671763" cy="3619501"/>
          </a:xfrm>
          <a:prstGeom prst="rect">
            <a:avLst/>
          </a:prstGeom>
          <a:noFill/>
          <a:ln w="9525">
            <a:solidFill>
              <a:srgbClr val="336600"/>
            </a:solidFill>
            <a:miter lim="800000"/>
            <a:headEnd/>
            <a:tailEnd/>
          </a:ln>
        </p:spPr>
      </p:pic>
      <p:pic>
        <p:nvPicPr>
          <p:cNvPr id="9" name="Picture 49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34550" y="2625725"/>
            <a:ext cx="2714625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50"/>
          <p:cNvSpPr>
            <a:spLocks noChangeArrowheads="1"/>
          </p:cNvSpPr>
          <p:nvPr/>
        </p:nvSpPr>
        <p:spPr bwMode="auto">
          <a:xfrm>
            <a:off x="6958965" y="5445125"/>
            <a:ext cx="2137410" cy="99743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1977</a:t>
            </a:r>
          </a:p>
        </p:txBody>
      </p:sp>
      <p:sp>
        <p:nvSpPr>
          <p:cNvPr id="11" name="Oval 51"/>
          <p:cNvSpPr>
            <a:spLocks noChangeArrowheads="1"/>
          </p:cNvSpPr>
          <p:nvPr/>
        </p:nvSpPr>
        <p:spPr bwMode="auto">
          <a:xfrm>
            <a:off x="10315575" y="6124087"/>
            <a:ext cx="1809750" cy="99743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1982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7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5400000">
            <a:off x="-712341" y="2528441"/>
            <a:ext cx="4419600" cy="2480568"/>
            <a:chOff x="3232593" y="1968492"/>
            <a:chExt cx="5424627" cy="3642231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32593" y="1968492"/>
              <a:ext cx="5424627" cy="3642231"/>
              <a:chOff x="2814101" y="2265723"/>
              <a:chExt cx="6563799" cy="4407100"/>
            </a:xfrm>
          </p:grpSpPr>
          <p:sp>
            <p:nvSpPr>
              <p:cNvPr id="115" name="泪滴形 1"/>
              <p:cNvSpPr/>
              <p:nvPr/>
            </p:nvSpPr>
            <p:spPr>
              <a:xfrm rot="10343435">
                <a:off x="5905548" y="3205317"/>
                <a:ext cx="2477265" cy="2290260"/>
              </a:xfrm>
              <a:custGeom>
                <a:avLst/>
                <a:gdLst/>
                <a:ahLst/>
                <a:cxnLst/>
                <a:rect l="l" t="t" r="r" b="b"/>
                <a:pathLst>
                  <a:path w="5141341" h="5055454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just" defTabSz="837363">
                  <a:lnSpc>
                    <a:spcPct val="120000"/>
                  </a:lnSpc>
                  <a:defRPr/>
                </a:pPr>
                <a:endParaRPr lang="en-US" sz="9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2814101" y="2265723"/>
                <a:ext cx="6563799" cy="4407100"/>
                <a:chOff x="2814101" y="2265723"/>
                <a:chExt cx="6563799" cy="4407100"/>
              </a:xfrm>
            </p:grpSpPr>
            <p:sp>
              <p:nvSpPr>
                <p:cNvPr id="117" name="泪滴形 1"/>
                <p:cNvSpPr/>
                <p:nvPr/>
              </p:nvSpPr>
              <p:spPr>
                <a:xfrm rot="6787574">
                  <a:off x="4485117" y="2915181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363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8" name="泪滴形 1"/>
                <p:cNvSpPr/>
                <p:nvPr/>
              </p:nvSpPr>
              <p:spPr>
                <a:xfrm rot="3472831">
                  <a:off x="3369184" y="3784807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363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2814101" y="2265723"/>
                  <a:ext cx="6563799" cy="4407100"/>
                  <a:chOff x="2814101" y="2265723"/>
                  <a:chExt cx="6563799" cy="4407100"/>
                </a:xfrm>
              </p:grpSpPr>
              <p:sp>
                <p:nvSpPr>
                  <p:cNvPr id="122" name="泪滴形 1"/>
                  <p:cNvSpPr/>
                  <p:nvPr/>
                </p:nvSpPr>
                <p:spPr>
                  <a:xfrm rot="13192496">
                    <a:off x="6462030" y="3665645"/>
                    <a:ext cx="2915870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泪滴形 1"/>
                  <p:cNvSpPr/>
                  <p:nvPr/>
                </p:nvSpPr>
                <p:spPr>
                  <a:xfrm rot="10111243">
                    <a:off x="5582872" y="246836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泪滴形 1"/>
                  <p:cNvSpPr/>
                  <p:nvPr/>
                </p:nvSpPr>
                <p:spPr>
                  <a:xfrm rot="6430905">
                    <a:off x="3833458" y="2290078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泪滴形 1"/>
                  <p:cNvSpPr/>
                  <p:nvPr/>
                </p:nvSpPr>
                <p:spPr>
                  <a:xfrm rot="3031563">
                    <a:off x="2789746" y="378130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椭圆 30"/>
                  <p:cNvSpPr/>
                  <p:nvPr/>
                </p:nvSpPr>
                <p:spPr>
                  <a:xfrm rot="19870947">
                    <a:off x="5859728" y="5019672"/>
                    <a:ext cx="648361" cy="648360"/>
                  </a:xfrm>
                  <a:prstGeom prst="ellipse">
                    <a:avLst/>
                  </a:prstGeom>
                  <a:solidFill>
                    <a:schemeClr val="bg2"/>
                  </a:solidFill>
                  <a:ln w="295275" cap="flat" cmpd="sng" algn="ctr">
                    <a:solidFill>
                      <a:schemeClr val="tx2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363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31" name="AutoShape 59"/>
            <p:cNvSpPr>
              <a:spLocks/>
            </p:cNvSpPr>
            <p:nvPr/>
          </p:nvSpPr>
          <p:spPr bwMode="auto">
            <a:xfrm>
              <a:off x="4918729" y="2285167"/>
              <a:ext cx="384412" cy="38375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AutoShape 112"/>
            <p:cNvSpPr>
              <a:spLocks/>
            </p:cNvSpPr>
            <p:nvPr/>
          </p:nvSpPr>
          <p:spPr bwMode="auto">
            <a:xfrm>
              <a:off x="4074347" y="3708683"/>
              <a:ext cx="308602" cy="496149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843607" y="2534299"/>
              <a:ext cx="384412" cy="323404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34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681436" y="3866045"/>
              <a:ext cx="383755" cy="383755"/>
              <a:chOff x="4439444" y="2582069"/>
              <a:chExt cx="464344" cy="464344"/>
            </a:xfrm>
            <a:solidFill>
              <a:schemeClr val="bg2"/>
            </a:solidFill>
          </p:grpSpPr>
          <p:sp>
            <p:nvSpPr>
              <p:cNvPr id="138" name="AutoShape 123"/>
              <p:cNvSpPr>
                <a:spLocks/>
              </p:cNvSpPr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AutoShape 124"/>
              <p:cNvSpPr>
                <a:spLocks/>
              </p:cNvSpPr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AutoShape 125"/>
              <p:cNvSpPr>
                <a:spLocks/>
              </p:cNvSpPr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342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3" name="Rectangle 42"/>
          <p:cNvSpPr/>
          <p:nvPr/>
        </p:nvSpPr>
        <p:spPr>
          <a:xfrm>
            <a:off x="3609975" y="12196"/>
            <a:ext cx="5205271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Hướng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dẫn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tự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học</a:t>
            </a:r>
            <a:endParaRPr lang="en-GB" altLang="zh-CN" sz="54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4829175" y="1583750"/>
            <a:ext cx="739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thuộc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AutoShape 112"/>
          <p:cNvSpPr>
            <a:spLocks/>
          </p:cNvSpPr>
          <p:nvPr/>
        </p:nvSpPr>
        <p:spPr bwMode="auto">
          <a:xfrm rot="5400000">
            <a:off x="3876673" y="1673227"/>
            <a:ext cx="533402" cy="457199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lIns="17447" tIns="17447" rIns="17447" bIns="17447" anchor="ctr"/>
          <a:lstStyle/>
          <a:p>
            <a:pPr algn="just" defTabSz="209342" hangingPunct="0">
              <a:lnSpc>
                <a:spcPct val="120000"/>
              </a:lnSpc>
            </a:pPr>
            <a:endParaRPr lang="en-US" sz="9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AutoShape 59"/>
          <p:cNvSpPr>
            <a:spLocks/>
          </p:cNvSpPr>
          <p:nvPr/>
        </p:nvSpPr>
        <p:spPr bwMode="auto">
          <a:xfrm rot="5400000">
            <a:off x="3990974" y="3006724"/>
            <a:ext cx="457201" cy="45720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17447" tIns="17447" rIns="17447" bIns="17447" anchor="ctr"/>
          <a:lstStyle/>
          <a:p>
            <a:pPr algn="just" defTabSz="209342" hangingPunct="0">
              <a:lnSpc>
                <a:spcPct val="120000"/>
              </a:lnSpc>
            </a:pPr>
            <a:endParaRPr 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829175" y="4145022"/>
            <a:ext cx="741106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01663" algn="l"/>
              </a:tabLst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nghe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hát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Tự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nguyện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Trương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Quốc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Khát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vọng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Phạm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Minh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Tuấn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nội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hát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vừa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829174" y="2473325"/>
            <a:ext cx="73152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" name="AutoShape 122"/>
          <p:cNvSpPr>
            <a:spLocks/>
          </p:cNvSpPr>
          <p:nvPr/>
        </p:nvSpPr>
        <p:spPr bwMode="auto">
          <a:xfrm>
            <a:off x="3990975" y="4839165"/>
            <a:ext cx="487004" cy="2964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9199"/>
                </a:moveTo>
                <a:cubicBezTo>
                  <a:pt x="20249" y="19642"/>
                  <a:pt x="19948" y="19999"/>
                  <a:pt x="19575" y="19999"/>
                </a:cubicBezTo>
                <a:lnTo>
                  <a:pt x="2024" y="19999"/>
                </a:lnTo>
                <a:cubicBezTo>
                  <a:pt x="1651" y="19999"/>
                  <a:pt x="1349" y="19642"/>
                  <a:pt x="1349" y="19199"/>
                </a:cubicBezTo>
                <a:lnTo>
                  <a:pt x="1349" y="7200"/>
                </a:lnTo>
                <a:cubicBezTo>
                  <a:pt x="1349" y="6809"/>
                  <a:pt x="1588" y="6475"/>
                  <a:pt x="1914" y="6411"/>
                </a:cubicBezTo>
                <a:lnTo>
                  <a:pt x="5588" y="5684"/>
                </a:lnTo>
                <a:lnTo>
                  <a:pt x="6797" y="2103"/>
                </a:lnTo>
                <a:cubicBezTo>
                  <a:pt x="6900" y="1799"/>
                  <a:pt x="7148" y="1600"/>
                  <a:pt x="7424" y="1600"/>
                </a:cubicBezTo>
                <a:lnTo>
                  <a:pt x="14174" y="1600"/>
                </a:lnTo>
                <a:cubicBezTo>
                  <a:pt x="14450" y="1600"/>
                  <a:pt x="14698" y="1799"/>
                  <a:pt x="14801" y="2103"/>
                </a:cubicBezTo>
                <a:lnTo>
                  <a:pt x="16010" y="5684"/>
                </a:lnTo>
                <a:lnTo>
                  <a:pt x="19685" y="6411"/>
                </a:lnTo>
                <a:cubicBezTo>
                  <a:pt x="20011" y="6475"/>
                  <a:pt x="20249" y="6809"/>
                  <a:pt x="20249" y="7200"/>
                </a:cubicBezTo>
                <a:cubicBezTo>
                  <a:pt x="20249" y="7200"/>
                  <a:pt x="20249" y="19199"/>
                  <a:pt x="20249" y="19199"/>
                </a:cubicBezTo>
                <a:close/>
                <a:moveTo>
                  <a:pt x="19907" y="4832"/>
                </a:moveTo>
                <a:lnTo>
                  <a:pt x="16981" y="4254"/>
                </a:lnTo>
                <a:lnTo>
                  <a:pt x="16054" y="1507"/>
                </a:lnTo>
                <a:cubicBezTo>
                  <a:pt x="15745" y="591"/>
                  <a:pt x="15006" y="0"/>
                  <a:pt x="14174" y="0"/>
                </a:cubicBezTo>
                <a:lnTo>
                  <a:pt x="7424" y="0"/>
                </a:lnTo>
                <a:cubicBezTo>
                  <a:pt x="6593" y="0"/>
                  <a:pt x="5854" y="591"/>
                  <a:pt x="5543" y="1509"/>
                </a:cubicBezTo>
                <a:lnTo>
                  <a:pt x="4618" y="4254"/>
                </a:lnTo>
                <a:lnTo>
                  <a:pt x="1692" y="4832"/>
                </a:lnTo>
                <a:cubicBezTo>
                  <a:pt x="711" y="5025"/>
                  <a:pt x="0" y="6020"/>
                  <a:pt x="0" y="7200"/>
                </a:cubicBezTo>
                <a:lnTo>
                  <a:pt x="0" y="19199"/>
                </a:lnTo>
                <a:cubicBezTo>
                  <a:pt x="0" y="20523"/>
                  <a:pt x="908" y="21600"/>
                  <a:pt x="2024" y="21600"/>
                </a:cubicBezTo>
                <a:lnTo>
                  <a:pt x="19575" y="21600"/>
                </a:lnTo>
                <a:cubicBezTo>
                  <a:pt x="20691" y="21600"/>
                  <a:pt x="21600" y="20523"/>
                  <a:pt x="21600" y="19199"/>
                </a:cubicBezTo>
                <a:lnTo>
                  <a:pt x="21600" y="7200"/>
                </a:lnTo>
                <a:cubicBezTo>
                  <a:pt x="21600" y="6020"/>
                  <a:pt x="20888" y="5025"/>
                  <a:pt x="19907" y="4832"/>
                </a:cubicBezTo>
              </a:path>
            </a:pathLst>
          </a:custGeom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lIns="17447" tIns="17447" rIns="17447" bIns="17447" anchor="ctr"/>
          <a:lstStyle/>
          <a:p>
            <a:pPr algn="just" defTabSz="209342" hangingPunct="0">
              <a:lnSpc>
                <a:spcPct val="120000"/>
              </a:lnSpc>
            </a:pPr>
            <a:endParaRPr lang="en-US" sz="9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143375" y="4907022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utoShape 123"/>
          <p:cNvSpPr>
            <a:spLocks/>
          </p:cNvSpPr>
          <p:nvPr/>
        </p:nvSpPr>
        <p:spPr bwMode="auto">
          <a:xfrm rot="5400000">
            <a:off x="4029076" y="6356668"/>
            <a:ext cx="380998" cy="4571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180" y="12132"/>
                </a:moveTo>
                <a:cubicBezTo>
                  <a:pt x="17710" y="12226"/>
                  <a:pt x="17327" y="12561"/>
                  <a:pt x="17170" y="13012"/>
                </a:cubicBezTo>
                <a:cubicBezTo>
                  <a:pt x="17083" y="13261"/>
                  <a:pt x="16981" y="13503"/>
                  <a:pt x="16868" y="13738"/>
                </a:cubicBezTo>
                <a:cubicBezTo>
                  <a:pt x="16658" y="14169"/>
                  <a:pt x="16694" y="14677"/>
                  <a:pt x="16959" y="15075"/>
                </a:cubicBezTo>
                <a:lnTo>
                  <a:pt x="18131" y="16833"/>
                </a:lnTo>
                <a:lnTo>
                  <a:pt x="16832" y="18132"/>
                </a:lnTo>
                <a:lnTo>
                  <a:pt x="15075" y="16960"/>
                </a:lnTo>
                <a:cubicBezTo>
                  <a:pt x="14850" y="16810"/>
                  <a:pt x="14589" y="16733"/>
                  <a:pt x="14326" y="16733"/>
                </a:cubicBezTo>
                <a:cubicBezTo>
                  <a:pt x="14126" y="16733"/>
                  <a:pt x="13924" y="16778"/>
                  <a:pt x="13738" y="16868"/>
                </a:cubicBezTo>
                <a:cubicBezTo>
                  <a:pt x="13504" y="16981"/>
                  <a:pt x="13262" y="17083"/>
                  <a:pt x="13012" y="17170"/>
                </a:cubicBezTo>
                <a:cubicBezTo>
                  <a:pt x="12561" y="17327"/>
                  <a:pt x="12226" y="17712"/>
                  <a:pt x="12133" y="18180"/>
                </a:cubicBezTo>
                <a:lnTo>
                  <a:pt x="11717" y="20249"/>
                </a:lnTo>
                <a:lnTo>
                  <a:pt x="9881" y="20249"/>
                </a:lnTo>
                <a:lnTo>
                  <a:pt x="9467" y="18180"/>
                </a:lnTo>
                <a:cubicBezTo>
                  <a:pt x="9373" y="17712"/>
                  <a:pt x="9039" y="17327"/>
                  <a:pt x="8588" y="17170"/>
                </a:cubicBezTo>
                <a:cubicBezTo>
                  <a:pt x="8339" y="17083"/>
                  <a:pt x="8096" y="16983"/>
                  <a:pt x="7861" y="16869"/>
                </a:cubicBezTo>
                <a:cubicBezTo>
                  <a:pt x="7675" y="16778"/>
                  <a:pt x="7474" y="16733"/>
                  <a:pt x="7273" y="16733"/>
                </a:cubicBezTo>
                <a:cubicBezTo>
                  <a:pt x="7011" y="16733"/>
                  <a:pt x="6750" y="16810"/>
                  <a:pt x="6525" y="16960"/>
                </a:cubicBezTo>
                <a:lnTo>
                  <a:pt x="4767" y="18132"/>
                </a:lnTo>
                <a:lnTo>
                  <a:pt x="3468" y="16833"/>
                </a:lnTo>
                <a:lnTo>
                  <a:pt x="4639" y="15075"/>
                </a:lnTo>
                <a:cubicBezTo>
                  <a:pt x="4904" y="14677"/>
                  <a:pt x="4939" y="14169"/>
                  <a:pt x="4732" y="13738"/>
                </a:cubicBezTo>
                <a:cubicBezTo>
                  <a:pt x="4618" y="13504"/>
                  <a:pt x="4516" y="13263"/>
                  <a:pt x="4429" y="13013"/>
                </a:cubicBezTo>
                <a:cubicBezTo>
                  <a:pt x="4273" y="12561"/>
                  <a:pt x="3888" y="12227"/>
                  <a:pt x="3419" y="12133"/>
                </a:cubicBezTo>
                <a:lnTo>
                  <a:pt x="1350" y="11718"/>
                </a:lnTo>
                <a:lnTo>
                  <a:pt x="1349" y="9882"/>
                </a:lnTo>
                <a:lnTo>
                  <a:pt x="3419" y="9468"/>
                </a:lnTo>
                <a:cubicBezTo>
                  <a:pt x="3888" y="9374"/>
                  <a:pt x="4273" y="9039"/>
                  <a:pt x="4429" y="8588"/>
                </a:cubicBezTo>
                <a:cubicBezTo>
                  <a:pt x="4516" y="8338"/>
                  <a:pt x="4617" y="8096"/>
                  <a:pt x="4731" y="7862"/>
                </a:cubicBezTo>
                <a:cubicBezTo>
                  <a:pt x="4940" y="7431"/>
                  <a:pt x="4905" y="6923"/>
                  <a:pt x="4639" y="6524"/>
                </a:cubicBezTo>
                <a:lnTo>
                  <a:pt x="3468" y="4767"/>
                </a:lnTo>
                <a:lnTo>
                  <a:pt x="4767" y="3468"/>
                </a:lnTo>
                <a:lnTo>
                  <a:pt x="6525" y="4639"/>
                </a:lnTo>
                <a:cubicBezTo>
                  <a:pt x="6750" y="4790"/>
                  <a:pt x="7011" y="4866"/>
                  <a:pt x="7273" y="4866"/>
                </a:cubicBezTo>
                <a:cubicBezTo>
                  <a:pt x="7474" y="4866"/>
                  <a:pt x="7674" y="4822"/>
                  <a:pt x="7861" y="4732"/>
                </a:cubicBezTo>
                <a:cubicBezTo>
                  <a:pt x="8095" y="4619"/>
                  <a:pt x="8337" y="4517"/>
                  <a:pt x="8586" y="4430"/>
                </a:cubicBezTo>
                <a:cubicBezTo>
                  <a:pt x="9039" y="4272"/>
                  <a:pt x="9373" y="3888"/>
                  <a:pt x="9467" y="3420"/>
                </a:cubicBezTo>
                <a:lnTo>
                  <a:pt x="9881" y="1350"/>
                </a:lnTo>
                <a:lnTo>
                  <a:pt x="11717" y="1350"/>
                </a:lnTo>
                <a:lnTo>
                  <a:pt x="12131" y="3420"/>
                </a:lnTo>
                <a:cubicBezTo>
                  <a:pt x="12225" y="3888"/>
                  <a:pt x="12560" y="4272"/>
                  <a:pt x="13012" y="4430"/>
                </a:cubicBezTo>
                <a:cubicBezTo>
                  <a:pt x="13261" y="4517"/>
                  <a:pt x="13502" y="4617"/>
                  <a:pt x="13737" y="4731"/>
                </a:cubicBezTo>
                <a:cubicBezTo>
                  <a:pt x="13924" y="4822"/>
                  <a:pt x="14125" y="4866"/>
                  <a:pt x="14326" y="4866"/>
                </a:cubicBezTo>
                <a:cubicBezTo>
                  <a:pt x="14589" y="4866"/>
                  <a:pt x="14850" y="4790"/>
                  <a:pt x="15075" y="4639"/>
                </a:cubicBezTo>
                <a:lnTo>
                  <a:pt x="16832" y="3468"/>
                </a:lnTo>
                <a:lnTo>
                  <a:pt x="18131" y="4767"/>
                </a:lnTo>
                <a:lnTo>
                  <a:pt x="16959" y="6524"/>
                </a:lnTo>
                <a:cubicBezTo>
                  <a:pt x="16694" y="6923"/>
                  <a:pt x="16660" y="7431"/>
                  <a:pt x="16867" y="7861"/>
                </a:cubicBezTo>
                <a:cubicBezTo>
                  <a:pt x="16980" y="8096"/>
                  <a:pt x="17083" y="8337"/>
                  <a:pt x="17170" y="8587"/>
                </a:cubicBezTo>
                <a:cubicBezTo>
                  <a:pt x="17327" y="9039"/>
                  <a:pt x="17710" y="9373"/>
                  <a:pt x="18180" y="9467"/>
                </a:cubicBezTo>
                <a:lnTo>
                  <a:pt x="20248" y="9882"/>
                </a:lnTo>
                <a:lnTo>
                  <a:pt x="20250" y="11718"/>
                </a:lnTo>
                <a:cubicBezTo>
                  <a:pt x="20250" y="11718"/>
                  <a:pt x="18180" y="12132"/>
                  <a:pt x="18180" y="12132"/>
                </a:cubicBezTo>
                <a:close/>
                <a:moveTo>
                  <a:pt x="20513" y="8558"/>
                </a:moveTo>
                <a:lnTo>
                  <a:pt x="18445" y="8143"/>
                </a:lnTo>
                <a:cubicBezTo>
                  <a:pt x="18341" y="7844"/>
                  <a:pt x="18218" y="7554"/>
                  <a:pt x="18082" y="7273"/>
                </a:cubicBezTo>
                <a:lnTo>
                  <a:pt x="19254" y="5516"/>
                </a:lnTo>
                <a:cubicBezTo>
                  <a:pt x="19611" y="4980"/>
                  <a:pt x="19540" y="4268"/>
                  <a:pt x="19085" y="3813"/>
                </a:cubicBezTo>
                <a:lnTo>
                  <a:pt x="17787" y="2514"/>
                </a:lnTo>
                <a:cubicBezTo>
                  <a:pt x="17526" y="2253"/>
                  <a:pt x="17181" y="2118"/>
                  <a:pt x="16831" y="2118"/>
                </a:cubicBezTo>
                <a:cubicBezTo>
                  <a:pt x="16573" y="2118"/>
                  <a:pt x="16312" y="2193"/>
                  <a:pt x="16084" y="2345"/>
                </a:cubicBezTo>
                <a:lnTo>
                  <a:pt x="14326" y="3516"/>
                </a:lnTo>
                <a:cubicBezTo>
                  <a:pt x="14044" y="3380"/>
                  <a:pt x="13754" y="3258"/>
                  <a:pt x="13455" y="3155"/>
                </a:cubicBezTo>
                <a:lnTo>
                  <a:pt x="13041" y="1085"/>
                </a:lnTo>
                <a:cubicBezTo>
                  <a:pt x="12916" y="454"/>
                  <a:pt x="12361" y="0"/>
                  <a:pt x="11717" y="0"/>
                </a:cubicBezTo>
                <a:lnTo>
                  <a:pt x="9881" y="0"/>
                </a:lnTo>
                <a:cubicBezTo>
                  <a:pt x="9238" y="0"/>
                  <a:pt x="8684" y="454"/>
                  <a:pt x="8557" y="1085"/>
                </a:cubicBezTo>
                <a:lnTo>
                  <a:pt x="8143" y="3155"/>
                </a:lnTo>
                <a:cubicBezTo>
                  <a:pt x="7843" y="3258"/>
                  <a:pt x="7554" y="3381"/>
                  <a:pt x="7273" y="3516"/>
                </a:cubicBezTo>
                <a:lnTo>
                  <a:pt x="5516" y="2345"/>
                </a:lnTo>
                <a:cubicBezTo>
                  <a:pt x="5287" y="2193"/>
                  <a:pt x="5026" y="2118"/>
                  <a:pt x="4767" y="2118"/>
                </a:cubicBezTo>
                <a:cubicBezTo>
                  <a:pt x="4419" y="2118"/>
                  <a:pt x="4073" y="2253"/>
                  <a:pt x="3812" y="2514"/>
                </a:cubicBezTo>
                <a:lnTo>
                  <a:pt x="2514" y="3813"/>
                </a:lnTo>
                <a:cubicBezTo>
                  <a:pt x="2059" y="4268"/>
                  <a:pt x="1988" y="4980"/>
                  <a:pt x="2345" y="5516"/>
                </a:cubicBezTo>
                <a:lnTo>
                  <a:pt x="3516" y="7273"/>
                </a:lnTo>
                <a:cubicBezTo>
                  <a:pt x="3380" y="7555"/>
                  <a:pt x="3258" y="7844"/>
                  <a:pt x="3154" y="8144"/>
                </a:cubicBezTo>
                <a:lnTo>
                  <a:pt x="1085" y="8558"/>
                </a:lnTo>
                <a:cubicBezTo>
                  <a:pt x="454" y="8684"/>
                  <a:pt x="0" y="9238"/>
                  <a:pt x="0" y="9882"/>
                </a:cubicBezTo>
                <a:lnTo>
                  <a:pt x="0" y="11718"/>
                </a:lnTo>
                <a:cubicBezTo>
                  <a:pt x="0" y="12361"/>
                  <a:pt x="454" y="12916"/>
                  <a:pt x="1085" y="13042"/>
                </a:cubicBezTo>
                <a:lnTo>
                  <a:pt x="3154" y="13456"/>
                </a:lnTo>
                <a:cubicBezTo>
                  <a:pt x="3258" y="13755"/>
                  <a:pt x="3380" y="14046"/>
                  <a:pt x="3516" y="14326"/>
                </a:cubicBezTo>
                <a:lnTo>
                  <a:pt x="2345" y="16083"/>
                </a:lnTo>
                <a:cubicBezTo>
                  <a:pt x="1988" y="16619"/>
                  <a:pt x="2059" y="17332"/>
                  <a:pt x="2514" y="17787"/>
                </a:cubicBezTo>
                <a:lnTo>
                  <a:pt x="3812" y="19086"/>
                </a:lnTo>
                <a:cubicBezTo>
                  <a:pt x="4073" y="19346"/>
                  <a:pt x="4419" y="19482"/>
                  <a:pt x="4767" y="19482"/>
                </a:cubicBezTo>
                <a:cubicBezTo>
                  <a:pt x="5026" y="19482"/>
                  <a:pt x="5287" y="19406"/>
                  <a:pt x="5516" y="19254"/>
                </a:cubicBezTo>
                <a:lnTo>
                  <a:pt x="7273" y="18083"/>
                </a:lnTo>
                <a:cubicBezTo>
                  <a:pt x="7554" y="18220"/>
                  <a:pt x="7843" y="18341"/>
                  <a:pt x="8143" y="18445"/>
                </a:cubicBezTo>
                <a:lnTo>
                  <a:pt x="8557" y="20514"/>
                </a:lnTo>
                <a:cubicBezTo>
                  <a:pt x="8684" y="21146"/>
                  <a:pt x="9238" y="21599"/>
                  <a:pt x="9881" y="21599"/>
                </a:cubicBezTo>
                <a:lnTo>
                  <a:pt x="11717" y="21599"/>
                </a:lnTo>
                <a:cubicBezTo>
                  <a:pt x="12361" y="21599"/>
                  <a:pt x="12916" y="21146"/>
                  <a:pt x="13041" y="20514"/>
                </a:cubicBezTo>
                <a:lnTo>
                  <a:pt x="13456" y="18445"/>
                </a:lnTo>
                <a:cubicBezTo>
                  <a:pt x="13755" y="18341"/>
                  <a:pt x="14046" y="18219"/>
                  <a:pt x="14326" y="18083"/>
                </a:cubicBezTo>
                <a:lnTo>
                  <a:pt x="16084" y="19254"/>
                </a:lnTo>
                <a:cubicBezTo>
                  <a:pt x="16312" y="19406"/>
                  <a:pt x="16573" y="19482"/>
                  <a:pt x="16831" y="19482"/>
                </a:cubicBezTo>
                <a:cubicBezTo>
                  <a:pt x="17181" y="19482"/>
                  <a:pt x="17526" y="19346"/>
                  <a:pt x="17787" y="19086"/>
                </a:cubicBezTo>
                <a:lnTo>
                  <a:pt x="19085" y="17787"/>
                </a:lnTo>
                <a:cubicBezTo>
                  <a:pt x="19540" y="17332"/>
                  <a:pt x="19611" y="16619"/>
                  <a:pt x="19254" y="16083"/>
                </a:cubicBezTo>
                <a:lnTo>
                  <a:pt x="18082" y="14326"/>
                </a:lnTo>
                <a:cubicBezTo>
                  <a:pt x="18219" y="14045"/>
                  <a:pt x="18341" y="13755"/>
                  <a:pt x="18445" y="13456"/>
                </a:cubicBezTo>
                <a:lnTo>
                  <a:pt x="20513" y="13042"/>
                </a:lnTo>
                <a:cubicBezTo>
                  <a:pt x="21145" y="12916"/>
                  <a:pt x="21599" y="12361"/>
                  <a:pt x="21599" y="11718"/>
                </a:cubicBezTo>
                <a:lnTo>
                  <a:pt x="21599" y="9882"/>
                </a:lnTo>
                <a:cubicBezTo>
                  <a:pt x="21599" y="9238"/>
                  <a:pt x="21145" y="8684"/>
                  <a:pt x="20513" y="8558"/>
                </a:cubicBezTo>
              </a:path>
            </a:pathLst>
          </a:custGeom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lIns="17447" tIns="17447" rIns="17447" bIns="17447" anchor="ctr"/>
          <a:lstStyle/>
          <a:p>
            <a:pPr algn="just" defTabSz="209342" hangingPunct="0">
              <a:lnSpc>
                <a:spcPct val="120000"/>
              </a:lnSpc>
            </a:pPr>
            <a:endParaRPr 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AutoShape 125"/>
          <p:cNvSpPr>
            <a:spLocks/>
          </p:cNvSpPr>
          <p:nvPr/>
        </p:nvSpPr>
        <p:spPr bwMode="auto">
          <a:xfrm rot="5400000">
            <a:off x="4164028" y="6548156"/>
            <a:ext cx="97713" cy="957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8900"/>
                </a:moveTo>
                <a:cubicBezTo>
                  <a:pt x="6328" y="18900"/>
                  <a:pt x="2699" y="15271"/>
                  <a:pt x="2699" y="10800"/>
                </a:cubicBezTo>
                <a:cubicBezTo>
                  <a:pt x="2699" y="6329"/>
                  <a:pt x="6328" y="2700"/>
                  <a:pt x="10800" y="2700"/>
                </a:cubicBezTo>
                <a:cubicBezTo>
                  <a:pt x="15271" y="2700"/>
                  <a:pt x="18899" y="6329"/>
                  <a:pt x="18899" y="10800"/>
                </a:cubicBezTo>
                <a:cubicBezTo>
                  <a:pt x="18899" y="15271"/>
                  <a:pt x="15271" y="18900"/>
                  <a:pt x="10800" y="18900"/>
                </a:cubicBezTo>
                <a:moveTo>
                  <a:pt x="10800" y="0"/>
                </a:moveTo>
                <a:cubicBezTo>
                  <a:pt x="4830" y="0"/>
                  <a:pt x="0" y="4833"/>
                  <a:pt x="0" y="10800"/>
                </a:cubicBezTo>
                <a:cubicBezTo>
                  <a:pt x="0" y="16766"/>
                  <a:pt x="4830" y="21599"/>
                  <a:pt x="10800" y="21599"/>
                </a:cubicBezTo>
                <a:cubicBezTo>
                  <a:pt x="16764" y="21599"/>
                  <a:pt x="21600" y="16766"/>
                  <a:pt x="21600" y="10800"/>
                </a:cubicBezTo>
                <a:cubicBezTo>
                  <a:pt x="21600" y="4833"/>
                  <a:pt x="16764" y="0"/>
                  <a:pt x="10800" y="0"/>
                </a:cubicBezTo>
              </a:path>
            </a:pathLst>
          </a:custGeom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lIns="17447" tIns="17447" rIns="17447" bIns="17447" anchor="ctr"/>
          <a:lstStyle/>
          <a:p>
            <a:pPr algn="just" defTabSz="209342" hangingPunct="0">
              <a:lnSpc>
                <a:spcPct val="120000"/>
              </a:lnSpc>
            </a:pPr>
            <a:endParaRPr lang="en-US" sz="9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752975" y="630815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Viếng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915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10241" grpId="0"/>
      <p:bldP spid="48" grpId="0"/>
      <p:bldP spid="51" grpId="0" animBg="1"/>
      <p:bldP spid="54" grpId="0" animBg="1"/>
      <p:bldP spid="5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3" t="6019" r="23063" b="11172"/>
          <a:stretch/>
        </p:blipFill>
        <p:spPr>
          <a:xfrm>
            <a:off x="2984331" y="275771"/>
            <a:ext cx="7296488" cy="6308524"/>
          </a:xfrm>
          <a:prstGeom prst="rect">
            <a:avLst/>
          </a:prstGeom>
        </p:spPr>
      </p:pic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4125119" y="3040261"/>
            <a:ext cx="4608512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zh-CN" altLang="en-US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925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1"/>
          <p:cNvSpPr>
            <a:spLocks noChangeAspect="1" noEditPoints="1"/>
          </p:cNvSpPr>
          <p:nvPr/>
        </p:nvSpPr>
        <p:spPr bwMode="auto">
          <a:xfrm>
            <a:off x="411683" y="2093293"/>
            <a:ext cx="607492" cy="608632"/>
          </a:xfrm>
          <a:custGeom>
            <a:avLst/>
            <a:gdLst>
              <a:gd name="T0" fmla="*/ 216000 w 280"/>
              <a:gd name="T1" fmla="*/ 0 h 280"/>
              <a:gd name="T2" fmla="*/ 0 w 280"/>
              <a:gd name="T3" fmla="*/ 216426 h 280"/>
              <a:gd name="T4" fmla="*/ 216000 w 280"/>
              <a:gd name="T5" fmla="*/ 432851 h 280"/>
              <a:gd name="T6" fmla="*/ 432000 w 280"/>
              <a:gd name="T7" fmla="*/ 216426 h 280"/>
              <a:gd name="T8" fmla="*/ 216000 w 280"/>
              <a:gd name="T9" fmla="*/ 0 h 280"/>
              <a:gd name="T10" fmla="*/ 285429 w 280"/>
              <a:gd name="T11" fmla="*/ 106667 h 280"/>
              <a:gd name="T12" fmla="*/ 325543 w 280"/>
              <a:gd name="T13" fmla="*/ 146860 h 280"/>
              <a:gd name="T14" fmla="*/ 285429 w 280"/>
              <a:gd name="T15" fmla="*/ 188599 h 280"/>
              <a:gd name="T16" fmla="*/ 268457 w 280"/>
              <a:gd name="T17" fmla="*/ 183962 h 280"/>
              <a:gd name="T18" fmla="*/ 243771 w 280"/>
              <a:gd name="T19" fmla="*/ 146860 h 280"/>
              <a:gd name="T20" fmla="*/ 285429 w 280"/>
              <a:gd name="T21" fmla="*/ 106667 h 280"/>
              <a:gd name="T22" fmla="*/ 217543 w 280"/>
              <a:gd name="T23" fmla="*/ 148406 h 280"/>
              <a:gd name="T24" fmla="*/ 257657 w 280"/>
              <a:gd name="T25" fmla="*/ 190145 h 280"/>
              <a:gd name="T26" fmla="*/ 217543 w 280"/>
              <a:gd name="T27" fmla="*/ 230339 h 280"/>
              <a:gd name="T28" fmla="*/ 177429 w 280"/>
              <a:gd name="T29" fmla="*/ 190145 h 280"/>
              <a:gd name="T30" fmla="*/ 217543 w 280"/>
              <a:gd name="T31" fmla="*/ 148406 h 280"/>
              <a:gd name="T32" fmla="*/ 146571 w 280"/>
              <a:gd name="T33" fmla="*/ 106667 h 280"/>
              <a:gd name="T34" fmla="*/ 186686 w 280"/>
              <a:gd name="T35" fmla="*/ 146860 h 280"/>
              <a:gd name="T36" fmla="*/ 186686 w 280"/>
              <a:gd name="T37" fmla="*/ 149952 h 280"/>
              <a:gd name="T38" fmla="*/ 168171 w 280"/>
              <a:gd name="T39" fmla="*/ 182416 h 280"/>
              <a:gd name="T40" fmla="*/ 146571 w 280"/>
              <a:gd name="T41" fmla="*/ 188599 h 280"/>
              <a:gd name="T42" fmla="*/ 104914 w 280"/>
              <a:gd name="T43" fmla="*/ 146860 h 280"/>
              <a:gd name="T44" fmla="*/ 146571 w 280"/>
              <a:gd name="T45" fmla="*/ 106667 h 280"/>
              <a:gd name="T46" fmla="*/ 138857 w 280"/>
              <a:gd name="T47" fmla="*/ 298358 h 280"/>
              <a:gd name="T48" fmla="*/ 80229 w 280"/>
              <a:gd name="T49" fmla="*/ 287537 h 280"/>
              <a:gd name="T50" fmla="*/ 77143 w 280"/>
              <a:gd name="T51" fmla="*/ 285991 h 280"/>
              <a:gd name="T52" fmla="*/ 77143 w 280"/>
              <a:gd name="T53" fmla="*/ 285991 h 280"/>
              <a:gd name="T54" fmla="*/ 77143 w 280"/>
              <a:gd name="T55" fmla="*/ 242706 h 280"/>
              <a:gd name="T56" fmla="*/ 129600 w 280"/>
              <a:gd name="T57" fmla="*/ 191691 h 280"/>
              <a:gd name="T58" fmla="*/ 163543 w 280"/>
              <a:gd name="T59" fmla="*/ 191691 h 280"/>
              <a:gd name="T60" fmla="*/ 166629 w 280"/>
              <a:gd name="T61" fmla="*/ 191691 h 280"/>
              <a:gd name="T62" fmla="*/ 182057 w 280"/>
              <a:gd name="T63" fmla="*/ 225701 h 280"/>
              <a:gd name="T64" fmla="*/ 138857 w 280"/>
              <a:gd name="T65" fmla="*/ 285991 h 280"/>
              <a:gd name="T66" fmla="*/ 138857 w 280"/>
              <a:gd name="T67" fmla="*/ 298358 h 280"/>
              <a:gd name="T68" fmla="*/ 286971 w 280"/>
              <a:gd name="T69" fmla="*/ 327730 h 280"/>
              <a:gd name="T70" fmla="*/ 286971 w 280"/>
              <a:gd name="T71" fmla="*/ 327730 h 280"/>
              <a:gd name="T72" fmla="*/ 283886 w 280"/>
              <a:gd name="T73" fmla="*/ 329276 h 280"/>
              <a:gd name="T74" fmla="*/ 222171 w 280"/>
              <a:gd name="T75" fmla="*/ 340097 h 280"/>
              <a:gd name="T76" fmla="*/ 151200 w 280"/>
              <a:gd name="T77" fmla="*/ 329276 h 280"/>
              <a:gd name="T78" fmla="*/ 148114 w 280"/>
              <a:gd name="T79" fmla="*/ 327730 h 280"/>
              <a:gd name="T80" fmla="*/ 148114 w 280"/>
              <a:gd name="T81" fmla="*/ 327730 h 280"/>
              <a:gd name="T82" fmla="*/ 148114 w 280"/>
              <a:gd name="T83" fmla="*/ 285991 h 280"/>
              <a:gd name="T84" fmla="*/ 200571 w 280"/>
              <a:gd name="T85" fmla="*/ 233430 h 280"/>
              <a:gd name="T86" fmla="*/ 234514 w 280"/>
              <a:gd name="T87" fmla="*/ 233430 h 280"/>
              <a:gd name="T88" fmla="*/ 286971 w 280"/>
              <a:gd name="T89" fmla="*/ 285991 h 280"/>
              <a:gd name="T90" fmla="*/ 286971 w 280"/>
              <a:gd name="T91" fmla="*/ 327730 h 280"/>
              <a:gd name="T92" fmla="*/ 354857 w 280"/>
              <a:gd name="T93" fmla="*/ 285991 h 280"/>
              <a:gd name="T94" fmla="*/ 354857 w 280"/>
              <a:gd name="T95" fmla="*/ 285991 h 280"/>
              <a:gd name="T96" fmla="*/ 351771 w 280"/>
              <a:gd name="T97" fmla="*/ 287537 h 280"/>
              <a:gd name="T98" fmla="*/ 296229 w 280"/>
              <a:gd name="T99" fmla="*/ 298358 h 280"/>
              <a:gd name="T100" fmla="*/ 296229 w 280"/>
              <a:gd name="T101" fmla="*/ 285991 h 280"/>
              <a:gd name="T102" fmla="*/ 253029 w 280"/>
              <a:gd name="T103" fmla="*/ 225701 h 280"/>
              <a:gd name="T104" fmla="*/ 268457 w 280"/>
              <a:gd name="T105" fmla="*/ 191691 h 280"/>
              <a:gd name="T106" fmla="*/ 302400 w 280"/>
              <a:gd name="T107" fmla="*/ 191691 h 280"/>
              <a:gd name="T108" fmla="*/ 354857 w 280"/>
              <a:gd name="T109" fmla="*/ 242706 h 280"/>
              <a:gd name="T110" fmla="*/ 354857 w 280"/>
              <a:gd name="T111" fmla="*/ 285991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35" tIns="48218" rIns="96435" bIns="48218"/>
          <a:lstStyle/>
          <a:p>
            <a:pPr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圆角矩形 1"/>
          <p:cNvSpPr/>
          <p:nvPr/>
        </p:nvSpPr>
        <p:spPr>
          <a:xfrm>
            <a:off x="781050" y="294753"/>
            <a:ext cx="3895725" cy="8831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MH_Entry_1"/>
          <p:cNvSpPr/>
          <p:nvPr>
            <p:custDataLst>
              <p:tags r:id="rId1"/>
            </p:custDataLst>
          </p:nvPr>
        </p:nvSpPr>
        <p:spPr>
          <a:xfrm>
            <a:off x="866774" y="339725"/>
            <a:ext cx="3733801" cy="738664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4800" b="1" i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2. </a:t>
            </a:r>
            <a:r>
              <a:rPr lang="en-US" altLang="zh-CN" sz="4800" b="1" i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Tác</a:t>
            </a:r>
            <a:r>
              <a:rPr lang="en-US" altLang="zh-CN" sz="4800" b="1" i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4800" b="1" i="1" dirty="0" err="1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phẩm</a:t>
            </a:r>
            <a:endParaRPr lang="en-US" altLang="zh-CN" sz="4800" b="1" i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47775" y="2117150"/>
            <a:ext cx="1074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latin typeface="+mj-lt"/>
              </a:rPr>
              <a:t>Viết tháng 11/1980, khi nhà thơ đang nằm trên giường bệnh - không bao lâu trước khi ông qua đời</a:t>
            </a:r>
            <a:endParaRPr lang="vi-VN" sz="3200" dirty="0">
              <a:latin typeface="+mj-lt"/>
            </a:endParaRPr>
          </a:p>
        </p:txBody>
      </p:sp>
      <p:sp>
        <p:nvSpPr>
          <p:cNvPr id="35" name="Freeform 31"/>
          <p:cNvSpPr>
            <a:spLocks noChangeAspect="1" noEditPoints="1"/>
          </p:cNvSpPr>
          <p:nvPr/>
        </p:nvSpPr>
        <p:spPr bwMode="auto">
          <a:xfrm>
            <a:off x="409575" y="3641150"/>
            <a:ext cx="607492" cy="608632"/>
          </a:xfrm>
          <a:custGeom>
            <a:avLst/>
            <a:gdLst>
              <a:gd name="T0" fmla="*/ 216000 w 280"/>
              <a:gd name="T1" fmla="*/ 0 h 280"/>
              <a:gd name="T2" fmla="*/ 0 w 280"/>
              <a:gd name="T3" fmla="*/ 216426 h 280"/>
              <a:gd name="T4" fmla="*/ 216000 w 280"/>
              <a:gd name="T5" fmla="*/ 432851 h 280"/>
              <a:gd name="T6" fmla="*/ 432000 w 280"/>
              <a:gd name="T7" fmla="*/ 216426 h 280"/>
              <a:gd name="T8" fmla="*/ 216000 w 280"/>
              <a:gd name="T9" fmla="*/ 0 h 280"/>
              <a:gd name="T10" fmla="*/ 285429 w 280"/>
              <a:gd name="T11" fmla="*/ 106667 h 280"/>
              <a:gd name="T12" fmla="*/ 325543 w 280"/>
              <a:gd name="T13" fmla="*/ 146860 h 280"/>
              <a:gd name="T14" fmla="*/ 285429 w 280"/>
              <a:gd name="T15" fmla="*/ 188599 h 280"/>
              <a:gd name="T16" fmla="*/ 268457 w 280"/>
              <a:gd name="T17" fmla="*/ 183962 h 280"/>
              <a:gd name="T18" fmla="*/ 243771 w 280"/>
              <a:gd name="T19" fmla="*/ 146860 h 280"/>
              <a:gd name="T20" fmla="*/ 285429 w 280"/>
              <a:gd name="T21" fmla="*/ 106667 h 280"/>
              <a:gd name="T22" fmla="*/ 217543 w 280"/>
              <a:gd name="T23" fmla="*/ 148406 h 280"/>
              <a:gd name="T24" fmla="*/ 257657 w 280"/>
              <a:gd name="T25" fmla="*/ 190145 h 280"/>
              <a:gd name="T26" fmla="*/ 217543 w 280"/>
              <a:gd name="T27" fmla="*/ 230339 h 280"/>
              <a:gd name="T28" fmla="*/ 177429 w 280"/>
              <a:gd name="T29" fmla="*/ 190145 h 280"/>
              <a:gd name="T30" fmla="*/ 217543 w 280"/>
              <a:gd name="T31" fmla="*/ 148406 h 280"/>
              <a:gd name="T32" fmla="*/ 146571 w 280"/>
              <a:gd name="T33" fmla="*/ 106667 h 280"/>
              <a:gd name="T34" fmla="*/ 186686 w 280"/>
              <a:gd name="T35" fmla="*/ 146860 h 280"/>
              <a:gd name="T36" fmla="*/ 186686 w 280"/>
              <a:gd name="T37" fmla="*/ 149952 h 280"/>
              <a:gd name="T38" fmla="*/ 168171 w 280"/>
              <a:gd name="T39" fmla="*/ 182416 h 280"/>
              <a:gd name="T40" fmla="*/ 146571 w 280"/>
              <a:gd name="T41" fmla="*/ 188599 h 280"/>
              <a:gd name="T42" fmla="*/ 104914 w 280"/>
              <a:gd name="T43" fmla="*/ 146860 h 280"/>
              <a:gd name="T44" fmla="*/ 146571 w 280"/>
              <a:gd name="T45" fmla="*/ 106667 h 280"/>
              <a:gd name="T46" fmla="*/ 138857 w 280"/>
              <a:gd name="T47" fmla="*/ 298358 h 280"/>
              <a:gd name="T48" fmla="*/ 80229 w 280"/>
              <a:gd name="T49" fmla="*/ 287537 h 280"/>
              <a:gd name="T50" fmla="*/ 77143 w 280"/>
              <a:gd name="T51" fmla="*/ 285991 h 280"/>
              <a:gd name="T52" fmla="*/ 77143 w 280"/>
              <a:gd name="T53" fmla="*/ 285991 h 280"/>
              <a:gd name="T54" fmla="*/ 77143 w 280"/>
              <a:gd name="T55" fmla="*/ 242706 h 280"/>
              <a:gd name="T56" fmla="*/ 129600 w 280"/>
              <a:gd name="T57" fmla="*/ 191691 h 280"/>
              <a:gd name="T58" fmla="*/ 163543 w 280"/>
              <a:gd name="T59" fmla="*/ 191691 h 280"/>
              <a:gd name="T60" fmla="*/ 166629 w 280"/>
              <a:gd name="T61" fmla="*/ 191691 h 280"/>
              <a:gd name="T62" fmla="*/ 182057 w 280"/>
              <a:gd name="T63" fmla="*/ 225701 h 280"/>
              <a:gd name="T64" fmla="*/ 138857 w 280"/>
              <a:gd name="T65" fmla="*/ 285991 h 280"/>
              <a:gd name="T66" fmla="*/ 138857 w 280"/>
              <a:gd name="T67" fmla="*/ 298358 h 280"/>
              <a:gd name="T68" fmla="*/ 286971 w 280"/>
              <a:gd name="T69" fmla="*/ 327730 h 280"/>
              <a:gd name="T70" fmla="*/ 286971 w 280"/>
              <a:gd name="T71" fmla="*/ 327730 h 280"/>
              <a:gd name="T72" fmla="*/ 283886 w 280"/>
              <a:gd name="T73" fmla="*/ 329276 h 280"/>
              <a:gd name="T74" fmla="*/ 222171 w 280"/>
              <a:gd name="T75" fmla="*/ 340097 h 280"/>
              <a:gd name="T76" fmla="*/ 151200 w 280"/>
              <a:gd name="T77" fmla="*/ 329276 h 280"/>
              <a:gd name="T78" fmla="*/ 148114 w 280"/>
              <a:gd name="T79" fmla="*/ 327730 h 280"/>
              <a:gd name="T80" fmla="*/ 148114 w 280"/>
              <a:gd name="T81" fmla="*/ 327730 h 280"/>
              <a:gd name="T82" fmla="*/ 148114 w 280"/>
              <a:gd name="T83" fmla="*/ 285991 h 280"/>
              <a:gd name="T84" fmla="*/ 200571 w 280"/>
              <a:gd name="T85" fmla="*/ 233430 h 280"/>
              <a:gd name="T86" fmla="*/ 234514 w 280"/>
              <a:gd name="T87" fmla="*/ 233430 h 280"/>
              <a:gd name="T88" fmla="*/ 286971 w 280"/>
              <a:gd name="T89" fmla="*/ 285991 h 280"/>
              <a:gd name="T90" fmla="*/ 286971 w 280"/>
              <a:gd name="T91" fmla="*/ 327730 h 280"/>
              <a:gd name="T92" fmla="*/ 354857 w 280"/>
              <a:gd name="T93" fmla="*/ 285991 h 280"/>
              <a:gd name="T94" fmla="*/ 354857 w 280"/>
              <a:gd name="T95" fmla="*/ 285991 h 280"/>
              <a:gd name="T96" fmla="*/ 351771 w 280"/>
              <a:gd name="T97" fmla="*/ 287537 h 280"/>
              <a:gd name="T98" fmla="*/ 296229 w 280"/>
              <a:gd name="T99" fmla="*/ 298358 h 280"/>
              <a:gd name="T100" fmla="*/ 296229 w 280"/>
              <a:gd name="T101" fmla="*/ 285991 h 280"/>
              <a:gd name="T102" fmla="*/ 253029 w 280"/>
              <a:gd name="T103" fmla="*/ 225701 h 280"/>
              <a:gd name="T104" fmla="*/ 268457 w 280"/>
              <a:gd name="T105" fmla="*/ 191691 h 280"/>
              <a:gd name="T106" fmla="*/ 302400 w 280"/>
              <a:gd name="T107" fmla="*/ 191691 h 280"/>
              <a:gd name="T108" fmla="*/ 354857 w 280"/>
              <a:gd name="T109" fmla="*/ 242706 h 280"/>
              <a:gd name="T110" fmla="*/ 354857 w 280"/>
              <a:gd name="T111" fmla="*/ 285991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35" tIns="48218" rIns="96435" bIns="48218"/>
          <a:lstStyle/>
          <a:p>
            <a:pPr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23975" y="3717350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+mj-lt"/>
              </a:rPr>
              <a:t>Thể thơ : </a:t>
            </a:r>
            <a:r>
              <a:rPr lang="vi-VN" sz="3200" dirty="0">
                <a:latin typeface="+mj-lt"/>
              </a:rPr>
              <a:t>5 chữ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>
                <a:latin typeface="+mj-lt"/>
                <a:sym typeface="Wingdings" pitchFamily="2" charset="2"/>
              </a:rPr>
              <a:t></a:t>
            </a:r>
            <a:r>
              <a:rPr lang="vi-VN" sz="3200" dirty="0">
                <a:latin typeface="+mj-lt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3200" dirty="0">
                <a:latin typeface="+mj-lt"/>
              </a:rPr>
              <a:t>ần gũi với dân ca</a:t>
            </a:r>
            <a:endParaRPr lang="vi-VN" sz="32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29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/>
      <p:bldP spid="34" grpId="0"/>
      <p:bldP spid="35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1"/>
          <p:cNvSpPr>
            <a:spLocks noChangeAspect="1" noEditPoints="1"/>
          </p:cNvSpPr>
          <p:nvPr/>
        </p:nvSpPr>
        <p:spPr bwMode="auto">
          <a:xfrm>
            <a:off x="409575" y="339725"/>
            <a:ext cx="607492" cy="608632"/>
          </a:xfrm>
          <a:custGeom>
            <a:avLst/>
            <a:gdLst>
              <a:gd name="T0" fmla="*/ 216000 w 280"/>
              <a:gd name="T1" fmla="*/ 0 h 280"/>
              <a:gd name="T2" fmla="*/ 0 w 280"/>
              <a:gd name="T3" fmla="*/ 216426 h 280"/>
              <a:gd name="T4" fmla="*/ 216000 w 280"/>
              <a:gd name="T5" fmla="*/ 432851 h 280"/>
              <a:gd name="T6" fmla="*/ 432000 w 280"/>
              <a:gd name="T7" fmla="*/ 216426 h 280"/>
              <a:gd name="T8" fmla="*/ 216000 w 280"/>
              <a:gd name="T9" fmla="*/ 0 h 280"/>
              <a:gd name="T10" fmla="*/ 285429 w 280"/>
              <a:gd name="T11" fmla="*/ 106667 h 280"/>
              <a:gd name="T12" fmla="*/ 325543 w 280"/>
              <a:gd name="T13" fmla="*/ 146860 h 280"/>
              <a:gd name="T14" fmla="*/ 285429 w 280"/>
              <a:gd name="T15" fmla="*/ 188599 h 280"/>
              <a:gd name="T16" fmla="*/ 268457 w 280"/>
              <a:gd name="T17" fmla="*/ 183962 h 280"/>
              <a:gd name="T18" fmla="*/ 243771 w 280"/>
              <a:gd name="T19" fmla="*/ 146860 h 280"/>
              <a:gd name="T20" fmla="*/ 285429 w 280"/>
              <a:gd name="T21" fmla="*/ 106667 h 280"/>
              <a:gd name="T22" fmla="*/ 217543 w 280"/>
              <a:gd name="T23" fmla="*/ 148406 h 280"/>
              <a:gd name="T24" fmla="*/ 257657 w 280"/>
              <a:gd name="T25" fmla="*/ 190145 h 280"/>
              <a:gd name="T26" fmla="*/ 217543 w 280"/>
              <a:gd name="T27" fmla="*/ 230339 h 280"/>
              <a:gd name="T28" fmla="*/ 177429 w 280"/>
              <a:gd name="T29" fmla="*/ 190145 h 280"/>
              <a:gd name="T30" fmla="*/ 217543 w 280"/>
              <a:gd name="T31" fmla="*/ 148406 h 280"/>
              <a:gd name="T32" fmla="*/ 146571 w 280"/>
              <a:gd name="T33" fmla="*/ 106667 h 280"/>
              <a:gd name="T34" fmla="*/ 186686 w 280"/>
              <a:gd name="T35" fmla="*/ 146860 h 280"/>
              <a:gd name="T36" fmla="*/ 186686 w 280"/>
              <a:gd name="T37" fmla="*/ 149952 h 280"/>
              <a:gd name="T38" fmla="*/ 168171 w 280"/>
              <a:gd name="T39" fmla="*/ 182416 h 280"/>
              <a:gd name="T40" fmla="*/ 146571 w 280"/>
              <a:gd name="T41" fmla="*/ 188599 h 280"/>
              <a:gd name="T42" fmla="*/ 104914 w 280"/>
              <a:gd name="T43" fmla="*/ 146860 h 280"/>
              <a:gd name="T44" fmla="*/ 146571 w 280"/>
              <a:gd name="T45" fmla="*/ 106667 h 280"/>
              <a:gd name="T46" fmla="*/ 138857 w 280"/>
              <a:gd name="T47" fmla="*/ 298358 h 280"/>
              <a:gd name="T48" fmla="*/ 80229 w 280"/>
              <a:gd name="T49" fmla="*/ 287537 h 280"/>
              <a:gd name="T50" fmla="*/ 77143 w 280"/>
              <a:gd name="T51" fmla="*/ 285991 h 280"/>
              <a:gd name="T52" fmla="*/ 77143 w 280"/>
              <a:gd name="T53" fmla="*/ 285991 h 280"/>
              <a:gd name="T54" fmla="*/ 77143 w 280"/>
              <a:gd name="T55" fmla="*/ 242706 h 280"/>
              <a:gd name="T56" fmla="*/ 129600 w 280"/>
              <a:gd name="T57" fmla="*/ 191691 h 280"/>
              <a:gd name="T58" fmla="*/ 163543 w 280"/>
              <a:gd name="T59" fmla="*/ 191691 h 280"/>
              <a:gd name="T60" fmla="*/ 166629 w 280"/>
              <a:gd name="T61" fmla="*/ 191691 h 280"/>
              <a:gd name="T62" fmla="*/ 182057 w 280"/>
              <a:gd name="T63" fmla="*/ 225701 h 280"/>
              <a:gd name="T64" fmla="*/ 138857 w 280"/>
              <a:gd name="T65" fmla="*/ 285991 h 280"/>
              <a:gd name="T66" fmla="*/ 138857 w 280"/>
              <a:gd name="T67" fmla="*/ 298358 h 280"/>
              <a:gd name="T68" fmla="*/ 286971 w 280"/>
              <a:gd name="T69" fmla="*/ 327730 h 280"/>
              <a:gd name="T70" fmla="*/ 286971 w 280"/>
              <a:gd name="T71" fmla="*/ 327730 h 280"/>
              <a:gd name="T72" fmla="*/ 283886 w 280"/>
              <a:gd name="T73" fmla="*/ 329276 h 280"/>
              <a:gd name="T74" fmla="*/ 222171 w 280"/>
              <a:gd name="T75" fmla="*/ 340097 h 280"/>
              <a:gd name="T76" fmla="*/ 151200 w 280"/>
              <a:gd name="T77" fmla="*/ 329276 h 280"/>
              <a:gd name="T78" fmla="*/ 148114 w 280"/>
              <a:gd name="T79" fmla="*/ 327730 h 280"/>
              <a:gd name="T80" fmla="*/ 148114 w 280"/>
              <a:gd name="T81" fmla="*/ 327730 h 280"/>
              <a:gd name="T82" fmla="*/ 148114 w 280"/>
              <a:gd name="T83" fmla="*/ 285991 h 280"/>
              <a:gd name="T84" fmla="*/ 200571 w 280"/>
              <a:gd name="T85" fmla="*/ 233430 h 280"/>
              <a:gd name="T86" fmla="*/ 234514 w 280"/>
              <a:gd name="T87" fmla="*/ 233430 h 280"/>
              <a:gd name="T88" fmla="*/ 286971 w 280"/>
              <a:gd name="T89" fmla="*/ 285991 h 280"/>
              <a:gd name="T90" fmla="*/ 286971 w 280"/>
              <a:gd name="T91" fmla="*/ 327730 h 280"/>
              <a:gd name="T92" fmla="*/ 354857 w 280"/>
              <a:gd name="T93" fmla="*/ 285991 h 280"/>
              <a:gd name="T94" fmla="*/ 354857 w 280"/>
              <a:gd name="T95" fmla="*/ 285991 h 280"/>
              <a:gd name="T96" fmla="*/ 351771 w 280"/>
              <a:gd name="T97" fmla="*/ 287537 h 280"/>
              <a:gd name="T98" fmla="*/ 296229 w 280"/>
              <a:gd name="T99" fmla="*/ 298358 h 280"/>
              <a:gd name="T100" fmla="*/ 296229 w 280"/>
              <a:gd name="T101" fmla="*/ 285991 h 280"/>
              <a:gd name="T102" fmla="*/ 253029 w 280"/>
              <a:gd name="T103" fmla="*/ 225701 h 280"/>
              <a:gd name="T104" fmla="*/ 268457 w 280"/>
              <a:gd name="T105" fmla="*/ 191691 h 280"/>
              <a:gd name="T106" fmla="*/ 302400 w 280"/>
              <a:gd name="T107" fmla="*/ 191691 h 280"/>
              <a:gd name="T108" fmla="*/ 354857 w 280"/>
              <a:gd name="T109" fmla="*/ 242706 h 280"/>
              <a:gd name="T110" fmla="*/ 354857 w 280"/>
              <a:gd name="T111" fmla="*/ 285991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435" tIns="48218" rIns="96435" bIns="48218"/>
          <a:lstStyle/>
          <a:p>
            <a:pPr>
              <a:lnSpc>
                <a:spcPct val="150000"/>
              </a:lnSpc>
            </a:pPr>
            <a:endParaRPr lang="zh-CN" altLang="en-US" sz="240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23975" y="339725"/>
            <a:ext cx="1066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70C0"/>
                </a:solidFill>
                <a:latin typeface="+mj-lt"/>
              </a:rPr>
              <a:t>Mạch cảm xúc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180975" y="2397125"/>
            <a:ext cx="2667000" cy="2895600"/>
          </a:xfrm>
          <a:prstGeom prst="star8">
            <a:avLst>
              <a:gd name="adj" fmla="val 38250"/>
            </a:avLst>
          </a:prstGeom>
          <a:solidFill>
            <a:srgbClr val="CCFFCC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20"/>
          <p:cNvSpPr>
            <a:spLocks noChangeArrowheads="1"/>
          </p:cNvSpPr>
          <p:nvPr/>
        </p:nvSpPr>
        <p:spPr bwMode="auto">
          <a:xfrm>
            <a:off x="3457575" y="1406525"/>
            <a:ext cx="3733800" cy="99060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Oval 21"/>
          <p:cNvSpPr>
            <a:spLocks noChangeArrowheads="1"/>
          </p:cNvSpPr>
          <p:nvPr/>
        </p:nvSpPr>
        <p:spPr bwMode="auto">
          <a:xfrm>
            <a:off x="3533775" y="2778125"/>
            <a:ext cx="3733800" cy="99060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Oval 22"/>
          <p:cNvSpPr>
            <a:spLocks noChangeArrowheads="1"/>
          </p:cNvSpPr>
          <p:nvPr/>
        </p:nvSpPr>
        <p:spPr bwMode="auto">
          <a:xfrm>
            <a:off x="3533775" y="4149725"/>
            <a:ext cx="3657600" cy="91440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Oval 23"/>
          <p:cNvSpPr>
            <a:spLocks noChangeArrowheads="1"/>
          </p:cNvSpPr>
          <p:nvPr/>
        </p:nvSpPr>
        <p:spPr bwMode="auto">
          <a:xfrm>
            <a:off x="3609975" y="5445125"/>
            <a:ext cx="3657600" cy="129540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24"/>
          <p:cNvSpPr>
            <a:spLocks noChangeArrowheads="1"/>
          </p:cNvSpPr>
          <p:nvPr/>
        </p:nvSpPr>
        <p:spPr bwMode="auto">
          <a:xfrm>
            <a:off x="7648575" y="1635125"/>
            <a:ext cx="1658938" cy="53340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6" name="Oval 25"/>
          <p:cNvSpPr>
            <a:spLocks noChangeArrowheads="1"/>
          </p:cNvSpPr>
          <p:nvPr/>
        </p:nvSpPr>
        <p:spPr bwMode="auto">
          <a:xfrm>
            <a:off x="7666037" y="3082925"/>
            <a:ext cx="1658938" cy="53340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2, 3</a:t>
            </a:r>
          </a:p>
        </p:txBody>
      </p:sp>
      <p:sp>
        <p:nvSpPr>
          <p:cNvPr id="17" name="Oval 26"/>
          <p:cNvSpPr>
            <a:spLocks noChangeArrowheads="1"/>
          </p:cNvSpPr>
          <p:nvPr/>
        </p:nvSpPr>
        <p:spPr bwMode="auto">
          <a:xfrm>
            <a:off x="7644653" y="4378325"/>
            <a:ext cx="1756522" cy="53340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Khổ 4, 5</a:t>
            </a:r>
          </a:p>
        </p:txBody>
      </p:sp>
      <p:sp>
        <p:nvSpPr>
          <p:cNvPr id="18" name="Oval 27"/>
          <p:cNvSpPr>
            <a:spLocks noChangeArrowheads="1"/>
          </p:cNvSpPr>
          <p:nvPr/>
        </p:nvSpPr>
        <p:spPr bwMode="auto">
          <a:xfrm>
            <a:off x="7724775" y="5902325"/>
            <a:ext cx="1658938" cy="53340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flipV="1">
            <a:off x="1857375" y="1939925"/>
            <a:ext cx="1600200" cy="914400"/>
          </a:xfrm>
          <a:prstGeom prst="line">
            <a:avLst/>
          </a:prstGeom>
          <a:noFill/>
          <a:ln w="57150" cmpd="thinThick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 flipV="1">
            <a:off x="2466975" y="3311525"/>
            <a:ext cx="1066800" cy="76200"/>
          </a:xfrm>
          <a:prstGeom prst="line">
            <a:avLst/>
          </a:prstGeom>
          <a:noFill/>
          <a:ln w="57150" cmpd="thinThick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30"/>
          <p:cNvSpPr>
            <a:spLocks noChangeShapeType="1"/>
          </p:cNvSpPr>
          <p:nvPr/>
        </p:nvSpPr>
        <p:spPr bwMode="auto">
          <a:xfrm>
            <a:off x="2466975" y="4302125"/>
            <a:ext cx="1066800" cy="304800"/>
          </a:xfrm>
          <a:prstGeom prst="line">
            <a:avLst/>
          </a:prstGeom>
          <a:noFill/>
          <a:ln w="57150" cmpd="thinThick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31"/>
          <p:cNvSpPr>
            <a:spLocks noChangeShapeType="1"/>
          </p:cNvSpPr>
          <p:nvPr/>
        </p:nvSpPr>
        <p:spPr bwMode="auto">
          <a:xfrm>
            <a:off x="1933575" y="4911725"/>
            <a:ext cx="1676400" cy="1219200"/>
          </a:xfrm>
          <a:prstGeom prst="line">
            <a:avLst/>
          </a:prstGeom>
          <a:noFill/>
          <a:ln w="57150" cmpd="thinThick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34"/>
          <p:cNvSpPr>
            <a:spLocks noChangeArrowheads="1"/>
          </p:cNvSpPr>
          <p:nvPr/>
        </p:nvSpPr>
        <p:spPr bwMode="auto">
          <a:xfrm>
            <a:off x="10848975" y="3159125"/>
            <a:ext cx="1506538" cy="1066800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9248775" y="1863725"/>
            <a:ext cx="1447800" cy="1828800"/>
          </a:xfrm>
          <a:prstGeom prst="line">
            <a:avLst/>
          </a:prstGeom>
          <a:noFill/>
          <a:ln w="57150" cmpd="thinThick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37"/>
          <p:cNvSpPr>
            <a:spLocks noChangeShapeType="1"/>
          </p:cNvSpPr>
          <p:nvPr/>
        </p:nvSpPr>
        <p:spPr bwMode="auto">
          <a:xfrm>
            <a:off x="9324975" y="3387725"/>
            <a:ext cx="1371600" cy="304800"/>
          </a:xfrm>
          <a:prstGeom prst="line">
            <a:avLst/>
          </a:prstGeom>
          <a:noFill/>
          <a:ln w="57150" cmpd="thinThick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38"/>
          <p:cNvSpPr>
            <a:spLocks noChangeShapeType="1"/>
          </p:cNvSpPr>
          <p:nvPr/>
        </p:nvSpPr>
        <p:spPr bwMode="auto">
          <a:xfrm flipV="1">
            <a:off x="9324975" y="3692525"/>
            <a:ext cx="1371600" cy="990600"/>
          </a:xfrm>
          <a:prstGeom prst="line">
            <a:avLst/>
          </a:prstGeom>
          <a:noFill/>
          <a:ln w="57150" cmpd="thinThick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39"/>
          <p:cNvSpPr>
            <a:spLocks noChangeShapeType="1"/>
          </p:cNvSpPr>
          <p:nvPr/>
        </p:nvSpPr>
        <p:spPr bwMode="auto">
          <a:xfrm flipV="1">
            <a:off x="9324975" y="3692525"/>
            <a:ext cx="1371600" cy="2438400"/>
          </a:xfrm>
          <a:prstGeom prst="line">
            <a:avLst/>
          </a:prstGeom>
          <a:noFill/>
          <a:ln w="57150" cmpd="thinThick">
            <a:solidFill>
              <a:srgbClr val="0066CC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41"/>
          <p:cNvSpPr>
            <a:spLocks noChangeShapeType="1"/>
          </p:cNvSpPr>
          <p:nvPr/>
        </p:nvSpPr>
        <p:spPr bwMode="auto">
          <a:xfrm>
            <a:off x="5286375" y="3768725"/>
            <a:ext cx="0" cy="381000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42"/>
          <p:cNvSpPr>
            <a:spLocks noChangeShapeType="1"/>
          </p:cNvSpPr>
          <p:nvPr/>
        </p:nvSpPr>
        <p:spPr bwMode="auto">
          <a:xfrm>
            <a:off x="5362575" y="2473325"/>
            <a:ext cx="0" cy="228600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>
            <a:off x="5362575" y="5064125"/>
            <a:ext cx="0" cy="381000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29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3300" y="2203140"/>
            <a:ext cx="12274918" cy="4495800"/>
            <a:chOff x="-4354143" y="1991539"/>
            <a:chExt cx="11639719" cy="4263151"/>
          </a:xfrm>
        </p:grpSpPr>
        <p:sp>
          <p:nvSpPr>
            <p:cNvPr id="20" name="Freeform 234"/>
            <p:cNvSpPr>
              <a:spLocks/>
            </p:cNvSpPr>
            <p:nvPr/>
          </p:nvSpPr>
          <p:spPr bwMode="auto">
            <a:xfrm>
              <a:off x="4750217" y="1991539"/>
              <a:ext cx="722568" cy="981232"/>
            </a:xfrm>
            <a:custGeom>
              <a:avLst/>
              <a:gdLst>
                <a:gd name="T0" fmla="*/ 0 w 657"/>
                <a:gd name="T1" fmla="*/ 0 h 1095"/>
                <a:gd name="T2" fmla="*/ 657 w 657"/>
                <a:gd name="T3" fmla="*/ 1015 h 1095"/>
                <a:gd name="T4" fmla="*/ 572 w 657"/>
                <a:gd name="T5" fmla="*/ 1095 h 1095"/>
                <a:gd name="T6" fmla="*/ 0 w 657"/>
                <a:gd name="T7" fmla="*/ 821 h 1095"/>
                <a:gd name="T8" fmla="*/ 0 w 657"/>
                <a:gd name="T9" fmla="*/ 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1095">
                  <a:moveTo>
                    <a:pt x="0" y="0"/>
                  </a:moveTo>
                  <a:lnTo>
                    <a:pt x="657" y="1015"/>
                  </a:lnTo>
                  <a:lnTo>
                    <a:pt x="572" y="1095"/>
                  </a:lnTo>
                  <a:lnTo>
                    <a:pt x="0" y="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237"/>
            <p:cNvSpPr>
              <a:spLocks noChangeArrowheads="1"/>
            </p:cNvSpPr>
            <p:nvPr/>
          </p:nvSpPr>
          <p:spPr bwMode="auto">
            <a:xfrm>
              <a:off x="-4354142" y="5170838"/>
              <a:ext cx="9321130" cy="10838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8"/>
            <p:cNvSpPr>
              <a:spLocks/>
            </p:cNvSpPr>
            <p:nvPr/>
          </p:nvSpPr>
          <p:spPr bwMode="auto">
            <a:xfrm>
              <a:off x="4966987" y="5026325"/>
              <a:ext cx="1011596" cy="981232"/>
            </a:xfrm>
            <a:custGeom>
              <a:avLst/>
              <a:gdLst>
                <a:gd name="T0" fmla="*/ 0 w 657"/>
                <a:gd name="T1" fmla="*/ 1095 h 1095"/>
                <a:gd name="T2" fmla="*/ 657 w 657"/>
                <a:gd name="T3" fmla="*/ 83 h 1095"/>
                <a:gd name="T4" fmla="*/ 572 w 657"/>
                <a:gd name="T5" fmla="*/ 0 h 1095"/>
                <a:gd name="T6" fmla="*/ 0 w 657"/>
                <a:gd name="T7" fmla="*/ 275 h 1095"/>
                <a:gd name="T8" fmla="*/ 0 w 657"/>
                <a:gd name="T9" fmla="*/ 1095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1095">
                  <a:moveTo>
                    <a:pt x="0" y="1095"/>
                  </a:moveTo>
                  <a:lnTo>
                    <a:pt x="657" y="83"/>
                  </a:lnTo>
                  <a:lnTo>
                    <a:pt x="572" y="0"/>
                  </a:lnTo>
                  <a:lnTo>
                    <a:pt x="0" y="275"/>
                  </a:lnTo>
                  <a:lnTo>
                    <a:pt x="0" y="109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Oval 239"/>
            <p:cNvSpPr>
              <a:spLocks noChangeArrowheads="1"/>
            </p:cNvSpPr>
            <p:nvPr/>
          </p:nvSpPr>
          <p:spPr bwMode="auto">
            <a:xfrm>
              <a:off x="4900151" y="2740026"/>
              <a:ext cx="2385425" cy="238542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Oval 240"/>
            <p:cNvSpPr>
              <a:spLocks noChangeArrowheads="1"/>
            </p:cNvSpPr>
            <p:nvPr/>
          </p:nvSpPr>
          <p:spPr bwMode="auto">
            <a:xfrm>
              <a:off x="5196761" y="3036635"/>
              <a:ext cx="1793997" cy="179489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245"/>
            <p:cNvSpPr>
              <a:spLocks/>
            </p:cNvSpPr>
            <p:nvPr/>
          </p:nvSpPr>
          <p:spPr bwMode="auto">
            <a:xfrm>
              <a:off x="5425267" y="3208687"/>
              <a:ext cx="1655101" cy="1711556"/>
            </a:xfrm>
            <a:custGeom>
              <a:avLst/>
              <a:gdLst>
                <a:gd name="T0" fmla="*/ 632 w 781"/>
                <a:gd name="T1" fmla="*/ 0 h 808"/>
                <a:gd name="T2" fmla="*/ 582 w 781"/>
                <a:gd name="T3" fmla="*/ 10 h 808"/>
                <a:gd name="T4" fmla="*/ 741 w 781"/>
                <a:gd name="T5" fmla="*/ 342 h 808"/>
                <a:gd name="T6" fmla="*/ 741 w 781"/>
                <a:gd name="T7" fmla="*/ 342 h 808"/>
                <a:gd name="T8" fmla="*/ 315 w 781"/>
                <a:gd name="T9" fmla="*/ 769 h 808"/>
                <a:gd name="T10" fmla="*/ 50 w 781"/>
                <a:gd name="T11" fmla="*/ 676 h 808"/>
                <a:gd name="T12" fmla="*/ 50 w 781"/>
                <a:gd name="T13" fmla="*/ 676 h 808"/>
                <a:gd name="T14" fmla="*/ 0 w 781"/>
                <a:gd name="T15" fmla="*/ 686 h 808"/>
                <a:gd name="T16" fmla="*/ 18 w 781"/>
                <a:gd name="T17" fmla="*/ 702 h 808"/>
                <a:gd name="T18" fmla="*/ 315 w 781"/>
                <a:gd name="T19" fmla="*/ 808 h 808"/>
                <a:gd name="T20" fmla="*/ 781 w 781"/>
                <a:gd name="T21" fmla="*/ 342 h 808"/>
                <a:gd name="T22" fmla="*/ 632 w 781"/>
                <a:gd name="T23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1" h="808">
                  <a:moveTo>
                    <a:pt x="632" y="0"/>
                  </a:moveTo>
                  <a:cubicBezTo>
                    <a:pt x="582" y="10"/>
                    <a:pt x="582" y="10"/>
                    <a:pt x="582" y="10"/>
                  </a:cubicBezTo>
                  <a:cubicBezTo>
                    <a:pt x="679" y="88"/>
                    <a:pt x="741" y="208"/>
                    <a:pt x="741" y="342"/>
                  </a:cubicBezTo>
                  <a:cubicBezTo>
                    <a:pt x="741" y="342"/>
                    <a:pt x="741" y="342"/>
                    <a:pt x="741" y="342"/>
                  </a:cubicBezTo>
                  <a:cubicBezTo>
                    <a:pt x="741" y="578"/>
                    <a:pt x="551" y="769"/>
                    <a:pt x="315" y="769"/>
                  </a:cubicBezTo>
                  <a:cubicBezTo>
                    <a:pt x="215" y="769"/>
                    <a:pt x="122" y="734"/>
                    <a:pt x="50" y="676"/>
                  </a:cubicBezTo>
                  <a:cubicBezTo>
                    <a:pt x="50" y="676"/>
                    <a:pt x="50" y="676"/>
                    <a:pt x="50" y="676"/>
                  </a:cubicBezTo>
                  <a:cubicBezTo>
                    <a:pt x="0" y="686"/>
                    <a:pt x="0" y="686"/>
                    <a:pt x="0" y="686"/>
                  </a:cubicBezTo>
                  <a:cubicBezTo>
                    <a:pt x="6" y="691"/>
                    <a:pt x="12" y="696"/>
                    <a:pt x="18" y="702"/>
                  </a:cubicBezTo>
                  <a:cubicBezTo>
                    <a:pt x="99" y="768"/>
                    <a:pt x="202" y="808"/>
                    <a:pt x="315" y="808"/>
                  </a:cubicBezTo>
                  <a:cubicBezTo>
                    <a:pt x="573" y="808"/>
                    <a:pt x="781" y="600"/>
                    <a:pt x="781" y="342"/>
                  </a:cubicBezTo>
                  <a:cubicBezTo>
                    <a:pt x="781" y="207"/>
                    <a:pt x="724" y="85"/>
                    <a:pt x="6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246"/>
            <p:cNvSpPr>
              <a:spLocks/>
            </p:cNvSpPr>
            <p:nvPr/>
          </p:nvSpPr>
          <p:spPr bwMode="auto">
            <a:xfrm>
              <a:off x="5105359" y="2945233"/>
              <a:ext cx="1650621" cy="1707971"/>
            </a:xfrm>
            <a:custGeom>
              <a:avLst/>
              <a:gdLst>
                <a:gd name="T0" fmla="*/ 466 w 779"/>
                <a:gd name="T1" fmla="*/ 0 h 806"/>
                <a:gd name="T2" fmla="*/ 0 w 779"/>
                <a:gd name="T3" fmla="*/ 466 h 806"/>
                <a:gd name="T4" fmla="*/ 126 w 779"/>
                <a:gd name="T5" fmla="*/ 785 h 806"/>
                <a:gd name="T6" fmla="*/ 147 w 779"/>
                <a:gd name="T7" fmla="*/ 806 h 806"/>
                <a:gd name="T8" fmla="*/ 196 w 779"/>
                <a:gd name="T9" fmla="*/ 796 h 806"/>
                <a:gd name="T10" fmla="*/ 158 w 779"/>
                <a:gd name="T11" fmla="*/ 761 h 806"/>
                <a:gd name="T12" fmla="*/ 40 w 779"/>
                <a:gd name="T13" fmla="*/ 466 h 806"/>
                <a:gd name="T14" fmla="*/ 40 w 779"/>
                <a:gd name="T15" fmla="*/ 466 h 806"/>
                <a:gd name="T16" fmla="*/ 466 w 779"/>
                <a:gd name="T17" fmla="*/ 40 h 806"/>
                <a:gd name="T18" fmla="*/ 606 w 779"/>
                <a:gd name="T19" fmla="*/ 64 h 806"/>
                <a:gd name="T20" fmla="*/ 729 w 779"/>
                <a:gd name="T21" fmla="*/ 131 h 806"/>
                <a:gd name="T22" fmla="*/ 729 w 779"/>
                <a:gd name="T23" fmla="*/ 131 h 806"/>
                <a:gd name="T24" fmla="*/ 779 w 779"/>
                <a:gd name="T25" fmla="*/ 121 h 806"/>
                <a:gd name="T26" fmla="*/ 732 w 779"/>
                <a:gd name="T27" fmla="*/ 83 h 806"/>
                <a:gd name="T28" fmla="*/ 676 w 779"/>
                <a:gd name="T29" fmla="*/ 50 h 806"/>
                <a:gd name="T30" fmla="*/ 466 w 779"/>
                <a:gd name="T31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9" h="806">
                  <a:moveTo>
                    <a:pt x="466" y="0"/>
                  </a:moveTo>
                  <a:cubicBezTo>
                    <a:pt x="209" y="0"/>
                    <a:pt x="0" y="209"/>
                    <a:pt x="0" y="466"/>
                  </a:cubicBezTo>
                  <a:cubicBezTo>
                    <a:pt x="0" y="590"/>
                    <a:pt x="48" y="702"/>
                    <a:pt x="126" y="785"/>
                  </a:cubicBezTo>
                  <a:cubicBezTo>
                    <a:pt x="133" y="792"/>
                    <a:pt x="140" y="799"/>
                    <a:pt x="147" y="806"/>
                  </a:cubicBezTo>
                  <a:cubicBezTo>
                    <a:pt x="196" y="796"/>
                    <a:pt x="196" y="796"/>
                    <a:pt x="196" y="796"/>
                  </a:cubicBezTo>
                  <a:cubicBezTo>
                    <a:pt x="183" y="785"/>
                    <a:pt x="170" y="773"/>
                    <a:pt x="158" y="761"/>
                  </a:cubicBezTo>
                  <a:cubicBezTo>
                    <a:pt x="85" y="684"/>
                    <a:pt x="40" y="581"/>
                    <a:pt x="40" y="466"/>
                  </a:cubicBezTo>
                  <a:cubicBezTo>
                    <a:pt x="40" y="466"/>
                    <a:pt x="40" y="466"/>
                    <a:pt x="40" y="466"/>
                  </a:cubicBezTo>
                  <a:cubicBezTo>
                    <a:pt x="40" y="231"/>
                    <a:pt x="231" y="40"/>
                    <a:pt x="466" y="40"/>
                  </a:cubicBezTo>
                  <a:cubicBezTo>
                    <a:pt x="515" y="40"/>
                    <a:pt x="563" y="48"/>
                    <a:pt x="606" y="64"/>
                  </a:cubicBezTo>
                  <a:cubicBezTo>
                    <a:pt x="651" y="79"/>
                    <a:pt x="693" y="102"/>
                    <a:pt x="729" y="131"/>
                  </a:cubicBezTo>
                  <a:cubicBezTo>
                    <a:pt x="729" y="131"/>
                    <a:pt x="729" y="131"/>
                    <a:pt x="729" y="131"/>
                  </a:cubicBezTo>
                  <a:cubicBezTo>
                    <a:pt x="779" y="121"/>
                    <a:pt x="779" y="121"/>
                    <a:pt x="779" y="121"/>
                  </a:cubicBezTo>
                  <a:cubicBezTo>
                    <a:pt x="764" y="107"/>
                    <a:pt x="748" y="95"/>
                    <a:pt x="732" y="83"/>
                  </a:cubicBezTo>
                  <a:cubicBezTo>
                    <a:pt x="714" y="71"/>
                    <a:pt x="696" y="60"/>
                    <a:pt x="676" y="50"/>
                  </a:cubicBezTo>
                  <a:cubicBezTo>
                    <a:pt x="613" y="18"/>
                    <a:pt x="542" y="0"/>
                    <a:pt x="46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247"/>
            <p:cNvSpPr>
              <a:spLocks noChangeArrowheads="1"/>
            </p:cNvSpPr>
            <p:nvPr/>
          </p:nvSpPr>
          <p:spPr bwMode="auto">
            <a:xfrm flipH="1">
              <a:off x="-4354143" y="3508932"/>
              <a:ext cx="8598562" cy="1156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248"/>
            <p:cNvSpPr>
              <a:spLocks/>
            </p:cNvSpPr>
            <p:nvPr/>
          </p:nvSpPr>
          <p:spPr bwMode="auto">
            <a:xfrm flipH="1">
              <a:off x="4244419" y="3714362"/>
              <a:ext cx="800002" cy="733908"/>
            </a:xfrm>
            <a:custGeom>
              <a:avLst/>
              <a:gdLst>
                <a:gd name="T0" fmla="*/ 437 w 437"/>
                <a:gd name="T1" fmla="*/ 0 h 819"/>
                <a:gd name="T2" fmla="*/ 0 w 437"/>
                <a:gd name="T3" fmla="*/ 355 h 819"/>
                <a:gd name="T4" fmla="*/ 0 w 437"/>
                <a:gd name="T5" fmla="*/ 511 h 819"/>
                <a:gd name="T6" fmla="*/ 437 w 437"/>
                <a:gd name="T7" fmla="*/ 819 h 819"/>
                <a:gd name="T8" fmla="*/ 437 w 437"/>
                <a:gd name="T9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819">
                  <a:moveTo>
                    <a:pt x="437" y="0"/>
                  </a:moveTo>
                  <a:lnTo>
                    <a:pt x="0" y="355"/>
                  </a:lnTo>
                  <a:lnTo>
                    <a:pt x="0" y="511"/>
                  </a:lnTo>
                  <a:lnTo>
                    <a:pt x="437" y="819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59969" y="4512851"/>
              <a:ext cx="4190895" cy="496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eaLnBrk="0" hangingPunct="0"/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,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-4354142" y="3615793"/>
              <a:ext cx="8598562" cy="904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 eaLnBrk="0" hangingPunct="0"/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Để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khắc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họa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hình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ảnh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thiên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nhiên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nhà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thơ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đã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sáng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tạo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ra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một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cách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viết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độc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đáo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như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thế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nào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?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Tác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dụng</a:t>
              </a:r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7" name="TextBox 8"/>
          <p:cNvSpPr txBox="1"/>
          <p:nvPr/>
        </p:nvSpPr>
        <p:spPr>
          <a:xfrm>
            <a:off x="485775" y="1385927"/>
            <a:ext cx="998898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227229"/>
            <a:ext cx="2009775" cy="16667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" name="Rectangle 233"/>
          <p:cNvSpPr>
            <a:spLocks noChangeArrowheads="1"/>
          </p:cNvSpPr>
          <p:nvPr/>
        </p:nvSpPr>
        <p:spPr bwMode="auto">
          <a:xfrm>
            <a:off x="563300" y="2016125"/>
            <a:ext cx="9752275" cy="1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3939" y="2205018"/>
            <a:ext cx="9509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miêu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8175" y="5557818"/>
            <a:ext cx="967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2800" dirty="0" err="1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bầu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lang="en-US" sz="2800" dirty="0" err="1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cũng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lối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</a:t>
            </a:r>
            <a:r>
              <a:rPr lang="en-US" sz="2800" dirty="0" err="1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2800" dirty="0" err="1">
                <a:solidFill>
                  <a:schemeClr val="bg1"/>
                </a:solidFill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543175" y="142353"/>
            <a:ext cx="8839199" cy="12641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8" tIns="36364" rIns="72728" bIns="36364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Entry_1"/>
          <p:cNvSpPr/>
          <p:nvPr>
            <p:custDataLst>
              <p:tags r:id="rId1"/>
            </p:custDataLst>
          </p:nvPr>
        </p:nvSpPr>
        <p:spPr>
          <a:xfrm>
            <a:off x="2320924" y="222329"/>
            <a:ext cx="9047692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II. </a:t>
            </a:r>
            <a:r>
              <a:rPr lang="en-US" altLang="zh-CN" sz="72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Đọc</a:t>
            </a:r>
            <a:r>
              <a:rPr lang="en-US" altLang="zh-CN" sz="72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hiểu</a:t>
            </a:r>
            <a:r>
              <a:rPr lang="en-US" altLang="zh-CN" sz="72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văn</a:t>
            </a:r>
            <a:r>
              <a:rPr lang="en-US" altLang="zh-CN" sz="72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rPr>
              <a:t>bản</a:t>
            </a:r>
            <a:endParaRPr lang="en-US" altLang="zh-CN" sz="72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309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-198363" y="1025525"/>
            <a:ext cx="4524375" cy="3072977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pPr>
              <a:lnSpc>
                <a:spcPct val="150000"/>
              </a:lnSpc>
            </a:pP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chiền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chiện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0"/>
          <p:cNvSpPr>
            <a:spLocks noChangeArrowheads="1"/>
          </p:cNvSpPr>
          <p:nvPr/>
        </p:nvSpPr>
        <p:spPr bwMode="auto">
          <a:xfrm>
            <a:off x="4639648" y="923802"/>
            <a:ext cx="2025471" cy="9536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008080"/>
            </a:solidFill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50"/>
          <p:cNvSpPr>
            <a:spLocks noChangeArrowheads="1"/>
          </p:cNvSpPr>
          <p:nvPr/>
        </p:nvSpPr>
        <p:spPr bwMode="auto">
          <a:xfrm>
            <a:off x="4755356" y="3958043"/>
            <a:ext cx="1909763" cy="9536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008080"/>
            </a:solidFill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9"/>
          <p:cNvSpPr>
            <a:spLocks/>
          </p:cNvSpPr>
          <p:nvPr/>
        </p:nvSpPr>
        <p:spPr bwMode="auto">
          <a:xfrm>
            <a:off x="6998496" y="307595"/>
            <a:ext cx="321469" cy="2013330"/>
          </a:xfrm>
          <a:prstGeom prst="leftBrace">
            <a:avLst>
              <a:gd name="adj1" fmla="val 52778"/>
              <a:gd name="adj2" fmla="val 50000"/>
            </a:avLst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pPr algn="ctr"/>
            <a:endParaRPr lang="vi-VN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1"/>
          <p:cNvSpPr>
            <a:spLocks/>
          </p:cNvSpPr>
          <p:nvPr/>
        </p:nvSpPr>
        <p:spPr bwMode="auto">
          <a:xfrm flipH="1">
            <a:off x="8820150" y="307595"/>
            <a:ext cx="428625" cy="2013330"/>
          </a:xfrm>
          <a:prstGeom prst="leftBrace">
            <a:avLst>
              <a:gd name="adj1" fmla="val 39583"/>
              <a:gd name="adj2" fmla="val 50000"/>
            </a:avLst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pPr algn="ctr"/>
            <a:endParaRPr lang="vi-VN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57375" y="2016125"/>
            <a:ext cx="1295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44865" y="2648536"/>
            <a:ext cx="1295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61122" y="3159125"/>
            <a:ext cx="2057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87622" y="415925"/>
            <a:ext cx="18325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91375" y="1025525"/>
            <a:ext cx="16658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91375" y="1676082"/>
            <a:ext cx="11208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48775" y="502305"/>
            <a:ext cx="3554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endParaRPr lang="en-US" sz="2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51"/>
          <p:cNvSpPr>
            <a:spLocks noChangeArrowheads="1"/>
          </p:cNvSpPr>
          <p:nvPr/>
        </p:nvSpPr>
        <p:spPr bwMode="auto">
          <a:xfrm>
            <a:off x="4724399" y="2540008"/>
            <a:ext cx="1933576" cy="847717"/>
          </a:xfrm>
          <a:prstGeom prst="flowChartAlternateProcess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14803" tIns="57401" rIns="114803" bIns="57401" anchor="ctr"/>
          <a:lstStyle/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364048" y="1254125"/>
            <a:ext cx="3342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2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7338292" y="2701925"/>
            <a:ext cx="1839516" cy="531421"/>
          </a:xfrm>
          <a:prstGeom prst="rect">
            <a:avLst/>
          </a:prstGeom>
          <a:noFill/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r>
              <a:rPr lang="en-US" sz="2700" b="1" u="sng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endParaRPr lang="en-US" sz="27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9758832" y="2703730"/>
            <a:ext cx="3099918" cy="5314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14803" tIns="57401" rIns="114803" bIns="57401">
            <a:spAutoFit/>
          </a:bodyPr>
          <a:lstStyle/>
          <a:p>
            <a:pPr algn="ctr"/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27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>
            <a:off x="6657975" y="2963867"/>
            <a:ext cx="680317" cy="376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3"/>
            <a:endCxn id="22" idx="1"/>
          </p:cNvCxnSpPr>
          <p:nvPr/>
        </p:nvCxnSpPr>
        <p:spPr>
          <a:xfrm>
            <a:off x="9177808" y="2967636"/>
            <a:ext cx="581024" cy="180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7338292" y="3921299"/>
            <a:ext cx="1839516" cy="977697"/>
          </a:xfrm>
          <a:prstGeom prst="rect">
            <a:avLst/>
          </a:prstGeom>
          <a:noFill/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9911232" y="3921125"/>
            <a:ext cx="2766543" cy="9776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14803" tIns="57401" rIns="114803" bIns="57401">
            <a:spAutoFit/>
          </a:bodyPr>
          <a:lstStyle/>
          <a:p>
            <a:pPr algn="ctr"/>
            <a:r>
              <a:rPr lang="en-US" sz="28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28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náo</a:t>
            </a:r>
            <a:r>
              <a:rPr lang="en-US" sz="2800" b="1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>
            <a:stCxn id="5" idx="3"/>
            <a:endCxn id="28" idx="1"/>
          </p:cNvCxnSpPr>
          <p:nvPr/>
        </p:nvCxnSpPr>
        <p:spPr>
          <a:xfrm flipV="1">
            <a:off x="6665119" y="4410148"/>
            <a:ext cx="673173" cy="247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3"/>
            <a:endCxn id="29" idx="1"/>
          </p:cNvCxnSpPr>
          <p:nvPr/>
        </p:nvCxnSpPr>
        <p:spPr>
          <a:xfrm flipV="1">
            <a:off x="9177808" y="4409974"/>
            <a:ext cx="733424" cy="17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81685" y="5982970"/>
            <a:ext cx="1188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7" name="Oval 42"/>
          <p:cNvSpPr>
            <a:spLocks noChangeArrowheads="1"/>
          </p:cNvSpPr>
          <p:nvPr/>
        </p:nvSpPr>
        <p:spPr bwMode="auto">
          <a:xfrm>
            <a:off x="-18733" y="5029820"/>
            <a:ext cx="4524374" cy="635789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pPr algn="ctr"/>
            <a:r>
              <a:rPr lang="en-US" sz="25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5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5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5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5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5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Nghệ</a:t>
            </a:r>
            <a:r>
              <a:rPr lang="en-US" sz="25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5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thuật</a:t>
            </a:r>
            <a:r>
              <a:rPr lang="en-US" sz="25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5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đảo</a:t>
            </a:r>
            <a:r>
              <a:rPr lang="en-US" sz="25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5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ngữ</a:t>
            </a:r>
            <a:r>
              <a:rPr lang="en-US" sz="25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endParaRPr lang="en-US" sz="25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48"/>
          <p:cNvSpPr txBox="1">
            <a:spLocks noChangeArrowheads="1"/>
          </p:cNvSpPr>
          <p:nvPr/>
        </p:nvSpPr>
        <p:spPr bwMode="auto">
          <a:xfrm>
            <a:off x="4143375" y="5052730"/>
            <a:ext cx="8428196" cy="97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just"/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Line 49"/>
          <p:cNvSpPr>
            <a:spLocks noChangeShapeType="1"/>
          </p:cNvSpPr>
          <p:nvPr/>
        </p:nvSpPr>
        <p:spPr bwMode="auto">
          <a:xfrm>
            <a:off x="189865" y="6359525"/>
            <a:ext cx="759618" cy="1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0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4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6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8" dur="50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9" dur="50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5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5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6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5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2" grpId="1" build="allAtOnce" animBg="1"/>
      <p:bldP spid="3" grpId="0" animBg="1"/>
      <p:bldP spid="5" grpId="0" animBg="1"/>
      <p:bldP spid="6" grpId="0" animBg="1"/>
      <p:bldP spid="7" grpId="0" animBg="1"/>
      <p:bldP spid="15" grpId="0"/>
      <p:bldP spid="16" grpId="0"/>
      <p:bldP spid="17" grpId="0"/>
      <p:bldP spid="19" grpId="0" animBg="1"/>
      <p:bldP spid="21" grpId="0" animBg="1"/>
      <p:bldP spid="22" grpId="0" animBg="1"/>
      <p:bldP spid="28" grpId="0" animBg="1"/>
      <p:bldP spid="29" grpId="0" animBg="1"/>
      <p:bldP spid="36" grpId="0"/>
      <p:bldP spid="37" grpId="0"/>
      <p:bldP spid="39" grpId="0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0" y="1025525"/>
            <a:ext cx="4524375" cy="4038600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14803" tIns="57401" rIns="114803" bIns="57401" anchor="ctr"/>
          <a:lstStyle/>
          <a:p>
            <a:pPr>
              <a:lnSpc>
                <a:spcPct val="150000"/>
              </a:lnSpc>
            </a:pP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biếc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chiền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chiện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lanh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rơi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61975" y="3082925"/>
            <a:ext cx="381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81575" y="568325"/>
            <a:ext cx="1300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chi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47775" y="3692525"/>
            <a:ext cx="381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686550" y="889776"/>
            <a:ext cx="428625" cy="0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260431" y="444960"/>
            <a:ext cx="5188744" cy="97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pPr algn="ctr"/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7775" y="2014537"/>
            <a:ext cx="1207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Hứng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695575" y="4833937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262812" y="2007254"/>
            <a:ext cx="5036344" cy="97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pPr algn="ctr"/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niu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619875" y="2328704"/>
            <a:ext cx="642938" cy="0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5043487" y="3298115"/>
            <a:ext cx="6643688" cy="54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803" tIns="57401" rIns="114803" bIns="57401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NT: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6619875" y="2328704"/>
            <a:ext cx="0" cy="562539"/>
          </a:xfrm>
          <a:prstGeom prst="line">
            <a:avLst/>
          </a:prstGeom>
          <a:noFill/>
          <a:ln w="76200" cmpd="tri">
            <a:solidFill>
              <a:srgbClr val="009900"/>
            </a:solidFill>
            <a:round/>
            <a:headEnd/>
            <a:tailEnd type="triangle" w="med" len="med"/>
          </a:ln>
        </p:spPr>
        <p:txBody>
          <a:bodyPr lIns="114803" tIns="57401" rIns="114803" bIns="57401"/>
          <a:lstStyle/>
          <a:p>
            <a:endParaRPr lang="en-US"/>
          </a:p>
        </p:txBody>
      </p:sp>
      <p:sp>
        <p:nvSpPr>
          <p:cNvPr id="18" name="AutoShape 28"/>
          <p:cNvSpPr>
            <a:spLocks noChangeArrowheads="1"/>
          </p:cNvSpPr>
          <p:nvPr/>
        </p:nvSpPr>
        <p:spPr bwMode="auto">
          <a:xfrm>
            <a:off x="5057776" y="4073525"/>
            <a:ext cx="7372350" cy="28956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114803" tIns="57401" rIns="114803" bIns="57401" anchor="ctr"/>
          <a:lstStyle/>
          <a:p>
            <a:pPr marL="478346" indent="-478346"/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8346" indent="-478346"/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lanh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?</a:t>
            </a:r>
          </a:p>
          <a:p>
            <a:pPr marL="478346" indent="-478346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78346" indent="-478346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78346" indent="-478346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78346" indent="-478346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D. Ý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78346" indent="-478346"/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24"/>
          <p:cNvSpPr txBox="1">
            <a:spLocks noChangeArrowheads="1"/>
          </p:cNvSpPr>
          <p:nvPr/>
        </p:nvSpPr>
        <p:spPr bwMode="auto">
          <a:xfrm>
            <a:off x="6353175" y="4149725"/>
            <a:ext cx="6019800" cy="546810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sưa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ngất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3762376" y="4987925"/>
            <a:ext cx="9096374" cy="5468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114803" tIns="57401" rIns="114803" bIns="57401">
            <a:spAutoFit/>
          </a:bodyPr>
          <a:lstStyle/>
          <a:p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 animBg="1"/>
      <p:bldP spid="9" grpId="0"/>
      <p:bldP spid="11" grpId="0"/>
      <p:bldP spid="14" grpId="0"/>
      <p:bldP spid="15" grpId="0" animBg="1"/>
      <p:bldP spid="16" grpId="0"/>
      <p:bldP spid="17" grpId="0" animBg="1"/>
      <p:bldP spid="18" grpId="0" animBg="1"/>
      <p:bldP spid="18" grpId="1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1628775" y="694395"/>
            <a:ext cx="1097280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2+3: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2e40e093925d5cd121e9fb2a5a4a00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975" y="-269875"/>
            <a:ext cx="1295400" cy="1965325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7496175" y="2016125"/>
            <a:ext cx="2590800" cy="1864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3175" y="4092396"/>
            <a:ext cx="5693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561975" y="2409613"/>
            <a:ext cx="4607719" cy="280691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lIns="114803" tIns="57401" rIns="114803" bIns="57401" anchor="ctr"/>
          <a:lstStyle/>
          <a:p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súng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giắt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mạ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hả</a:t>
            </a:r>
            <a:endParaRPr lang="en-US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xôn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4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Theme">
  <a:themeElements>
    <a:clrScheme name="自定义 312">
      <a:dk1>
        <a:sysClr val="windowText" lastClr="000000"/>
      </a:dk1>
      <a:lt1>
        <a:sysClr val="window" lastClr="FFFFFF"/>
      </a:lt1>
      <a:dk2>
        <a:srgbClr val="D97F92"/>
      </a:dk2>
      <a:lt2>
        <a:srgbClr val="E7E6E6"/>
      </a:lt2>
      <a:accent1>
        <a:srgbClr val="7EC7CD"/>
      </a:accent1>
      <a:accent2>
        <a:srgbClr val="D97F92"/>
      </a:accent2>
      <a:accent3>
        <a:srgbClr val="7EC7CD"/>
      </a:accent3>
      <a:accent4>
        <a:srgbClr val="D97F92"/>
      </a:accent4>
      <a:accent5>
        <a:srgbClr val="7EC7CD"/>
      </a:accent5>
      <a:accent6>
        <a:srgbClr val="D97F92"/>
      </a:accent6>
      <a:hlink>
        <a:srgbClr val="7EC7CD"/>
      </a:hlink>
      <a:folHlink>
        <a:srgbClr val="D97F9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2144</Words>
  <Application>Microsoft Office PowerPoint</Application>
  <PresentationFormat>Tùy chỉnh</PresentationFormat>
  <Paragraphs>303</Paragraphs>
  <Slides>31</Slides>
  <Notes>13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VNI-Times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bt482</dc:title>
  <dc:creator/>
  <cp:lastModifiedBy/>
  <cp:revision>1</cp:revision>
  <dcterms:created xsi:type="dcterms:W3CDTF">2016-12-28T13:29:10Z</dcterms:created>
  <dcterms:modified xsi:type="dcterms:W3CDTF">2024-02-26T03:33:34Z</dcterms:modified>
</cp:coreProperties>
</file>