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wav" ContentType="audio/wav"/>
  <Default Extension="wdp" ContentType="image/vnd.ms-photo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theme/theme2.xml" ContentType="application/vnd.openxmlformats-officedocument.theme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theme/theme3.xml" ContentType="application/vnd.openxmlformats-officedocument.theme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theme/theme4.xml" ContentType="application/vnd.openxmlformats-officedocument.theme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theme/theme5.xml" ContentType="application/vnd.openxmlformats-officedocument.theme+xml"/>
  <Override PartName="/ppt/theme/theme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theme/themeOverride1.xml" ContentType="application/vnd.openxmlformats-officedocument.themeOverride+xml"/>
  <Override PartName="/ppt/notesSlides/notesSlide6.xml" ContentType="application/vnd.openxmlformats-officedocument.presentationml.notesSlide+xml"/>
  <Override PartName="/ppt/media/audio1.wav" ContentType="audio/x-wav"/>
  <Override PartName="/ppt/notesSlides/notesSlide7.xml" ContentType="application/vnd.openxmlformats-officedocument.presentationml.notesSlide+xml"/>
  <Override PartName="/ppt/theme/themeOverride2.xml" ContentType="application/vnd.openxmlformats-officedocument.themeOverride+xml"/>
  <Override PartName="/ppt/theme/themeOverride3.xml" ContentType="application/vnd.openxmlformats-officedocument.themeOverr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92" r:id="rId2"/>
    <p:sldMasterId id="2147483705" r:id="rId3"/>
    <p:sldMasterId id="2147483717" r:id="rId4"/>
    <p:sldMasterId id="2147483729" r:id="rId5"/>
  </p:sldMasterIdLst>
  <p:notesMasterIdLst>
    <p:notesMasterId r:id="rId37"/>
  </p:notesMasterIdLst>
  <p:sldIdLst>
    <p:sldId id="614" r:id="rId6"/>
    <p:sldId id="518" r:id="rId7"/>
    <p:sldId id="596" r:id="rId8"/>
    <p:sldId id="598" r:id="rId9"/>
    <p:sldId id="513" r:id="rId10"/>
    <p:sldId id="601" r:id="rId11"/>
    <p:sldId id="602" r:id="rId12"/>
    <p:sldId id="605" r:id="rId13"/>
    <p:sldId id="606" r:id="rId14"/>
    <p:sldId id="607" r:id="rId15"/>
    <p:sldId id="588" r:id="rId16"/>
    <p:sldId id="595" r:id="rId17"/>
    <p:sldId id="608" r:id="rId18"/>
    <p:sldId id="572" r:id="rId19"/>
    <p:sldId id="542" r:id="rId20"/>
    <p:sldId id="610" r:id="rId21"/>
    <p:sldId id="589" r:id="rId22"/>
    <p:sldId id="591" r:id="rId23"/>
    <p:sldId id="543" r:id="rId24"/>
    <p:sldId id="592" r:id="rId25"/>
    <p:sldId id="611" r:id="rId26"/>
    <p:sldId id="258" r:id="rId27"/>
    <p:sldId id="298" r:id="rId28"/>
    <p:sldId id="565" r:id="rId29"/>
    <p:sldId id="299" r:id="rId30"/>
    <p:sldId id="300" r:id="rId31"/>
    <p:sldId id="301" r:id="rId32"/>
    <p:sldId id="612" r:id="rId33"/>
    <p:sldId id="318" r:id="rId34"/>
    <p:sldId id="567" r:id="rId35"/>
    <p:sldId id="613" r:id="rId3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616DA210-FB5B-4158-B5E0-FEB733F419BA}" styleName="Light Style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0882" autoAdjust="0"/>
    <p:restoredTop sz="94660"/>
  </p:normalViewPr>
  <p:slideViewPr>
    <p:cSldViewPr snapToGrid="0">
      <p:cViewPr>
        <p:scale>
          <a:sx n="91" d="100"/>
          <a:sy n="91" d="100"/>
        </p:scale>
        <p:origin x="-91" y="-5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26" Type="http://schemas.openxmlformats.org/officeDocument/2006/relationships/slide" Target="slides/slide21.xml"/><Relationship Id="rId39" Type="http://schemas.openxmlformats.org/officeDocument/2006/relationships/viewProps" Target="viewProp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6.xml"/><Relationship Id="rId34" Type="http://schemas.openxmlformats.org/officeDocument/2006/relationships/slide" Target="slides/slide29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slide" Target="slides/slide20.xml"/><Relationship Id="rId33" Type="http://schemas.openxmlformats.org/officeDocument/2006/relationships/slide" Target="slides/slide28.xml"/><Relationship Id="rId38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1.xml"/><Relationship Id="rId20" Type="http://schemas.openxmlformats.org/officeDocument/2006/relationships/slide" Target="slides/slide15.xml"/><Relationship Id="rId29" Type="http://schemas.openxmlformats.org/officeDocument/2006/relationships/slide" Target="slides/slide24.xml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24" Type="http://schemas.openxmlformats.org/officeDocument/2006/relationships/slide" Target="slides/slide19.xml"/><Relationship Id="rId32" Type="http://schemas.openxmlformats.org/officeDocument/2006/relationships/slide" Target="slides/slide27.xml"/><Relationship Id="rId37" Type="http://schemas.openxmlformats.org/officeDocument/2006/relationships/notesMaster" Target="notesMasters/notesMaster1.xml"/><Relationship Id="rId40" Type="http://schemas.openxmlformats.org/officeDocument/2006/relationships/theme" Target="theme/theme1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10.xml"/><Relationship Id="rId23" Type="http://schemas.openxmlformats.org/officeDocument/2006/relationships/slide" Target="slides/slide18.xml"/><Relationship Id="rId28" Type="http://schemas.openxmlformats.org/officeDocument/2006/relationships/slide" Target="slides/slide23.xml"/><Relationship Id="rId36" Type="http://schemas.openxmlformats.org/officeDocument/2006/relationships/slide" Target="slides/slide31.xml"/><Relationship Id="rId10" Type="http://schemas.openxmlformats.org/officeDocument/2006/relationships/slide" Target="slides/slide5.xml"/><Relationship Id="rId19" Type="http://schemas.openxmlformats.org/officeDocument/2006/relationships/slide" Target="slides/slide14.xml"/><Relationship Id="rId31" Type="http://schemas.openxmlformats.org/officeDocument/2006/relationships/slide" Target="slides/slide26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slide" Target="slides/slide17.xml"/><Relationship Id="rId27" Type="http://schemas.openxmlformats.org/officeDocument/2006/relationships/slide" Target="slides/slide22.xml"/><Relationship Id="rId30" Type="http://schemas.openxmlformats.org/officeDocument/2006/relationships/slide" Target="slides/slide25.xml"/><Relationship Id="rId35" Type="http://schemas.openxmlformats.org/officeDocument/2006/relationships/slide" Target="slides/slide30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E7E461C-C99A-4EF1-95D9-6E0469D77722}" type="datetimeFigureOut">
              <a:rPr lang="en-US" smtClean="0"/>
              <a:t>27-Feb-24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CC00302-9B6D-49B7-BFFC-DCE1AFC924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127747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849D3E0-124D-4DFF-AE99-4EA4CC201DB4}" type="slidenum">
              <a:rPr lang="zh-CN" altLang="en-US" smtClean="0"/>
              <a:t>2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255022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849D3E0-124D-4DFF-AE99-4EA4CC201DB4}" type="slidenum">
              <a:rPr kumimoji="0" lang="zh-CN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印品黑体" panose="00000500000000000000" pitchFamily="2" charset="-122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zh-CN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印品黑体" panose="00000500000000000000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255022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849D3E0-124D-4DFF-AE99-4EA4CC201DB4}" type="slidenum">
              <a:rPr kumimoji="0" lang="zh-CN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印品黑体" panose="00000500000000000000" pitchFamily="2" charset="-122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zh-CN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印品黑体" panose="00000500000000000000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9515760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849D3E0-124D-4DFF-AE99-4EA4CC201DB4}" type="slidenum">
              <a:rPr kumimoji="0" lang="zh-CN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印品黑体" panose="00000500000000000000" pitchFamily="2" charset="-122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zh-CN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印品黑体" panose="00000500000000000000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0168719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849D3E0-124D-4DFF-AE99-4EA4CC201DB4}" type="slidenum">
              <a:rPr kumimoji="0" lang="zh-CN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印品黑体" panose="00000500000000000000" pitchFamily="2" charset="-122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zh-CN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印品黑体" panose="00000500000000000000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8921192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849D3E0-124D-4DFF-AE99-4EA4CC201DB4}" type="slidenum">
              <a:rPr kumimoji="0" lang="zh-CN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印品黑体" panose="00000500000000000000" pitchFamily="2" charset="-122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21</a:t>
            </a:fld>
            <a:endParaRPr kumimoji="0" lang="zh-CN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印品黑体" panose="00000500000000000000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3651827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849D3E0-124D-4DFF-AE99-4EA4CC201DB4}" type="slidenum">
              <a:rPr kumimoji="0" lang="zh-CN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印品黑体" panose="00000500000000000000" pitchFamily="2" charset="-122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28</a:t>
            </a:fld>
            <a:endParaRPr kumimoji="0" lang="zh-CN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印品黑体" panose="00000500000000000000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5147395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849D3E0-124D-4DFF-AE99-4EA4CC201DB4}" type="slidenum">
              <a:rPr kumimoji="0" lang="zh-CN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印品黑体" panose="00000500000000000000" pitchFamily="2" charset="-122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31</a:t>
            </a:fld>
            <a:endParaRPr kumimoji="0" lang="zh-CN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印品黑体" panose="00000500000000000000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5918726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2" y="2130429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2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60946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189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283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3785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47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65677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26624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87570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406E9206-D2D6-4057-92D4-39C87A03E66D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0340575"/>
      </p:ext>
    </p:extLst>
  </p:cSld>
  <p:clrMapOvr>
    <a:masterClrMapping/>
  </p:clrMapOvr>
  <p:transition spd="slow" advClick="0">
    <p:push dir="u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C052E9E1-D97D-4C90-BB96-FA1ED58B786F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25514022"/>
      </p:ext>
    </p:extLst>
  </p:cSld>
  <p:clrMapOvr>
    <a:masterClrMapping/>
  </p:clrMapOvr>
  <p:transition spd="slow" advClick="0">
    <p:push dir="u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6" y="4406902"/>
            <a:ext cx="10363200" cy="1362075"/>
          </a:xfrm>
        </p:spPr>
        <p:txBody>
          <a:bodyPr anchor="t"/>
          <a:lstStyle>
            <a:lvl1pPr algn="l">
              <a:defRPr sz="5399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6" y="2906714"/>
            <a:ext cx="10363200" cy="1500187"/>
          </a:xfrm>
        </p:spPr>
        <p:txBody>
          <a:bodyPr anchor="b"/>
          <a:lstStyle>
            <a:lvl1pPr marL="0" indent="0">
              <a:buNone/>
              <a:defRPr sz="2699">
                <a:solidFill>
                  <a:schemeClr val="tx1">
                    <a:tint val="75000"/>
                  </a:schemeClr>
                </a:solidFill>
              </a:defRPr>
            </a:lvl1pPr>
            <a:lvl2pPr marL="609463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2pPr>
            <a:lvl3pPr marL="1218926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3pPr>
            <a:lvl4pPr marL="1828388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4pPr>
            <a:lvl5pPr marL="2437851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5pPr>
            <a:lvl6pPr marL="3047314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6pPr>
            <a:lvl7pPr marL="3656777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7pPr>
            <a:lvl8pPr marL="4266240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8pPr>
            <a:lvl9pPr marL="4875703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814779EE-1E16-4CC5-A459-C716090F6017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17263032"/>
      </p:ext>
    </p:extLst>
  </p:cSld>
  <p:clrMapOvr>
    <a:masterClrMapping/>
  </p:clrMapOvr>
  <p:transition spd="slow" advClick="0">
    <p:push dir="u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2" y="1600202"/>
            <a:ext cx="5384800" cy="4525963"/>
          </a:xfrm>
        </p:spPr>
        <p:txBody>
          <a:bodyPr/>
          <a:lstStyle>
            <a:lvl1pPr>
              <a:defRPr sz="3799"/>
            </a:lvl1pPr>
            <a:lvl2pPr>
              <a:defRPr sz="3199"/>
            </a:lvl2pPr>
            <a:lvl3pPr>
              <a:defRPr sz="2699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1" y="1600202"/>
            <a:ext cx="5384800" cy="4525963"/>
          </a:xfrm>
        </p:spPr>
        <p:txBody>
          <a:bodyPr/>
          <a:lstStyle>
            <a:lvl1pPr>
              <a:defRPr sz="3799"/>
            </a:lvl1pPr>
            <a:lvl2pPr>
              <a:defRPr sz="3199"/>
            </a:lvl2pPr>
            <a:lvl3pPr>
              <a:defRPr sz="2699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A3311C9F-D64E-4824-A709-CF61DE4E0BDD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90954432"/>
      </p:ext>
    </p:extLst>
  </p:cSld>
  <p:clrMapOvr>
    <a:masterClrMapping/>
  </p:clrMapOvr>
  <p:transition spd="slow" advClick="0">
    <p:push dir="u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1" y="1535114"/>
            <a:ext cx="5386917" cy="639763"/>
          </a:xfrm>
        </p:spPr>
        <p:txBody>
          <a:bodyPr anchor="b"/>
          <a:lstStyle>
            <a:lvl1pPr marL="0" indent="0">
              <a:buNone/>
              <a:defRPr sz="3199" b="1"/>
            </a:lvl1pPr>
            <a:lvl2pPr marL="609463" indent="0">
              <a:buNone/>
              <a:defRPr sz="2699" b="1"/>
            </a:lvl2pPr>
            <a:lvl3pPr marL="1218926" indent="0">
              <a:buNone/>
              <a:defRPr sz="2400" b="1"/>
            </a:lvl3pPr>
            <a:lvl4pPr marL="1828388" indent="0">
              <a:buNone/>
              <a:defRPr sz="2200" b="1"/>
            </a:lvl4pPr>
            <a:lvl5pPr marL="2437851" indent="0">
              <a:buNone/>
              <a:defRPr sz="2200" b="1"/>
            </a:lvl5pPr>
            <a:lvl6pPr marL="3047314" indent="0">
              <a:buNone/>
              <a:defRPr sz="2200" b="1"/>
            </a:lvl6pPr>
            <a:lvl7pPr marL="3656777" indent="0">
              <a:buNone/>
              <a:defRPr sz="2200" b="1"/>
            </a:lvl7pPr>
            <a:lvl8pPr marL="4266240" indent="0">
              <a:buNone/>
              <a:defRPr sz="2200" b="1"/>
            </a:lvl8pPr>
            <a:lvl9pPr marL="4875703" indent="0">
              <a:buNone/>
              <a:defRPr sz="2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1" y="2174877"/>
            <a:ext cx="5386917" cy="3951288"/>
          </a:xfrm>
        </p:spPr>
        <p:txBody>
          <a:bodyPr/>
          <a:lstStyle>
            <a:lvl1pPr>
              <a:defRPr sz="3199"/>
            </a:lvl1pPr>
            <a:lvl2pPr>
              <a:defRPr sz="2699"/>
            </a:lvl2pPr>
            <a:lvl3pPr>
              <a:defRPr sz="2400"/>
            </a:lvl3pPr>
            <a:lvl4pPr>
              <a:defRPr sz="2200"/>
            </a:lvl4pPr>
            <a:lvl5pPr>
              <a:defRPr sz="2200"/>
            </a:lvl5pPr>
            <a:lvl6pPr>
              <a:defRPr sz="2200"/>
            </a:lvl6pPr>
            <a:lvl7pPr>
              <a:defRPr sz="2200"/>
            </a:lvl7pPr>
            <a:lvl8pPr>
              <a:defRPr sz="2200"/>
            </a:lvl8pPr>
            <a:lvl9pPr>
              <a:defRPr sz="2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73" y="1535114"/>
            <a:ext cx="5389033" cy="639763"/>
          </a:xfrm>
        </p:spPr>
        <p:txBody>
          <a:bodyPr anchor="b"/>
          <a:lstStyle>
            <a:lvl1pPr marL="0" indent="0">
              <a:buNone/>
              <a:defRPr sz="3199" b="1"/>
            </a:lvl1pPr>
            <a:lvl2pPr marL="609463" indent="0">
              <a:buNone/>
              <a:defRPr sz="2699" b="1"/>
            </a:lvl2pPr>
            <a:lvl3pPr marL="1218926" indent="0">
              <a:buNone/>
              <a:defRPr sz="2400" b="1"/>
            </a:lvl3pPr>
            <a:lvl4pPr marL="1828388" indent="0">
              <a:buNone/>
              <a:defRPr sz="2200" b="1"/>
            </a:lvl4pPr>
            <a:lvl5pPr marL="2437851" indent="0">
              <a:buNone/>
              <a:defRPr sz="2200" b="1"/>
            </a:lvl5pPr>
            <a:lvl6pPr marL="3047314" indent="0">
              <a:buNone/>
              <a:defRPr sz="2200" b="1"/>
            </a:lvl6pPr>
            <a:lvl7pPr marL="3656777" indent="0">
              <a:buNone/>
              <a:defRPr sz="2200" b="1"/>
            </a:lvl7pPr>
            <a:lvl8pPr marL="4266240" indent="0">
              <a:buNone/>
              <a:defRPr sz="2200" b="1"/>
            </a:lvl8pPr>
            <a:lvl9pPr marL="4875703" indent="0">
              <a:buNone/>
              <a:defRPr sz="2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73" y="2174877"/>
            <a:ext cx="5389033" cy="3951288"/>
          </a:xfrm>
        </p:spPr>
        <p:txBody>
          <a:bodyPr/>
          <a:lstStyle>
            <a:lvl1pPr>
              <a:defRPr sz="3199"/>
            </a:lvl1pPr>
            <a:lvl2pPr>
              <a:defRPr sz="2699"/>
            </a:lvl2pPr>
            <a:lvl3pPr>
              <a:defRPr sz="2400"/>
            </a:lvl3pPr>
            <a:lvl4pPr>
              <a:defRPr sz="2200"/>
            </a:lvl4pPr>
            <a:lvl5pPr>
              <a:defRPr sz="2200"/>
            </a:lvl5pPr>
            <a:lvl6pPr>
              <a:defRPr sz="2200"/>
            </a:lvl6pPr>
            <a:lvl7pPr>
              <a:defRPr sz="2200"/>
            </a:lvl7pPr>
            <a:lvl8pPr>
              <a:defRPr sz="2200"/>
            </a:lvl8pPr>
            <a:lvl9pPr>
              <a:defRPr sz="2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0A4318BD-B3C6-4D4B-B871-C29490A2E55A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09001496"/>
      </p:ext>
    </p:extLst>
  </p:cSld>
  <p:clrMapOvr>
    <a:masterClrMapping/>
  </p:clrMapOvr>
  <p:transition spd="slow" advClick="0">
    <p:push dir="u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E14CAFC4-799C-4CDE-B92B-8C262F06CF3E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42805562"/>
      </p:ext>
    </p:extLst>
  </p:cSld>
  <p:clrMapOvr>
    <a:masterClrMapping/>
  </p:clrMapOvr>
  <p:transition spd="slow" advClick="0">
    <p:push dir="u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圆角矩形 4"/>
          <p:cNvSpPr/>
          <p:nvPr userDrawn="1"/>
        </p:nvSpPr>
        <p:spPr>
          <a:xfrm>
            <a:off x="1139634" y="1031258"/>
            <a:ext cx="9912734" cy="42890"/>
          </a:xfrm>
          <a:prstGeom prst="roundRect">
            <a:avLst>
              <a:gd name="adj" fmla="val 50000"/>
            </a:avLst>
          </a:prstGeom>
          <a:gradFill>
            <a:gsLst>
              <a:gs pos="0">
                <a:schemeClr val="bg1">
                  <a:lumMod val="75000"/>
                </a:schemeClr>
              </a:gs>
              <a:gs pos="100000">
                <a:schemeClr val="bg1"/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15" tIns="45707" rIns="91415" bIns="45707" rtlCol="0" anchor="ctr"/>
          <a:lstStyle/>
          <a:p>
            <a:pPr marL="0" marR="0" lvl="0" indent="0" algn="ctr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/>
              <a:ea typeface="宋体" panose="02010600030101010101" pitchFamily="2" charset="-122"/>
              <a:cs typeface="+mn-cs"/>
            </a:endParaRPr>
          </a:p>
        </p:txBody>
      </p:sp>
      <p:sp>
        <p:nvSpPr>
          <p:cNvPr id="6" name="圆角矩形 5"/>
          <p:cNvSpPr/>
          <p:nvPr userDrawn="1"/>
        </p:nvSpPr>
        <p:spPr>
          <a:xfrm>
            <a:off x="5900057" y="6451899"/>
            <a:ext cx="391889" cy="22010"/>
          </a:xfrm>
          <a:prstGeom prst="roundRect">
            <a:avLst>
              <a:gd name="adj" fmla="val 50000"/>
            </a:avLst>
          </a:prstGeom>
          <a:gradFill>
            <a:gsLst>
              <a:gs pos="0">
                <a:schemeClr val="bg1">
                  <a:lumMod val="75000"/>
                </a:schemeClr>
              </a:gs>
              <a:gs pos="100000">
                <a:schemeClr val="bg1"/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15" tIns="45707" rIns="91415" bIns="45707" rtlCol="0" anchor="ctr"/>
          <a:lstStyle/>
          <a:p>
            <a:pPr marL="0" marR="0" lvl="0" indent="0" algn="ctr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/>
              <a:ea typeface="宋体" panose="02010600030101010101" pitchFamily="2" charset="-122"/>
              <a:cs typeface="+mn-cs"/>
            </a:endParaRPr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3E729073-8FFE-4F18-B513-07581FC6638E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>
          <a:xfrm>
            <a:off x="4673601" y="6396227"/>
            <a:ext cx="2844800" cy="365125"/>
          </a:xfrm>
        </p:spPr>
        <p:txBody>
          <a:bodyPr/>
          <a:lstStyle>
            <a:lvl1pPr algn="ctr">
              <a:defRPr>
                <a:latin typeface="ITC Avant Garde Std Bk" panose="020B0502020202020204" pitchFamily="34" charset="0"/>
              </a:defRPr>
            </a:lvl1pPr>
          </a:lstStyle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60364191"/>
      </p:ext>
    </p:extLst>
  </p:cSld>
  <p:clrMapOvr>
    <a:masterClrMapping/>
  </p:clrMapOvr>
  <p:transition spd="slow" advClick="0">
    <p:push dir="u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自定义版式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750367666"/>
      </p:ext>
    </p:extLst>
  </p:cSld>
  <p:clrMapOvr>
    <a:masterClrMapping/>
  </p:clrMapOvr>
  <p:transition spd="slow" advClick="0">
    <p:push dir="u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3" y="273050"/>
            <a:ext cx="4011084" cy="1162051"/>
          </a:xfrm>
        </p:spPr>
        <p:txBody>
          <a:bodyPr anchor="b"/>
          <a:lstStyle>
            <a:lvl1pPr algn="l">
              <a:defRPr sz="2699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4" y="273054"/>
            <a:ext cx="6815667" cy="5853113"/>
          </a:xfrm>
        </p:spPr>
        <p:txBody>
          <a:bodyPr/>
          <a:lstStyle>
            <a:lvl1pPr>
              <a:defRPr sz="4299"/>
            </a:lvl1pPr>
            <a:lvl2pPr>
              <a:defRPr sz="3799"/>
            </a:lvl2pPr>
            <a:lvl3pPr>
              <a:defRPr sz="3199"/>
            </a:lvl3pPr>
            <a:lvl4pPr>
              <a:defRPr sz="2699"/>
            </a:lvl4pPr>
            <a:lvl5pPr>
              <a:defRPr sz="2699"/>
            </a:lvl5pPr>
            <a:lvl6pPr>
              <a:defRPr sz="2699"/>
            </a:lvl6pPr>
            <a:lvl7pPr>
              <a:defRPr sz="2699"/>
            </a:lvl7pPr>
            <a:lvl8pPr>
              <a:defRPr sz="2699"/>
            </a:lvl8pPr>
            <a:lvl9pPr>
              <a:defRPr sz="2699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3" y="1435105"/>
            <a:ext cx="4011084" cy="4691063"/>
          </a:xfrm>
        </p:spPr>
        <p:txBody>
          <a:bodyPr/>
          <a:lstStyle>
            <a:lvl1pPr marL="0" indent="0">
              <a:buNone/>
              <a:defRPr sz="1900"/>
            </a:lvl1pPr>
            <a:lvl2pPr marL="609463" indent="0">
              <a:buNone/>
              <a:defRPr sz="1600"/>
            </a:lvl2pPr>
            <a:lvl3pPr marL="1218926" indent="0">
              <a:buNone/>
              <a:defRPr sz="1400"/>
            </a:lvl3pPr>
            <a:lvl4pPr marL="1828388" indent="0">
              <a:buNone/>
              <a:defRPr sz="1200"/>
            </a:lvl4pPr>
            <a:lvl5pPr marL="2437851" indent="0">
              <a:buNone/>
              <a:defRPr sz="1200"/>
            </a:lvl5pPr>
            <a:lvl6pPr marL="3047314" indent="0">
              <a:buNone/>
              <a:defRPr sz="1200"/>
            </a:lvl6pPr>
            <a:lvl7pPr marL="3656777" indent="0">
              <a:buNone/>
              <a:defRPr sz="1200"/>
            </a:lvl7pPr>
            <a:lvl8pPr marL="4266240" indent="0">
              <a:buNone/>
              <a:defRPr sz="1200"/>
            </a:lvl8pPr>
            <a:lvl9pPr marL="4875703" indent="0">
              <a:buNone/>
              <a:defRPr sz="12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43C7FCF6-76BD-4495-B08F-4C059D2BA31F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06854771"/>
      </p:ext>
    </p:extLst>
  </p:cSld>
  <p:clrMapOvr>
    <a:masterClrMapping/>
  </p:clrMapOvr>
  <p:transition spd="slow" advClick="0">
    <p:push dir="u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2"/>
            <a:ext cx="7315200" cy="566739"/>
          </a:xfrm>
        </p:spPr>
        <p:txBody>
          <a:bodyPr anchor="b"/>
          <a:lstStyle>
            <a:lvl1pPr algn="l">
              <a:defRPr sz="2699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7"/>
            <a:ext cx="7315200" cy="4114800"/>
          </a:xfrm>
        </p:spPr>
        <p:txBody>
          <a:bodyPr/>
          <a:lstStyle>
            <a:lvl1pPr marL="0" indent="0">
              <a:buNone/>
              <a:defRPr sz="4299"/>
            </a:lvl1pPr>
            <a:lvl2pPr marL="609463" indent="0">
              <a:buNone/>
              <a:defRPr sz="3799"/>
            </a:lvl2pPr>
            <a:lvl3pPr marL="1218926" indent="0">
              <a:buNone/>
              <a:defRPr sz="3199"/>
            </a:lvl3pPr>
            <a:lvl4pPr marL="1828388" indent="0">
              <a:buNone/>
              <a:defRPr sz="2699"/>
            </a:lvl4pPr>
            <a:lvl5pPr marL="2437851" indent="0">
              <a:buNone/>
              <a:defRPr sz="2699"/>
            </a:lvl5pPr>
            <a:lvl6pPr marL="3047314" indent="0">
              <a:buNone/>
              <a:defRPr sz="2699"/>
            </a:lvl6pPr>
            <a:lvl7pPr marL="3656777" indent="0">
              <a:buNone/>
              <a:defRPr sz="2699"/>
            </a:lvl7pPr>
            <a:lvl8pPr marL="4266240" indent="0">
              <a:buNone/>
              <a:defRPr sz="2699"/>
            </a:lvl8pPr>
            <a:lvl9pPr marL="4875703" indent="0">
              <a:buNone/>
              <a:defRPr sz="2699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3"/>
          </a:xfrm>
        </p:spPr>
        <p:txBody>
          <a:bodyPr/>
          <a:lstStyle>
            <a:lvl1pPr marL="0" indent="0">
              <a:buNone/>
              <a:defRPr sz="1900"/>
            </a:lvl1pPr>
            <a:lvl2pPr marL="609463" indent="0">
              <a:buNone/>
              <a:defRPr sz="1600"/>
            </a:lvl2pPr>
            <a:lvl3pPr marL="1218926" indent="0">
              <a:buNone/>
              <a:defRPr sz="1400"/>
            </a:lvl3pPr>
            <a:lvl4pPr marL="1828388" indent="0">
              <a:buNone/>
              <a:defRPr sz="1200"/>
            </a:lvl4pPr>
            <a:lvl5pPr marL="2437851" indent="0">
              <a:buNone/>
              <a:defRPr sz="1200"/>
            </a:lvl5pPr>
            <a:lvl6pPr marL="3047314" indent="0">
              <a:buNone/>
              <a:defRPr sz="1200"/>
            </a:lvl6pPr>
            <a:lvl7pPr marL="3656777" indent="0">
              <a:buNone/>
              <a:defRPr sz="1200"/>
            </a:lvl7pPr>
            <a:lvl8pPr marL="4266240" indent="0">
              <a:buNone/>
              <a:defRPr sz="1200"/>
            </a:lvl8pPr>
            <a:lvl9pPr marL="4875703" indent="0">
              <a:buNone/>
              <a:defRPr sz="12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E257577C-F53D-4BB9-9408-EB84DEB3CD80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62588055"/>
      </p:ext>
    </p:extLst>
  </p:cSld>
  <p:clrMapOvr>
    <a:masterClrMapping/>
  </p:clrMapOvr>
  <p:transition spd="slow" advClick="0">
    <p:push dir="u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77D58058-BD14-4845-947D-4A9B79A00D09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48072990"/>
      </p:ext>
    </p:extLst>
  </p:cSld>
  <p:clrMapOvr>
    <a:masterClrMapping/>
  </p:clrMapOvr>
  <p:transition spd="slow" advClick="0">
    <p:push dir="u"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1" y="274640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2" y="274640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18ECB469-C949-4E3F-B0CB-0C15DA7B7F92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89330744"/>
      </p:ext>
    </p:extLst>
  </p:cSld>
  <p:clrMapOvr>
    <a:masterClrMapping/>
  </p:clrMapOvr>
  <p:transition spd="slow" advClick="0">
    <p:push dir="u"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259015906"/>
      </p:ext>
    </p:extLst>
  </p:cSld>
  <p:clrMapOvr>
    <a:masterClrMapping/>
  </p:clrMapOvr>
  <p:transition spd="slow" advClick="0">
    <p:push dir="u"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图片 13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7111"/>
          <a:stretch/>
        </p:blipFill>
        <p:spPr>
          <a:xfrm>
            <a:off x="-1" y="0"/>
            <a:ext cx="12192001" cy="6858000"/>
          </a:xfrm>
          <a:prstGeom prst="rect">
            <a:avLst/>
          </a:prstGeom>
        </p:spPr>
      </p:pic>
      <p:pic>
        <p:nvPicPr>
          <p:cNvPr id="19" name="图片 1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5" y="4610926"/>
            <a:ext cx="12192015" cy="22470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85935292"/>
      </p:ext>
    </p:extLst>
  </p:cSld>
  <p:clrMapOvr>
    <a:masterClrMapping/>
  </p:clrMapOvr>
  <p:transition spd="slow" advClick="0">
    <p:push dir="u"/>
  </p:transition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图片 13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7111"/>
          <a:stretch/>
        </p:blipFill>
        <p:spPr>
          <a:xfrm>
            <a:off x="-1" y="0"/>
            <a:ext cx="12192001" cy="6858000"/>
          </a:xfrm>
          <a:prstGeom prst="rect">
            <a:avLst/>
          </a:prstGeom>
        </p:spPr>
      </p:pic>
      <p:pic>
        <p:nvPicPr>
          <p:cNvPr id="19" name="图片 1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5" y="4610926"/>
            <a:ext cx="12192015" cy="22470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6137713"/>
      </p:ext>
    </p:extLst>
  </p:cSld>
  <p:clrMapOvr>
    <a:masterClrMapping/>
  </p:clrMapOvr>
  <p:transition spd="slow" advClick="0">
    <p:push dir="u"/>
  </p:transition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222500"/>
      </p:ext>
    </p:extLst>
  </p:cSld>
  <p:clrMapOvr>
    <a:masterClrMapping/>
  </p:clrMapOvr>
  <p:transition spd="slow" advClick="0">
    <p:push dir="u"/>
  </p:transition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8201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  <a:prstGeom prst="rect">
            <a:avLst/>
          </a:prstGeo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  <a:prstGeom prst="rect">
            <a:avLst/>
          </a:prstGeo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>
          <a:xfrm>
            <a:off x="838201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63D3F9F-ACD9-488C-83AD-AED08AE1FCA5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>
          <a:xfrm>
            <a:off x="4038601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4C4C78C1-3AEF-4BED-B725-E77D0456D97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311189363"/>
      </p:ext>
    </p:extLst>
  </p:cSld>
  <p:clrMapOvr>
    <a:masterClrMapping/>
  </p:clrMapOvr>
  <p:transition spd="slow" advClick="0">
    <p:push dir="u"/>
  </p:transition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9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9789" y="1681163"/>
            <a:ext cx="5157787" cy="82391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063" indent="0">
              <a:buNone/>
              <a:defRPr sz="2000" b="1"/>
            </a:lvl2pPr>
            <a:lvl3pPr marL="914126" indent="0">
              <a:buNone/>
              <a:defRPr sz="1800" b="1"/>
            </a:lvl3pPr>
            <a:lvl4pPr marL="1371189" indent="0">
              <a:buNone/>
              <a:defRPr sz="1600" b="1"/>
            </a:lvl4pPr>
            <a:lvl5pPr marL="1828251" indent="0">
              <a:buNone/>
              <a:defRPr sz="1600" b="1"/>
            </a:lvl5pPr>
            <a:lvl6pPr marL="2285314" indent="0">
              <a:buNone/>
              <a:defRPr sz="1600" b="1"/>
            </a:lvl6pPr>
            <a:lvl7pPr marL="2742377" indent="0">
              <a:buNone/>
              <a:defRPr sz="1600" b="1"/>
            </a:lvl7pPr>
            <a:lvl8pPr marL="3199440" indent="0">
              <a:buNone/>
              <a:defRPr sz="1600" b="1"/>
            </a:lvl8pPr>
            <a:lvl9pPr marL="3656503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839789" y="2505075"/>
            <a:ext cx="5157787" cy="3684588"/>
          </a:xfrm>
          <a:prstGeom prst="rect">
            <a:avLst/>
          </a:prstGeo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6172201" y="1681163"/>
            <a:ext cx="5183188" cy="82391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063" indent="0">
              <a:buNone/>
              <a:defRPr sz="2000" b="1"/>
            </a:lvl2pPr>
            <a:lvl3pPr marL="914126" indent="0">
              <a:buNone/>
              <a:defRPr sz="1800" b="1"/>
            </a:lvl3pPr>
            <a:lvl4pPr marL="1371189" indent="0">
              <a:buNone/>
              <a:defRPr sz="1600" b="1"/>
            </a:lvl4pPr>
            <a:lvl5pPr marL="1828251" indent="0">
              <a:buNone/>
              <a:defRPr sz="1600" b="1"/>
            </a:lvl5pPr>
            <a:lvl6pPr marL="2285314" indent="0">
              <a:buNone/>
              <a:defRPr sz="1600" b="1"/>
            </a:lvl6pPr>
            <a:lvl7pPr marL="2742377" indent="0">
              <a:buNone/>
              <a:defRPr sz="1600" b="1"/>
            </a:lvl7pPr>
            <a:lvl8pPr marL="3199440" indent="0">
              <a:buNone/>
              <a:defRPr sz="1600" b="1"/>
            </a:lvl8pPr>
            <a:lvl9pPr marL="3656503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6172201" y="2505075"/>
            <a:ext cx="5183188" cy="3684588"/>
          </a:xfrm>
          <a:prstGeom prst="rect">
            <a:avLst/>
          </a:prstGeo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>
          <a:xfrm>
            <a:off x="838201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63D3F9F-ACD9-488C-83AD-AED08AE1FCA5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>
          <a:xfrm>
            <a:off x="4038601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4C4C78C1-3AEF-4BED-B725-E77D0456D97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547385958"/>
      </p:ext>
    </p:extLst>
  </p:cSld>
  <p:clrMapOvr>
    <a:masterClrMapping/>
  </p:clrMapOvr>
  <p:transition spd="slow" advClick="0">
    <p:push dir="u"/>
  </p:transition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8201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>
          <a:xfrm>
            <a:off x="838201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63D3F9F-ACD9-488C-83AD-AED08AE1FCA5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>
          <a:xfrm>
            <a:off x="4038601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4C4C78C1-3AEF-4BED-B725-E77D0456D97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719167540"/>
      </p:ext>
    </p:extLst>
  </p:cSld>
  <p:clrMapOvr>
    <a:masterClrMapping/>
  </p:clrMapOvr>
  <p:transition spd="slow" advClick="0">
    <p:push dir="u"/>
  </p:transition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>
          <a:xfrm>
            <a:off x="838201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63D3F9F-ACD9-488C-83AD-AED08AE1FCA5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>
          <a:xfrm>
            <a:off x="4038601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4C4C78C1-3AEF-4BED-B725-E77D0456D97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46817495"/>
      </p:ext>
    </p:extLst>
  </p:cSld>
  <p:clrMapOvr>
    <a:masterClrMapping/>
  </p:clrMapOvr>
  <p:transition spd="slow" advClick="0">
    <p:push dir="u"/>
  </p:transition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9" y="457201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199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5183188" y="987426"/>
            <a:ext cx="6172200" cy="4873625"/>
          </a:xfrm>
          <a:prstGeom prst="rect">
            <a:avLst/>
          </a:prstGeom>
        </p:spPr>
        <p:txBody>
          <a:bodyPr/>
          <a:lstStyle>
            <a:lvl1pPr>
              <a:defRPr sz="3199"/>
            </a:lvl1pPr>
            <a:lvl2pPr>
              <a:defRPr sz="2799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9" y="2057400"/>
            <a:ext cx="3932237" cy="3811588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6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>
          <a:xfrm>
            <a:off x="838201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63D3F9F-ACD9-488C-83AD-AED08AE1FCA5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>
          <a:xfrm>
            <a:off x="4038601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4C4C78C1-3AEF-4BED-B725-E77D0456D97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925484042"/>
      </p:ext>
    </p:extLst>
  </p:cSld>
  <p:clrMapOvr>
    <a:masterClrMapping/>
  </p:clrMapOvr>
  <p:transition spd="slow" advClick="0">
    <p:push dir="u"/>
  </p:transition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9" y="457201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199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5183188" y="987426"/>
            <a:ext cx="6172200" cy="4873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199"/>
            </a:lvl1pPr>
            <a:lvl2pPr marL="457063" indent="0">
              <a:buNone/>
              <a:defRPr sz="2799"/>
            </a:lvl2pPr>
            <a:lvl3pPr marL="914126" indent="0">
              <a:buNone/>
              <a:defRPr sz="2400"/>
            </a:lvl3pPr>
            <a:lvl4pPr marL="1371189" indent="0">
              <a:buNone/>
              <a:defRPr sz="2000"/>
            </a:lvl4pPr>
            <a:lvl5pPr marL="1828251" indent="0">
              <a:buNone/>
              <a:defRPr sz="2000"/>
            </a:lvl5pPr>
            <a:lvl6pPr marL="2285314" indent="0">
              <a:buNone/>
              <a:defRPr sz="2000"/>
            </a:lvl6pPr>
            <a:lvl7pPr marL="2742377" indent="0">
              <a:buNone/>
              <a:defRPr sz="2000"/>
            </a:lvl7pPr>
            <a:lvl8pPr marL="3199440" indent="0">
              <a:buNone/>
              <a:defRPr sz="2000"/>
            </a:lvl8pPr>
            <a:lvl9pPr marL="3656503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9" y="2057400"/>
            <a:ext cx="3932237" cy="3811588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6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>
          <a:xfrm>
            <a:off x="838201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63D3F9F-ACD9-488C-83AD-AED08AE1FCA5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>
          <a:xfrm>
            <a:off x="4038601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4C4C78C1-3AEF-4BED-B725-E77D0456D97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20630168"/>
      </p:ext>
    </p:extLst>
  </p:cSld>
  <p:clrMapOvr>
    <a:masterClrMapping/>
  </p:clrMapOvr>
  <p:transition spd="slow" advClick="0">
    <p:push dir="u"/>
  </p:transition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8201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838201" y="1825625"/>
            <a:ext cx="10515600" cy="4351338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>
          <a:xfrm>
            <a:off x="838201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63D3F9F-ACD9-488C-83AD-AED08AE1FCA5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>
          <a:xfrm>
            <a:off x="4038601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4C4C78C1-3AEF-4BED-B725-E77D0456D97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04796035"/>
      </p:ext>
    </p:extLst>
  </p:cSld>
  <p:clrMapOvr>
    <a:masterClrMapping/>
  </p:clrMapOvr>
  <p:transition spd="slow" advClick="0">
    <p:push dir="u"/>
  </p:transition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&#10;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  <a:prstGeom prst="rect">
            <a:avLst/>
          </a:prstGeom>
        </p:spPr>
        <p:txBody>
          <a:bodyPr vert="eaVert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>
          <a:xfrm>
            <a:off x="838201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63D3F9F-ACD9-488C-83AD-AED08AE1FCA5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>
          <a:xfrm>
            <a:off x="4038601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4C4C78C1-3AEF-4BED-B725-E77D0456D97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722363784"/>
      </p:ext>
    </p:extLst>
  </p:cSld>
  <p:clrMapOvr>
    <a:masterClrMapping/>
  </p:clrMapOvr>
  <p:transition spd="slow" advClick="0">
    <p:push dir="u"/>
  </p:transition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524001" y="1122364"/>
            <a:ext cx="9144000" cy="2387600"/>
          </a:xfrm>
          <a:prstGeom prst="rect">
            <a:avLst/>
          </a:prstGeom>
        </p:spPr>
        <p:txBody>
          <a:bodyPr anchor="b"/>
          <a:lstStyle>
            <a:lvl1pPr algn="ctr">
              <a:defRPr sz="5998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524001" y="3602038"/>
            <a:ext cx="9144000" cy="1655762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2400"/>
            </a:lvl1pPr>
            <a:lvl2pPr marL="457063" indent="0" algn="ctr">
              <a:buNone/>
              <a:defRPr sz="2000"/>
            </a:lvl2pPr>
            <a:lvl3pPr marL="914126" indent="0" algn="ctr">
              <a:buNone/>
              <a:defRPr sz="1800"/>
            </a:lvl3pPr>
            <a:lvl4pPr marL="1371189" indent="0" algn="ctr">
              <a:buNone/>
              <a:defRPr sz="1600"/>
            </a:lvl4pPr>
            <a:lvl5pPr marL="1828251" indent="0" algn="ctr">
              <a:buNone/>
              <a:defRPr sz="1600"/>
            </a:lvl5pPr>
            <a:lvl6pPr marL="2285314" indent="0" algn="ctr">
              <a:buNone/>
              <a:defRPr sz="1600"/>
            </a:lvl6pPr>
            <a:lvl7pPr marL="2742377" indent="0" algn="ctr">
              <a:buNone/>
              <a:defRPr sz="1600"/>
            </a:lvl7pPr>
            <a:lvl8pPr marL="3199440" indent="0" algn="ctr">
              <a:buNone/>
              <a:defRPr sz="1600"/>
            </a:lvl8pPr>
            <a:lvl9pPr marL="3656503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>
          <a:xfrm>
            <a:off x="838201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3E26BC15-B161-4C75-9B3A-128C91250747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>
          <a:xfrm>
            <a:off x="4038601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58B4E113-1DE2-475C-BE03-FB3C594330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23402283"/>
      </p:ext>
    </p:extLst>
  </p:cSld>
  <p:clrMapOvr>
    <a:masterClrMapping/>
  </p:clrMapOvr>
  <p:transition spd="slow" advClick="0">
    <p:push dir="u"/>
  </p:transition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3ED1F5A9-BA18-46D8-B817-185174307E6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副标题 2">
            <a:extLst>
              <a:ext uri="{FF2B5EF4-FFF2-40B4-BE49-F238E27FC236}">
                <a16:creationId xmlns="" xmlns:a16="http://schemas.microsoft.com/office/drawing/2014/main" id="{1749AA6E-1759-4977-B956-D572DAD0E94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</a:p>
        </p:txBody>
      </p:sp>
      <p:sp>
        <p:nvSpPr>
          <p:cNvPr id="4" name="日期占位符 3">
            <a:extLst>
              <a:ext uri="{FF2B5EF4-FFF2-40B4-BE49-F238E27FC236}">
                <a16:creationId xmlns="" xmlns:a16="http://schemas.microsoft.com/office/drawing/2014/main" id="{188D6A9C-99ED-43B0-8962-765A7938EB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5" name="页脚占位符 4">
            <a:extLst>
              <a:ext uri="{FF2B5EF4-FFF2-40B4-BE49-F238E27FC236}">
                <a16:creationId xmlns="" xmlns:a16="http://schemas.microsoft.com/office/drawing/2014/main" id="{C94C73B2-67E4-48BD-B26F-411D53453C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>
            <a:extLst>
              <a:ext uri="{FF2B5EF4-FFF2-40B4-BE49-F238E27FC236}">
                <a16:creationId xmlns="" xmlns:a16="http://schemas.microsoft.com/office/drawing/2014/main" id="{E05C24E0-B169-4B9D-8DFB-2FE9BA3DE3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839610685"/>
      </p:ext>
    </p:extLst>
  </p:cSld>
  <p:clrMapOvr>
    <a:masterClrMapping/>
  </p:clrMapOvr>
  <p:transition spd="slow" advClick="0" advTm="2000">
    <p:push dir="u"/>
  </p:transition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FED06620-7D6B-473B-85DC-6C7B2BBCB2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>
            <a:extLst>
              <a:ext uri="{FF2B5EF4-FFF2-40B4-BE49-F238E27FC236}">
                <a16:creationId xmlns="" xmlns:a16="http://schemas.microsoft.com/office/drawing/2014/main" id="{F80DE881-E7B1-442D-ACB2-C85BC3C4C9E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4" name="日期占位符 3">
            <a:extLst>
              <a:ext uri="{FF2B5EF4-FFF2-40B4-BE49-F238E27FC236}">
                <a16:creationId xmlns="" xmlns:a16="http://schemas.microsoft.com/office/drawing/2014/main" id="{F117FF65-BF48-4B7E-8DD4-ED3BD83D9A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5" name="页脚占位符 4">
            <a:extLst>
              <a:ext uri="{FF2B5EF4-FFF2-40B4-BE49-F238E27FC236}">
                <a16:creationId xmlns="" xmlns:a16="http://schemas.microsoft.com/office/drawing/2014/main" id="{E62B445E-F817-4095-A9A8-C54895942B8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>
            <a:extLst>
              <a:ext uri="{FF2B5EF4-FFF2-40B4-BE49-F238E27FC236}">
                <a16:creationId xmlns="" xmlns:a16="http://schemas.microsoft.com/office/drawing/2014/main" id="{BCF8503E-A895-462D-8ED8-7DECD1D267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1809152"/>
      </p:ext>
    </p:extLst>
  </p:cSld>
  <p:clrMapOvr>
    <a:masterClrMapping/>
  </p:clrMapOvr>
  <p:transition spd="slow" advClick="0" advTm="2000">
    <p:push dir="u"/>
  </p:transition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17702B53-05C4-417A-8603-1A8098AC71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>
            <a:extLst>
              <a:ext uri="{FF2B5EF4-FFF2-40B4-BE49-F238E27FC236}">
                <a16:creationId xmlns="" xmlns:a16="http://schemas.microsoft.com/office/drawing/2014/main" id="{27029D73-437E-4E2B-A5C6-FF5A908E608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日期占位符 3">
            <a:extLst>
              <a:ext uri="{FF2B5EF4-FFF2-40B4-BE49-F238E27FC236}">
                <a16:creationId xmlns="" xmlns:a16="http://schemas.microsoft.com/office/drawing/2014/main" id="{B961EA72-6481-4F7A-B4F6-B323011828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5" name="页脚占位符 4">
            <a:extLst>
              <a:ext uri="{FF2B5EF4-FFF2-40B4-BE49-F238E27FC236}">
                <a16:creationId xmlns="" xmlns:a16="http://schemas.microsoft.com/office/drawing/2014/main" id="{57FFB00E-DD80-4BA1-B540-80E9550EA5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>
            <a:extLst>
              <a:ext uri="{FF2B5EF4-FFF2-40B4-BE49-F238E27FC236}">
                <a16:creationId xmlns="" xmlns:a16="http://schemas.microsoft.com/office/drawing/2014/main" id="{ADA54000-377F-4297-9F62-C023697DE76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173333260"/>
      </p:ext>
    </p:extLst>
  </p:cSld>
  <p:clrMapOvr>
    <a:masterClrMapping/>
  </p:clrMapOvr>
  <p:transition spd="slow" advClick="0" advTm="2000">
    <p:push dir="u"/>
  </p:transition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7AB1EF18-0EFB-4AAB-95AC-4A8799C3B9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>
            <a:extLst>
              <a:ext uri="{FF2B5EF4-FFF2-40B4-BE49-F238E27FC236}">
                <a16:creationId xmlns="" xmlns:a16="http://schemas.microsoft.com/office/drawing/2014/main" id="{E5E90134-DA3F-4CF2-BD8D-8C8DC43A67A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4" name="内容占位符 3">
            <a:extLst>
              <a:ext uri="{FF2B5EF4-FFF2-40B4-BE49-F238E27FC236}">
                <a16:creationId xmlns="" xmlns:a16="http://schemas.microsoft.com/office/drawing/2014/main" id="{74EE5052-066D-42F6-B43C-0A1FC62FDD8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5" name="日期占位符 4">
            <a:extLst>
              <a:ext uri="{FF2B5EF4-FFF2-40B4-BE49-F238E27FC236}">
                <a16:creationId xmlns="" xmlns:a16="http://schemas.microsoft.com/office/drawing/2014/main" id="{7A197B82-7021-435C-9F88-D3CA55968F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6" name="页脚占位符 5">
            <a:extLst>
              <a:ext uri="{FF2B5EF4-FFF2-40B4-BE49-F238E27FC236}">
                <a16:creationId xmlns="" xmlns:a16="http://schemas.microsoft.com/office/drawing/2014/main" id="{240E0DD5-B7DF-4C23-A429-5EB760E43B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>
            <a:extLst>
              <a:ext uri="{FF2B5EF4-FFF2-40B4-BE49-F238E27FC236}">
                <a16:creationId xmlns="" xmlns:a16="http://schemas.microsoft.com/office/drawing/2014/main" id="{E7E37B5D-462E-455A-9499-4428238CE4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80193279"/>
      </p:ext>
    </p:extLst>
  </p:cSld>
  <p:clrMapOvr>
    <a:masterClrMapping/>
  </p:clrMapOvr>
  <p:transition spd="slow" advClick="0" advTm="2000">
    <p:push dir="u"/>
  </p:transition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BB38F0C8-5968-44A1-901B-97EEA57FE8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>
            <a:extLst>
              <a:ext uri="{FF2B5EF4-FFF2-40B4-BE49-F238E27FC236}">
                <a16:creationId xmlns="" xmlns:a16="http://schemas.microsoft.com/office/drawing/2014/main" id="{A285400B-5970-45DC-8D0A-723CAE9ABAF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内容占位符 3">
            <a:extLst>
              <a:ext uri="{FF2B5EF4-FFF2-40B4-BE49-F238E27FC236}">
                <a16:creationId xmlns="" xmlns:a16="http://schemas.microsoft.com/office/drawing/2014/main" id="{E901E978-BF2B-4B50-849E-EB48817187B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5" name="文本占位符 4">
            <a:extLst>
              <a:ext uri="{FF2B5EF4-FFF2-40B4-BE49-F238E27FC236}">
                <a16:creationId xmlns="" xmlns:a16="http://schemas.microsoft.com/office/drawing/2014/main" id="{B7190553-FAE7-4EB8-B4CD-D169EDF673C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内容占位符 5">
            <a:extLst>
              <a:ext uri="{FF2B5EF4-FFF2-40B4-BE49-F238E27FC236}">
                <a16:creationId xmlns="" xmlns:a16="http://schemas.microsoft.com/office/drawing/2014/main" id="{BBE8D990-0A0C-4A76-B5BD-977086D0058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7" name="日期占位符 6">
            <a:extLst>
              <a:ext uri="{FF2B5EF4-FFF2-40B4-BE49-F238E27FC236}">
                <a16:creationId xmlns="" xmlns:a16="http://schemas.microsoft.com/office/drawing/2014/main" id="{C7DC7EAE-51AB-4778-BCC7-086613716B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8" name="页脚占位符 7">
            <a:extLst>
              <a:ext uri="{FF2B5EF4-FFF2-40B4-BE49-F238E27FC236}">
                <a16:creationId xmlns="" xmlns:a16="http://schemas.microsoft.com/office/drawing/2014/main" id="{AB95F603-15F6-405A-846D-EA8CEABF58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>
            <a:extLst>
              <a:ext uri="{FF2B5EF4-FFF2-40B4-BE49-F238E27FC236}">
                <a16:creationId xmlns="" xmlns:a16="http://schemas.microsoft.com/office/drawing/2014/main" id="{5515A81D-BABC-4549-A962-02A3855F9D5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857747257"/>
      </p:ext>
    </p:extLst>
  </p:cSld>
  <p:clrMapOvr>
    <a:masterClrMapping/>
  </p:clrMapOvr>
  <p:transition spd="slow" advClick="0" advTm="2000">
    <p:push dir="u"/>
  </p:transition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CB955E8C-5569-4871-AB1F-64022F345FF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日期占位符 2">
            <a:extLst>
              <a:ext uri="{FF2B5EF4-FFF2-40B4-BE49-F238E27FC236}">
                <a16:creationId xmlns="" xmlns:a16="http://schemas.microsoft.com/office/drawing/2014/main" id="{31EDED3D-CCCF-41A1-B081-2EB4D413E0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4" name="页脚占位符 3">
            <a:extLst>
              <a:ext uri="{FF2B5EF4-FFF2-40B4-BE49-F238E27FC236}">
                <a16:creationId xmlns="" xmlns:a16="http://schemas.microsoft.com/office/drawing/2014/main" id="{3B99B15B-095D-4410-9AE5-55B3666CFE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>
            <a:extLst>
              <a:ext uri="{FF2B5EF4-FFF2-40B4-BE49-F238E27FC236}">
                <a16:creationId xmlns="" xmlns:a16="http://schemas.microsoft.com/office/drawing/2014/main" id="{FFF9EE8A-999C-4914-9849-31F9AFE144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77065253"/>
      </p:ext>
    </p:extLst>
  </p:cSld>
  <p:clrMapOvr>
    <a:masterClrMapping/>
  </p:clrMapOvr>
  <p:transition spd="slow" advClick="0" advTm="2000">
    <p:push dir="u"/>
  </p:transition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>
            <a:extLst>
              <a:ext uri="{FF2B5EF4-FFF2-40B4-BE49-F238E27FC236}">
                <a16:creationId xmlns="" xmlns:a16="http://schemas.microsoft.com/office/drawing/2014/main" id="{C99F6F71-6481-4BCD-8437-839CC6E5AED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3" name="页脚占位符 2">
            <a:extLst>
              <a:ext uri="{FF2B5EF4-FFF2-40B4-BE49-F238E27FC236}">
                <a16:creationId xmlns="" xmlns:a16="http://schemas.microsoft.com/office/drawing/2014/main" id="{7ED1E033-33C1-48ED-B4F3-C586C9BB0D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>
            <a:extLst>
              <a:ext uri="{FF2B5EF4-FFF2-40B4-BE49-F238E27FC236}">
                <a16:creationId xmlns="" xmlns:a16="http://schemas.microsoft.com/office/drawing/2014/main" id="{847CE355-20F3-42A2-AE00-CF50FD68A2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28574824"/>
      </p:ext>
    </p:extLst>
  </p:cSld>
  <p:clrMapOvr>
    <a:masterClrMapping/>
  </p:clrMapOvr>
  <p:transition spd="slow" advClick="0" advTm="2000">
    <p:push dir="u"/>
  </p:transition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7228236B-3357-4BAD-936E-E9FEE795FA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>
            <a:extLst>
              <a:ext uri="{FF2B5EF4-FFF2-40B4-BE49-F238E27FC236}">
                <a16:creationId xmlns="" xmlns:a16="http://schemas.microsoft.com/office/drawing/2014/main" id="{099F4979-D751-4098-A322-663B28A78D3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4" name="文本占位符 3">
            <a:extLst>
              <a:ext uri="{FF2B5EF4-FFF2-40B4-BE49-F238E27FC236}">
                <a16:creationId xmlns="" xmlns:a16="http://schemas.microsoft.com/office/drawing/2014/main" id="{247B6FD5-279B-4FDE-BD3A-9F174EA16F8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>
            <a:extLst>
              <a:ext uri="{FF2B5EF4-FFF2-40B4-BE49-F238E27FC236}">
                <a16:creationId xmlns="" xmlns:a16="http://schemas.microsoft.com/office/drawing/2014/main" id="{55A4F6F5-EAC2-44B5-B846-AD8E473D26E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6" name="页脚占位符 5">
            <a:extLst>
              <a:ext uri="{FF2B5EF4-FFF2-40B4-BE49-F238E27FC236}">
                <a16:creationId xmlns="" xmlns:a16="http://schemas.microsoft.com/office/drawing/2014/main" id="{5A6A5F6C-2D87-4791-BA6B-68D6B6F567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>
            <a:extLst>
              <a:ext uri="{FF2B5EF4-FFF2-40B4-BE49-F238E27FC236}">
                <a16:creationId xmlns="" xmlns:a16="http://schemas.microsoft.com/office/drawing/2014/main" id="{E54088BE-631A-45B4-9A71-EF7361CDB2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50205192"/>
      </p:ext>
    </p:extLst>
  </p:cSld>
  <p:clrMapOvr>
    <a:masterClrMapping/>
  </p:clrMapOvr>
  <p:transition spd="slow" advClick="0" advTm="2000">
    <p:push dir="u"/>
  </p:transition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CC2156C2-EDB5-42CF-B183-A6685DA0DF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图片占位符 2">
            <a:extLst>
              <a:ext uri="{FF2B5EF4-FFF2-40B4-BE49-F238E27FC236}">
                <a16:creationId xmlns="" xmlns:a16="http://schemas.microsoft.com/office/drawing/2014/main" id="{71458D04-36ED-45A0-A4EF-AA3E2DE9144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>
            <a:extLst>
              <a:ext uri="{FF2B5EF4-FFF2-40B4-BE49-F238E27FC236}">
                <a16:creationId xmlns="" xmlns:a16="http://schemas.microsoft.com/office/drawing/2014/main" id="{B2879E1C-33EE-497F-A8A1-88EA97A7387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>
            <a:extLst>
              <a:ext uri="{FF2B5EF4-FFF2-40B4-BE49-F238E27FC236}">
                <a16:creationId xmlns="" xmlns:a16="http://schemas.microsoft.com/office/drawing/2014/main" id="{18156269-0AB0-4BA4-BD43-CA721D87EE9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6" name="页脚占位符 5">
            <a:extLst>
              <a:ext uri="{FF2B5EF4-FFF2-40B4-BE49-F238E27FC236}">
                <a16:creationId xmlns="" xmlns:a16="http://schemas.microsoft.com/office/drawing/2014/main" id="{FAB8EA65-99B5-44F3-843B-3FFC7C227C0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>
            <a:extLst>
              <a:ext uri="{FF2B5EF4-FFF2-40B4-BE49-F238E27FC236}">
                <a16:creationId xmlns="" xmlns:a16="http://schemas.microsoft.com/office/drawing/2014/main" id="{D69D80DD-F03C-4F9C-A4F5-E894A33395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703274137"/>
      </p:ext>
    </p:extLst>
  </p:cSld>
  <p:clrMapOvr>
    <a:masterClrMapping/>
  </p:clrMapOvr>
  <p:transition spd="slow" advClick="0" advTm="2000">
    <p:push dir="u"/>
  </p:transition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755CCAB6-0640-4449-8FF4-67B86809099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>
            <a:extLst>
              <a:ext uri="{FF2B5EF4-FFF2-40B4-BE49-F238E27FC236}">
                <a16:creationId xmlns="" xmlns:a16="http://schemas.microsoft.com/office/drawing/2014/main" id="{26562272-DC12-4341-90B2-404828BAA52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4" name="日期占位符 3">
            <a:extLst>
              <a:ext uri="{FF2B5EF4-FFF2-40B4-BE49-F238E27FC236}">
                <a16:creationId xmlns="" xmlns:a16="http://schemas.microsoft.com/office/drawing/2014/main" id="{75696AA0-9B88-4898-9B23-848A3A52244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5" name="页脚占位符 4">
            <a:extLst>
              <a:ext uri="{FF2B5EF4-FFF2-40B4-BE49-F238E27FC236}">
                <a16:creationId xmlns="" xmlns:a16="http://schemas.microsoft.com/office/drawing/2014/main" id="{8EEAE22B-9369-4331-BEEE-C9B0B9540C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>
            <a:extLst>
              <a:ext uri="{FF2B5EF4-FFF2-40B4-BE49-F238E27FC236}">
                <a16:creationId xmlns="" xmlns:a16="http://schemas.microsoft.com/office/drawing/2014/main" id="{BA6276F2-F118-4EE5-A909-F926FE9B96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966351004"/>
      </p:ext>
    </p:extLst>
  </p:cSld>
  <p:clrMapOvr>
    <a:masterClrMapping/>
  </p:clrMapOvr>
  <p:transition spd="slow" advClick="0" advTm="2000">
    <p:push dir="u"/>
  </p:transition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>
            <a:extLst>
              <a:ext uri="{FF2B5EF4-FFF2-40B4-BE49-F238E27FC236}">
                <a16:creationId xmlns="" xmlns:a16="http://schemas.microsoft.com/office/drawing/2014/main" id="{8834E13E-2327-45ED-8F7B-11D481E988A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>
            <a:extLst>
              <a:ext uri="{FF2B5EF4-FFF2-40B4-BE49-F238E27FC236}">
                <a16:creationId xmlns="" xmlns:a16="http://schemas.microsoft.com/office/drawing/2014/main" id="{1854E8CB-6D13-42A9-B46A-A67D886A370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4" name="日期占位符 3">
            <a:extLst>
              <a:ext uri="{FF2B5EF4-FFF2-40B4-BE49-F238E27FC236}">
                <a16:creationId xmlns="" xmlns:a16="http://schemas.microsoft.com/office/drawing/2014/main" id="{53AC699A-1729-498E-9476-5D6494C227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5" name="页脚占位符 4">
            <a:extLst>
              <a:ext uri="{FF2B5EF4-FFF2-40B4-BE49-F238E27FC236}">
                <a16:creationId xmlns="" xmlns:a16="http://schemas.microsoft.com/office/drawing/2014/main" id="{0D18B888-7158-48B1-815D-01FCBFCC26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>
            <a:extLst>
              <a:ext uri="{FF2B5EF4-FFF2-40B4-BE49-F238E27FC236}">
                <a16:creationId xmlns="" xmlns:a16="http://schemas.microsoft.com/office/drawing/2014/main" id="{030225D4-F47C-44A0-B8F7-3036A95779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24157516"/>
      </p:ext>
    </p:extLst>
  </p:cSld>
  <p:clrMapOvr>
    <a:masterClrMapping/>
  </p:clrMapOvr>
  <p:transition spd="slow" advClick="0" advTm="2000">
    <p:push dir="u"/>
  </p:transition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524001" y="1122364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altLang="zh-CN"/>
              <a:t>Click to edit Master title style</a:t>
            </a:r>
            <a:endParaRPr lang="zh-CN" altLang="en-US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524001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altLang="zh-CN"/>
              <a:t>Click to edit Master subtitle style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95773564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/>
              <a:t>Click to edit Master title style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altLang="zh-CN"/>
              <a:t>Edit Master text styles</a:t>
            </a:r>
          </a:p>
          <a:p>
            <a:pPr lvl="1"/>
            <a:r>
              <a:rPr lang="en-US" altLang="zh-CN"/>
              <a:t>Second level</a:t>
            </a:r>
          </a:p>
          <a:p>
            <a:pPr lvl="2"/>
            <a:r>
              <a:rPr lang="en-US" altLang="zh-CN"/>
              <a:t>Third level</a:t>
            </a:r>
          </a:p>
          <a:p>
            <a:pPr lvl="3"/>
            <a:r>
              <a:rPr lang="en-US" altLang="zh-CN"/>
              <a:t>Fourth level</a:t>
            </a:r>
          </a:p>
          <a:p>
            <a:pPr lvl="4"/>
            <a:r>
              <a:rPr lang="en-US" altLang="zh-CN"/>
              <a:t>Fifth level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63787529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1851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altLang="zh-CN"/>
              <a:t>Click to edit Master title style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1851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altLang="zh-CN"/>
              <a:t>Edit Master text styles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15433343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/>
              <a:t>Click to edit Master title style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altLang="zh-CN"/>
              <a:t>Edit Master text styles</a:t>
            </a:r>
          </a:p>
          <a:p>
            <a:pPr lvl="1"/>
            <a:r>
              <a:rPr lang="en-US" altLang="zh-CN"/>
              <a:t>Second level</a:t>
            </a:r>
          </a:p>
          <a:p>
            <a:pPr lvl="2"/>
            <a:r>
              <a:rPr lang="en-US" altLang="zh-CN"/>
              <a:t>Third level</a:t>
            </a:r>
          </a:p>
          <a:p>
            <a:pPr lvl="3"/>
            <a:r>
              <a:rPr lang="en-US" altLang="zh-CN"/>
              <a:t>Fourth level</a:t>
            </a:r>
          </a:p>
          <a:p>
            <a:pPr lvl="4"/>
            <a:r>
              <a:rPr lang="en-US" altLang="zh-CN"/>
              <a:t>Fifth level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altLang="zh-CN"/>
              <a:t>Edit Master text styles</a:t>
            </a:r>
          </a:p>
          <a:p>
            <a:pPr lvl="1"/>
            <a:r>
              <a:rPr lang="en-US" altLang="zh-CN"/>
              <a:t>Second level</a:t>
            </a:r>
          </a:p>
          <a:p>
            <a:pPr lvl="2"/>
            <a:r>
              <a:rPr lang="en-US" altLang="zh-CN"/>
              <a:t>Third level</a:t>
            </a:r>
          </a:p>
          <a:p>
            <a:pPr lvl="3"/>
            <a:r>
              <a:rPr lang="en-US" altLang="zh-CN"/>
              <a:t>Fourth level</a:t>
            </a:r>
          </a:p>
          <a:p>
            <a:pPr lvl="4"/>
            <a:r>
              <a:rPr lang="en-US" altLang="zh-CN"/>
              <a:t>Fifth level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11574318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9" y="365125"/>
            <a:ext cx="10515600" cy="1325563"/>
          </a:xfrm>
        </p:spPr>
        <p:txBody>
          <a:bodyPr/>
          <a:lstStyle/>
          <a:p>
            <a:r>
              <a:rPr lang="en-US" altLang="zh-CN"/>
              <a:t>Click to edit Master title style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1186774" y="1778439"/>
            <a:ext cx="4873574" cy="823912"/>
          </a:xfrm>
        </p:spPr>
        <p:txBody>
          <a:bodyPr anchor="ctr" anchorCtr="0"/>
          <a:lstStyle>
            <a:lvl1pPr marL="0" indent="0">
              <a:buNone/>
              <a:defRPr sz="2800"/>
            </a:lvl1pPr>
            <a:lvl2pPr marL="457200" indent="0">
              <a:buNone/>
              <a:defRPr sz="2400"/>
            </a:lvl2pPr>
            <a:lvl3pPr marL="914400" indent="0">
              <a:buNone/>
              <a:defRPr sz="2000"/>
            </a:lvl3pPr>
            <a:lvl4pPr marL="1371600" indent="0">
              <a:buNone/>
              <a:defRPr sz="1800"/>
            </a:lvl4pPr>
            <a:lvl5pPr marL="1828800" indent="0">
              <a:buNone/>
              <a:defRPr sz="1800"/>
            </a:lvl5pPr>
            <a:lvl6pPr marL="2286000" indent="0">
              <a:buNone/>
              <a:defRPr sz="1800"/>
            </a:lvl6pPr>
            <a:lvl7pPr marL="2743200" indent="0">
              <a:buNone/>
              <a:defRPr sz="1800"/>
            </a:lvl7pPr>
            <a:lvl8pPr marL="3200400" indent="0">
              <a:buNone/>
              <a:defRPr sz="1800"/>
            </a:lvl8pPr>
            <a:lvl9pPr marL="3657600" indent="0">
              <a:buNone/>
              <a:defRPr sz="1800"/>
            </a:lvl9pPr>
          </a:lstStyle>
          <a:p>
            <a:pPr lvl="0"/>
            <a:r>
              <a:rPr lang="en-US" altLang="zh-CN"/>
              <a:t>Edit Master text styles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1186774" y="2665379"/>
            <a:ext cx="4873574" cy="3524284"/>
          </a:xfrm>
        </p:spPr>
        <p:txBody>
          <a:bodyPr/>
          <a:lstStyle/>
          <a:p>
            <a:pPr lvl="0"/>
            <a:r>
              <a:rPr lang="en-US" altLang="zh-CN"/>
              <a:t>Edit Master text styles</a:t>
            </a:r>
          </a:p>
          <a:p>
            <a:pPr lvl="1"/>
            <a:r>
              <a:rPr lang="en-US" altLang="zh-CN"/>
              <a:t>Second level</a:t>
            </a:r>
          </a:p>
          <a:p>
            <a:pPr lvl="2"/>
            <a:r>
              <a:rPr lang="en-US" altLang="zh-CN"/>
              <a:t>Third level</a:t>
            </a:r>
          </a:p>
          <a:p>
            <a:pPr lvl="3"/>
            <a:r>
              <a:rPr lang="en-US" altLang="zh-CN"/>
              <a:t>Fourth level</a:t>
            </a:r>
          </a:p>
          <a:p>
            <a:pPr lvl="4"/>
            <a:r>
              <a:rPr lang="en-US" altLang="zh-CN"/>
              <a:t>Fifth level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6256938" y="1778439"/>
            <a:ext cx="4897576" cy="823912"/>
          </a:xfrm>
        </p:spPr>
        <p:txBody>
          <a:bodyPr anchor="ctr" anchorCtr="0"/>
          <a:lstStyle>
            <a:lvl1pPr marL="0" indent="0">
              <a:buNone/>
              <a:defRPr sz="2800"/>
            </a:lvl1pPr>
            <a:lvl2pPr marL="457200" indent="0">
              <a:buNone/>
              <a:defRPr sz="2400"/>
            </a:lvl2pPr>
            <a:lvl3pPr marL="914400" indent="0">
              <a:buNone/>
              <a:defRPr sz="2000"/>
            </a:lvl3pPr>
            <a:lvl4pPr marL="1371600" indent="0">
              <a:buNone/>
              <a:defRPr sz="1800"/>
            </a:lvl4pPr>
            <a:lvl5pPr marL="1828800" indent="0">
              <a:buNone/>
              <a:defRPr sz="1800"/>
            </a:lvl5pPr>
            <a:lvl6pPr marL="2286000" indent="0">
              <a:buNone/>
              <a:defRPr sz="1800"/>
            </a:lvl6pPr>
            <a:lvl7pPr marL="2743200" indent="0">
              <a:buNone/>
              <a:defRPr sz="1800"/>
            </a:lvl7pPr>
            <a:lvl8pPr marL="3200400" indent="0">
              <a:buNone/>
              <a:defRPr sz="1800"/>
            </a:lvl8pPr>
            <a:lvl9pPr marL="3657600" indent="0">
              <a:buNone/>
              <a:defRPr sz="1800"/>
            </a:lvl9pPr>
          </a:lstStyle>
          <a:p>
            <a:pPr lvl="0"/>
            <a:r>
              <a:rPr lang="en-US" altLang="zh-CN"/>
              <a:t>Edit Master text styles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6256938" y="2665379"/>
            <a:ext cx="4897576" cy="3524284"/>
          </a:xfrm>
        </p:spPr>
        <p:txBody>
          <a:bodyPr/>
          <a:lstStyle/>
          <a:p>
            <a:pPr lvl="0"/>
            <a:r>
              <a:rPr lang="en-US" altLang="zh-CN"/>
              <a:t>Edit Master text styles</a:t>
            </a:r>
          </a:p>
          <a:p>
            <a:pPr lvl="1"/>
            <a:r>
              <a:rPr lang="en-US" altLang="zh-CN"/>
              <a:t>Second level</a:t>
            </a:r>
          </a:p>
          <a:p>
            <a:pPr lvl="2"/>
            <a:r>
              <a:rPr lang="en-US" altLang="zh-CN"/>
              <a:t>Third level</a:t>
            </a:r>
          </a:p>
          <a:p>
            <a:pPr lvl="3"/>
            <a:r>
              <a:rPr lang="en-US" altLang="zh-CN"/>
              <a:t>Fourth level</a:t>
            </a:r>
          </a:p>
          <a:p>
            <a:pPr lvl="4"/>
            <a:r>
              <a:rPr lang="en-US" altLang="zh-CN"/>
              <a:t>Fifth level</a:t>
            </a:r>
            <a:endParaRPr lang="zh-CN" altLang="en-US"/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0508372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/>
              <a:t>Click to edit Master title style</a:t>
            </a: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3825880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29307645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9" y="457201"/>
            <a:ext cx="4165349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altLang="zh-CN"/>
              <a:t>Click to edit Master title style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5183188" y="457201"/>
            <a:ext cx="6172200" cy="540385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altLang="zh-CN"/>
              <a:t>Click icon to add picture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9" y="2057400"/>
            <a:ext cx="4165349" cy="3811588"/>
          </a:xfrm>
        </p:spPr>
        <p:txBody>
          <a:bodyPr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altLang="zh-CN"/>
              <a:t>Edit Master text styles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8961608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altLang="zh-CN"/>
              <a:t>Click to edit Master title style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altLang="zh-CN"/>
              <a:t>Edit Master text styles</a:t>
            </a:r>
          </a:p>
          <a:p>
            <a:pPr lvl="1"/>
            <a:r>
              <a:rPr lang="en-US" altLang="zh-CN"/>
              <a:t>Second level</a:t>
            </a:r>
          </a:p>
          <a:p>
            <a:pPr lvl="2"/>
            <a:r>
              <a:rPr lang="en-US" altLang="zh-CN"/>
              <a:t>Third level</a:t>
            </a:r>
          </a:p>
          <a:p>
            <a:pPr lvl="3"/>
            <a:r>
              <a:rPr lang="en-US" altLang="zh-CN"/>
              <a:t>Fourth level</a:t>
            </a:r>
          </a:p>
          <a:p>
            <a:pPr lvl="4"/>
            <a:r>
              <a:rPr lang="en-US" altLang="zh-CN"/>
              <a:t>Fifth level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25903053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内容占位符 1"/>
          <p:cNvSpPr>
            <a:spLocks noGrp="1"/>
          </p:cNvSpPr>
          <p:nvPr>
            <p:ph/>
          </p:nvPr>
        </p:nvSpPr>
        <p:spPr>
          <a:xfrm>
            <a:off x="838201" y="365125"/>
            <a:ext cx="10515600" cy="5811838"/>
          </a:xfrm>
        </p:spPr>
        <p:txBody>
          <a:bodyPr/>
          <a:lstStyle/>
          <a:p>
            <a:pPr lvl="0"/>
            <a:r>
              <a:rPr lang="en-US" altLang="zh-CN"/>
              <a:t>Edit Master text styles</a:t>
            </a:r>
          </a:p>
          <a:p>
            <a:pPr lvl="1"/>
            <a:r>
              <a:rPr lang="en-US" altLang="zh-CN"/>
              <a:t>Second level</a:t>
            </a:r>
          </a:p>
          <a:p>
            <a:pPr lvl="2"/>
            <a:r>
              <a:rPr lang="en-US" altLang="zh-CN"/>
              <a:t>Third level</a:t>
            </a:r>
          </a:p>
          <a:p>
            <a:pPr lvl="3"/>
            <a:r>
              <a:rPr lang="en-US" altLang="zh-CN"/>
              <a:t>Fourth level</a:t>
            </a:r>
          </a:p>
          <a:p>
            <a:pPr lvl="4"/>
            <a:r>
              <a:rPr lang="en-US" altLang="zh-CN"/>
              <a:t>Fifth level</a:t>
            </a: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2821065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自定义版式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43484212"/>
      </p:ext>
    </p:extLst>
  </p:cSld>
  <p:clrMapOvr>
    <a:masterClrMapping/>
  </p:clrMapOvr>
  <p:transition spd="slow" advClick="0">
    <p:push dir="u"/>
  </p:transition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EB2C390A-AFE3-41E4-A75A-D70509158DB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5C35508C-451A-4442-A9F2-8985FD3E57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A8DA8CC5-9F13-4F0E-993D-5CCB41B940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1E47A0B-2B3D-4BA4-BE4E-8D9FCFB27B2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5564735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6309009D-0F5E-4A5C-AAB8-36939C7BB35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F745A576-CED8-41FD-916E-66BAEC5339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6B06F4C9-8059-4A3F-9F51-D233BC1041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692B20D-0F2D-4B35-B091-CAE7E1529F3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99483333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1E10C860-9872-4160-98D3-FE81127AAC6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D45C0732-43EB-429B-9228-F43D1C355B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8AD68754-360A-46A9-AE40-18C6969F3A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003A81-ED14-44E2-8713-7DD637505CE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860280876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xmlns="" id="{541E3EB4-F8CB-4ECA-9652-5A2A941F81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xmlns="" id="{B814E3C4-E0C4-4382-A272-588E7A88AF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xmlns="" id="{CE9F31D3-25DB-4CED-A197-1F5EC1D521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C5988F2-A79C-43D8-965D-6DCB2979C79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01700626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>
            <a:extLst>
              <a:ext uri="{FF2B5EF4-FFF2-40B4-BE49-F238E27FC236}">
                <a16:creationId xmlns:a16="http://schemas.microsoft.com/office/drawing/2014/main" xmlns="" id="{CBAE9A3C-1AFD-4A72-936C-D50387024C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xmlns="" id="{96B9E598-04BE-4DD0-AFD4-3ECFA8A37B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xmlns="" id="{0EEF2526-97A9-4146-987E-6C38BCC807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9AAF442-DBBA-4B61-9B96-7A817BCC2B2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81281006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>
            <a:extLst>
              <a:ext uri="{FF2B5EF4-FFF2-40B4-BE49-F238E27FC236}">
                <a16:creationId xmlns:a16="http://schemas.microsoft.com/office/drawing/2014/main" xmlns="" id="{7E8ABD85-5127-445C-90B5-60C532A9C7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4" name="Footer Placeholder 4">
            <a:extLst>
              <a:ext uri="{FF2B5EF4-FFF2-40B4-BE49-F238E27FC236}">
                <a16:creationId xmlns:a16="http://schemas.microsoft.com/office/drawing/2014/main" xmlns="" id="{15C4A46F-5666-44BC-966A-4137AFD4FA3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Slide Number Placeholder 5">
            <a:extLst>
              <a:ext uri="{FF2B5EF4-FFF2-40B4-BE49-F238E27FC236}">
                <a16:creationId xmlns:a16="http://schemas.microsoft.com/office/drawing/2014/main" xmlns="" id="{A884A68C-D7B1-4BDB-91BC-A1228E6486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2AC2B1-A56A-444D-8FAF-4B90292582C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6919337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>
            <a:extLst>
              <a:ext uri="{FF2B5EF4-FFF2-40B4-BE49-F238E27FC236}">
                <a16:creationId xmlns:a16="http://schemas.microsoft.com/office/drawing/2014/main" xmlns="" id="{2A9469A4-6F78-40B7-8815-0FC59FBF5A8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xmlns="" id="{08AC902B-0AE1-46D7-82E5-41EFBE4FF45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4" name="Slide Number Placeholder 5">
            <a:extLst>
              <a:ext uri="{FF2B5EF4-FFF2-40B4-BE49-F238E27FC236}">
                <a16:creationId xmlns:a16="http://schemas.microsoft.com/office/drawing/2014/main" xmlns="" id="{21C9DFBD-F50C-42CE-B11F-91281DE970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BF72AFE-A389-43A8-94C0-C2AD211DA8FA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902119006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xmlns="" id="{C775451F-587C-497C-8585-5950667AD92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xmlns="" id="{374847CD-4E33-4903-A269-A73F26A6A5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xmlns="" id="{FA590A09-BEBB-4016-A52C-C600F369F6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2DC017E-8CD3-4ED0-939C-56BCA7C7172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103264497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xmlns="" id="{D635E2DA-0F49-49BD-AB44-6C606A9D502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xmlns="" id="{ABD33944-3AB8-4881-89FB-A299EC6775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xmlns="" id="{ADDA788D-2F43-49D4-83F3-B025D91004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74EF1A-19B0-4068-8BAC-7FFA4467DA74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53201383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31A1BE46-C4C2-4C83-AFFC-805E261AF11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0A8B666B-54D2-4FC9-840E-11FEAB904A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F2907D54-CB7E-41D2-902F-14B49CCD0B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30F3E85-BEAD-4670-9D1E-8A51D0099C6A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5602607"/>
      </p:ext>
    </p:extLst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8A03540A-D95E-4073-AB01-19AD2396A8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CCE9690A-4652-4E4A-AD8F-4ECED950A19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57E31F61-9F30-425C-A9BE-47FC08688F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58D445A-8EB1-485B-BFCF-5091D496214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04351552"/>
      </p:ext>
    </p:extLst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xmlns="" id="{1CA4B714-71B2-41DB-800E-897A659E95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xmlns="" id="{0F69B3AE-DA60-403C-8621-40D102D783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xmlns="" id="{B5C25A45-367B-4A3D-9CBC-2B3B97F30E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AFBCED-7969-41E5-995D-C68E1BE5DDA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77405271"/>
      </p:ext>
    </p:extLst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itle, Conten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6197600" y="1600200"/>
            <a:ext cx="5384800" cy="21859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6197600" y="3938589"/>
            <a:ext cx="5384800" cy="218757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Date Placeholder 3">
            <a:extLst>
              <a:ext uri="{FF2B5EF4-FFF2-40B4-BE49-F238E27FC236}">
                <a16:creationId xmlns:a16="http://schemas.microsoft.com/office/drawing/2014/main" xmlns="" id="{92A578E7-2564-44E8-9C3A-642AE10EDA7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xmlns="" id="{A1F168FB-189D-4050-A231-49517F3A6EC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xmlns="" id="{62114469-38CB-442A-854F-069C21FC9D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B3A6709-2A28-4636-A76F-2C5B230D31C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454829002"/>
      </p:ext>
    </p:extLst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6C88B9-C7C1-410B-8F28-8E78411F0B55}" type="datetimeFigureOut">
              <a:rPr lang="en-US" smtClean="0"/>
              <a:pPr/>
              <a:t>27-Feb-24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2C3C63-A1CA-4335-8ACB-AD24364123C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47387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1.jp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1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6.xml"/><Relationship Id="rId7" Type="http://schemas.openxmlformats.org/officeDocument/2006/relationships/slideLayout" Target="../slideLayouts/slideLayout20.xml"/><Relationship Id="rId12" Type="http://schemas.openxmlformats.org/officeDocument/2006/relationships/slideLayout" Target="../slideLayouts/slideLayout25.xml"/><Relationship Id="rId2" Type="http://schemas.openxmlformats.org/officeDocument/2006/relationships/slideLayout" Target="../slideLayouts/slideLayout15.xml"/><Relationship Id="rId1" Type="http://schemas.openxmlformats.org/officeDocument/2006/relationships/slideLayout" Target="../slideLayouts/slideLayout14.xml"/><Relationship Id="rId6" Type="http://schemas.openxmlformats.org/officeDocument/2006/relationships/slideLayout" Target="../slideLayouts/slideLayout19.xml"/><Relationship Id="rId11" Type="http://schemas.openxmlformats.org/officeDocument/2006/relationships/slideLayout" Target="../slideLayouts/slideLayout24.xml"/><Relationship Id="rId5" Type="http://schemas.openxmlformats.org/officeDocument/2006/relationships/slideLayout" Target="../slideLayouts/slideLayout18.xml"/><Relationship Id="rId10" Type="http://schemas.openxmlformats.org/officeDocument/2006/relationships/slideLayout" Target="../slideLayouts/slideLayout23.xml"/><Relationship Id="rId4" Type="http://schemas.openxmlformats.org/officeDocument/2006/relationships/slideLayout" Target="../slideLayouts/slideLayout17.xml"/><Relationship Id="rId9" Type="http://schemas.openxmlformats.org/officeDocument/2006/relationships/slideLayout" Target="../slideLayouts/slideLayout22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3.xml"/><Relationship Id="rId3" Type="http://schemas.openxmlformats.org/officeDocument/2006/relationships/slideLayout" Target="../slideLayouts/slideLayout28.xml"/><Relationship Id="rId7" Type="http://schemas.openxmlformats.org/officeDocument/2006/relationships/slideLayout" Target="../slideLayouts/slideLayout32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7.xml"/><Relationship Id="rId1" Type="http://schemas.openxmlformats.org/officeDocument/2006/relationships/slideLayout" Target="../slideLayouts/slideLayout26.xml"/><Relationship Id="rId6" Type="http://schemas.openxmlformats.org/officeDocument/2006/relationships/slideLayout" Target="../slideLayouts/slideLayout31.xml"/><Relationship Id="rId11" Type="http://schemas.openxmlformats.org/officeDocument/2006/relationships/slideLayout" Target="../slideLayouts/slideLayout36.xml"/><Relationship Id="rId5" Type="http://schemas.openxmlformats.org/officeDocument/2006/relationships/slideLayout" Target="../slideLayouts/slideLayout30.xml"/><Relationship Id="rId10" Type="http://schemas.openxmlformats.org/officeDocument/2006/relationships/slideLayout" Target="../slideLayouts/slideLayout35.xml"/><Relationship Id="rId4" Type="http://schemas.openxmlformats.org/officeDocument/2006/relationships/slideLayout" Target="../slideLayouts/slideLayout29.xml"/><Relationship Id="rId9" Type="http://schemas.openxmlformats.org/officeDocument/2006/relationships/slideLayout" Target="../slideLayouts/slideLayout34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4.xml"/><Relationship Id="rId3" Type="http://schemas.openxmlformats.org/officeDocument/2006/relationships/slideLayout" Target="../slideLayouts/slideLayout39.xml"/><Relationship Id="rId7" Type="http://schemas.openxmlformats.org/officeDocument/2006/relationships/slideLayout" Target="../slideLayouts/slideLayout43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38.xml"/><Relationship Id="rId1" Type="http://schemas.openxmlformats.org/officeDocument/2006/relationships/slideLayout" Target="../slideLayouts/slideLayout37.xml"/><Relationship Id="rId6" Type="http://schemas.openxmlformats.org/officeDocument/2006/relationships/slideLayout" Target="../slideLayouts/slideLayout42.xml"/><Relationship Id="rId11" Type="http://schemas.openxmlformats.org/officeDocument/2006/relationships/slideLayout" Target="../slideLayouts/slideLayout47.xml"/><Relationship Id="rId5" Type="http://schemas.openxmlformats.org/officeDocument/2006/relationships/slideLayout" Target="../slideLayouts/slideLayout41.xml"/><Relationship Id="rId10" Type="http://schemas.openxmlformats.org/officeDocument/2006/relationships/slideLayout" Target="../slideLayouts/slideLayout46.xml"/><Relationship Id="rId4" Type="http://schemas.openxmlformats.org/officeDocument/2006/relationships/slideLayout" Target="../slideLayouts/slideLayout40.xml"/><Relationship Id="rId9" Type="http://schemas.openxmlformats.org/officeDocument/2006/relationships/slideLayout" Target="../slideLayouts/slideLayout45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5.xml"/><Relationship Id="rId13" Type="http://schemas.openxmlformats.org/officeDocument/2006/relationships/slideLayout" Target="../slideLayouts/slideLayout60.xml"/><Relationship Id="rId3" Type="http://schemas.openxmlformats.org/officeDocument/2006/relationships/slideLayout" Target="../slideLayouts/slideLayout50.xml"/><Relationship Id="rId7" Type="http://schemas.openxmlformats.org/officeDocument/2006/relationships/slideLayout" Target="../slideLayouts/slideLayout54.xml"/><Relationship Id="rId12" Type="http://schemas.openxmlformats.org/officeDocument/2006/relationships/slideLayout" Target="../slideLayouts/slideLayout59.xml"/><Relationship Id="rId2" Type="http://schemas.openxmlformats.org/officeDocument/2006/relationships/slideLayout" Target="../slideLayouts/slideLayout49.xml"/><Relationship Id="rId1" Type="http://schemas.openxmlformats.org/officeDocument/2006/relationships/slideLayout" Target="../slideLayouts/slideLayout48.xml"/><Relationship Id="rId6" Type="http://schemas.openxmlformats.org/officeDocument/2006/relationships/slideLayout" Target="../slideLayouts/slideLayout53.xml"/><Relationship Id="rId11" Type="http://schemas.openxmlformats.org/officeDocument/2006/relationships/slideLayout" Target="../slideLayouts/slideLayout58.xml"/><Relationship Id="rId5" Type="http://schemas.openxmlformats.org/officeDocument/2006/relationships/slideLayout" Target="../slideLayouts/slideLayout52.xml"/><Relationship Id="rId15" Type="http://schemas.openxmlformats.org/officeDocument/2006/relationships/theme" Target="../theme/theme5.xml"/><Relationship Id="rId10" Type="http://schemas.openxmlformats.org/officeDocument/2006/relationships/slideLayout" Target="../slideLayouts/slideLayout57.xml"/><Relationship Id="rId4" Type="http://schemas.openxmlformats.org/officeDocument/2006/relationships/slideLayout" Target="../slideLayouts/slideLayout51.xml"/><Relationship Id="rId9" Type="http://schemas.openxmlformats.org/officeDocument/2006/relationships/slideLayout" Target="../slideLayouts/slideLayout56.xml"/><Relationship Id="rId14" Type="http://schemas.openxmlformats.org/officeDocument/2006/relationships/slideLayout" Target="../slideLayouts/slideLayout6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5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1" y="274640"/>
            <a:ext cx="10972800" cy="1143000"/>
          </a:xfrm>
          <a:prstGeom prst="rect">
            <a:avLst/>
          </a:prstGeom>
        </p:spPr>
        <p:txBody>
          <a:bodyPr vert="horz" lIns="91436" tIns="45718" rIns="91436" bIns="45718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1" y="1600202"/>
            <a:ext cx="10972800" cy="4525963"/>
          </a:xfrm>
          <a:prstGeom prst="rect">
            <a:avLst/>
          </a:prstGeom>
        </p:spPr>
        <p:txBody>
          <a:bodyPr vert="horz" lIns="91436" tIns="45718" rIns="91436" bIns="45718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1" y="6356353"/>
            <a:ext cx="2844800" cy="365125"/>
          </a:xfrm>
          <a:prstGeom prst="rect">
            <a:avLst/>
          </a:prstGeom>
        </p:spPr>
        <p:txBody>
          <a:bodyPr vert="horz" lIns="91436" tIns="45718" rIns="91436" bIns="45718" rtlCol="0" anchor="ctr"/>
          <a:lstStyle>
            <a:lvl1pPr algn="l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9196EC2F-0988-4314-AD4B-24FF16D7B45E}" type="datetime1">
              <a:rPr lang="en-US" altLang="zh-CN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27-Feb-24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2" y="6356353"/>
            <a:ext cx="3860800" cy="365125"/>
          </a:xfrm>
          <a:prstGeom prst="rect">
            <a:avLst/>
          </a:prstGeom>
        </p:spPr>
        <p:txBody>
          <a:bodyPr vert="horz" lIns="91436" tIns="45718" rIns="91436" bIns="45718" rtlCol="0" anchor="ctr"/>
          <a:lstStyle>
            <a:lvl1pPr algn="ctr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1" y="6356353"/>
            <a:ext cx="2844800" cy="365125"/>
          </a:xfrm>
          <a:prstGeom prst="rect">
            <a:avLst/>
          </a:prstGeom>
        </p:spPr>
        <p:txBody>
          <a:bodyPr vert="horz" lIns="91436" tIns="45718" rIns="91436" bIns="45718" rtlCol="0" anchor="ctr"/>
          <a:lstStyle>
            <a:lvl1pPr algn="r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168003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</p:sldLayoutIdLst>
  <p:transition spd="slow" advClick="0">
    <p:push dir="u"/>
  </p:transition>
  <p:hf hdr="0" ftr="0" dt="0"/>
  <p:txStyles>
    <p:titleStyle>
      <a:lvl1pPr algn="ctr" defTabSz="1218926" rtl="0" eaLnBrk="1" latinLnBrk="0" hangingPunct="1">
        <a:spcBef>
          <a:spcPct val="0"/>
        </a:spcBef>
        <a:buNone/>
        <a:defRPr sz="5899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098" indent="-457098" algn="l" defTabSz="1218926" rtl="0" eaLnBrk="1" latinLnBrk="0" hangingPunct="1">
        <a:spcBef>
          <a:spcPct val="20000"/>
        </a:spcBef>
        <a:buFont typeface="Arial" pitchFamily="34" charset="0"/>
        <a:buChar char="•"/>
        <a:defRPr sz="4299" kern="1200">
          <a:solidFill>
            <a:schemeClr val="tx1"/>
          </a:solidFill>
          <a:latin typeface="+mn-lt"/>
          <a:ea typeface="+mn-ea"/>
          <a:cs typeface="+mn-cs"/>
        </a:defRPr>
      </a:lvl1pPr>
      <a:lvl2pPr marL="990377" indent="-380914" algn="l" defTabSz="1218926" rtl="0" eaLnBrk="1" latinLnBrk="0" hangingPunct="1">
        <a:spcBef>
          <a:spcPct val="20000"/>
        </a:spcBef>
        <a:buFont typeface="Arial" pitchFamily="34" charset="0"/>
        <a:buChar char="–"/>
        <a:defRPr sz="3799" kern="1200">
          <a:solidFill>
            <a:schemeClr val="tx1"/>
          </a:solidFill>
          <a:latin typeface="+mn-lt"/>
          <a:ea typeface="+mn-ea"/>
          <a:cs typeface="+mn-cs"/>
        </a:defRPr>
      </a:lvl2pPr>
      <a:lvl3pPr marL="1523657" indent="-304731" algn="l" defTabSz="1218926" rtl="0" eaLnBrk="1" latinLnBrk="0" hangingPunct="1">
        <a:spcBef>
          <a:spcPct val="20000"/>
        </a:spcBef>
        <a:buFont typeface="Arial" pitchFamily="34" charset="0"/>
        <a:buChar char="•"/>
        <a:defRPr sz="3199" kern="1200">
          <a:solidFill>
            <a:schemeClr val="tx1"/>
          </a:solidFill>
          <a:latin typeface="+mn-lt"/>
          <a:ea typeface="+mn-ea"/>
          <a:cs typeface="+mn-cs"/>
        </a:defRPr>
      </a:lvl3pPr>
      <a:lvl4pPr marL="2133120" indent="-304731" algn="l" defTabSz="1218926" rtl="0" eaLnBrk="1" latinLnBrk="0" hangingPunct="1">
        <a:spcBef>
          <a:spcPct val="20000"/>
        </a:spcBef>
        <a:buFont typeface="Arial" pitchFamily="34" charset="0"/>
        <a:buChar char="–"/>
        <a:defRPr sz="2699" kern="1200">
          <a:solidFill>
            <a:schemeClr val="tx1"/>
          </a:solidFill>
          <a:latin typeface="+mn-lt"/>
          <a:ea typeface="+mn-ea"/>
          <a:cs typeface="+mn-cs"/>
        </a:defRPr>
      </a:lvl4pPr>
      <a:lvl5pPr marL="2742582" indent="-304731" algn="l" defTabSz="1218926" rtl="0" eaLnBrk="1" latinLnBrk="0" hangingPunct="1">
        <a:spcBef>
          <a:spcPct val="20000"/>
        </a:spcBef>
        <a:buFont typeface="Arial" pitchFamily="34" charset="0"/>
        <a:buChar char="»"/>
        <a:defRPr sz="2699" kern="1200">
          <a:solidFill>
            <a:schemeClr val="tx1"/>
          </a:solidFill>
          <a:latin typeface="+mn-lt"/>
          <a:ea typeface="+mn-ea"/>
          <a:cs typeface="+mn-cs"/>
        </a:defRPr>
      </a:lvl5pPr>
      <a:lvl6pPr marL="3352045" indent="-304731" algn="l" defTabSz="1218926" rtl="0" eaLnBrk="1" latinLnBrk="0" hangingPunct="1">
        <a:spcBef>
          <a:spcPct val="20000"/>
        </a:spcBef>
        <a:buFont typeface="Arial" pitchFamily="34" charset="0"/>
        <a:buChar char="•"/>
        <a:defRPr sz="2699" kern="1200">
          <a:solidFill>
            <a:schemeClr val="tx1"/>
          </a:solidFill>
          <a:latin typeface="+mn-lt"/>
          <a:ea typeface="+mn-ea"/>
          <a:cs typeface="+mn-cs"/>
        </a:defRPr>
      </a:lvl6pPr>
      <a:lvl7pPr marL="3961509" indent="-304731" algn="l" defTabSz="1218926" rtl="0" eaLnBrk="1" latinLnBrk="0" hangingPunct="1">
        <a:spcBef>
          <a:spcPct val="20000"/>
        </a:spcBef>
        <a:buFont typeface="Arial" pitchFamily="34" charset="0"/>
        <a:buChar char="•"/>
        <a:defRPr sz="2699" kern="1200">
          <a:solidFill>
            <a:schemeClr val="tx1"/>
          </a:solidFill>
          <a:latin typeface="+mn-lt"/>
          <a:ea typeface="+mn-ea"/>
          <a:cs typeface="+mn-cs"/>
        </a:defRPr>
      </a:lvl7pPr>
      <a:lvl8pPr marL="4570972" indent="-304731" algn="l" defTabSz="1218926" rtl="0" eaLnBrk="1" latinLnBrk="0" hangingPunct="1">
        <a:spcBef>
          <a:spcPct val="20000"/>
        </a:spcBef>
        <a:buFont typeface="Arial" pitchFamily="34" charset="0"/>
        <a:buChar char="•"/>
        <a:defRPr sz="2699" kern="1200">
          <a:solidFill>
            <a:schemeClr val="tx1"/>
          </a:solidFill>
          <a:latin typeface="+mn-lt"/>
          <a:ea typeface="+mn-ea"/>
          <a:cs typeface="+mn-cs"/>
        </a:defRPr>
      </a:lvl8pPr>
      <a:lvl9pPr marL="5180434" indent="-304731" algn="l" defTabSz="1218926" rtl="0" eaLnBrk="1" latinLnBrk="0" hangingPunct="1">
        <a:spcBef>
          <a:spcPct val="20000"/>
        </a:spcBef>
        <a:buFont typeface="Arial" pitchFamily="34" charset="0"/>
        <a:buChar char="•"/>
        <a:defRPr sz="2699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218926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463" algn="l" defTabSz="1218926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8926" algn="l" defTabSz="1218926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388" algn="l" defTabSz="1218926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7851" algn="l" defTabSz="1218926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314" algn="l" defTabSz="1218926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6777" algn="l" defTabSz="1218926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6240" algn="l" defTabSz="1218926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5703" algn="l" defTabSz="1218926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2141653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3" r:id="rId1"/>
    <p:sldLayoutId id="2147483694" r:id="rId2"/>
    <p:sldLayoutId id="2147483695" r:id="rId3"/>
    <p:sldLayoutId id="2147483696" r:id="rId4"/>
    <p:sldLayoutId id="2147483697" r:id="rId5"/>
    <p:sldLayoutId id="2147483698" r:id="rId6"/>
    <p:sldLayoutId id="2147483699" r:id="rId7"/>
    <p:sldLayoutId id="2147483700" r:id="rId8"/>
    <p:sldLayoutId id="2147483701" r:id="rId9"/>
    <p:sldLayoutId id="2147483702" r:id="rId10"/>
    <p:sldLayoutId id="2147483703" r:id="rId11"/>
    <p:sldLayoutId id="2147483704" r:id="rId12"/>
  </p:sldLayoutIdLst>
  <p:transition spd="slow" advClick="0">
    <p:push dir="u"/>
  </p:transition>
  <p:txStyles>
    <p:titleStyle>
      <a:lvl1pPr algn="l" defTabSz="914126" rtl="0" eaLnBrk="1" latinLnBrk="0" hangingPunct="1">
        <a:lnSpc>
          <a:spcPct val="90000"/>
        </a:lnSpc>
        <a:spcBef>
          <a:spcPct val="0"/>
        </a:spcBef>
        <a:buNone/>
        <a:defRPr sz="4399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31" indent="-228531" algn="l" defTabSz="914126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799" kern="1200">
          <a:solidFill>
            <a:schemeClr val="tx1"/>
          </a:solidFill>
          <a:latin typeface="+mn-lt"/>
          <a:ea typeface="+mn-ea"/>
          <a:cs typeface="+mn-cs"/>
        </a:defRPr>
      </a:lvl1pPr>
      <a:lvl2pPr marL="685594" indent="-228531" algn="l" defTabSz="91412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657" indent="-228531" algn="l" defTabSz="91412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599720" indent="-228531" algn="l" defTabSz="91412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6783" indent="-228531" algn="l" defTabSz="91412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3846" indent="-228531" algn="l" defTabSz="91412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0909" indent="-228531" algn="l" defTabSz="91412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7971" indent="-228531" algn="l" defTabSz="91412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5034" indent="-228531" algn="l" defTabSz="91412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12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063" algn="l" defTabSz="91412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126" algn="l" defTabSz="91412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189" algn="l" defTabSz="91412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251" algn="l" defTabSz="91412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314" algn="l" defTabSz="91412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377" algn="l" defTabSz="91412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199440" algn="l" defTabSz="91412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6503" algn="l" defTabSz="91412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>
            <a:extLst>
              <a:ext uri="{FF2B5EF4-FFF2-40B4-BE49-F238E27FC236}">
                <a16:creationId xmlns="" xmlns:a16="http://schemas.microsoft.com/office/drawing/2014/main" id="{433C6F38-B414-4C9B-BDA8-4D418C8D372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>
            <a:extLst>
              <a:ext uri="{FF2B5EF4-FFF2-40B4-BE49-F238E27FC236}">
                <a16:creationId xmlns="" xmlns:a16="http://schemas.microsoft.com/office/drawing/2014/main" id="{41DC0A02-A7C5-4B4D-B248-BACDFF6A4A2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4" name="日期占位符 3">
            <a:extLst>
              <a:ext uri="{FF2B5EF4-FFF2-40B4-BE49-F238E27FC236}">
                <a16:creationId xmlns="" xmlns:a16="http://schemas.microsoft.com/office/drawing/2014/main" id="{5DFDC479-0AD8-4D60-A3B3-5C2D4542712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6BE4B9A-5FE1-41C6-A85A-9B353800DEA3}" type="datetimeFigureOut">
              <a:rPr lang="zh-CN" altLang="en-US" smtClean="0"/>
              <a:t>2024/2/27</a:t>
            </a:fld>
            <a:endParaRPr lang="zh-CN" altLang="en-US"/>
          </a:p>
        </p:txBody>
      </p:sp>
      <p:sp>
        <p:nvSpPr>
          <p:cNvPr id="5" name="页脚占位符 4">
            <a:extLst>
              <a:ext uri="{FF2B5EF4-FFF2-40B4-BE49-F238E27FC236}">
                <a16:creationId xmlns="" xmlns:a16="http://schemas.microsoft.com/office/drawing/2014/main" id="{0F2BAC90-8029-4668-9B7E-61DF16B4B2A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>
            <a:extLst>
              <a:ext uri="{FF2B5EF4-FFF2-40B4-BE49-F238E27FC236}">
                <a16:creationId xmlns="" xmlns:a16="http://schemas.microsoft.com/office/drawing/2014/main" id="{95DFBDD7-BA47-4953-8199-793876B9A86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3579F0F-EE30-458B-B3E0-374930A59BB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165192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6" r:id="rId1"/>
    <p:sldLayoutId id="2147483707" r:id="rId2"/>
    <p:sldLayoutId id="2147483708" r:id="rId3"/>
    <p:sldLayoutId id="2147483709" r:id="rId4"/>
    <p:sldLayoutId id="2147483710" r:id="rId5"/>
    <p:sldLayoutId id="2147483711" r:id="rId6"/>
    <p:sldLayoutId id="2147483712" r:id="rId7"/>
    <p:sldLayoutId id="2147483713" r:id="rId8"/>
    <p:sldLayoutId id="2147483714" r:id="rId9"/>
    <p:sldLayoutId id="2147483715" r:id="rId10"/>
    <p:sldLayoutId id="2147483716" r:id="rId11"/>
  </p:sldLayoutIdLst>
  <p:transition spd="slow" advClick="0" advTm="2000">
    <p:push dir="u"/>
  </p:transition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DF6F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838201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 dirty="0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8201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838201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  <a:latin typeface="字魂59号-创粗黑" panose="00000500000000000000" pitchFamily="2" charset="-122"/>
              </a:defRPr>
            </a:lvl1pPr>
          </a:lstStyle>
          <a:p>
            <a:fld id="{82F288E0-7875-42C4-84C8-98DBBD3BF4D2}" type="datetimeFigureOut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2024/2/27</a:t>
            </a:fld>
            <a:endParaRPr lang="zh-CN" alt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4038601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  <a:latin typeface="字魂59号-创粗黑" panose="00000500000000000000" pitchFamily="2" charset="-122"/>
              </a:defRPr>
            </a:lvl1pPr>
          </a:lstStyle>
          <a:p>
            <a:endParaRPr lang="zh-CN" alt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  <a:latin typeface="字魂59号-创粗黑" panose="00000500000000000000" pitchFamily="2" charset="-122"/>
              </a:defRPr>
            </a:lvl1pPr>
          </a:lstStyle>
          <a:p>
            <a:fld id="{7D9BB5D0-35E4-459D-AEF3-FE4D7C45CC19}" type="slidenum">
              <a:rPr lang="zh-CN" alt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zh-CN" alt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3429138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8" r:id="rId1"/>
    <p:sldLayoutId id="2147483719" r:id="rId2"/>
    <p:sldLayoutId id="2147483720" r:id="rId3"/>
    <p:sldLayoutId id="2147483721" r:id="rId4"/>
    <p:sldLayoutId id="2147483722" r:id="rId5"/>
    <p:sldLayoutId id="2147483723" r:id="rId6"/>
    <p:sldLayoutId id="2147483724" r:id="rId7"/>
    <p:sldLayoutId id="2147483725" r:id="rId8"/>
    <p:sldLayoutId id="2147483726" r:id="rId9"/>
    <p:sldLayoutId id="2147483727" r:id="rId10"/>
    <p:sldLayoutId id="2147483728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字魂59号-创粗黑" panose="00000500000000000000" pitchFamily="2" charset="-122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字魂59号-创粗黑" panose="00000500000000000000" pitchFamily="2" charset="-122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字魂59号-创粗黑" panose="00000500000000000000" pitchFamily="2" charset="-122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字魂59号-创粗黑" panose="00000500000000000000" pitchFamily="2" charset="-122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字魂59号-创粗黑" panose="00000500000000000000" pitchFamily="2" charset="-122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字魂59号-创粗黑" panose="00000500000000000000" pitchFamily="2" charset="-122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>
            <a:extLst>
              <a:ext uri="{FF2B5EF4-FFF2-40B4-BE49-F238E27FC236}">
                <a16:creationId xmlns:a16="http://schemas.microsoft.com/office/drawing/2014/main" xmlns="" id="{5BB87561-3886-4857-8897-80D1111FB29A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609600" y="274638"/>
            <a:ext cx="109728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Text Placeholder 2">
            <a:extLst>
              <a:ext uri="{FF2B5EF4-FFF2-40B4-BE49-F238E27FC236}">
                <a16:creationId xmlns:a16="http://schemas.microsoft.com/office/drawing/2014/main" xmlns="" id="{4BDBF103-588C-48E7-960F-FE9BE936FE2F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609600" y="1600201"/>
            <a:ext cx="109728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394A59C7-F48E-4C45-B32C-60846E4C7AE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</a:defRPr>
            </a:lvl1pPr>
          </a:lstStyle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 altLang="en-US">
              <a:latin typeface=".VnTime" panose="020B7200000000000000" pitchFamily="34" charset="0"/>
            </a:endParaRP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0B66D262-49EC-4306-9E96-483B1350AE1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</a:defRPr>
            </a:lvl1pPr>
          </a:lstStyle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 altLang="en-US">
              <a:latin typeface=".VnTime" panose="020B7200000000000000" pitchFamily="34" charset="0"/>
            </a:endParaRP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8810BDBB-C8FA-44E0-87F8-A7A138C7919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</a:defRPr>
            </a:lvl1pPr>
          </a:lstStyle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fld id="{FC14069A-25E3-4823-965E-D3CE7E5A8B75}" type="slidenum">
              <a:rPr lang="en-US" altLang="en-US">
                <a:latin typeface=".VnTime" panose="020B7200000000000000" pitchFamily="34" charset="0"/>
              </a:rPr>
              <a:pPr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 altLang="en-US">
              <a:latin typeface=".VnTime" panose="020B7200000000000000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509128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0" r:id="rId1"/>
    <p:sldLayoutId id="2147483731" r:id="rId2"/>
    <p:sldLayoutId id="2147483732" r:id="rId3"/>
    <p:sldLayoutId id="2147483733" r:id="rId4"/>
    <p:sldLayoutId id="2147483734" r:id="rId5"/>
    <p:sldLayoutId id="2147483735" r:id="rId6"/>
    <p:sldLayoutId id="2147483736" r:id="rId7"/>
    <p:sldLayoutId id="2147483737" r:id="rId8"/>
    <p:sldLayoutId id="2147483738" r:id="rId9"/>
    <p:sldLayoutId id="2147483739" r:id="rId10"/>
    <p:sldLayoutId id="2147483740" r:id="rId11"/>
    <p:sldLayoutId id="2147483741" r:id="rId12"/>
    <p:sldLayoutId id="2147483742" r:id="rId13"/>
    <p:sldLayoutId id="2147483743" r:id="rId14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8.xml"/><Relationship Id="rId4" Type="http://schemas.microsoft.com/office/2007/relationships/hdphoto" Target="../media/hdphoto1.wdp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8.xml"/><Relationship Id="rId4" Type="http://schemas.microsoft.com/office/2007/relationships/hdphoto" Target="../media/hdphoto1.wdp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8.xml"/><Relationship Id="rId7" Type="http://schemas.openxmlformats.org/officeDocument/2006/relationships/image" Target="../media/image6.png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microsoft.com/office/2007/relationships/hdphoto" Target="../media/hdphoto1.wdp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7.xml"/><Relationship Id="rId7" Type="http://schemas.openxmlformats.org/officeDocument/2006/relationships/image" Target="../media/image6.png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microsoft.com/office/2007/relationships/hdphoto" Target="../media/hdphoto1.wdp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7.xml"/><Relationship Id="rId7" Type="http://schemas.openxmlformats.org/officeDocument/2006/relationships/image" Target="../media/image6.png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microsoft.com/office/2007/relationships/hdphoto" Target="../media/hdphoto1.wdp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5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39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39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4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7" Type="http://schemas.openxmlformats.org/officeDocument/2006/relationships/image" Target="../media/image15.png"/><Relationship Id="rId2" Type="http://schemas.openxmlformats.org/officeDocument/2006/relationships/slideLayout" Target="../slideLayouts/slideLayout15.xml"/><Relationship Id="rId1" Type="http://schemas.openxmlformats.org/officeDocument/2006/relationships/themeOverride" Target="../theme/themeOverride1.xml"/><Relationship Id="rId6" Type="http://schemas.openxmlformats.org/officeDocument/2006/relationships/image" Target="../media/image14.png"/><Relationship Id="rId5" Type="http://schemas.openxmlformats.org/officeDocument/2006/relationships/image" Target="../media/image13.png"/><Relationship Id="rId4" Type="http://schemas.openxmlformats.org/officeDocument/2006/relationships/image" Target="../media/image12.emf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9.png"/><Relationship Id="rId5" Type="http://schemas.openxmlformats.org/officeDocument/2006/relationships/image" Target="../media/image14.png"/><Relationship Id="rId4" Type="http://schemas.openxmlformats.org/officeDocument/2006/relationships/image" Target="../media/image18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20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emf"/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sv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5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emf"/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8.xml"/><Relationship Id="rId7" Type="http://schemas.openxmlformats.org/officeDocument/2006/relationships/image" Target="../media/image6.png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microsoft.com/office/2007/relationships/hdphoto" Target="../media/hdphoto1.wdp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6.xml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3" Type="http://schemas.openxmlformats.org/officeDocument/2006/relationships/image" Target="../media/image26.png"/><Relationship Id="rId7" Type="http://schemas.openxmlformats.org/officeDocument/2006/relationships/image" Target="../media/image30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6.xml"/><Relationship Id="rId6" Type="http://schemas.openxmlformats.org/officeDocument/2006/relationships/image" Target="../media/image29.png"/><Relationship Id="rId5" Type="http://schemas.openxmlformats.org/officeDocument/2006/relationships/image" Target="../media/image28.png"/><Relationship Id="rId4" Type="http://schemas.openxmlformats.org/officeDocument/2006/relationships/image" Target="../media/image27.png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png"/><Relationship Id="rId13" Type="http://schemas.openxmlformats.org/officeDocument/2006/relationships/slide" Target="slide24.xml"/><Relationship Id="rId3" Type="http://schemas.openxmlformats.org/officeDocument/2006/relationships/image" Target="../media/image25.png"/><Relationship Id="rId7" Type="http://schemas.openxmlformats.org/officeDocument/2006/relationships/slide" Target="slide13.xml"/><Relationship Id="rId12" Type="http://schemas.openxmlformats.org/officeDocument/2006/relationships/image" Target="../media/image38.png"/><Relationship Id="rId17" Type="http://schemas.openxmlformats.org/officeDocument/2006/relationships/slide" Target="slide31.xml"/><Relationship Id="rId2" Type="http://schemas.openxmlformats.org/officeDocument/2006/relationships/audio" Target="../media/audio1.wav"/><Relationship Id="rId16" Type="http://schemas.openxmlformats.org/officeDocument/2006/relationships/slide" Target="slide27.xml"/><Relationship Id="rId1" Type="http://schemas.openxmlformats.org/officeDocument/2006/relationships/slideLayout" Target="../slideLayouts/slideLayout26.xml"/><Relationship Id="rId6" Type="http://schemas.openxmlformats.org/officeDocument/2006/relationships/image" Target="../media/image33.png"/><Relationship Id="rId11" Type="http://schemas.openxmlformats.org/officeDocument/2006/relationships/image" Target="../media/image37.png"/><Relationship Id="rId5" Type="http://schemas.openxmlformats.org/officeDocument/2006/relationships/image" Target="../media/image32.png"/><Relationship Id="rId15" Type="http://schemas.openxmlformats.org/officeDocument/2006/relationships/slide" Target="slide26.xml"/><Relationship Id="rId10" Type="http://schemas.openxmlformats.org/officeDocument/2006/relationships/image" Target="../media/image36.png"/><Relationship Id="rId4" Type="http://schemas.openxmlformats.org/officeDocument/2006/relationships/image" Target="../media/image26.png"/><Relationship Id="rId9" Type="http://schemas.openxmlformats.org/officeDocument/2006/relationships/image" Target="../media/image35.png"/><Relationship Id="rId14" Type="http://schemas.openxmlformats.org/officeDocument/2006/relationships/slide" Target="slide25.xml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slide" Target="slide13.xml"/><Relationship Id="rId3" Type="http://schemas.openxmlformats.org/officeDocument/2006/relationships/image" Target="../media/image26.png"/><Relationship Id="rId7" Type="http://schemas.openxmlformats.org/officeDocument/2006/relationships/image" Target="../media/image41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6.xml"/><Relationship Id="rId6" Type="http://schemas.openxmlformats.org/officeDocument/2006/relationships/image" Target="../media/image33.png"/><Relationship Id="rId5" Type="http://schemas.openxmlformats.org/officeDocument/2006/relationships/image" Target="../media/image40.png"/><Relationship Id="rId10" Type="http://schemas.openxmlformats.org/officeDocument/2006/relationships/slide" Target="slide23.xml"/><Relationship Id="rId4" Type="http://schemas.openxmlformats.org/officeDocument/2006/relationships/image" Target="../media/image39.png"/><Relationship Id="rId9" Type="http://schemas.openxmlformats.org/officeDocument/2006/relationships/image" Target="../media/image34.png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slide" Target="slide13.xml"/><Relationship Id="rId3" Type="http://schemas.openxmlformats.org/officeDocument/2006/relationships/image" Target="../media/image26.png"/><Relationship Id="rId7" Type="http://schemas.openxmlformats.org/officeDocument/2006/relationships/image" Target="../media/image41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6.xml"/><Relationship Id="rId6" Type="http://schemas.openxmlformats.org/officeDocument/2006/relationships/image" Target="../media/image33.png"/><Relationship Id="rId5" Type="http://schemas.openxmlformats.org/officeDocument/2006/relationships/image" Target="../media/image40.png"/><Relationship Id="rId10" Type="http://schemas.openxmlformats.org/officeDocument/2006/relationships/slide" Target="slide23.xml"/><Relationship Id="rId4" Type="http://schemas.openxmlformats.org/officeDocument/2006/relationships/image" Target="../media/image39.png"/><Relationship Id="rId9" Type="http://schemas.openxmlformats.org/officeDocument/2006/relationships/image" Target="../media/image34.png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slide" Target="slide13.xml"/><Relationship Id="rId3" Type="http://schemas.openxmlformats.org/officeDocument/2006/relationships/image" Target="../media/image26.png"/><Relationship Id="rId7" Type="http://schemas.openxmlformats.org/officeDocument/2006/relationships/image" Target="../media/image41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6.xml"/><Relationship Id="rId6" Type="http://schemas.openxmlformats.org/officeDocument/2006/relationships/image" Target="../media/image33.png"/><Relationship Id="rId5" Type="http://schemas.openxmlformats.org/officeDocument/2006/relationships/image" Target="../media/image40.png"/><Relationship Id="rId10" Type="http://schemas.openxmlformats.org/officeDocument/2006/relationships/slide" Target="slide23.xml"/><Relationship Id="rId4" Type="http://schemas.openxmlformats.org/officeDocument/2006/relationships/image" Target="../media/image39.png"/><Relationship Id="rId9" Type="http://schemas.openxmlformats.org/officeDocument/2006/relationships/image" Target="../media/image34.png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slide" Target="slide13.xml"/><Relationship Id="rId3" Type="http://schemas.openxmlformats.org/officeDocument/2006/relationships/image" Target="../media/image26.png"/><Relationship Id="rId7" Type="http://schemas.openxmlformats.org/officeDocument/2006/relationships/image" Target="../media/image41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6.xml"/><Relationship Id="rId6" Type="http://schemas.openxmlformats.org/officeDocument/2006/relationships/image" Target="../media/image33.png"/><Relationship Id="rId5" Type="http://schemas.openxmlformats.org/officeDocument/2006/relationships/image" Target="../media/image40.png"/><Relationship Id="rId10" Type="http://schemas.openxmlformats.org/officeDocument/2006/relationships/slide" Target="slide23.xml"/><Relationship Id="rId4" Type="http://schemas.openxmlformats.org/officeDocument/2006/relationships/image" Target="../media/image39.png"/><Relationship Id="rId9" Type="http://schemas.openxmlformats.org/officeDocument/2006/relationships/image" Target="../media/image34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8.xml"/><Relationship Id="rId7" Type="http://schemas.openxmlformats.org/officeDocument/2006/relationships/image" Target="../media/image6.png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microsoft.com/office/2007/relationships/hdphoto" Target="../media/hdphoto1.wdp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7" Type="http://schemas.openxmlformats.org/officeDocument/2006/relationships/image" Target="../media/image15.png"/><Relationship Id="rId2" Type="http://schemas.openxmlformats.org/officeDocument/2006/relationships/slideLayout" Target="../slideLayouts/slideLayout15.xml"/><Relationship Id="rId1" Type="http://schemas.openxmlformats.org/officeDocument/2006/relationships/themeOverride" Target="../theme/themeOverride2.xml"/><Relationship Id="rId6" Type="http://schemas.openxmlformats.org/officeDocument/2006/relationships/image" Target="../media/image14.png"/><Relationship Id="rId5" Type="http://schemas.openxmlformats.org/officeDocument/2006/relationships/image" Target="../media/image13.png"/><Relationship Id="rId4" Type="http://schemas.openxmlformats.org/officeDocument/2006/relationships/image" Target="../media/image12.emf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7" Type="http://schemas.openxmlformats.org/officeDocument/2006/relationships/image" Target="../media/image15.png"/><Relationship Id="rId2" Type="http://schemas.openxmlformats.org/officeDocument/2006/relationships/slideLayout" Target="../slideLayouts/slideLayout15.xml"/><Relationship Id="rId1" Type="http://schemas.openxmlformats.org/officeDocument/2006/relationships/themeOverride" Target="../theme/themeOverride3.xml"/><Relationship Id="rId6" Type="http://schemas.openxmlformats.org/officeDocument/2006/relationships/image" Target="../media/image14.png"/><Relationship Id="rId5" Type="http://schemas.openxmlformats.org/officeDocument/2006/relationships/image" Target="../media/image13.png"/><Relationship Id="rId4" Type="http://schemas.openxmlformats.org/officeDocument/2006/relationships/image" Target="../media/image12.emf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8.xml"/><Relationship Id="rId7" Type="http://schemas.openxmlformats.org/officeDocument/2006/relationships/image" Target="../media/image6.png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microsoft.com/office/2007/relationships/hdphoto" Target="../media/hdphoto1.wdp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Box 2"/>
          <p:cNvSpPr txBox="1"/>
          <p:nvPr/>
        </p:nvSpPr>
        <p:spPr>
          <a:xfrm>
            <a:off x="1058960" y="363918"/>
            <a:ext cx="10022840" cy="6186309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vi-VN" altLang="en-US" sz="4400" dirty="0">
                <a:solidFill>
                  <a:srgbClr val="0033CC"/>
                </a:solidFill>
                <a:latin typeface="Times New Roman" panose="02020603050405020304" pitchFamily="18" charset="0"/>
                <a:sym typeface="+mn-ea"/>
              </a:rPr>
              <a:t> </a:t>
            </a:r>
            <a:r>
              <a:rPr lang="vi-VN" altLang="en-US" sz="4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F1: HƯỚNG DẪN HỌC SINH CHUẨN BỊ Ở NHÀ</a:t>
            </a:r>
            <a:endParaRPr lang="vi-VN" altLang="en-US" sz="44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vi-VN" altLang="en-US" sz="4400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1.Ôn lại kiến thức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về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cách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viết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bài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văn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kể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lại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một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hoạt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động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xã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hội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ở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Bài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4/ SGK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Ngữ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văn</a:t>
            </a:r>
            <a:r>
              <a:rPr lang="en-US" altLang="en-US" sz="4400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8 HKI</a:t>
            </a:r>
            <a:endParaRPr lang="vi-VN" altLang="en-US" sz="4400" dirty="0">
              <a:solidFill>
                <a:prstClr val="black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vi-VN" altLang="en-US" sz="4400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2.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Đọc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trước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quy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trình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viết</a:t>
            </a:r>
            <a:r>
              <a:rPr lang="en-US" altLang="en-US" sz="4400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SGK/13,14</a:t>
            </a:r>
            <a:endParaRPr lang="vi-VN" altLang="en-US" sz="4400" dirty="0">
              <a:solidFill>
                <a:prstClr val="black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vi-VN" altLang="en-US" sz="4400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3.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Xem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lại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bài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văn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viết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kể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về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một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hoạt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động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xã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hội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mà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em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đã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từng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tham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</a:t>
            </a:r>
            <a:r>
              <a:rPr lang="en-US" altLang="en-US" sz="4400" dirty="0" err="1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gia</a:t>
            </a:r>
            <a:r>
              <a:rPr lang="en-US" altLang="en-US" sz="4400" dirty="0" smtClean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+mn-ea"/>
              </a:rPr>
              <a:t> ở HK1</a:t>
            </a:r>
            <a:endParaRPr lang="vi-VN" altLang="en-US" sz="4400" dirty="0">
              <a:solidFill>
                <a:prstClr val="black"/>
              </a:solidFill>
              <a:latin typeface="Times New Roman" panose="02020603050405020304" pitchFamily="18" charset="0"/>
              <a:cs typeface="Times New Roman" panose="02020603050405020304" pitchFamily="18" charset="0"/>
              <a:sym typeface="+mn-ea"/>
            </a:endParaRP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endParaRPr lang="vi-VN" altLang="en-US" sz="4400" dirty="0">
              <a:solidFill>
                <a:prstClr val="black"/>
              </a:solidFill>
              <a:latin typeface="Times New Roman" panose="02020603050405020304" pitchFamily="18" charset="0"/>
              <a:cs typeface="Times New Roman" panose="02020603050405020304" pitchFamily="18" charset="0"/>
              <a:sym typeface="+mn-ea"/>
            </a:endParaRPr>
          </a:p>
        </p:txBody>
      </p:sp>
    </p:spTree>
    <p:extLst>
      <p:ext uri="{BB962C8B-B14F-4D97-AF65-F5344CB8AC3E}">
        <p14:creationId xmlns:p14="http://schemas.microsoft.com/office/powerpoint/2010/main" val="48710750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图片 52">
            <a:extLst>
              <a:ext uri="{FF2B5EF4-FFF2-40B4-BE49-F238E27FC236}">
                <a16:creationId xmlns="" xmlns:a16="http://schemas.microsoft.com/office/drawing/2014/main" id="{6646D8EF-43C9-4AB0-8857-E5E515A28A1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480"/>
            <a:ext cx="12187592" cy="6855520"/>
          </a:xfrm>
          <a:prstGeom prst="rect">
            <a:avLst/>
          </a:prstGeom>
        </p:spPr>
      </p:pic>
      <p:sp>
        <p:nvSpPr>
          <p:cNvPr id="50" name="文本框 7">
            <a:extLst>
              <a:ext uri="{FF2B5EF4-FFF2-40B4-BE49-F238E27FC236}">
                <a16:creationId xmlns="" xmlns:a16="http://schemas.microsoft.com/office/drawing/2014/main" id="{8685586D-BD41-4802-8FD0-401B439648F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60165" y="1717385"/>
            <a:ext cx="6691896" cy="19389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1pPr>
            <a:lvl2pPr marL="742950" indent="-28575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2pPr>
            <a:lvl3pPr marL="1143000" indent="-22860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3pPr>
            <a:lvl4pPr marL="1600200" indent="-22860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4pPr>
            <a:lvl5pPr marL="2057400" indent="-22860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5pPr>
            <a:lvl6pPr marL="25146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6pPr>
            <a:lvl7pPr marL="29718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7pPr>
            <a:lvl8pPr marL="34290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8pPr>
            <a:lvl9pPr marL="38862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9pPr>
          </a:lstStyle>
          <a:p>
            <a:pPr algn="ctr" defTabSz="914217"/>
            <a:r>
              <a:rPr lang="en-US" sz="4000" b="1" u="sng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Viết</a:t>
            </a:r>
            <a:r>
              <a:rPr lang="en-US" sz="4000" b="1" u="sng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pPr algn="ctr" defTabSz="914217"/>
            <a:r>
              <a:rPr lang="en-US" sz="4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VIẾT BÀI VĂN KỂ LẠI </a:t>
            </a:r>
          </a:p>
          <a:p>
            <a:pPr algn="ctr" defTabSz="914217"/>
            <a:r>
              <a:rPr lang="en-US" sz="4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 HOẠT ĐỘNG XÃ HỘI</a:t>
            </a:r>
            <a:endParaRPr lang="vi-VN" sz="4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060824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900" advClick="0">
        <p14:warp dir="in"/>
      </p:transition>
    </mc:Choice>
    <mc:Fallback xmlns="">
      <p:transition spd="slow" advClick="0">
        <p:fade/>
      </p:transition>
    </mc:Fallback>
  </mc:AlternateContent>
  <mc:AlternateContent xmlns:mc="http://schemas.openxmlformats.org/markup-compatibility/2006" xmlns:p14="http://schemas.microsoft.com/office/powerpoint/2010/main">
    <mc:Choice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16" presetClass="entr" presetSubtype="37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barn(outVertical)">
                                          <p:cBhvr>
                                            <p:cTn id="7" dur="750"/>
                                            <p:tgtEl>
                                              <p:spTgt spid="5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8" fill="hold">
                                <p:stCondLst>
                                  <p:cond delay="750"/>
                                </p:stCondLst>
                                <p:childTnLst>
                                  <p:par>
                                    <p:cTn id="9" presetID="2" presetClass="entr" presetSubtype="1" fill="hold" grpId="0" nodeType="afterEffect" p14:presetBounceEnd="33333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33333">
                                          <p:cBhvr additive="base">
                                            <p:cTn id="11" dur="75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33333">
                                          <p:cBhvr additive="base">
                                            <p:cTn id="12" dur="75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50" grpId="0"/>
        </p:bldLst>
      </p:timing>
    </mc:Choice>
    <mc:Fallback xmlns="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1" presetClass="mediacall" presetSubtype="0" fill="hold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cmd type="call" cmd="playFrom(0.0)">
                                          <p:cBhvr>
                                            <p:cTn id="6" dur="1" fill="hold"/>
                                            <p:tgtEl>
                                              <p:spTgt spid="2"/>
                                            </p:tgtEl>
                                          </p:cBhvr>
                                        </p:cmd>
                                      </p:childTnLst>
                                    </p:cTn>
                                  </p:par>
                                  <p:par>
                                    <p:cTn id="7" presetID="16" presetClass="entr" presetSubtype="37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8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barn(outVertical)">
                                          <p:cBhvr>
                                            <p:cTn id="9" dur="750"/>
                                            <p:tgtEl>
                                              <p:spTgt spid="5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10" fill="hold">
                                <p:stCondLst>
                                  <p:cond delay="750"/>
                                </p:stCondLst>
                                <p:childTnLst>
                                  <p:par>
                                    <p:cTn id="11" presetID="2" presetClass="entr" presetSubtype="1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3" dur="75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4" dur="75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  <p:audio>
                  <p:cMediaNode vol="80000" numSld="999" showWhenStopped="0">
                    <p:cTn id="15" repeatCount="indefinite" fill="hold" display="0">
                      <p:stCondLst>
                        <p:cond delay="indefinite"/>
                      </p:stCondLst>
                      <p:endCondLst>
                        <p:cond evt="onStopAudio" delay="0">
                          <p:tgtEl>
                            <p:sldTgt/>
                          </p:tgtEl>
                        </p:cond>
                      </p:endCondLst>
                    </p:cTn>
                    <p:tgtEl>
                      <p:spTgt spid="2"/>
                    </p:tgtEl>
                  </p:cMediaNode>
                </p:audio>
              </p:childTnLst>
            </p:cTn>
          </p:par>
        </p:tnLst>
        <p:bldLst>
          <p:bldP spid="50" grpId="0"/>
        </p:bldLst>
      </p:timing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图片 52">
            <a:extLst>
              <a:ext uri="{FF2B5EF4-FFF2-40B4-BE49-F238E27FC236}">
                <a16:creationId xmlns="" xmlns:a16="http://schemas.microsoft.com/office/drawing/2014/main" id="{6646D8EF-43C9-4AB0-8857-E5E515A28A1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62971" y="2480"/>
            <a:ext cx="12187592" cy="6855520"/>
          </a:xfrm>
          <a:prstGeom prst="rect">
            <a:avLst/>
          </a:prstGeom>
        </p:spPr>
      </p:pic>
      <p:sp>
        <p:nvSpPr>
          <p:cNvPr id="50" name="文本框 7">
            <a:extLst>
              <a:ext uri="{FF2B5EF4-FFF2-40B4-BE49-F238E27FC236}">
                <a16:creationId xmlns="" xmlns:a16="http://schemas.microsoft.com/office/drawing/2014/main" id="{8685586D-BD41-4802-8FD0-401B439648F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63579" y="967025"/>
            <a:ext cx="3385863" cy="10002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1pPr>
            <a:lvl2pPr marL="742950" indent="-28575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2pPr>
            <a:lvl3pPr marL="1143000" indent="-22860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3pPr>
            <a:lvl4pPr marL="1600200" indent="-22860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4pPr>
            <a:lvl5pPr marL="2057400" indent="-22860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5pPr>
            <a:lvl6pPr marL="25146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6pPr>
            <a:lvl7pPr marL="29718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7pPr>
            <a:lvl8pPr marL="34290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8pPr>
            <a:lvl9pPr marL="38862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9pPr>
          </a:lstStyle>
          <a:p>
            <a:pPr marL="514350" indent="-514350" algn="ctr" defTabSz="685663">
              <a:buAutoNum type="romanUcPeriod"/>
            </a:pPr>
            <a:r>
              <a:rPr lang="en-US" altLang="zh-CN" sz="3500" b="1" dirty="0">
                <a:solidFill>
                  <a:srgbClr val="FF0000"/>
                </a:solidFill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KHỞI ĐỘNG</a:t>
            </a:r>
          </a:p>
          <a:p>
            <a:pPr algn="ctr" defTabSz="685663"/>
            <a:endParaRPr lang="en-US" altLang="zh-CN" sz="2400" b="1" dirty="0">
              <a:solidFill>
                <a:srgbClr val="0070C0"/>
              </a:solidFill>
              <a:latin typeface="Times New Roman" panose="02020603050405020304" pitchFamily="18" charset="0"/>
              <a:ea typeface="印品黑体" panose="00000500000000000000" pitchFamily="2" charset="-122"/>
              <a:cs typeface="Times New Roman" panose="02020603050405020304" pitchFamily="18" charset="0"/>
            </a:endParaRPr>
          </a:p>
        </p:txBody>
      </p:sp>
      <p:sp>
        <p:nvSpPr>
          <p:cNvPr id="3" name="文本框 7">
            <a:extLst>
              <a:ext uri="{FF2B5EF4-FFF2-40B4-BE49-F238E27FC236}">
                <a16:creationId xmlns="" xmlns:a16="http://schemas.microsoft.com/office/drawing/2014/main" id="{B11D8696-162A-8B7B-932F-A8699B2EAD8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-262971" y="2019960"/>
            <a:ext cx="11637553" cy="169277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1pPr>
            <a:lvl2pPr marL="742950" indent="-28575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2pPr>
            <a:lvl3pPr marL="1143000" indent="-22860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3pPr>
            <a:lvl4pPr marL="1600200" indent="-22860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4pPr>
            <a:lvl5pPr marL="2057400" indent="-228600"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5pPr>
            <a:lvl6pPr marL="25146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6pPr>
            <a:lvl7pPr marL="29718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7pPr>
            <a:lvl8pPr marL="34290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8pPr>
            <a:lvl9pPr marL="3886200" indent="-228600" defTabSz="685800" eaLnBrk="0" fontAlgn="base" hangingPunct="0">
              <a:spcBef>
                <a:spcPct val="0"/>
              </a:spcBef>
              <a:spcAft>
                <a:spcPct val="0"/>
              </a:spcAft>
              <a:defRPr sz="13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9pPr>
          </a:lstStyle>
          <a:p>
            <a:pPr algn="ctr" defTabSz="685663"/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Em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có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cảm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xúc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gì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khi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xem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đoạn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video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sau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? </a:t>
            </a:r>
            <a:r>
              <a:rPr lang="en-US" altLang="zh-CN" sz="2600" b="1" dirty="0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( GV </a:t>
            </a:r>
            <a:r>
              <a:rPr lang="en-US" altLang="zh-CN" sz="2600" b="1" dirty="0" err="1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chiếu</a:t>
            </a:r>
            <a:r>
              <a:rPr lang="en-US" altLang="zh-CN" sz="2600" b="1" dirty="0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đoạn</a:t>
            </a:r>
            <a:r>
              <a:rPr lang="en-US" altLang="zh-CN" sz="2600" b="1" dirty="0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video MV </a:t>
            </a:r>
            <a:r>
              <a:rPr lang="en-US" altLang="zh-CN" sz="2600" b="1" dirty="0" err="1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Nấu</a:t>
            </a:r>
            <a:r>
              <a:rPr lang="en-US" altLang="zh-CN" sz="2600" b="1" dirty="0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ăn</a:t>
            </a:r>
            <a:r>
              <a:rPr lang="en-US" altLang="zh-CN" sz="2600" b="1" dirty="0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cho</a:t>
            </a:r>
            <a:r>
              <a:rPr lang="en-US" altLang="zh-CN" sz="2600" b="1" dirty="0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em</a:t>
            </a:r>
            <a:r>
              <a:rPr lang="en-US" altLang="zh-CN" sz="2600" b="1" dirty="0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của</a:t>
            </a:r>
            <a:r>
              <a:rPr lang="en-US" altLang="zh-CN" sz="2600" b="1" dirty="0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Đen</a:t>
            </a:r>
            <a:r>
              <a:rPr lang="en-US" altLang="zh-CN" sz="2600" b="1" dirty="0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 smtClean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vâu</a:t>
            </a:r>
            <a:endParaRPr lang="en-US" altLang="zh-CN" sz="2600" b="1" dirty="0">
              <a:latin typeface="Times New Roman" panose="02020603050405020304" pitchFamily="18" charset="0"/>
              <a:ea typeface="印品黑体" panose="00000500000000000000" pitchFamily="2" charset="-122"/>
              <a:cs typeface="Times New Roman" panose="02020603050405020304" pitchFamily="18" charset="0"/>
            </a:endParaRPr>
          </a:p>
          <a:p>
            <a:pPr algn="ctr" defTabSz="685663"/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Bản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thân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em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từng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tham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gia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hoạt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động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xã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hội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nào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? </a:t>
            </a:r>
          </a:p>
          <a:p>
            <a:pPr algn="ctr" defTabSz="685663"/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   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Cùng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chia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sẻ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những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suy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nghĩ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và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tình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cảm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sâu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sắc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sau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mỗi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hoạt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động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xã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hội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600" b="1" dirty="0" err="1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đó</a:t>
            </a:r>
            <a:r>
              <a:rPr lang="en-US" altLang="zh-CN" sz="2600" b="1" dirty="0">
                <a:latin typeface="Times New Roman" panose="02020603050405020304" pitchFamily="18" charset="0"/>
                <a:ea typeface="印品黑体" panose="00000500000000000000" pitchFamily="2" charset="-122"/>
                <a:cs typeface="Times New Roman" panose="02020603050405020304" pitchFamily="18" charset="0"/>
              </a:rPr>
              <a:t>?</a:t>
            </a:r>
          </a:p>
        </p:txBody>
      </p:sp>
    </p:spTree>
    <p:extLst>
      <p:ext uri="{BB962C8B-B14F-4D97-AF65-F5344CB8AC3E}">
        <p14:creationId xmlns:p14="http://schemas.microsoft.com/office/powerpoint/2010/main" val="27615323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900" advClick="0">
        <p14:warp dir="in"/>
      </p:transition>
    </mc:Choice>
    <mc:Fallback xmlns="">
      <p:transition spd="slow" advClick="0">
        <p:fade/>
      </p:transition>
    </mc:Fallback>
  </mc:AlternateContent>
  <mc:AlternateContent xmlns:mc="http://schemas.openxmlformats.org/markup-compatibility/2006">
    <mc:Choice xmlns:p14="http://schemas.microsoft.com/office/powerpoint/2010/main"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16" presetClass="entr" presetSubtype="37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barn(outVertical)">
                                          <p:cBhvr>
                                            <p:cTn id="7" dur="750"/>
                                            <p:tgtEl>
                                              <p:spTgt spid="5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8" fill="hold">
                                <p:stCondLst>
                                  <p:cond delay="750"/>
                                </p:stCondLst>
                                <p:childTnLst>
                                  <p:par>
                                    <p:cTn id="9" presetID="2" presetClass="entr" presetSubtype="1" fill="hold" grpId="0" nodeType="afterEffect" p14:presetBounceEnd="33333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33333">
                                          <p:cBhvr additive="base">
                                            <p:cTn id="11" dur="75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33333">
                                          <p:cBhvr additive="base">
                                            <p:cTn id="12" dur="75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13" fill="hold">
                                <p:stCondLst>
                                  <p:cond delay="1500"/>
                                </p:stCondLst>
                                <p:childTnLst>
                                  <p:par>
                                    <p:cTn id="14" presetID="2" presetClass="entr" presetSubtype="1" fill="hold" grpId="0" nodeType="afterEffect" p14:presetBounceEnd="33333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33333">
                                          <p:cBhvr additive="base">
                                            <p:cTn id="16" dur="75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33333">
                                          <p:cBhvr additive="base">
                                            <p:cTn id="17" dur="75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50" grpId="0"/>
          <p:bldP spid="3" grpId="0"/>
        </p:bld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  <p:cond evt="onBegin" delay="0">
                              <p:tn val="2"/>
                            </p:cond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16" presetClass="entr" presetSubtype="37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Effect transition="in" filter="barn(outVertical)">
                                          <p:cBhvr>
                                            <p:cTn id="7" dur="750"/>
                                            <p:tgtEl>
                                              <p:spTgt spid="53"/>
                                            </p:tgtEl>
                                          </p:cBhvr>
                                        </p:animEffec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8" fill="hold">
                                <p:stCondLst>
                                  <p:cond delay="750"/>
                                </p:stCondLst>
                                <p:childTnLst>
                                  <p:par>
                                    <p:cTn id="9" presetID="2" presetClass="entr" presetSubtype="1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0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1" dur="75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2" dur="750" fill="hold"/>
                                            <p:tgtEl>
                                              <p:spTgt spid="50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  <p:par>
                              <p:cTn id="13" fill="hold">
                                <p:stCondLst>
                                  <p:cond delay="1500"/>
                                </p:stCondLst>
                                <p:childTnLst>
                                  <p:par>
                                    <p:cTn id="14" presetID="2" presetClass="entr" presetSubtype="1" fill="hold" grpId="0" nodeType="after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5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16" dur="75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17" dur="750" fill="hold"/>
                                            <p:tgtEl>
                                              <p:spTgt spid="3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h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  <p:bldLst>
          <p:bldP spid="50" grpId="0"/>
          <p:bldP spid="3" grpId="0"/>
        </p:bldLst>
      </p:timing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图片 52">
            <a:extLst>
              <a:ext uri="{FF2B5EF4-FFF2-40B4-BE49-F238E27FC236}">
                <a16:creationId xmlns="" xmlns:a16="http://schemas.microsoft.com/office/drawing/2014/main" id="{6646D8EF-43C9-4AB0-8857-E5E515A28A1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62971" y="2480"/>
            <a:ext cx="12187592" cy="6855520"/>
          </a:xfrm>
          <a:prstGeom prst="rect">
            <a:avLst/>
          </a:prstGeom>
        </p:spPr>
      </p:pic>
      <p:pic>
        <p:nvPicPr>
          <p:cNvPr id="2" name="流行童趣游戏活动欢快背景音乐">
            <a:hlinkClick r:id="" action="ppaction://media"/>
            <a:extLst>
              <a:ext uri="{FF2B5EF4-FFF2-40B4-BE49-F238E27FC236}">
                <a16:creationId xmlns="" xmlns:a16="http://schemas.microsoft.com/office/drawing/2014/main" id="{B9A4AF4A-21CF-43BE-B0BB-32628754F10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2585609" y="0"/>
            <a:ext cx="609459" cy="609459"/>
          </a:xfrm>
          <a:prstGeom prst="rect">
            <a:avLst/>
          </a:prstGeom>
        </p:spPr>
      </p:pic>
      <p:sp>
        <p:nvSpPr>
          <p:cNvPr id="4" name="文本框 283">
            <a:extLst>
              <a:ext uri="{FF2B5EF4-FFF2-40B4-BE49-F238E27FC236}">
                <a16:creationId xmlns="" xmlns:a16="http://schemas.microsoft.com/office/drawing/2014/main" id="{3B28EAAD-3885-815D-5E47-E2C86043A338}"/>
              </a:ext>
            </a:extLst>
          </p:cNvPr>
          <p:cNvSpPr txBox="1"/>
          <p:nvPr/>
        </p:nvSpPr>
        <p:spPr>
          <a:xfrm>
            <a:off x="2812473" y="2293819"/>
            <a:ext cx="5468511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914217"/>
            <a:r>
              <a:rPr lang="en-US" altLang="zh-CN" sz="4000" b="1" spc="600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华文新魏" panose="02010800040101010101" pitchFamily="2" charset="-122"/>
                <a:cs typeface="Times New Roman" panose="02020603050405020304" pitchFamily="18" charset="0"/>
              </a:rPr>
              <a:t>HÌNH THÀNH</a:t>
            </a:r>
          </a:p>
          <a:p>
            <a:pPr algn="ctr" defTabSz="914217"/>
            <a:r>
              <a:rPr lang="en-US" altLang="zh-CN" sz="4000" b="1" spc="600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华文新魏" panose="02010800040101010101" pitchFamily="2" charset="-122"/>
                <a:cs typeface="Times New Roman" panose="02020603050405020304" pitchFamily="18" charset="0"/>
              </a:rPr>
              <a:t>KIẾN THỨC</a:t>
            </a:r>
            <a:endParaRPr lang="zh-CN" altLang="en-US" sz="4000" b="1" spc="600" dirty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华文新魏" panose="02010800040101010101" pitchFamily="2" charset="-122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078482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900" advClick="0">
        <p14:warp dir="in"/>
      </p:transition>
    </mc:Choice>
    <mc:Fallback xmlns="">
      <p:transition spd="slow" advClick="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6" presetClass="entr" presetSubtype="37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9" dur="75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 numSld="999" showWhenStopped="0">
                <p:cTn id="10" repeatCount="indefinite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="" xmlns:a16="http://schemas.microsoft.com/office/drawing/2014/main" id="{28C9E6F7-ED01-4857-BBCF-E7782D6AE0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defTabSz="914217">
              <a:defRPr/>
            </a:pPr>
            <a:fld id="{601EE9E8-4134-49B0-9AA7-3089E6521627}" type="slidenum">
              <a:rPr lang="en-US">
                <a:solidFill>
                  <a:prstClr val="black">
                    <a:tint val="75000"/>
                  </a:prstClr>
                </a:solidFill>
              </a:rPr>
              <a:pPr defTabSz="914217">
                <a:defRPr/>
              </a:pPr>
              <a:t>5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grpSp>
        <p:nvGrpSpPr>
          <p:cNvPr id="4" name="组合 44">
            <a:extLst>
              <a:ext uri="{FF2B5EF4-FFF2-40B4-BE49-F238E27FC236}">
                <a16:creationId xmlns="" xmlns:a16="http://schemas.microsoft.com/office/drawing/2014/main" id="{468826E0-7A31-44C3-B4BF-CB0C0E7DFDF2}"/>
              </a:ext>
            </a:extLst>
          </p:cNvPr>
          <p:cNvGrpSpPr/>
          <p:nvPr/>
        </p:nvGrpSpPr>
        <p:grpSpPr>
          <a:xfrm>
            <a:off x="5513755" y="3853774"/>
            <a:ext cx="4356573" cy="324283"/>
            <a:chOff x="4531763" y="904319"/>
            <a:chExt cx="3274666" cy="206375"/>
          </a:xfrm>
        </p:grpSpPr>
        <p:sp>
          <p:nvSpPr>
            <p:cNvPr id="6" name="Freeform 139">
              <a:extLst>
                <a:ext uri="{FF2B5EF4-FFF2-40B4-BE49-F238E27FC236}">
                  <a16:creationId xmlns="" xmlns:a16="http://schemas.microsoft.com/office/drawing/2014/main" id="{3334795B-D984-482A-8725-2D89E833542B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4548432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7" name="Freeform 139">
              <a:extLst>
                <a:ext uri="{FF2B5EF4-FFF2-40B4-BE49-F238E27FC236}">
                  <a16:creationId xmlns="" xmlns:a16="http://schemas.microsoft.com/office/drawing/2014/main" id="{84A03756-DF49-49BE-82EC-BA836447529E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4885649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8" name="Freeform 139">
              <a:extLst>
                <a:ext uri="{FF2B5EF4-FFF2-40B4-BE49-F238E27FC236}">
                  <a16:creationId xmlns="" xmlns:a16="http://schemas.microsoft.com/office/drawing/2014/main" id="{B534F5A7-9C12-46E3-ACF0-624A389FDC09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5222866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9" name="Freeform 139">
              <a:extLst>
                <a:ext uri="{FF2B5EF4-FFF2-40B4-BE49-F238E27FC236}">
                  <a16:creationId xmlns="" xmlns:a16="http://schemas.microsoft.com/office/drawing/2014/main" id="{ED4F990B-E02A-4CA3-AF16-01EF903809C9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5560083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0" name="Freeform 139">
              <a:extLst>
                <a:ext uri="{FF2B5EF4-FFF2-40B4-BE49-F238E27FC236}">
                  <a16:creationId xmlns="" xmlns:a16="http://schemas.microsoft.com/office/drawing/2014/main" id="{F5CD93D2-58E1-4910-BCAF-B876386704D8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5897300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1" name="Freeform 139">
              <a:extLst>
                <a:ext uri="{FF2B5EF4-FFF2-40B4-BE49-F238E27FC236}">
                  <a16:creationId xmlns="" xmlns:a16="http://schemas.microsoft.com/office/drawing/2014/main" id="{7C2AB468-64D6-4212-90F6-AFF631EA0715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6234517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2" name="Freeform 139">
              <a:extLst>
                <a:ext uri="{FF2B5EF4-FFF2-40B4-BE49-F238E27FC236}">
                  <a16:creationId xmlns="" xmlns:a16="http://schemas.microsoft.com/office/drawing/2014/main" id="{6119CB78-9CEE-49A1-B016-FFE6BE50F125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6571734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3" name="Freeform 139">
              <a:extLst>
                <a:ext uri="{FF2B5EF4-FFF2-40B4-BE49-F238E27FC236}">
                  <a16:creationId xmlns="" xmlns:a16="http://schemas.microsoft.com/office/drawing/2014/main" id="{A3569A2E-8D3B-4CFE-B5E3-3EABF6387441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6908951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4" name="Freeform 139">
              <a:extLst>
                <a:ext uri="{FF2B5EF4-FFF2-40B4-BE49-F238E27FC236}">
                  <a16:creationId xmlns="" xmlns:a16="http://schemas.microsoft.com/office/drawing/2014/main" id="{7BE8F02B-2708-4A5A-9D7B-A3F26219C71C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7246168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5" name="Freeform 139">
              <a:extLst>
                <a:ext uri="{FF2B5EF4-FFF2-40B4-BE49-F238E27FC236}">
                  <a16:creationId xmlns="" xmlns:a16="http://schemas.microsoft.com/office/drawing/2014/main" id="{EBE50E00-2B9C-4370-BB08-F402DD2119E7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7583385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</p:grpSp>
      <p:pic>
        <p:nvPicPr>
          <p:cNvPr id="5" name="图片 68">
            <a:extLst>
              <a:ext uri="{FF2B5EF4-FFF2-40B4-BE49-F238E27FC236}">
                <a16:creationId xmlns="" xmlns:a16="http://schemas.microsoft.com/office/drawing/2014/main" id="{182AC1EC-00BC-4BF0-A841-749EADF55F69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332292" y="1137888"/>
            <a:ext cx="3167669" cy="5150808"/>
          </a:xfrm>
          <a:prstGeom prst="rect">
            <a:avLst/>
          </a:prstGeom>
        </p:spPr>
      </p:pic>
      <p:pic>
        <p:nvPicPr>
          <p:cNvPr id="17" name="图片 11">
            <a:extLst>
              <a:ext uri="{FF2B5EF4-FFF2-40B4-BE49-F238E27FC236}">
                <a16:creationId xmlns="" xmlns:a16="http://schemas.microsoft.com/office/drawing/2014/main" id="{2B95A3F4-F6B7-4BAC-BB49-6D0D5EDA6B66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8016329" y="6145341"/>
            <a:ext cx="1777590" cy="683601"/>
          </a:xfrm>
          <a:prstGeom prst="rect">
            <a:avLst/>
          </a:prstGeom>
        </p:spPr>
      </p:pic>
      <p:pic>
        <p:nvPicPr>
          <p:cNvPr id="18" name="图片 12">
            <a:extLst>
              <a:ext uri="{FF2B5EF4-FFF2-40B4-BE49-F238E27FC236}">
                <a16:creationId xmlns="" xmlns:a16="http://schemas.microsoft.com/office/drawing/2014/main" id="{210DAB6B-DA50-4C70-B363-598761248899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445373" y="6129221"/>
            <a:ext cx="1777590" cy="683601"/>
          </a:xfrm>
          <a:prstGeom prst="rect">
            <a:avLst/>
          </a:prstGeom>
        </p:spPr>
      </p:pic>
      <p:pic>
        <p:nvPicPr>
          <p:cNvPr id="19" name="图片 13">
            <a:extLst>
              <a:ext uri="{FF2B5EF4-FFF2-40B4-BE49-F238E27FC236}">
                <a16:creationId xmlns="" xmlns:a16="http://schemas.microsoft.com/office/drawing/2014/main" id="{FB0D5F7B-CD06-4D9A-8334-21BA4770F849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-78218" y="6129220"/>
            <a:ext cx="1777590" cy="683601"/>
          </a:xfrm>
          <a:prstGeom prst="rect">
            <a:avLst/>
          </a:prstGeom>
        </p:spPr>
      </p:pic>
      <p:sp>
        <p:nvSpPr>
          <p:cNvPr id="20" name="Freeform 123">
            <a:extLst>
              <a:ext uri="{FF2B5EF4-FFF2-40B4-BE49-F238E27FC236}">
                <a16:creationId xmlns="" xmlns:a16="http://schemas.microsoft.com/office/drawing/2014/main" id="{541BEC1A-4E02-4ED4-8E23-A40B767C9C57}"/>
              </a:ext>
            </a:extLst>
          </p:cNvPr>
          <p:cNvSpPr>
            <a:spLocks noEditPoints="1"/>
          </p:cNvSpPr>
          <p:nvPr/>
        </p:nvSpPr>
        <p:spPr bwMode="auto">
          <a:xfrm rot="3896716" flipH="1">
            <a:off x="10172673" y="5045895"/>
            <a:ext cx="421912" cy="1258115"/>
          </a:xfrm>
          <a:custGeom>
            <a:avLst/>
            <a:gdLst>
              <a:gd name="T0" fmla="*/ 64 w 70"/>
              <a:gd name="T1" fmla="*/ 114 h 209"/>
              <a:gd name="T2" fmla="*/ 24 w 70"/>
              <a:gd name="T3" fmla="*/ 125 h 209"/>
              <a:gd name="T4" fmla="*/ 19 w 70"/>
              <a:gd name="T5" fmla="*/ 109 h 209"/>
              <a:gd name="T6" fmla="*/ 22 w 70"/>
              <a:gd name="T7" fmla="*/ 81 h 209"/>
              <a:gd name="T8" fmla="*/ 62 w 70"/>
              <a:gd name="T9" fmla="*/ 58 h 209"/>
              <a:gd name="T10" fmla="*/ 57 w 70"/>
              <a:gd name="T11" fmla="*/ 50 h 209"/>
              <a:gd name="T12" fmla="*/ 21 w 70"/>
              <a:gd name="T13" fmla="*/ 62 h 209"/>
              <a:gd name="T14" fmla="*/ 20 w 70"/>
              <a:gd name="T15" fmla="*/ 59 h 209"/>
              <a:gd name="T16" fmla="*/ 48 w 70"/>
              <a:gd name="T17" fmla="*/ 8 h 209"/>
              <a:gd name="T18" fmla="*/ 45 w 70"/>
              <a:gd name="T19" fmla="*/ 2 h 209"/>
              <a:gd name="T20" fmla="*/ 14 w 70"/>
              <a:gd name="T21" fmla="*/ 71 h 209"/>
              <a:gd name="T22" fmla="*/ 14 w 70"/>
              <a:gd name="T23" fmla="*/ 72 h 209"/>
              <a:gd name="T24" fmla="*/ 7 w 70"/>
              <a:gd name="T25" fmla="*/ 115 h 209"/>
              <a:gd name="T26" fmla="*/ 16 w 70"/>
              <a:gd name="T27" fmla="*/ 135 h 209"/>
              <a:gd name="T28" fmla="*/ 32 w 70"/>
              <a:gd name="T29" fmla="*/ 208 h 209"/>
              <a:gd name="T30" fmla="*/ 36 w 70"/>
              <a:gd name="T31" fmla="*/ 197 h 209"/>
              <a:gd name="T32" fmla="*/ 22 w 70"/>
              <a:gd name="T33" fmla="*/ 154 h 209"/>
              <a:gd name="T34" fmla="*/ 27 w 70"/>
              <a:gd name="T35" fmla="*/ 143 h 209"/>
              <a:gd name="T36" fmla="*/ 30 w 70"/>
              <a:gd name="T37" fmla="*/ 145 h 209"/>
              <a:gd name="T38" fmla="*/ 68 w 70"/>
              <a:gd name="T39" fmla="*/ 123 h 209"/>
              <a:gd name="T40" fmla="*/ 64 w 70"/>
              <a:gd name="T41" fmla="*/ 114 h 209"/>
              <a:gd name="T42" fmla="*/ 47 w 70"/>
              <a:gd name="T43" fmla="*/ 62 h 209"/>
              <a:gd name="T44" fmla="*/ 28 w 70"/>
              <a:gd name="T45" fmla="*/ 71 h 209"/>
              <a:gd name="T46" fmla="*/ 47 w 70"/>
              <a:gd name="T47" fmla="*/ 62 h 209"/>
              <a:gd name="T48" fmla="*/ 34 w 70"/>
              <a:gd name="T49" fmla="*/ 132 h 209"/>
              <a:gd name="T50" fmla="*/ 52 w 70"/>
              <a:gd name="T51" fmla="*/ 123 h 209"/>
              <a:gd name="T52" fmla="*/ 34 w 70"/>
              <a:gd name="T53" fmla="*/ 132 h 20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</a:cxnLst>
            <a:rect l="0" t="0" r="r" b="b"/>
            <a:pathLst>
              <a:path w="70" h="209">
                <a:moveTo>
                  <a:pt x="64" y="114"/>
                </a:moveTo>
                <a:cubicBezTo>
                  <a:pt x="49" y="108"/>
                  <a:pt x="35" y="113"/>
                  <a:pt x="24" y="125"/>
                </a:cubicBezTo>
                <a:cubicBezTo>
                  <a:pt x="21" y="120"/>
                  <a:pt x="20" y="114"/>
                  <a:pt x="19" y="109"/>
                </a:cubicBezTo>
                <a:cubicBezTo>
                  <a:pt x="17" y="99"/>
                  <a:pt x="18" y="89"/>
                  <a:pt x="22" y="81"/>
                </a:cubicBezTo>
                <a:cubicBezTo>
                  <a:pt x="36" y="89"/>
                  <a:pt x="55" y="71"/>
                  <a:pt x="62" y="58"/>
                </a:cubicBezTo>
                <a:cubicBezTo>
                  <a:pt x="64" y="55"/>
                  <a:pt x="61" y="51"/>
                  <a:pt x="57" y="50"/>
                </a:cubicBezTo>
                <a:cubicBezTo>
                  <a:pt x="42" y="49"/>
                  <a:pt x="30" y="54"/>
                  <a:pt x="21" y="62"/>
                </a:cubicBezTo>
                <a:cubicBezTo>
                  <a:pt x="21" y="61"/>
                  <a:pt x="21" y="60"/>
                  <a:pt x="20" y="59"/>
                </a:cubicBezTo>
                <a:cubicBezTo>
                  <a:pt x="14" y="38"/>
                  <a:pt x="33" y="19"/>
                  <a:pt x="48" y="8"/>
                </a:cubicBezTo>
                <a:cubicBezTo>
                  <a:pt x="52" y="5"/>
                  <a:pt x="49" y="0"/>
                  <a:pt x="45" y="2"/>
                </a:cubicBezTo>
                <a:cubicBezTo>
                  <a:pt x="22" y="16"/>
                  <a:pt x="1" y="44"/>
                  <a:pt x="14" y="71"/>
                </a:cubicBezTo>
                <a:cubicBezTo>
                  <a:pt x="14" y="72"/>
                  <a:pt x="14" y="72"/>
                  <a:pt x="14" y="72"/>
                </a:cubicBezTo>
                <a:cubicBezTo>
                  <a:pt x="7" y="84"/>
                  <a:pt x="4" y="99"/>
                  <a:pt x="7" y="115"/>
                </a:cubicBezTo>
                <a:cubicBezTo>
                  <a:pt x="9" y="122"/>
                  <a:pt x="12" y="129"/>
                  <a:pt x="16" y="135"/>
                </a:cubicBezTo>
                <a:cubicBezTo>
                  <a:pt x="0" y="162"/>
                  <a:pt x="0" y="202"/>
                  <a:pt x="32" y="208"/>
                </a:cubicBezTo>
                <a:cubicBezTo>
                  <a:pt x="38" y="209"/>
                  <a:pt x="42" y="201"/>
                  <a:pt x="36" y="197"/>
                </a:cubicBezTo>
                <a:cubicBezTo>
                  <a:pt x="19" y="188"/>
                  <a:pt x="17" y="172"/>
                  <a:pt x="22" y="154"/>
                </a:cubicBezTo>
                <a:cubicBezTo>
                  <a:pt x="23" y="151"/>
                  <a:pt x="25" y="147"/>
                  <a:pt x="27" y="143"/>
                </a:cubicBezTo>
                <a:cubicBezTo>
                  <a:pt x="28" y="144"/>
                  <a:pt x="29" y="144"/>
                  <a:pt x="30" y="145"/>
                </a:cubicBezTo>
                <a:cubicBezTo>
                  <a:pt x="46" y="149"/>
                  <a:pt x="60" y="134"/>
                  <a:pt x="68" y="123"/>
                </a:cubicBezTo>
                <a:cubicBezTo>
                  <a:pt x="70" y="119"/>
                  <a:pt x="67" y="115"/>
                  <a:pt x="64" y="114"/>
                </a:cubicBezTo>
                <a:close/>
                <a:moveTo>
                  <a:pt x="47" y="62"/>
                </a:moveTo>
                <a:cubicBezTo>
                  <a:pt x="41" y="68"/>
                  <a:pt x="34" y="73"/>
                  <a:pt x="28" y="71"/>
                </a:cubicBezTo>
                <a:cubicBezTo>
                  <a:pt x="33" y="66"/>
                  <a:pt x="39" y="63"/>
                  <a:pt x="47" y="62"/>
                </a:cubicBezTo>
                <a:close/>
                <a:moveTo>
                  <a:pt x="34" y="132"/>
                </a:moveTo>
                <a:cubicBezTo>
                  <a:pt x="39" y="127"/>
                  <a:pt x="45" y="123"/>
                  <a:pt x="52" y="123"/>
                </a:cubicBezTo>
                <a:cubicBezTo>
                  <a:pt x="47" y="129"/>
                  <a:pt x="41" y="133"/>
                  <a:pt x="34" y="132"/>
                </a:cubicBezTo>
                <a:close/>
              </a:path>
            </a:pathLst>
          </a:custGeom>
          <a:solidFill>
            <a:srgbClr val="4442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19" tIns="45709" rIns="91419" bIns="45709" numCol="1" anchor="t" anchorCtr="0" compatLnSpc="1">
            <a:prstTxWarp prst="textNoShape">
              <a:avLst/>
            </a:prstTxWarp>
          </a:bodyPr>
          <a:lstStyle/>
          <a:p>
            <a:pPr defTabSz="1218926">
              <a:defRPr/>
            </a:pPr>
            <a:endParaRPr lang="zh-CN" altLang="en-US" sz="2400">
              <a:solidFill>
                <a:prstClr val="black"/>
              </a:solidFill>
              <a:latin typeface="等线" panose="020F0502020204030204"/>
              <a:ea typeface="等线" panose="02010600030101010101" pitchFamily="2" charset="-122"/>
            </a:endParaRPr>
          </a:p>
        </p:txBody>
      </p:sp>
      <p:pic>
        <p:nvPicPr>
          <p:cNvPr id="21" name="图片 32">
            <a:extLst>
              <a:ext uri="{FF2B5EF4-FFF2-40B4-BE49-F238E27FC236}">
                <a16:creationId xmlns="" xmlns:a16="http://schemas.microsoft.com/office/drawing/2014/main" id="{C5E65F22-6F3A-4B3B-918B-0676FB0C2EFA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9636209" y="5851860"/>
            <a:ext cx="2574243" cy="989967"/>
          </a:xfrm>
          <a:prstGeom prst="rect">
            <a:avLst/>
          </a:prstGeom>
        </p:spPr>
      </p:pic>
      <p:pic>
        <p:nvPicPr>
          <p:cNvPr id="22" name="图片 65">
            <a:extLst>
              <a:ext uri="{FF2B5EF4-FFF2-40B4-BE49-F238E27FC236}">
                <a16:creationId xmlns="" xmlns:a16="http://schemas.microsoft.com/office/drawing/2014/main" id="{04BB644F-80A0-4339-8040-F422C22C2AEA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211155" y="6337363"/>
            <a:ext cx="1278264" cy="491577"/>
          </a:xfrm>
          <a:prstGeom prst="rect">
            <a:avLst/>
          </a:prstGeom>
        </p:spPr>
      </p:pic>
      <p:pic>
        <p:nvPicPr>
          <p:cNvPr id="23" name="图片 66">
            <a:extLst>
              <a:ext uri="{FF2B5EF4-FFF2-40B4-BE49-F238E27FC236}">
                <a16:creationId xmlns="" xmlns:a16="http://schemas.microsoft.com/office/drawing/2014/main" id="{177FB685-A0CF-4A80-9E5C-AD1719802359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510501" y="6011022"/>
            <a:ext cx="2160368" cy="830805"/>
          </a:xfrm>
          <a:prstGeom prst="rect">
            <a:avLst/>
          </a:prstGeom>
        </p:spPr>
      </p:pic>
      <p:pic>
        <p:nvPicPr>
          <p:cNvPr id="24" name="图片 67">
            <a:extLst>
              <a:ext uri="{FF2B5EF4-FFF2-40B4-BE49-F238E27FC236}">
                <a16:creationId xmlns="" xmlns:a16="http://schemas.microsoft.com/office/drawing/2014/main" id="{511098DF-AA42-4B9B-82F2-2F6100A4C5E3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765434" y="6288696"/>
            <a:ext cx="1326564" cy="510152"/>
          </a:xfrm>
          <a:prstGeom prst="rect">
            <a:avLst/>
          </a:prstGeom>
        </p:spPr>
      </p:pic>
      <p:sp>
        <p:nvSpPr>
          <p:cNvPr id="25" name="文本框 41">
            <a:extLst>
              <a:ext uri="{FF2B5EF4-FFF2-40B4-BE49-F238E27FC236}">
                <a16:creationId xmlns="" xmlns:a16="http://schemas.microsoft.com/office/drawing/2014/main" id="{25EFD4B2-71A3-4CE8-8336-8C143AADE4EF}"/>
              </a:ext>
            </a:extLst>
          </p:cNvPr>
          <p:cNvSpPr txBox="1"/>
          <p:nvPr/>
        </p:nvSpPr>
        <p:spPr>
          <a:xfrm>
            <a:off x="4740894" y="1508722"/>
            <a:ext cx="7469558" cy="2584938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endParaRPr lang="en-US" altLang="zh-CN" sz="5399" b="1" dirty="0">
              <a:ln w="12700">
                <a:noFill/>
              </a:ln>
              <a:solidFill>
                <a:srgbClr val="C00000"/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  <a:p>
            <a:pPr defTabSz="914217"/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I. </a:t>
            </a:r>
            <a:r>
              <a:rPr lang="en-US" altLang="zh-CN" sz="5399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Tìm</a:t>
            </a:r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399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hiểu</a:t>
            </a:r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399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các</a:t>
            </a:r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399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yêu</a:t>
            </a:r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399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cầu</a:t>
            </a:r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399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đối</a:t>
            </a:r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399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với</a:t>
            </a:r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399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bài</a:t>
            </a:r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399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văn</a:t>
            </a:r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endParaRPr lang="zh-CN" altLang="en-US" sz="5399" b="1" dirty="0">
              <a:ln w="12700">
                <a:noFill/>
              </a:ln>
              <a:solidFill>
                <a:srgbClr val="C00000"/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77889113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3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6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9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2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5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8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3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 animBg="1"/>
      <p:bldP spid="25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图片 52">
            <a:extLst>
              <a:ext uri="{FF2B5EF4-FFF2-40B4-BE49-F238E27FC236}">
                <a16:creationId xmlns="" xmlns:a16="http://schemas.microsoft.com/office/drawing/2014/main" id="{6646D8EF-43C9-4AB0-8857-E5E515A28A1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49117" y="0"/>
            <a:ext cx="12187592" cy="6855520"/>
          </a:xfrm>
          <a:prstGeom prst="rect">
            <a:avLst/>
          </a:prstGeom>
        </p:spPr>
      </p:pic>
      <p:pic>
        <p:nvPicPr>
          <p:cNvPr id="2" name="流行童趣游戏活动欢快背景音乐">
            <a:hlinkClick r:id="" action="ppaction://media"/>
            <a:extLst>
              <a:ext uri="{FF2B5EF4-FFF2-40B4-BE49-F238E27FC236}">
                <a16:creationId xmlns="" xmlns:a16="http://schemas.microsoft.com/office/drawing/2014/main" id="{B9A4AF4A-21CF-43BE-B0BB-32628754F10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2585609" y="0"/>
            <a:ext cx="609459" cy="609459"/>
          </a:xfrm>
          <a:prstGeom prst="rect">
            <a:avLst/>
          </a:prstGeom>
        </p:spPr>
      </p:pic>
      <p:sp>
        <p:nvSpPr>
          <p:cNvPr id="4" name="文本框 41">
            <a:extLst>
              <a:ext uri="{FF2B5EF4-FFF2-40B4-BE49-F238E27FC236}">
                <a16:creationId xmlns="" xmlns:a16="http://schemas.microsoft.com/office/drawing/2014/main" id="{50DA6A29-AF5A-BE3B-35AA-80B5EF134718}"/>
              </a:ext>
            </a:extLst>
          </p:cNvPr>
          <p:cNvSpPr txBox="1"/>
          <p:nvPr/>
        </p:nvSpPr>
        <p:spPr>
          <a:xfrm>
            <a:off x="953939" y="1643147"/>
            <a:ext cx="10046582" cy="523220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marL="514350" indent="-514350" defTabSz="914217">
              <a:buAutoNum type="arabicPeriod"/>
            </a:pPr>
            <a:r>
              <a:rPr lang="en-US" altLang="zh-CN" sz="2800" b="1" u="sng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Yêu</a:t>
            </a:r>
            <a:r>
              <a:rPr lang="en-US" altLang="zh-CN" sz="2800" b="1" u="sng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u="sng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cầu</a:t>
            </a:r>
            <a:r>
              <a:rPr lang="en-US" altLang="zh-CN" sz="2800" b="1" u="sng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u="sng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cần</a:t>
            </a:r>
            <a:r>
              <a:rPr lang="en-US" altLang="zh-CN" sz="2800" b="1" u="sng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u="sng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đạt</a:t>
            </a:r>
            <a:endParaRPr lang="en-US" altLang="zh-CN" sz="2800" b="1" u="sng" dirty="0">
              <a:ln w="12700">
                <a:noFill/>
              </a:ln>
              <a:solidFill>
                <a:srgbClr val="FF0000"/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  <p:sp>
        <p:nvSpPr>
          <p:cNvPr id="5" name="文本框 41">
            <a:extLst>
              <a:ext uri="{FF2B5EF4-FFF2-40B4-BE49-F238E27FC236}">
                <a16:creationId xmlns="" xmlns:a16="http://schemas.microsoft.com/office/drawing/2014/main" id="{8802049B-9FE8-4993-5C5B-1FB6F350FBB0}"/>
              </a:ext>
            </a:extLst>
          </p:cNvPr>
          <p:cNvSpPr txBox="1"/>
          <p:nvPr/>
        </p:nvSpPr>
        <p:spPr>
          <a:xfrm>
            <a:off x="1106339" y="2349733"/>
            <a:ext cx="10046582" cy="954107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Viết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được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bài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văn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kể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lại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một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hoạt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động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xã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hội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có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dùng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yếu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tố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miêu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tả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hay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biểu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cảm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hoặc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cả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hai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yếu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tố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ấy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trong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văn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bản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40553885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900" advClick="0">
        <p14:warp dir="in"/>
      </p:transition>
    </mc:Choice>
    <mc:Fallback xmlns="">
      <p:transition spd="slow" advClick="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6" presetClass="entr" presetSubtype="37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9" dur="75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9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 numSld="999" showWhenStopped="0">
                <p:cTn id="20" repeatCount="indefinite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  <p:bldLst>
      <p:bldP spid="4" grpId="0"/>
      <p:bldP spid="5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图片 52">
            <a:extLst>
              <a:ext uri="{FF2B5EF4-FFF2-40B4-BE49-F238E27FC236}">
                <a16:creationId xmlns="" xmlns:a16="http://schemas.microsoft.com/office/drawing/2014/main" id="{6646D8EF-43C9-4AB0-8857-E5E515A28A1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62971" y="2480"/>
            <a:ext cx="12187592" cy="6855520"/>
          </a:xfrm>
          <a:prstGeom prst="rect">
            <a:avLst/>
          </a:prstGeom>
        </p:spPr>
      </p:pic>
      <p:pic>
        <p:nvPicPr>
          <p:cNvPr id="2" name="流行童趣游戏活动欢快背景音乐">
            <a:hlinkClick r:id="" action="ppaction://media"/>
            <a:extLst>
              <a:ext uri="{FF2B5EF4-FFF2-40B4-BE49-F238E27FC236}">
                <a16:creationId xmlns="" xmlns:a16="http://schemas.microsoft.com/office/drawing/2014/main" id="{B9A4AF4A-21CF-43BE-B0BB-32628754F10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2585609" y="0"/>
            <a:ext cx="609459" cy="609459"/>
          </a:xfrm>
          <a:prstGeom prst="rect">
            <a:avLst/>
          </a:prstGeom>
        </p:spPr>
      </p:pic>
      <p:sp>
        <p:nvSpPr>
          <p:cNvPr id="3" name="文本框 41">
            <a:extLst>
              <a:ext uri="{FF2B5EF4-FFF2-40B4-BE49-F238E27FC236}">
                <a16:creationId xmlns="" xmlns:a16="http://schemas.microsoft.com/office/drawing/2014/main" id="{C2AE9C7F-939F-C341-BE9C-34C004929F8C}"/>
              </a:ext>
            </a:extLst>
          </p:cNvPr>
          <p:cNvSpPr txBox="1"/>
          <p:nvPr/>
        </p:nvSpPr>
        <p:spPr>
          <a:xfrm>
            <a:off x="953939" y="784154"/>
            <a:ext cx="10046582" cy="523220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r>
              <a:rPr lang="en-US" altLang="zh-CN" sz="2800" b="1" u="sng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2. Tri </a:t>
            </a:r>
            <a:r>
              <a:rPr lang="en-US" altLang="zh-CN" sz="2800" b="1" u="sng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thức</a:t>
            </a:r>
            <a:r>
              <a:rPr lang="en-US" altLang="zh-CN" sz="2800" b="1" u="sng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u="sng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kiểu</a:t>
            </a:r>
            <a:r>
              <a:rPr lang="en-US" altLang="zh-CN" sz="2800" b="1" u="sng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u="sng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bài</a:t>
            </a:r>
            <a:r>
              <a:rPr lang="en-US" altLang="zh-CN" sz="2800" b="1" u="sng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6" name="文本框 41">
            <a:extLst>
              <a:ext uri="{FF2B5EF4-FFF2-40B4-BE49-F238E27FC236}">
                <a16:creationId xmlns="" xmlns:a16="http://schemas.microsoft.com/office/drawing/2014/main" id="{BB5E749C-7CC3-8F7B-B247-45109F4F6A54}"/>
              </a:ext>
            </a:extLst>
          </p:cNvPr>
          <p:cNvSpPr txBox="1"/>
          <p:nvPr/>
        </p:nvSpPr>
        <p:spPr>
          <a:xfrm>
            <a:off x="1106339" y="2682229"/>
            <a:ext cx="10046582" cy="954107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Kiểu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bài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này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đã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học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ở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Bài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4 (</a:t>
            </a:r>
            <a:r>
              <a:rPr lang="en-US" altLang="zh-CN" sz="2800" b="1" i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Sắc</a:t>
            </a:r>
            <a:r>
              <a:rPr lang="en-US" altLang="zh-CN" sz="2800" b="1" i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i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thái</a:t>
            </a:r>
            <a:r>
              <a:rPr lang="en-US" altLang="zh-CN" sz="2800" b="1" i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i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của</a:t>
            </a:r>
            <a:r>
              <a:rPr lang="en-US" altLang="zh-CN" sz="2800" b="1" i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i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tiếng</a:t>
            </a:r>
            <a:r>
              <a:rPr lang="en-US" altLang="zh-CN" sz="2800" b="1" i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i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cười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). HS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thảo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luận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nhóm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trong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5p,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nhớ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lại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kiến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thức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và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hoàn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thành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bảng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800" b="1" dirty="0" err="1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sau</a:t>
            </a:r>
            <a:r>
              <a:rPr lang="en-US" altLang="zh-CN" sz="2800" b="1" dirty="0">
                <a:ln w="12700">
                  <a:noFill/>
                </a:ln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:</a:t>
            </a:r>
          </a:p>
        </p:txBody>
      </p:sp>
    </p:spTree>
    <p:extLst>
      <p:ext uri="{BB962C8B-B14F-4D97-AF65-F5344CB8AC3E}">
        <p14:creationId xmlns:p14="http://schemas.microsoft.com/office/powerpoint/2010/main" val="33678091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900" advClick="0">
        <p14:warp dir="in"/>
      </p:transition>
    </mc:Choice>
    <mc:Fallback xmlns="">
      <p:transition spd="slow" advClick="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6" presetClass="entr" presetSubtype="37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9" dur="75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 numSld="999" showWhenStopped="0">
                <p:cTn id="20" repeatCount="indefinite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  <p:bldLst>
      <p:bldP spid="3" grpId="0"/>
      <p:bldP spid="6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6" descr="Cách trị chai tay vô cùng đơn giản để có đôi tay mềm mịn | Phụ Nữ &amp;amp; Gia Đình">
            <a:extLst>
              <a:ext uri="{FF2B5EF4-FFF2-40B4-BE49-F238E27FC236}">
                <a16:creationId xmlns="" xmlns:a16="http://schemas.microsoft.com/office/drawing/2014/main" id="{44A193A7-4ED5-434F-A4F9-DF38E30DCCA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53727" y="51535"/>
            <a:ext cx="2226157" cy="13191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文本框 41">
            <a:extLst>
              <a:ext uri="{FF2B5EF4-FFF2-40B4-BE49-F238E27FC236}">
                <a16:creationId xmlns="" xmlns:a16="http://schemas.microsoft.com/office/drawing/2014/main" id="{56100E42-1B9F-4C8D-B484-B237526F1280}"/>
              </a:ext>
            </a:extLst>
          </p:cNvPr>
          <p:cNvSpPr txBox="1"/>
          <p:nvPr/>
        </p:nvSpPr>
        <p:spPr>
          <a:xfrm>
            <a:off x="510591" y="396237"/>
            <a:ext cx="10046582" cy="584775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Yêu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cầu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của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kiểu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bài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văn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kể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lại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một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hoạt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động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xã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hội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:</a:t>
            </a:r>
          </a:p>
        </p:txBody>
      </p:sp>
      <p:sp>
        <p:nvSpPr>
          <p:cNvPr id="2" name="文本框 41">
            <a:extLst>
              <a:ext uri="{FF2B5EF4-FFF2-40B4-BE49-F238E27FC236}">
                <a16:creationId xmlns="" xmlns:a16="http://schemas.microsoft.com/office/drawing/2014/main" id="{8C315C49-1905-F1D1-1403-DE64F3BEEE12}"/>
              </a:ext>
            </a:extLst>
          </p:cNvPr>
          <p:cNvSpPr txBox="1"/>
          <p:nvPr/>
        </p:nvSpPr>
        <p:spPr>
          <a:xfrm>
            <a:off x="662991" y="1850961"/>
            <a:ext cx="10046582" cy="584775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endParaRPr lang="en-US" altLang="zh-CN" sz="3200" b="1" dirty="0">
              <a:ln w="12700">
                <a:noFill/>
              </a:ln>
              <a:solidFill>
                <a:srgbClr val="FF0000"/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  <p:graphicFrame>
        <p:nvGraphicFramePr>
          <p:cNvPr id="5" name="Table 6">
            <a:extLst>
              <a:ext uri="{FF2B5EF4-FFF2-40B4-BE49-F238E27FC236}">
                <a16:creationId xmlns="" xmlns:a16="http://schemas.microsoft.com/office/drawing/2014/main" id="{DD34445C-8661-DCB1-1C43-224FFCEC1D9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9399598"/>
              </p:ext>
            </p:extLst>
          </p:nvPr>
        </p:nvGraphicFramePr>
        <p:xfrm>
          <a:off x="168138" y="1228789"/>
          <a:ext cx="11560629" cy="5303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5734595">
                  <a:extLst>
                    <a:ext uri="{9D8B030D-6E8A-4147-A177-3AD203B41FA5}">
                      <a16:colId xmlns="" xmlns:a16="http://schemas.microsoft.com/office/drawing/2014/main" val="3489994491"/>
                    </a:ext>
                  </a:extLst>
                </a:gridCol>
                <a:gridCol w="5826034">
                  <a:extLst>
                    <a:ext uri="{9D8B030D-6E8A-4147-A177-3AD203B41FA5}">
                      <a16:colId xmlns="" xmlns:a16="http://schemas.microsoft.com/office/drawing/2014/main" val="3581544119"/>
                    </a:ext>
                  </a:extLst>
                </a:gridCol>
              </a:tblGrid>
              <a:tr h="505336">
                <a:tc>
                  <a:txBody>
                    <a:bodyPr/>
                    <a:lstStyle/>
                    <a:p>
                      <a:pPr algn="l"/>
                      <a:r>
                        <a:rPr lang="en-US" sz="3600" b="1" dirty="0" err="1">
                          <a:solidFill>
                            <a:schemeClr val="tx1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Ngôi</a:t>
                      </a:r>
                      <a:r>
                        <a:rPr lang="en-US" sz="3600" b="1" dirty="0">
                          <a:solidFill>
                            <a:schemeClr val="tx1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solidFill>
                            <a:schemeClr val="tx1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kể</a:t>
                      </a:r>
                      <a:r>
                        <a:rPr lang="en-US" sz="3600" b="1" dirty="0">
                          <a:solidFill>
                            <a:schemeClr val="tx1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solidFill>
                            <a:schemeClr val="tx1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là</a:t>
                      </a:r>
                      <a:r>
                        <a:rPr lang="en-US" sz="3600" b="1" dirty="0">
                          <a:solidFill>
                            <a:schemeClr val="tx1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solidFill>
                            <a:schemeClr val="tx1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gì</a:t>
                      </a:r>
                      <a:r>
                        <a:rPr lang="en-US" sz="3600" b="1" dirty="0">
                          <a:solidFill>
                            <a:schemeClr val="tx1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?</a:t>
                      </a:r>
                      <a:endParaRPr lang="en-US" sz="3600" b="1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3600" b="1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491872803"/>
                  </a:ext>
                </a:extLst>
              </a:tr>
              <a:tr h="1105554">
                <a:tc>
                  <a:txBody>
                    <a:bodyPr/>
                    <a:lstStyle/>
                    <a:p>
                      <a:pPr algn="just"/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Những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thông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tin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nào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cần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có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khi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kể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về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hoạt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 smtClean="0">
                          <a:latin typeface="Times New Roman" pitchFamily="18" charset="0"/>
                          <a:cs typeface="Times New Roman" pitchFamily="18" charset="0"/>
                        </a:rPr>
                        <a:t>động</a:t>
                      </a:r>
                      <a:r>
                        <a:rPr lang="en-US" sz="3600" b="1" dirty="0" smtClean="0">
                          <a:latin typeface="Times New Roman" pitchFamily="18" charset="0"/>
                          <a:cs typeface="Times New Roman" pitchFamily="18" charset="0"/>
                        </a:rPr>
                        <a:t>? </a:t>
                      </a:r>
                      <a:r>
                        <a:rPr lang="en-US" sz="3600" b="1" dirty="0" err="1" smtClean="0">
                          <a:latin typeface="Times New Roman" pitchFamily="18" charset="0"/>
                          <a:cs typeface="Times New Roman" pitchFamily="18" charset="0"/>
                        </a:rPr>
                        <a:t>Sắp</a:t>
                      </a:r>
                      <a:r>
                        <a:rPr lang="en-US" sz="3600" b="1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xếp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các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thông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tin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đó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như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thế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nào</a:t>
                      </a:r>
                      <a:r>
                        <a:rPr lang="en-US" sz="3600" b="1" dirty="0" smtClean="0">
                          <a:latin typeface="Times New Roman" pitchFamily="18" charset="0"/>
                          <a:cs typeface="Times New Roman" pitchFamily="18" charset="0"/>
                        </a:rPr>
                        <a:t>?</a:t>
                      </a:r>
                      <a:endParaRPr lang="en-US" sz="3600" b="1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3600" b="1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1419662511"/>
                  </a:ext>
                </a:extLst>
              </a:tr>
              <a:tr h="1105554">
                <a:tc>
                  <a:txBody>
                    <a:bodyPr/>
                    <a:lstStyle/>
                    <a:p>
                      <a:pPr algn="just"/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Cần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kết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hợp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các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yếu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tố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nào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khi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kể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?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3600" b="1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3871540623"/>
                  </a:ext>
                </a:extLst>
              </a:tr>
              <a:tr h="1105554">
                <a:tc>
                  <a:txBody>
                    <a:bodyPr/>
                    <a:lstStyle/>
                    <a:p>
                      <a:pPr algn="just"/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Bố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cục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bài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viết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cần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đảm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bảo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những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600" b="1" dirty="0" err="1">
                          <a:latin typeface="Times New Roman" pitchFamily="18" charset="0"/>
                          <a:cs typeface="Times New Roman" pitchFamily="18" charset="0"/>
                        </a:rPr>
                        <a:t>gì</a:t>
                      </a:r>
                      <a:r>
                        <a:rPr lang="en-US" sz="3600" b="1" dirty="0">
                          <a:latin typeface="Times New Roman" pitchFamily="18" charset="0"/>
                          <a:cs typeface="Times New Roman" pitchFamily="18" charset="0"/>
                        </a:rPr>
                        <a:t>?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3600" b="1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144482353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2417154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:blinds dir="vert"/>
      </p:transition>
    </mc:Choice>
    <mc:Fallback xmlns="">
      <p:transition spd="slow">
        <p:blinds dir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6" presetClass="entr" presetSubtype="21" fill="hold" grpId="0" nodeType="click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9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1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2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6" descr="Cách trị chai tay vô cùng đơn giản để có đôi tay mềm mịn | Phụ Nữ &amp;amp; Gia Đình">
            <a:extLst>
              <a:ext uri="{FF2B5EF4-FFF2-40B4-BE49-F238E27FC236}">
                <a16:creationId xmlns="" xmlns:a16="http://schemas.microsoft.com/office/drawing/2014/main" id="{44A193A7-4ED5-434F-A4F9-DF38E30DCCA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57173" y="0"/>
            <a:ext cx="1246273" cy="7384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文本框 41">
            <a:extLst>
              <a:ext uri="{FF2B5EF4-FFF2-40B4-BE49-F238E27FC236}">
                <a16:creationId xmlns="" xmlns:a16="http://schemas.microsoft.com/office/drawing/2014/main" id="{56100E42-1B9F-4C8D-B484-B237526F1280}"/>
              </a:ext>
            </a:extLst>
          </p:cNvPr>
          <p:cNvSpPr txBox="1"/>
          <p:nvPr/>
        </p:nvSpPr>
        <p:spPr>
          <a:xfrm>
            <a:off x="510591" y="56599"/>
            <a:ext cx="10046582" cy="584775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Yêu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cầu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của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kiểu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bài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văn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kể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lại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một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hoạt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động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xã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3200" b="1" dirty="0" err="1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hội</a:t>
            </a:r>
            <a:r>
              <a:rPr lang="en-US" altLang="zh-CN" sz="3200" b="1" dirty="0">
                <a:ln w="12700">
                  <a:noFill/>
                </a:ln>
                <a:solidFill>
                  <a:srgbClr val="FF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:</a:t>
            </a:r>
          </a:p>
        </p:txBody>
      </p:sp>
      <p:sp>
        <p:nvSpPr>
          <p:cNvPr id="2" name="文本框 41">
            <a:extLst>
              <a:ext uri="{FF2B5EF4-FFF2-40B4-BE49-F238E27FC236}">
                <a16:creationId xmlns="" xmlns:a16="http://schemas.microsoft.com/office/drawing/2014/main" id="{8C315C49-1905-F1D1-1403-DE64F3BEEE12}"/>
              </a:ext>
            </a:extLst>
          </p:cNvPr>
          <p:cNvSpPr txBox="1"/>
          <p:nvPr/>
        </p:nvSpPr>
        <p:spPr>
          <a:xfrm>
            <a:off x="662991" y="1850961"/>
            <a:ext cx="10046582" cy="584775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endParaRPr lang="en-US" altLang="zh-CN" sz="3200" b="1" dirty="0">
              <a:ln w="12700">
                <a:noFill/>
              </a:ln>
              <a:solidFill>
                <a:srgbClr val="FF0000"/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  <p:graphicFrame>
        <p:nvGraphicFramePr>
          <p:cNvPr id="5" name="Table 6">
            <a:extLst>
              <a:ext uri="{FF2B5EF4-FFF2-40B4-BE49-F238E27FC236}">
                <a16:creationId xmlns="" xmlns:a16="http://schemas.microsoft.com/office/drawing/2014/main" id="{DD34445C-8661-DCB1-1C43-224FFCEC1D9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66185568"/>
              </p:ext>
            </p:extLst>
          </p:nvPr>
        </p:nvGraphicFramePr>
        <p:xfrm>
          <a:off x="128831" y="510021"/>
          <a:ext cx="11861075" cy="63398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788229">
                  <a:extLst>
                    <a:ext uri="{9D8B030D-6E8A-4147-A177-3AD203B41FA5}">
                      <a16:colId xmlns="" xmlns:a16="http://schemas.microsoft.com/office/drawing/2014/main" val="3489994491"/>
                    </a:ext>
                  </a:extLst>
                </a:gridCol>
                <a:gridCol w="8072846">
                  <a:extLst>
                    <a:ext uri="{9D8B030D-6E8A-4147-A177-3AD203B41FA5}">
                      <a16:colId xmlns="" xmlns:a16="http://schemas.microsoft.com/office/drawing/2014/main" val="3581544119"/>
                    </a:ext>
                  </a:extLst>
                </a:gridCol>
              </a:tblGrid>
              <a:tr h="436014">
                <a:tc>
                  <a:txBody>
                    <a:bodyPr/>
                    <a:lstStyle/>
                    <a:p>
                      <a:pPr algn="just"/>
                      <a:r>
                        <a:rPr lang="en-US" sz="2800" b="1" dirty="0" err="1">
                          <a:solidFill>
                            <a:schemeClr val="tx1"/>
                          </a:solidFill>
                        </a:rPr>
                        <a:t>Ngôi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</a:rPr>
                        <a:t>kể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</a:rPr>
                        <a:t>là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</a:rPr>
                        <a:t>gì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</a:rPr>
                        <a:t>?</a:t>
                      </a:r>
                      <a:endParaRPr lang="en-US" sz="2800" b="1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800" b="1" dirty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</a:rPr>
                        <a:t>Ngôi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</a:rPr>
                        <a:t>thứ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</a:rPr>
                        <a:t>nhất</a:t>
                      </a:r>
                      <a:endParaRPr lang="en-US" sz="2800" b="1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491872803"/>
                  </a:ext>
                </a:extLst>
              </a:tr>
              <a:tr h="1761978">
                <a:tc>
                  <a:txBody>
                    <a:bodyPr/>
                    <a:lstStyle/>
                    <a:p>
                      <a:pPr algn="just"/>
                      <a:r>
                        <a:rPr lang="en-US" sz="2800" b="1" dirty="0" err="1"/>
                        <a:t>Những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thông</a:t>
                      </a:r>
                      <a:r>
                        <a:rPr lang="en-US" sz="2800" b="1" dirty="0"/>
                        <a:t> tin </a:t>
                      </a:r>
                      <a:r>
                        <a:rPr lang="en-US" sz="2800" b="1" dirty="0" err="1"/>
                        <a:t>nào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cần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có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khi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kể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về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hoạt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động</a:t>
                      </a:r>
                      <a:r>
                        <a:rPr lang="en-US" sz="2800" b="1" dirty="0"/>
                        <a:t>?</a:t>
                      </a:r>
                    </a:p>
                    <a:p>
                      <a:pPr algn="just"/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Sắp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xếp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các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thông</a:t>
                      </a:r>
                      <a:r>
                        <a:rPr lang="en-US" sz="2800" b="1" dirty="0"/>
                        <a:t> tin </a:t>
                      </a:r>
                      <a:r>
                        <a:rPr lang="en-US" sz="2800" b="1" dirty="0" err="1"/>
                        <a:t>đó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như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thế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nào</a:t>
                      </a:r>
                      <a:r>
                        <a:rPr lang="en-US" sz="2800" b="1" dirty="0"/>
                        <a:t>?</a:t>
                      </a:r>
                    </a:p>
                    <a:p>
                      <a:pPr algn="just"/>
                      <a:endParaRPr lang="en-US" sz="2800" b="1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800" b="1" dirty="0"/>
                        <a:t>*</a:t>
                      </a:r>
                      <a:r>
                        <a:rPr lang="en-US" sz="2800" b="1" dirty="0" err="1"/>
                        <a:t>Nêu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được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các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thông</a:t>
                      </a:r>
                      <a:r>
                        <a:rPr lang="en-US" sz="2800" b="1" dirty="0"/>
                        <a:t> tin </a:t>
                      </a:r>
                      <a:r>
                        <a:rPr lang="en-US" sz="2800" b="1" dirty="0" err="1"/>
                        <a:t>cơ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bản</a:t>
                      </a:r>
                      <a:r>
                        <a:rPr lang="en-US" sz="2800" b="1" dirty="0"/>
                        <a:t>:</a:t>
                      </a:r>
                    </a:p>
                    <a:p>
                      <a:pPr marL="285750" indent="-285750" algn="just">
                        <a:buFontTx/>
                        <a:buChar char="-"/>
                      </a:pPr>
                      <a:r>
                        <a:rPr lang="en-US" sz="2800" b="1" dirty="0" err="1"/>
                        <a:t>Miêu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tả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quang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cảnh</a:t>
                      </a:r>
                      <a:endParaRPr lang="en-US" sz="2800" b="1" dirty="0"/>
                    </a:p>
                    <a:p>
                      <a:pPr marL="285750" indent="-285750" algn="just">
                        <a:buFontTx/>
                        <a:buChar char="-"/>
                      </a:pPr>
                      <a:r>
                        <a:rPr lang="en-US" sz="2800" b="1" dirty="0" err="1"/>
                        <a:t>Không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gian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diễn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ra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hoạt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động</a:t>
                      </a:r>
                      <a:endParaRPr lang="en-US" sz="2800" b="1" dirty="0"/>
                    </a:p>
                    <a:p>
                      <a:pPr marL="285750" indent="-285750" algn="just">
                        <a:buFontTx/>
                        <a:buChar char="-"/>
                      </a:pPr>
                      <a:r>
                        <a:rPr lang="en-US" sz="2800" b="1" dirty="0" err="1"/>
                        <a:t>Thơi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gian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diễn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ra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hoạt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động</a:t>
                      </a:r>
                      <a:endParaRPr lang="en-US" sz="2800" b="1" dirty="0"/>
                    </a:p>
                    <a:p>
                      <a:pPr algn="just"/>
                      <a:r>
                        <a:rPr lang="en-US" sz="2800" b="1" dirty="0"/>
                        <a:t>* </a:t>
                      </a:r>
                      <a:r>
                        <a:rPr lang="en-US" sz="2800" b="1" dirty="0" err="1"/>
                        <a:t>Kể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lại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chân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thực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các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sự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việc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theo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trình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tự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hợp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lí</a:t>
                      </a:r>
                      <a:endParaRPr lang="en-US" sz="2800" b="1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1419662511"/>
                  </a:ext>
                </a:extLst>
              </a:tr>
              <a:tr h="913025">
                <a:tc>
                  <a:txBody>
                    <a:bodyPr/>
                    <a:lstStyle/>
                    <a:p>
                      <a:pPr algn="just"/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Cần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kết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hợp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các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yếu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tố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nào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khi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kể</a:t>
                      </a:r>
                      <a:r>
                        <a:rPr lang="en-US" sz="2800" b="1" dirty="0"/>
                        <a:t>?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800" b="1" dirty="0"/>
                        <a:t>- </a:t>
                      </a:r>
                      <a:r>
                        <a:rPr lang="en-US" sz="2800" b="1" dirty="0" err="1"/>
                        <a:t>Kết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hợp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yếu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tố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miêu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tả</a:t>
                      </a:r>
                      <a:r>
                        <a:rPr lang="en-US" sz="2800" b="1" dirty="0"/>
                        <a:t> hay </a:t>
                      </a:r>
                      <a:r>
                        <a:rPr lang="en-US" sz="2800" b="1" dirty="0" err="1"/>
                        <a:t>biểu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cảm</a:t>
                      </a:r>
                      <a:r>
                        <a:rPr lang="en-US" sz="2800" b="1" dirty="0"/>
                        <a:t>, </a:t>
                      </a:r>
                      <a:r>
                        <a:rPr lang="en-US" sz="2800" b="1" dirty="0" err="1"/>
                        <a:t>hoặc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cả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hai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yếu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tố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trên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cho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bài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văn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thêm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sinh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động</a:t>
                      </a:r>
                      <a:r>
                        <a:rPr lang="en-US" sz="2800" b="1" dirty="0"/>
                        <a:t>, </a:t>
                      </a:r>
                      <a:r>
                        <a:rPr lang="en-US" sz="2800" b="1" dirty="0" err="1"/>
                        <a:t>hấp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dẫn</a:t>
                      </a:r>
                      <a:r>
                        <a:rPr lang="en-US" sz="2800" b="1" dirty="0"/>
                        <a:t>.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3871540623"/>
                  </a:ext>
                </a:extLst>
              </a:tr>
              <a:tr h="1403957">
                <a:tc>
                  <a:txBody>
                    <a:bodyPr/>
                    <a:lstStyle/>
                    <a:p>
                      <a:pPr algn="just"/>
                      <a:r>
                        <a:rPr lang="en-US" sz="2800" b="1" dirty="0" err="1"/>
                        <a:t>Bố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cục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bài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viết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cần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đảm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bảo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những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gì</a:t>
                      </a:r>
                      <a:r>
                        <a:rPr lang="en-US" sz="2800" b="1" dirty="0"/>
                        <a:t>?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800" b="1" dirty="0"/>
                        <a:t>*</a:t>
                      </a:r>
                      <a:r>
                        <a:rPr lang="en-US" sz="2800" b="1" dirty="0" err="1"/>
                        <a:t>Mở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bài</a:t>
                      </a:r>
                      <a:r>
                        <a:rPr lang="en-US" sz="2800" b="1" dirty="0"/>
                        <a:t>: </a:t>
                      </a:r>
                      <a:r>
                        <a:rPr lang="en-US" sz="2800" b="1" dirty="0" err="1"/>
                        <a:t>giới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thiệu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 smtClean="0"/>
                        <a:t>hoạt</a:t>
                      </a:r>
                      <a:r>
                        <a:rPr lang="en-US" sz="2800" b="1" baseline="0" dirty="0" smtClean="0"/>
                        <a:t> </a:t>
                      </a:r>
                      <a:r>
                        <a:rPr lang="en-US" sz="2800" b="1" baseline="0" dirty="0" err="1" smtClean="0"/>
                        <a:t>động</a:t>
                      </a:r>
                      <a:r>
                        <a:rPr lang="en-US" sz="2800" b="1" baseline="0" dirty="0" smtClean="0"/>
                        <a:t> </a:t>
                      </a:r>
                      <a:r>
                        <a:rPr lang="en-US" sz="2800" b="1" baseline="0" dirty="0" err="1" smtClean="0"/>
                        <a:t>xã</a:t>
                      </a:r>
                      <a:r>
                        <a:rPr lang="en-US" sz="2800" b="1" baseline="0" dirty="0" smtClean="0"/>
                        <a:t> </a:t>
                      </a:r>
                      <a:r>
                        <a:rPr lang="en-US" sz="2800" b="1" baseline="0" dirty="0" err="1" smtClean="0"/>
                        <a:t>hội</a:t>
                      </a:r>
                      <a:r>
                        <a:rPr lang="en-US" sz="2800" b="1" dirty="0" smtClean="0"/>
                        <a:t> </a:t>
                      </a:r>
                      <a:r>
                        <a:rPr lang="en-US" sz="2800" b="1" dirty="0" err="1"/>
                        <a:t>để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lại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cho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em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suy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nghĩ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và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cảm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xúc</a:t>
                      </a:r>
                      <a:endParaRPr lang="en-US" sz="2800" b="1" dirty="0"/>
                    </a:p>
                    <a:p>
                      <a:pPr algn="just"/>
                      <a:r>
                        <a:rPr lang="en-US" sz="2800" b="1" dirty="0"/>
                        <a:t>*</a:t>
                      </a:r>
                      <a:r>
                        <a:rPr lang="en-US" sz="2800" b="1" dirty="0" err="1"/>
                        <a:t>Thân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bài</a:t>
                      </a:r>
                      <a:r>
                        <a:rPr lang="en-US" sz="2800" b="1" dirty="0"/>
                        <a:t>: </a:t>
                      </a:r>
                      <a:r>
                        <a:rPr lang="en-US" sz="2800" b="1" dirty="0" err="1"/>
                        <a:t>Nếu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các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thông</a:t>
                      </a:r>
                      <a:r>
                        <a:rPr lang="en-US" sz="2800" b="1" dirty="0"/>
                        <a:t> tin </a:t>
                      </a:r>
                      <a:r>
                        <a:rPr lang="en-US" sz="2800" b="1" dirty="0" err="1"/>
                        <a:t>cơ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bản</a:t>
                      </a:r>
                      <a:r>
                        <a:rPr lang="en-US" sz="2800" b="1" dirty="0"/>
                        <a:t> ở </a:t>
                      </a:r>
                      <a:r>
                        <a:rPr lang="en-US" sz="2800" b="1" dirty="0" err="1"/>
                        <a:t>trên</a:t>
                      </a:r>
                      <a:endParaRPr lang="en-US" sz="2800" b="1" dirty="0"/>
                    </a:p>
                    <a:p>
                      <a:pPr algn="just"/>
                      <a:r>
                        <a:rPr lang="en-US" sz="2800" b="1" dirty="0"/>
                        <a:t>*</a:t>
                      </a:r>
                      <a:r>
                        <a:rPr lang="en-US" sz="2800" b="1" dirty="0" err="1"/>
                        <a:t>Kết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bài</a:t>
                      </a:r>
                      <a:r>
                        <a:rPr lang="en-US" sz="2800" b="1" dirty="0"/>
                        <a:t>: </a:t>
                      </a:r>
                      <a:r>
                        <a:rPr lang="en-US" sz="2800" b="1" dirty="0" err="1"/>
                        <a:t>Khẳng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định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giá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trị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Hđxh</a:t>
                      </a:r>
                      <a:r>
                        <a:rPr lang="en-US" sz="2800" b="1" dirty="0"/>
                        <a:t>, </a:t>
                      </a:r>
                      <a:r>
                        <a:rPr lang="en-US" sz="2800" b="1" dirty="0" err="1"/>
                        <a:t>suy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nghĩ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cho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bản</a:t>
                      </a:r>
                      <a:r>
                        <a:rPr lang="en-US" sz="2800" b="1" dirty="0"/>
                        <a:t> </a:t>
                      </a:r>
                      <a:r>
                        <a:rPr lang="en-US" sz="2800" b="1" dirty="0" err="1"/>
                        <a:t>thân</a:t>
                      </a:r>
                      <a:r>
                        <a:rPr lang="en-US" sz="2800" b="1" dirty="0"/>
                        <a:t>.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144482353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554460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:blinds dir="vert"/>
      </p:transition>
    </mc:Choice>
    <mc:Fallback xmlns="">
      <p:transition spd="slow">
        <p:blinds dir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6" presetClass="entr" presetSubtype="21" fill="hold" grpId="0" nodeType="click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9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1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2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="" xmlns:a16="http://schemas.microsoft.com/office/drawing/2014/main" id="{28C9E6F7-ED01-4857-BBCF-E7782D6AE0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defTabSz="914217">
              <a:defRPr/>
            </a:pPr>
            <a:fld id="{601EE9E8-4134-49B0-9AA7-3089E6521627}" type="slidenum">
              <a:rPr lang="en-US">
                <a:solidFill>
                  <a:prstClr val="black">
                    <a:tint val="75000"/>
                  </a:prstClr>
                </a:solidFill>
              </a:rPr>
              <a:pPr defTabSz="914217">
                <a:defRPr/>
              </a:pPr>
              <a:t>10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grpSp>
        <p:nvGrpSpPr>
          <p:cNvPr id="4" name="组合 44">
            <a:extLst>
              <a:ext uri="{FF2B5EF4-FFF2-40B4-BE49-F238E27FC236}">
                <a16:creationId xmlns="" xmlns:a16="http://schemas.microsoft.com/office/drawing/2014/main" id="{468826E0-7A31-44C3-B4BF-CB0C0E7DFDF2}"/>
              </a:ext>
            </a:extLst>
          </p:cNvPr>
          <p:cNvGrpSpPr/>
          <p:nvPr/>
        </p:nvGrpSpPr>
        <p:grpSpPr>
          <a:xfrm>
            <a:off x="5513755" y="3853774"/>
            <a:ext cx="4356573" cy="324283"/>
            <a:chOff x="4531763" y="904319"/>
            <a:chExt cx="3274666" cy="206375"/>
          </a:xfrm>
        </p:grpSpPr>
        <p:sp>
          <p:nvSpPr>
            <p:cNvPr id="6" name="Freeform 139">
              <a:extLst>
                <a:ext uri="{FF2B5EF4-FFF2-40B4-BE49-F238E27FC236}">
                  <a16:creationId xmlns="" xmlns:a16="http://schemas.microsoft.com/office/drawing/2014/main" id="{3334795B-D984-482A-8725-2D89E833542B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4548432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7" name="Freeform 139">
              <a:extLst>
                <a:ext uri="{FF2B5EF4-FFF2-40B4-BE49-F238E27FC236}">
                  <a16:creationId xmlns="" xmlns:a16="http://schemas.microsoft.com/office/drawing/2014/main" id="{84A03756-DF49-49BE-82EC-BA836447529E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4885649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8" name="Freeform 139">
              <a:extLst>
                <a:ext uri="{FF2B5EF4-FFF2-40B4-BE49-F238E27FC236}">
                  <a16:creationId xmlns="" xmlns:a16="http://schemas.microsoft.com/office/drawing/2014/main" id="{B534F5A7-9C12-46E3-ACF0-624A389FDC09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5222866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9" name="Freeform 139">
              <a:extLst>
                <a:ext uri="{FF2B5EF4-FFF2-40B4-BE49-F238E27FC236}">
                  <a16:creationId xmlns="" xmlns:a16="http://schemas.microsoft.com/office/drawing/2014/main" id="{ED4F990B-E02A-4CA3-AF16-01EF903809C9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5560083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0" name="Freeform 139">
              <a:extLst>
                <a:ext uri="{FF2B5EF4-FFF2-40B4-BE49-F238E27FC236}">
                  <a16:creationId xmlns="" xmlns:a16="http://schemas.microsoft.com/office/drawing/2014/main" id="{F5CD93D2-58E1-4910-BCAF-B876386704D8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5897300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1" name="Freeform 139">
              <a:extLst>
                <a:ext uri="{FF2B5EF4-FFF2-40B4-BE49-F238E27FC236}">
                  <a16:creationId xmlns="" xmlns:a16="http://schemas.microsoft.com/office/drawing/2014/main" id="{7C2AB468-64D6-4212-90F6-AFF631EA0715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6234517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2" name="Freeform 139">
              <a:extLst>
                <a:ext uri="{FF2B5EF4-FFF2-40B4-BE49-F238E27FC236}">
                  <a16:creationId xmlns="" xmlns:a16="http://schemas.microsoft.com/office/drawing/2014/main" id="{6119CB78-9CEE-49A1-B016-FFE6BE50F125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6571734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3" name="Freeform 139">
              <a:extLst>
                <a:ext uri="{FF2B5EF4-FFF2-40B4-BE49-F238E27FC236}">
                  <a16:creationId xmlns="" xmlns:a16="http://schemas.microsoft.com/office/drawing/2014/main" id="{A3569A2E-8D3B-4CFE-B5E3-3EABF6387441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6908951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4" name="Freeform 139">
              <a:extLst>
                <a:ext uri="{FF2B5EF4-FFF2-40B4-BE49-F238E27FC236}">
                  <a16:creationId xmlns="" xmlns:a16="http://schemas.microsoft.com/office/drawing/2014/main" id="{7BE8F02B-2708-4A5A-9D7B-A3F26219C71C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7246168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  <p:sp>
          <p:nvSpPr>
            <p:cNvPr id="15" name="Freeform 139">
              <a:extLst>
                <a:ext uri="{FF2B5EF4-FFF2-40B4-BE49-F238E27FC236}">
                  <a16:creationId xmlns="" xmlns:a16="http://schemas.microsoft.com/office/drawing/2014/main" id="{EBE50E00-2B9C-4370-BB08-F402DD2119E7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7583385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defTabSz="1218926">
                <a:defRPr/>
              </a:pPr>
              <a:endParaRPr lang="zh-CN" altLang="en-US" sz="2400">
                <a:solidFill>
                  <a:prstClr val="black"/>
                </a:solidFill>
                <a:latin typeface="等线" panose="020F0502020204030204"/>
                <a:ea typeface="等线" panose="02010600030101010101" pitchFamily="2" charset="-122"/>
              </a:endParaRPr>
            </a:p>
          </p:txBody>
        </p:sp>
      </p:grpSp>
      <p:pic>
        <p:nvPicPr>
          <p:cNvPr id="5" name="图片 68">
            <a:extLst>
              <a:ext uri="{FF2B5EF4-FFF2-40B4-BE49-F238E27FC236}">
                <a16:creationId xmlns="" xmlns:a16="http://schemas.microsoft.com/office/drawing/2014/main" id="{182AC1EC-00BC-4BF0-A841-749EADF55F69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3817" y="1137888"/>
            <a:ext cx="3167669" cy="5150808"/>
          </a:xfrm>
          <a:prstGeom prst="rect">
            <a:avLst/>
          </a:prstGeom>
        </p:spPr>
      </p:pic>
      <p:pic>
        <p:nvPicPr>
          <p:cNvPr id="17" name="图片 11">
            <a:extLst>
              <a:ext uri="{FF2B5EF4-FFF2-40B4-BE49-F238E27FC236}">
                <a16:creationId xmlns="" xmlns:a16="http://schemas.microsoft.com/office/drawing/2014/main" id="{2B95A3F4-F6B7-4BAC-BB49-6D0D5EDA6B66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8016329" y="6145341"/>
            <a:ext cx="1777590" cy="683601"/>
          </a:xfrm>
          <a:prstGeom prst="rect">
            <a:avLst/>
          </a:prstGeom>
        </p:spPr>
      </p:pic>
      <p:pic>
        <p:nvPicPr>
          <p:cNvPr id="18" name="图片 12">
            <a:extLst>
              <a:ext uri="{FF2B5EF4-FFF2-40B4-BE49-F238E27FC236}">
                <a16:creationId xmlns="" xmlns:a16="http://schemas.microsoft.com/office/drawing/2014/main" id="{210DAB6B-DA50-4C70-B363-598761248899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445373" y="6129221"/>
            <a:ext cx="1777590" cy="683601"/>
          </a:xfrm>
          <a:prstGeom prst="rect">
            <a:avLst/>
          </a:prstGeom>
        </p:spPr>
      </p:pic>
      <p:pic>
        <p:nvPicPr>
          <p:cNvPr id="19" name="图片 13">
            <a:extLst>
              <a:ext uri="{FF2B5EF4-FFF2-40B4-BE49-F238E27FC236}">
                <a16:creationId xmlns="" xmlns:a16="http://schemas.microsoft.com/office/drawing/2014/main" id="{FB0D5F7B-CD06-4D9A-8334-21BA4770F849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-78218" y="6129220"/>
            <a:ext cx="1777590" cy="683601"/>
          </a:xfrm>
          <a:prstGeom prst="rect">
            <a:avLst/>
          </a:prstGeom>
        </p:spPr>
      </p:pic>
      <p:sp>
        <p:nvSpPr>
          <p:cNvPr id="20" name="Freeform 123">
            <a:extLst>
              <a:ext uri="{FF2B5EF4-FFF2-40B4-BE49-F238E27FC236}">
                <a16:creationId xmlns="" xmlns:a16="http://schemas.microsoft.com/office/drawing/2014/main" id="{541BEC1A-4E02-4ED4-8E23-A40B767C9C57}"/>
              </a:ext>
            </a:extLst>
          </p:cNvPr>
          <p:cNvSpPr>
            <a:spLocks noEditPoints="1"/>
          </p:cNvSpPr>
          <p:nvPr/>
        </p:nvSpPr>
        <p:spPr bwMode="auto">
          <a:xfrm rot="3896716" flipH="1">
            <a:off x="10172673" y="5045895"/>
            <a:ext cx="421912" cy="1258115"/>
          </a:xfrm>
          <a:custGeom>
            <a:avLst/>
            <a:gdLst>
              <a:gd name="T0" fmla="*/ 64 w 70"/>
              <a:gd name="T1" fmla="*/ 114 h 209"/>
              <a:gd name="T2" fmla="*/ 24 w 70"/>
              <a:gd name="T3" fmla="*/ 125 h 209"/>
              <a:gd name="T4" fmla="*/ 19 w 70"/>
              <a:gd name="T5" fmla="*/ 109 h 209"/>
              <a:gd name="T6" fmla="*/ 22 w 70"/>
              <a:gd name="T7" fmla="*/ 81 h 209"/>
              <a:gd name="T8" fmla="*/ 62 w 70"/>
              <a:gd name="T9" fmla="*/ 58 h 209"/>
              <a:gd name="T10" fmla="*/ 57 w 70"/>
              <a:gd name="T11" fmla="*/ 50 h 209"/>
              <a:gd name="T12" fmla="*/ 21 w 70"/>
              <a:gd name="T13" fmla="*/ 62 h 209"/>
              <a:gd name="T14" fmla="*/ 20 w 70"/>
              <a:gd name="T15" fmla="*/ 59 h 209"/>
              <a:gd name="T16" fmla="*/ 48 w 70"/>
              <a:gd name="T17" fmla="*/ 8 h 209"/>
              <a:gd name="T18" fmla="*/ 45 w 70"/>
              <a:gd name="T19" fmla="*/ 2 h 209"/>
              <a:gd name="T20" fmla="*/ 14 w 70"/>
              <a:gd name="T21" fmla="*/ 71 h 209"/>
              <a:gd name="T22" fmla="*/ 14 w 70"/>
              <a:gd name="T23" fmla="*/ 72 h 209"/>
              <a:gd name="T24" fmla="*/ 7 w 70"/>
              <a:gd name="T25" fmla="*/ 115 h 209"/>
              <a:gd name="T26" fmla="*/ 16 w 70"/>
              <a:gd name="T27" fmla="*/ 135 h 209"/>
              <a:gd name="T28" fmla="*/ 32 w 70"/>
              <a:gd name="T29" fmla="*/ 208 h 209"/>
              <a:gd name="T30" fmla="*/ 36 w 70"/>
              <a:gd name="T31" fmla="*/ 197 h 209"/>
              <a:gd name="T32" fmla="*/ 22 w 70"/>
              <a:gd name="T33" fmla="*/ 154 h 209"/>
              <a:gd name="T34" fmla="*/ 27 w 70"/>
              <a:gd name="T35" fmla="*/ 143 h 209"/>
              <a:gd name="T36" fmla="*/ 30 w 70"/>
              <a:gd name="T37" fmla="*/ 145 h 209"/>
              <a:gd name="T38" fmla="*/ 68 w 70"/>
              <a:gd name="T39" fmla="*/ 123 h 209"/>
              <a:gd name="T40" fmla="*/ 64 w 70"/>
              <a:gd name="T41" fmla="*/ 114 h 209"/>
              <a:gd name="T42" fmla="*/ 47 w 70"/>
              <a:gd name="T43" fmla="*/ 62 h 209"/>
              <a:gd name="T44" fmla="*/ 28 w 70"/>
              <a:gd name="T45" fmla="*/ 71 h 209"/>
              <a:gd name="T46" fmla="*/ 47 w 70"/>
              <a:gd name="T47" fmla="*/ 62 h 209"/>
              <a:gd name="T48" fmla="*/ 34 w 70"/>
              <a:gd name="T49" fmla="*/ 132 h 209"/>
              <a:gd name="T50" fmla="*/ 52 w 70"/>
              <a:gd name="T51" fmla="*/ 123 h 209"/>
              <a:gd name="T52" fmla="*/ 34 w 70"/>
              <a:gd name="T53" fmla="*/ 132 h 20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</a:cxnLst>
            <a:rect l="0" t="0" r="r" b="b"/>
            <a:pathLst>
              <a:path w="70" h="209">
                <a:moveTo>
                  <a:pt x="64" y="114"/>
                </a:moveTo>
                <a:cubicBezTo>
                  <a:pt x="49" y="108"/>
                  <a:pt x="35" y="113"/>
                  <a:pt x="24" y="125"/>
                </a:cubicBezTo>
                <a:cubicBezTo>
                  <a:pt x="21" y="120"/>
                  <a:pt x="20" y="114"/>
                  <a:pt x="19" y="109"/>
                </a:cubicBezTo>
                <a:cubicBezTo>
                  <a:pt x="17" y="99"/>
                  <a:pt x="18" y="89"/>
                  <a:pt x="22" y="81"/>
                </a:cubicBezTo>
                <a:cubicBezTo>
                  <a:pt x="36" y="89"/>
                  <a:pt x="55" y="71"/>
                  <a:pt x="62" y="58"/>
                </a:cubicBezTo>
                <a:cubicBezTo>
                  <a:pt x="64" y="55"/>
                  <a:pt x="61" y="51"/>
                  <a:pt x="57" y="50"/>
                </a:cubicBezTo>
                <a:cubicBezTo>
                  <a:pt x="42" y="49"/>
                  <a:pt x="30" y="54"/>
                  <a:pt x="21" y="62"/>
                </a:cubicBezTo>
                <a:cubicBezTo>
                  <a:pt x="21" y="61"/>
                  <a:pt x="21" y="60"/>
                  <a:pt x="20" y="59"/>
                </a:cubicBezTo>
                <a:cubicBezTo>
                  <a:pt x="14" y="38"/>
                  <a:pt x="33" y="19"/>
                  <a:pt x="48" y="8"/>
                </a:cubicBezTo>
                <a:cubicBezTo>
                  <a:pt x="52" y="5"/>
                  <a:pt x="49" y="0"/>
                  <a:pt x="45" y="2"/>
                </a:cubicBezTo>
                <a:cubicBezTo>
                  <a:pt x="22" y="16"/>
                  <a:pt x="1" y="44"/>
                  <a:pt x="14" y="71"/>
                </a:cubicBezTo>
                <a:cubicBezTo>
                  <a:pt x="14" y="72"/>
                  <a:pt x="14" y="72"/>
                  <a:pt x="14" y="72"/>
                </a:cubicBezTo>
                <a:cubicBezTo>
                  <a:pt x="7" y="84"/>
                  <a:pt x="4" y="99"/>
                  <a:pt x="7" y="115"/>
                </a:cubicBezTo>
                <a:cubicBezTo>
                  <a:pt x="9" y="122"/>
                  <a:pt x="12" y="129"/>
                  <a:pt x="16" y="135"/>
                </a:cubicBezTo>
                <a:cubicBezTo>
                  <a:pt x="0" y="162"/>
                  <a:pt x="0" y="202"/>
                  <a:pt x="32" y="208"/>
                </a:cubicBezTo>
                <a:cubicBezTo>
                  <a:pt x="38" y="209"/>
                  <a:pt x="42" y="201"/>
                  <a:pt x="36" y="197"/>
                </a:cubicBezTo>
                <a:cubicBezTo>
                  <a:pt x="19" y="188"/>
                  <a:pt x="17" y="172"/>
                  <a:pt x="22" y="154"/>
                </a:cubicBezTo>
                <a:cubicBezTo>
                  <a:pt x="23" y="151"/>
                  <a:pt x="25" y="147"/>
                  <a:pt x="27" y="143"/>
                </a:cubicBezTo>
                <a:cubicBezTo>
                  <a:pt x="28" y="144"/>
                  <a:pt x="29" y="144"/>
                  <a:pt x="30" y="145"/>
                </a:cubicBezTo>
                <a:cubicBezTo>
                  <a:pt x="46" y="149"/>
                  <a:pt x="60" y="134"/>
                  <a:pt x="68" y="123"/>
                </a:cubicBezTo>
                <a:cubicBezTo>
                  <a:pt x="70" y="119"/>
                  <a:pt x="67" y="115"/>
                  <a:pt x="64" y="114"/>
                </a:cubicBezTo>
                <a:close/>
                <a:moveTo>
                  <a:pt x="47" y="62"/>
                </a:moveTo>
                <a:cubicBezTo>
                  <a:pt x="41" y="68"/>
                  <a:pt x="34" y="73"/>
                  <a:pt x="28" y="71"/>
                </a:cubicBezTo>
                <a:cubicBezTo>
                  <a:pt x="33" y="66"/>
                  <a:pt x="39" y="63"/>
                  <a:pt x="47" y="62"/>
                </a:cubicBezTo>
                <a:close/>
                <a:moveTo>
                  <a:pt x="34" y="132"/>
                </a:moveTo>
                <a:cubicBezTo>
                  <a:pt x="39" y="127"/>
                  <a:pt x="45" y="123"/>
                  <a:pt x="52" y="123"/>
                </a:cubicBezTo>
                <a:cubicBezTo>
                  <a:pt x="47" y="129"/>
                  <a:pt x="41" y="133"/>
                  <a:pt x="34" y="132"/>
                </a:cubicBezTo>
                <a:close/>
              </a:path>
            </a:pathLst>
          </a:custGeom>
          <a:solidFill>
            <a:srgbClr val="4442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19" tIns="45709" rIns="91419" bIns="45709" numCol="1" anchor="t" anchorCtr="0" compatLnSpc="1">
            <a:prstTxWarp prst="textNoShape">
              <a:avLst/>
            </a:prstTxWarp>
          </a:bodyPr>
          <a:lstStyle/>
          <a:p>
            <a:pPr defTabSz="1218926">
              <a:defRPr/>
            </a:pPr>
            <a:endParaRPr lang="zh-CN" altLang="en-US" sz="2400">
              <a:solidFill>
                <a:prstClr val="black"/>
              </a:solidFill>
              <a:latin typeface="等线" panose="020F0502020204030204"/>
              <a:ea typeface="等线" panose="02010600030101010101" pitchFamily="2" charset="-122"/>
            </a:endParaRPr>
          </a:p>
        </p:txBody>
      </p:sp>
      <p:pic>
        <p:nvPicPr>
          <p:cNvPr id="21" name="图片 32">
            <a:extLst>
              <a:ext uri="{FF2B5EF4-FFF2-40B4-BE49-F238E27FC236}">
                <a16:creationId xmlns="" xmlns:a16="http://schemas.microsoft.com/office/drawing/2014/main" id="{C5E65F22-6F3A-4B3B-918B-0676FB0C2EFA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9636209" y="5851860"/>
            <a:ext cx="2574243" cy="989967"/>
          </a:xfrm>
          <a:prstGeom prst="rect">
            <a:avLst/>
          </a:prstGeom>
        </p:spPr>
      </p:pic>
      <p:pic>
        <p:nvPicPr>
          <p:cNvPr id="22" name="图片 65">
            <a:extLst>
              <a:ext uri="{FF2B5EF4-FFF2-40B4-BE49-F238E27FC236}">
                <a16:creationId xmlns="" xmlns:a16="http://schemas.microsoft.com/office/drawing/2014/main" id="{04BB644F-80A0-4339-8040-F422C22C2AEA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211155" y="6337363"/>
            <a:ext cx="1278264" cy="491577"/>
          </a:xfrm>
          <a:prstGeom prst="rect">
            <a:avLst/>
          </a:prstGeom>
        </p:spPr>
      </p:pic>
      <p:pic>
        <p:nvPicPr>
          <p:cNvPr id="23" name="图片 66">
            <a:extLst>
              <a:ext uri="{FF2B5EF4-FFF2-40B4-BE49-F238E27FC236}">
                <a16:creationId xmlns="" xmlns:a16="http://schemas.microsoft.com/office/drawing/2014/main" id="{177FB685-A0CF-4A80-9E5C-AD1719802359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510501" y="6011022"/>
            <a:ext cx="2160368" cy="830805"/>
          </a:xfrm>
          <a:prstGeom prst="rect">
            <a:avLst/>
          </a:prstGeom>
        </p:spPr>
      </p:pic>
      <p:pic>
        <p:nvPicPr>
          <p:cNvPr id="24" name="图片 67">
            <a:extLst>
              <a:ext uri="{FF2B5EF4-FFF2-40B4-BE49-F238E27FC236}">
                <a16:creationId xmlns="" xmlns:a16="http://schemas.microsoft.com/office/drawing/2014/main" id="{511098DF-AA42-4B9B-82F2-2F6100A4C5E3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765434" y="6288696"/>
            <a:ext cx="1326564" cy="510152"/>
          </a:xfrm>
          <a:prstGeom prst="rect">
            <a:avLst/>
          </a:prstGeom>
        </p:spPr>
      </p:pic>
      <p:sp>
        <p:nvSpPr>
          <p:cNvPr id="25" name="文本框 41">
            <a:extLst>
              <a:ext uri="{FF2B5EF4-FFF2-40B4-BE49-F238E27FC236}">
                <a16:creationId xmlns="" xmlns:a16="http://schemas.microsoft.com/office/drawing/2014/main" id="{25EFD4B2-71A3-4CE8-8336-8C143AADE4EF}"/>
              </a:ext>
            </a:extLst>
          </p:cNvPr>
          <p:cNvSpPr txBox="1"/>
          <p:nvPr/>
        </p:nvSpPr>
        <p:spPr>
          <a:xfrm>
            <a:off x="4003964" y="677452"/>
            <a:ext cx="8206488" cy="1754070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endParaRPr lang="en-US" altLang="zh-CN" sz="5399" b="1" dirty="0">
              <a:ln w="12700">
                <a:noFill/>
              </a:ln>
              <a:solidFill>
                <a:srgbClr val="C00000"/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  <a:p>
            <a:pPr defTabSz="914217"/>
            <a:r>
              <a:rPr lang="en-US" altLang="zh-CN" sz="5399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II. </a:t>
            </a:r>
            <a:r>
              <a:rPr lang="en-US" altLang="zh-CN" sz="5000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Hướng</a:t>
            </a:r>
            <a:r>
              <a:rPr lang="en-US" altLang="zh-CN" sz="5000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000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dẫn</a:t>
            </a:r>
            <a:r>
              <a:rPr lang="en-US" altLang="zh-CN" sz="5000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000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quy</a:t>
            </a:r>
            <a:r>
              <a:rPr lang="en-US" altLang="zh-CN" sz="5000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000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trình</a:t>
            </a:r>
            <a:r>
              <a:rPr lang="en-US" altLang="zh-CN" sz="5000" b="1" dirty="0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5000" b="1" dirty="0" err="1">
                <a:ln w="12700">
                  <a:noFill/>
                </a:ln>
                <a:solidFill>
                  <a:srgbClr val="C00000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viết</a:t>
            </a:r>
            <a:endParaRPr lang="zh-CN" altLang="en-US" sz="5000" b="1" dirty="0">
              <a:ln w="12700">
                <a:noFill/>
              </a:ln>
              <a:solidFill>
                <a:srgbClr val="C00000"/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49080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3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6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9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2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5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8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3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 animBg="1"/>
      <p:bldP spid="25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椭圆 3">
            <a:extLst>
              <a:ext uri="{FF2B5EF4-FFF2-40B4-BE49-F238E27FC236}">
                <a16:creationId xmlns="" xmlns:a16="http://schemas.microsoft.com/office/drawing/2014/main" id="{2B7810E6-3F6A-42B8-88B6-473D16B1A2BB}"/>
              </a:ext>
            </a:extLst>
          </p:cNvPr>
          <p:cNvSpPr/>
          <p:nvPr/>
        </p:nvSpPr>
        <p:spPr>
          <a:xfrm>
            <a:off x="3298706" y="4128466"/>
            <a:ext cx="2287228" cy="2287228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sp>
        <p:nvSpPr>
          <p:cNvPr id="5" name="椭圆 4">
            <a:extLst>
              <a:ext uri="{FF2B5EF4-FFF2-40B4-BE49-F238E27FC236}">
                <a16:creationId xmlns="" xmlns:a16="http://schemas.microsoft.com/office/drawing/2014/main" id="{3DAE0D1A-C18C-462D-9E2C-4A65C61AECA0}"/>
              </a:ext>
            </a:extLst>
          </p:cNvPr>
          <p:cNvSpPr/>
          <p:nvPr/>
        </p:nvSpPr>
        <p:spPr>
          <a:xfrm>
            <a:off x="68898" y="4311846"/>
            <a:ext cx="2103848" cy="2103848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sp>
        <p:nvSpPr>
          <p:cNvPr id="6" name="椭圆 5">
            <a:extLst>
              <a:ext uri="{FF2B5EF4-FFF2-40B4-BE49-F238E27FC236}">
                <a16:creationId xmlns="" xmlns:a16="http://schemas.microsoft.com/office/drawing/2014/main" id="{27020907-42DE-441D-B558-D04CF2D2FE95}"/>
              </a:ext>
            </a:extLst>
          </p:cNvPr>
          <p:cNvSpPr/>
          <p:nvPr/>
        </p:nvSpPr>
        <p:spPr>
          <a:xfrm>
            <a:off x="10439909" y="2696956"/>
            <a:ext cx="1614890" cy="1614890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sp>
        <p:nvSpPr>
          <p:cNvPr id="10" name="椭圆 9">
            <a:extLst>
              <a:ext uri="{FF2B5EF4-FFF2-40B4-BE49-F238E27FC236}">
                <a16:creationId xmlns="" xmlns:a16="http://schemas.microsoft.com/office/drawing/2014/main" id="{7DA23B47-F7D7-4911-BD6D-B6C2AB13EDAB}"/>
              </a:ext>
            </a:extLst>
          </p:cNvPr>
          <p:cNvSpPr/>
          <p:nvPr/>
        </p:nvSpPr>
        <p:spPr>
          <a:xfrm>
            <a:off x="10019255" y="3202823"/>
            <a:ext cx="1651879" cy="1651879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pic>
        <p:nvPicPr>
          <p:cNvPr id="19" name="图片 18">
            <a:extLst>
              <a:ext uri="{FF2B5EF4-FFF2-40B4-BE49-F238E27FC236}">
                <a16:creationId xmlns="" xmlns:a16="http://schemas.microsoft.com/office/drawing/2014/main" id="{072D74B1-8805-4ABB-90FA-8A1540D84D7A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606" t="-1143" r="26891" b="81649"/>
          <a:stretch/>
        </p:blipFill>
        <p:spPr>
          <a:xfrm>
            <a:off x="9416974" y="-60615"/>
            <a:ext cx="2345812" cy="978882"/>
          </a:xfrm>
          <a:prstGeom prst="rect">
            <a:avLst/>
          </a:prstGeom>
        </p:spPr>
      </p:pic>
      <p:sp>
        <p:nvSpPr>
          <p:cNvPr id="22" name="椭圆 21">
            <a:extLst>
              <a:ext uri="{FF2B5EF4-FFF2-40B4-BE49-F238E27FC236}">
                <a16:creationId xmlns="" xmlns:a16="http://schemas.microsoft.com/office/drawing/2014/main" id="{AA96C5E8-266D-475D-A9D2-6DFB0D82BFFF}"/>
              </a:ext>
            </a:extLst>
          </p:cNvPr>
          <p:cNvSpPr/>
          <p:nvPr/>
        </p:nvSpPr>
        <p:spPr>
          <a:xfrm>
            <a:off x="-407501" y="-344158"/>
            <a:ext cx="1183102" cy="1183102"/>
          </a:xfrm>
          <a:prstGeom prst="ellipse">
            <a:avLst/>
          </a:prstGeom>
          <a:solidFill>
            <a:srgbClr val="A5C0A4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sp>
        <p:nvSpPr>
          <p:cNvPr id="23" name="椭圆 22">
            <a:extLst>
              <a:ext uri="{FF2B5EF4-FFF2-40B4-BE49-F238E27FC236}">
                <a16:creationId xmlns="" xmlns:a16="http://schemas.microsoft.com/office/drawing/2014/main" id="{892D825C-2FA8-4570-B0B4-80F806B35ABE}"/>
              </a:ext>
            </a:extLst>
          </p:cNvPr>
          <p:cNvSpPr/>
          <p:nvPr/>
        </p:nvSpPr>
        <p:spPr>
          <a:xfrm>
            <a:off x="184050" y="480313"/>
            <a:ext cx="717265" cy="717265"/>
          </a:xfrm>
          <a:prstGeom prst="ellipse">
            <a:avLst/>
          </a:prstGeom>
          <a:solidFill>
            <a:srgbClr val="F7E3AD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pic>
        <p:nvPicPr>
          <p:cNvPr id="15" name="图片 59">
            <a:extLst>
              <a:ext uri="{FF2B5EF4-FFF2-40B4-BE49-F238E27FC236}">
                <a16:creationId xmlns="" xmlns:a16="http://schemas.microsoft.com/office/drawing/2014/main" id="{0D2EF722-AC9E-4C65-A690-2FDDAAAD6CF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89231" y="1261237"/>
            <a:ext cx="8076825" cy="4682363"/>
          </a:xfrm>
          <a:prstGeom prst="rect">
            <a:avLst/>
          </a:prstGeom>
        </p:spPr>
      </p:pic>
      <p:pic>
        <p:nvPicPr>
          <p:cNvPr id="21" name="图片 69">
            <a:extLst>
              <a:ext uri="{FF2B5EF4-FFF2-40B4-BE49-F238E27FC236}">
                <a16:creationId xmlns="" xmlns:a16="http://schemas.microsoft.com/office/drawing/2014/main" id="{65B8F962-2975-4A85-B4F0-12371E730A91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377994" y="314974"/>
            <a:ext cx="1104692" cy="781721"/>
          </a:xfrm>
          <a:prstGeom prst="rect">
            <a:avLst/>
          </a:prstGeom>
        </p:spPr>
      </p:pic>
      <p:pic>
        <p:nvPicPr>
          <p:cNvPr id="25" name="图片 74">
            <a:extLst>
              <a:ext uri="{FF2B5EF4-FFF2-40B4-BE49-F238E27FC236}">
                <a16:creationId xmlns="" xmlns:a16="http://schemas.microsoft.com/office/drawing/2014/main" id="{CE565F27-2DB3-464F-887A-824D0FF1F29D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0282618" y="769053"/>
            <a:ext cx="1246880" cy="1620501"/>
          </a:xfrm>
          <a:prstGeom prst="rect">
            <a:avLst/>
          </a:prstGeom>
        </p:spPr>
      </p:pic>
      <p:pic>
        <p:nvPicPr>
          <p:cNvPr id="26" name="图片 75">
            <a:extLst>
              <a:ext uri="{FF2B5EF4-FFF2-40B4-BE49-F238E27FC236}">
                <a16:creationId xmlns="" xmlns:a16="http://schemas.microsoft.com/office/drawing/2014/main" id="{A6985571-C6E0-40B5-9EF9-5E1A78EED10C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041645" y="5121488"/>
            <a:ext cx="1837058" cy="1299970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="" xmlns:a16="http://schemas.microsoft.com/office/drawing/2014/main" id="{26927DBB-6E79-4F87-A7E2-B1AF9FC2FF95}"/>
              </a:ext>
            </a:extLst>
          </p:cNvPr>
          <p:cNvSpPr/>
          <p:nvPr/>
        </p:nvSpPr>
        <p:spPr>
          <a:xfrm>
            <a:off x="2239439" y="1825659"/>
            <a:ext cx="6574569" cy="30462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just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vi-VN" sz="3199" b="1" i="1" u="sng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Đề bài</a:t>
            </a:r>
            <a:r>
              <a:rPr kumimoji="0" lang="vi-VN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: Viết bài văn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kể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lại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một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hoạt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động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xã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hội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có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ý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nghĩa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tích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cực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đối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với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cộng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đồng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mà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em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đã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tham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gia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hoặc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chứng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kiến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. Trong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bài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viết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có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kết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hợp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hai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yếu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tố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miêu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tả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và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biểu</a:t>
            </a:r>
            <a:r>
              <a:rPr kumimoji="0" lang="en-US" sz="3199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3199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cảm</a:t>
            </a:r>
            <a:endParaRPr kumimoji="0" lang="en-US" sz="3199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Times New Roman" panose="02020603050405020304" pitchFamily="18" charset="0"/>
              <a:ea typeface="黑体"/>
              <a:cs typeface="Times New Roman" panose="02020603050405020304" pitchFamily="18" charset="0"/>
            </a:endParaRPr>
          </a:p>
        </p:txBody>
      </p:sp>
      <p:pic>
        <p:nvPicPr>
          <p:cNvPr id="27" name="图片 2">
            <a:extLst>
              <a:ext uri="{FF2B5EF4-FFF2-40B4-BE49-F238E27FC236}">
                <a16:creationId xmlns="" xmlns:a16="http://schemas.microsoft.com/office/drawing/2014/main" id="{03F0522A-2427-410F-8DD0-9EB80E452C6E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2205" y="4056942"/>
            <a:ext cx="1387026" cy="263281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850895631"/>
      </p:ext>
    </p:extLst>
  </p:cSld>
  <p:clrMapOvr>
    <a:masterClrMapping/>
  </p:clrMapOvr>
  <p:transition spd="slow" advClick="0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16" dur="10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7" dur="50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18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19" dur="1000" tmFilter="0, 0; .2, .5; .8, .5; 1, 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0" dur="500" autoRev="1" fill="hold"/>
                                        <p:tgtEl>
                                          <p:spTgt spid="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4" grpId="1" animBg="1"/>
      <p:bldP spid="22" grpId="0" animBg="1"/>
      <p:bldP spid="22" grpId="1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框 23">
            <a:extLst>
              <a:ext uri="{FF2B5EF4-FFF2-40B4-BE49-F238E27FC236}">
                <a16:creationId xmlns="" xmlns:a16="http://schemas.microsoft.com/office/drawing/2014/main" id="{647E86AA-BE4F-30DB-D746-9D9D8222656B}"/>
              </a:ext>
            </a:extLst>
          </p:cNvPr>
          <p:cNvSpPr txBox="1"/>
          <p:nvPr/>
        </p:nvSpPr>
        <p:spPr>
          <a:xfrm>
            <a:off x="2205" y="251421"/>
            <a:ext cx="856310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lvl="0" defTabSz="914217">
              <a:lnSpc>
                <a:spcPct val="100000"/>
              </a:lnSpc>
              <a:defRPr/>
            </a:pP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Giới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thiệu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xã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hội</a:t>
            </a:r>
            <a:r>
              <a:rPr lang="en-US" sz="3200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endParaRPr kumimoji="0" lang="en-US" sz="3200" b="0" i="0" u="sng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文本框 23">
            <a:extLst>
              <a:ext uri="{FF2B5EF4-FFF2-40B4-BE49-F238E27FC236}">
                <a16:creationId xmlns="" xmlns:a16="http://schemas.microsoft.com/office/drawing/2014/main" id="{C83E968A-A14E-6CE5-030A-ABBEC0E35E32}"/>
              </a:ext>
            </a:extLst>
          </p:cNvPr>
          <p:cNvSpPr txBox="1"/>
          <p:nvPr/>
        </p:nvSpPr>
        <p:spPr>
          <a:xfrm>
            <a:off x="-110836" y="1259423"/>
            <a:ext cx="5846619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lvl="0" defTabSz="914217">
              <a:lnSpc>
                <a:spcPct val="100000"/>
              </a:lnSpc>
              <a:defRPr/>
            </a:pPr>
            <a:r>
              <a:rPr lang="en-US" sz="32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3200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</a:t>
            </a:r>
            <a:r>
              <a:rPr lang="en-US" sz="32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bảo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vệ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môi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thiên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nhiên</a:t>
            </a:r>
            <a:r>
              <a:rPr lang="en-US" sz="32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kumimoji="0" lang="en-US" sz="3200" b="0" i="0" u="none" strike="noStrike" kern="1200" cap="none" spc="0" normalizeH="0" baseline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dọn</a:t>
            </a:r>
            <a:r>
              <a:rPr kumimoji="0" lang="en-US" sz="3200" b="0" i="0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rác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công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viên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tái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chế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,..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="" xmlns:a16="http://schemas.microsoft.com/office/drawing/2014/main" id="{B3FAF604-4194-5553-6B7B-A81C0B5A091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6111" y="1361234"/>
            <a:ext cx="2853303" cy="1870363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="" xmlns:a16="http://schemas.microsoft.com/office/drawing/2014/main" id="{B742B055-DF72-6135-C0EA-5B6FD80B049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351818" y="1361235"/>
            <a:ext cx="2561508" cy="1870363"/>
          </a:xfrm>
          <a:prstGeom prst="rect">
            <a:avLst/>
          </a:prstGeom>
        </p:spPr>
      </p:pic>
      <p:sp>
        <p:nvSpPr>
          <p:cNvPr id="10" name="文本框 23">
            <a:extLst>
              <a:ext uri="{FF2B5EF4-FFF2-40B4-BE49-F238E27FC236}">
                <a16:creationId xmlns="" xmlns:a16="http://schemas.microsoft.com/office/drawing/2014/main" id="{5569C5E1-E2E0-EF3F-969B-93B08E692162}"/>
              </a:ext>
            </a:extLst>
          </p:cNvPr>
          <p:cNvSpPr txBox="1"/>
          <p:nvPr/>
        </p:nvSpPr>
        <p:spPr>
          <a:xfrm>
            <a:off x="4737750" y="3399822"/>
            <a:ext cx="7066323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marL="342900" lvl="0" indent="-342900" defTabSz="914217">
              <a:lnSpc>
                <a:spcPct val="100000"/>
              </a:lnSpc>
              <a:buFontTx/>
              <a:buChar char="-"/>
              <a:defRPr/>
            </a:pP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tình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yêu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quê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hương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</a:p>
          <a:p>
            <a:pPr lvl="0" defTabSz="914217">
              <a:lnSpc>
                <a:spcPct val="100000"/>
              </a:lnSpc>
              <a:defRPr/>
            </a:pP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  <a:r>
              <a:rPr kumimoji="0" lang="en-US" sz="3200" b="0" i="0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hiết</a:t>
            </a: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kế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thiệp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, pot-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xtơ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2" name="Picture 11">
            <a:extLst>
              <a:ext uri="{FF2B5EF4-FFF2-40B4-BE49-F238E27FC236}">
                <a16:creationId xmlns="" xmlns:a16="http://schemas.microsoft.com/office/drawing/2014/main" id="{0AA36D53-CC06-92D0-6465-6CF7803EE77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47890" y="3018870"/>
            <a:ext cx="3158838" cy="2273818"/>
          </a:xfrm>
          <a:prstGeom prst="rect">
            <a:avLst/>
          </a:prstGeom>
        </p:spPr>
      </p:pic>
      <p:pic>
        <p:nvPicPr>
          <p:cNvPr id="13" name="图片 74">
            <a:extLst>
              <a:ext uri="{FF2B5EF4-FFF2-40B4-BE49-F238E27FC236}">
                <a16:creationId xmlns="" xmlns:a16="http://schemas.microsoft.com/office/drawing/2014/main" id="{E88A4CB3-C57C-900E-2CB1-1FAA6730605B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562821" y="4155779"/>
            <a:ext cx="1424310" cy="2359848"/>
          </a:xfrm>
          <a:prstGeom prst="rect">
            <a:avLst/>
          </a:prstGeom>
        </p:spPr>
      </p:pic>
      <p:pic>
        <p:nvPicPr>
          <p:cNvPr id="14" name="图片 2">
            <a:extLst>
              <a:ext uri="{FF2B5EF4-FFF2-40B4-BE49-F238E27FC236}">
                <a16:creationId xmlns="" xmlns:a16="http://schemas.microsoft.com/office/drawing/2014/main" id="{BFC9DCD0-D515-7388-E17A-B5400BDA3EB0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2205" y="5223164"/>
            <a:ext cx="1387026" cy="146659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173322993"/>
      </p:ext>
    </p:extLst>
  </p:cSld>
  <p:clrMapOvr>
    <a:masterClrMapping/>
  </p:clrMapOvr>
  <p:transition spd="slow" advClick="0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6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/>
      <p:bldP spid="10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框 23">
            <a:extLst>
              <a:ext uri="{FF2B5EF4-FFF2-40B4-BE49-F238E27FC236}">
                <a16:creationId xmlns="" xmlns:a16="http://schemas.microsoft.com/office/drawing/2014/main" id="{647E86AA-BE4F-30DB-D746-9D9D8222656B}"/>
              </a:ext>
            </a:extLst>
          </p:cNvPr>
          <p:cNvSpPr txBox="1"/>
          <p:nvPr/>
        </p:nvSpPr>
        <p:spPr>
          <a:xfrm>
            <a:off x="263236" y="331233"/>
            <a:ext cx="856310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lvl="0" defTabSz="914217">
              <a:lnSpc>
                <a:spcPct val="100000"/>
              </a:lnSpc>
              <a:defRPr/>
            </a:pP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</a:rPr>
              <a:t>Giới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</a:rPr>
              <a:t>thiệu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</a:rPr>
              <a:t>một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</a:rPr>
              <a:t>số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</a:rPr>
              <a:t>hoạt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</a:rPr>
              <a:t>động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</a:rPr>
              <a:t> </a:t>
            </a:r>
            <a:r>
              <a:rPr lang="en-US" sz="3200" u="sng" dirty="0" err="1">
                <a:solidFill>
                  <a:schemeClr val="accent6"/>
                </a:solidFill>
                <a:latin typeface="Times New Roman" panose="02020603050405020304" pitchFamily="18" charset="0"/>
              </a:rPr>
              <a:t>xã</a:t>
            </a:r>
            <a:r>
              <a:rPr lang="en-US" sz="3200" u="sng" dirty="0">
                <a:solidFill>
                  <a:schemeClr val="accent6"/>
                </a:solidFill>
                <a:latin typeface="Times New Roman" panose="02020603050405020304" pitchFamily="18" charset="0"/>
              </a:rPr>
              <a:t> </a:t>
            </a:r>
            <a:r>
              <a:rPr lang="en-US" sz="3200" u="sng" dirty="0" err="1" smtClean="0">
                <a:solidFill>
                  <a:schemeClr val="accent6"/>
                </a:solidFill>
                <a:latin typeface="Times New Roman" panose="02020603050405020304" pitchFamily="18" charset="0"/>
              </a:rPr>
              <a:t>hội</a:t>
            </a:r>
            <a:r>
              <a:rPr lang="en-US" sz="3200" u="sng" dirty="0" smtClean="0">
                <a:solidFill>
                  <a:schemeClr val="accent6"/>
                </a:solidFill>
                <a:latin typeface="Times New Roman" panose="02020603050405020304" pitchFamily="18" charset="0"/>
              </a:rPr>
              <a:t>:</a:t>
            </a:r>
            <a:endParaRPr kumimoji="0" lang="en-US" sz="3200" b="0" i="0" u="sng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/>
            </a:endParaRPr>
          </a:p>
        </p:txBody>
      </p:sp>
      <p:sp>
        <p:nvSpPr>
          <p:cNvPr id="3" name="文本框 23">
            <a:extLst>
              <a:ext uri="{FF2B5EF4-FFF2-40B4-BE49-F238E27FC236}">
                <a16:creationId xmlns="" xmlns:a16="http://schemas.microsoft.com/office/drawing/2014/main" id="{C83E968A-A14E-6CE5-030A-ABBEC0E35E32}"/>
              </a:ext>
            </a:extLst>
          </p:cNvPr>
          <p:cNvSpPr txBox="1"/>
          <p:nvPr/>
        </p:nvSpPr>
        <p:spPr>
          <a:xfrm>
            <a:off x="263236" y="1453759"/>
            <a:ext cx="5846619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marL="342900" lvl="0" indent="-342900" defTabSz="914217">
              <a:lnSpc>
                <a:spcPct val="100000"/>
              </a:lnSpc>
              <a:buFontTx/>
              <a:buChar char="-"/>
              <a:defRPr/>
            </a:pP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H</a:t>
            </a:r>
            <a:r>
              <a:rPr lang="en-US" sz="3200" dirty="0" err="1" smtClean="0">
                <a:solidFill>
                  <a:srgbClr val="002060"/>
                </a:solidFill>
                <a:latin typeface="Times New Roman" panose="02020603050405020304" pitchFamily="18" charset="0"/>
              </a:rPr>
              <a:t>oạt</a:t>
            </a:r>
            <a:r>
              <a:rPr lang="en-US" sz="3200" dirty="0" smtClean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động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từ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thiện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: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thăm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mái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ấm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tình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thương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,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nuôi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heo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đất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….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/>
            </a:endParaRPr>
          </a:p>
        </p:txBody>
      </p:sp>
      <p:sp>
        <p:nvSpPr>
          <p:cNvPr id="10" name="文本框 23">
            <a:extLst>
              <a:ext uri="{FF2B5EF4-FFF2-40B4-BE49-F238E27FC236}">
                <a16:creationId xmlns="" xmlns:a16="http://schemas.microsoft.com/office/drawing/2014/main" id="{5569C5E1-E2E0-EF3F-969B-93B08E692162}"/>
              </a:ext>
            </a:extLst>
          </p:cNvPr>
          <p:cNvSpPr txBox="1"/>
          <p:nvPr/>
        </p:nvSpPr>
        <p:spPr>
          <a:xfrm>
            <a:off x="5003076" y="3576697"/>
            <a:ext cx="6828312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marL="342900" lvl="0" indent="-342900" defTabSz="914217">
              <a:lnSpc>
                <a:spcPct val="100000"/>
              </a:lnSpc>
              <a:buFontTx/>
              <a:buChar char="-"/>
              <a:defRPr/>
            </a:pP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Hoạt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động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giáo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dục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truyền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thông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và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lịch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sử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: t</a:t>
            </a:r>
            <a:r>
              <a:rPr kumimoji="0" lang="en-US" sz="3200" b="0" i="0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hăm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mẹ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 VN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anh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hùng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,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hoạt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động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về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 </a:t>
            </a:r>
            <a:r>
              <a:rPr kumimoji="0" lang="en-US" sz="3200" b="0" i="0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nguồn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</a:rPr>
              <a:t>.</a:t>
            </a:r>
          </a:p>
          <a:p>
            <a:pPr lvl="0" defTabSz="914217">
              <a:lnSpc>
                <a:spcPct val="100000"/>
              </a:lnSpc>
              <a:defRPr/>
            </a:pPr>
            <a:r>
              <a:rPr lang="en-US" sz="3200" baseline="0" dirty="0">
                <a:solidFill>
                  <a:srgbClr val="002060"/>
                </a:solidFill>
                <a:latin typeface="Times New Roman" panose="02020603050405020304" pitchFamily="18" charset="0"/>
              </a:rPr>
              <a:t>                            ….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/>
            </a:endParaRPr>
          </a:p>
        </p:txBody>
      </p:sp>
      <p:pic>
        <p:nvPicPr>
          <p:cNvPr id="13" name="图片 74">
            <a:extLst>
              <a:ext uri="{FF2B5EF4-FFF2-40B4-BE49-F238E27FC236}">
                <a16:creationId xmlns="" xmlns:a16="http://schemas.microsoft.com/office/drawing/2014/main" id="{E88A4CB3-C57C-900E-2CB1-1FAA6730605B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295400" y="3278952"/>
            <a:ext cx="3532908" cy="2359848"/>
          </a:xfrm>
          <a:prstGeom prst="rect">
            <a:avLst/>
          </a:prstGeom>
        </p:spPr>
      </p:pic>
      <p:pic>
        <p:nvPicPr>
          <p:cNvPr id="14" name="图片 2">
            <a:extLst>
              <a:ext uri="{FF2B5EF4-FFF2-40B4-BE49-F238E27FC236}">
                <a16:creationId xmlns="" xmlns:a16="http://schemas.microsoft.com/office/drawing/2014/main" id="{BFC9DCD0-D515-7388-E17A-B5400BDA3EB0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2205" y="5223164"/>
            <a:ext cx="1387026" cy="1466594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Picture 5">
            <a:extLst>
              <a:ext uri="{FF2B5EF4-FFF2-40B4-BE49-F238E27FC236}">
                <a16:creationId xmlns="" xmlns:a16="http://schemas.microsoft.com/office/drawing/2014/main" id="{4309F7C1-D5A6-A98F-B59E-5717D0420F2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192505" y="283335"/>
            <a:ext cx="4466650" cy="28777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5098026"/>
      </p:ext>
    </p:extLst>
  </p:cSld>
  <p:clrMapOvr>
    <a:masterClrMapping/>
  </p:clrMapOvr>
  <p:transition spd="slow" advClick="0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5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/>
      <p:bldP spid="10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="" xmlns:a16="http://schemas.microsoft.com/office/drawing/2014/main" id="{28C9E6F7-ED01-4857-BBCF-E7782D6AE0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ctr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01EE9E8-4134-49B0-9AA7-3089E6521627}" type="slidenum">
              <a:rPr kumimoji="0" lang="en-US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ITC Avant Garde Std Bk" panose="020B0502020202020204" pitchFamily="34" charset="0"/>
                <a:ea typeface="+mn-ea"/>
                <a:cs typeface="+mn-cs"/>
              </a:rPr>
              <a:pPr marL="0" marR="0" lvl="0" indent="0" algn="ctr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ITC Avant Garde Std Bk" panose="020B0502020202020204" pitchFamily="34" charset="0"/>
              <a:ea typeface="+mn-ea"/>
              <a:cs typeface="+mn-cs"/>
            </a:endParaRPr>
          </a:p>
        </p:txBody>
      </p:sp>
      <p:sp>
        <p:nvSpPr>
          <p:cNvPr id="16" name="文本框 41">
            <a:extLst>
              <a:ext uri="{FF2B5EF4-FFF2-40B4-BE49-F238E27FC236}">
                <a16:creationId xmlns="" xmlns:a16="http://schemas.microsoft.com/office/drawing/2014/main" id="{56100E42-1B9F-4C8D-B484-B237526F1280}"/>
              </a:ext>
            </a:extLst>
          </p:cNvPr>
          <p:cNvSpPr txBox="1"/>
          <p:nvPr/>
        </p:nvSpPr>
        <p:spPr>
          <a:xfrm>
            <a:off x="1486710" y="366322"/>
            <a:ext cx="9268557" cy="707758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lvl="0" defTabSz="914217"/>
            <a:r>
              <a:rPr lang="vi-VN" altLang="zh-CN" sz="3999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Bước 1: Chuẩn bị trước khi viết</a:t>
            </a:r>
            <a:endParaRPr kumimoji="0" lang="en-US" altLang="zh-CN" sz="3999" b="1" i="0" u="none" strike="noStrike" kern="1200" cap="none" spc="0" normalizeH="0" baseline="0" noProof="0" dirty="0">
              <a:ln w="12700">
                <a:noFill/>
              </a:ln>
              <a:solidFill>
                <a:srgbClr val="FFBF53">
                  <a:lumMod val="50000"/>
                </a:srgbClr>
              </a:solidFill>
              <a:effectLst/>
              <a:uLnTx/>
              <a:uFillTx/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  <p:grpSp>
        <p:nvGrpSpPr>
          <p:cNvPr id="34" name="Group 44">
            <a:extLst>
              <a:ext uri="{FF2B5EF4-FFF2-40B4-BE49-F238E27FC236}">
                <a16:creationId xmlns="" xmlns:a16="http://schemas.microsoft.com/office/drawing/2014/main" id="{A851A25E-6F4B-4CE0-8E19-717F34A0DB2F}"/>
              </a:ext>
            </a:extLst>
          </p:cNvPr>
          <p:cNvGrpSpPr/>
          <p:nvPr/>
        </p:nvGrpSpPr>
        <p:grpSpPr>
          <a:xfrm>
            <a:off x="976363" y="1627586"/>
            <a:ext cx="657357" cy="738321"/>
            <a:chOff x="0" y="0"/>
            <a:chExt cx="807366" cy="906807"/>
          </a:xfrm>
          <a:noFill/>
        </p:grpSpPr>
        <p:sp>
          <p:nvSpPr>
            <p:cNvPr id="35" name="Shape 42">
              <a:extLst>
                <a:ext uri="{FF2B5EF4-FFF2-40B4-BE49-F238E27FC236}">
                  <a16:creationId xmlns="" xmlns:a16="http://schemas.microsoft.com/office/drawing/2014/main" id="{D6817EE2-0F86-43EE-959A-A965DF9D25F6}"/>
                </a:ext>
              </a:extLst>
            </p:cNvPr>
            <p:cNvSpPr/>
            <p:nvPr/>
          </p:nvSpPr>
          <p:spPr>
            <a:xfrm>
              <a:off x="-1" y="101600"/>
              <a:ext cx="792823" cy="80520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19846" h="19829" extrusionOk="0">
                  <a:moveTo>
                    <a:pt x="13770" y="824"/>
                  </a:moveTo>
                  <a:cubicBezTo>
                    <a:pt x="8089" y="-376"/>
                    <a:pt x="1804" y="-1265"/>
                    <a:pt x="353" y="5681"/>
                  </a:cubicBezTo>
                  <a:cubicBezTo>
                    <a:pt x="-441" y="9482"/>
                    <a:pt x="-115" y="16268"/>
                    <a:pt x="3660" y="18583"/>
                  </a:cubicBezTo>
                  <a:cubicBezTo>
                    <a:pt x="6516" y="20335"/>
                    <a:pt x="12966" y="20052"/>
                    <a:pt x="15977" y="18892"/>
                  </a:cubicBezTo>
                  <a:cubicBezTo>
                    <a:pt x="21159" y="16897"/>
                    <a:pt x="19879" y="11191"/>
                    <a:pt x="19174" y="6766"/>
                  </a:cubicBezTo>
                </a:path>
              </a:pathLst>
            </a:custGeom>
            <a:grpFill/>
            <a:ln w="38100" cap="flat">
              <a:solidFill>
                <a:srgbClr val="262626"/>
              </a:solidFill>
              <a:prstDash val="solid"/>
              <a:miter lim="400000"/>
            </a:ln>
            <a:effectLst/>
          </p:spPr>
          <p:txBody>
            <a:bodyPr wrap="square" lIns="38091" tIns="38091" rIns="38091" bIns="38091" numCol="1" anchor="ctr">
              <a:noAutofit/>
            </a:bodyPr>
            <a:lstStyle/>
            <a:p>
              <a:pPr marL="0" marR="0" lvl="0" indent="0" algn="l" defTabSz="457109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sz="3000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</a:defRPr>
              </a:pPr>
              <a:endParaRPr kumimoji="0" sz="2999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36" name="Shape 43">
              <a:extLst>
                <a:ext uri="{FF2B5EF4-FFF2-40B4-BE49-F238E27FC236}">
                  <a16:creationId xmlns="" xmlns:a16="http://schemas.microsoft.com/office/drawing/2014/main" id="{8F865E5B-DCF7-4619-A16C-31E5000CC65E}"/>
                </a:ext>
              </a:extLst>
            </p:cNvPr>
            <p:cNvSpPr/>
            <p:nvPr/>
          </p:nvSpPr>
          <p:spPr>
            <a:xfrm>
              <a:off x="165100" y="-1"/>
              <a:ext cx="642267" cy="718972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521" h="21116" extrusionOk="0">
                  <a:moveTo>
                    <a:pt x="21521" y="13"/>
                  </a:moveTo>
                  <a:cubicBezTo>
                    <a:pt x="21600" y="-484"/>
                    <a:pt x="8558" y="13479"/>
                    <a:pt x="8933" y="13772"/>
                  </a:cubicBezTo>
                  <a:cubicBezTo>
                    <a:pt x="6785" y="12126"/>
                    <a:pt x="2898" y="10471"/>
                    <a:pt x="0" y="10120"/>
                  </a:cubicBezTo>
                  <a:cubicBezTo>
                    <a:pt x="1254" y="12620"/>
                    <a:pt x="2166" y="14279"/>
                    <a:pt x="4430" y="16128"/>
                  </a:cubicBezTo>
                  <a:cubicBezTo>
                    <a:pt x="4883" y="16498"/>
                    <a:pt x="10336" y="20581"/>
                    <a:pt x="9763" y="21116"/>
                  </a:cubicBezTo>
                  <a:cubicBezTo>
                    <a:pt x="14957" y="16270"/>
                    <a:pt x="20402" y="7017"/>
                    <a:pt x="21521" y="13"/>
                  </a:cubicBezTo>
                  <a:close/>
                </a:path>
              </a:pathLst>
            </a:custGeom>
            <a:grpFill/>
            <a:ln w="38100" cap="flat">
              <a:solidFill>
                <a:srgbClr val="262626"/>
              </a:solidFill>
              <a:prstDash val="solid"/>
              <a:miter lim="400000"/>
            </a:ln>
            <a:effectLst/>
          </p:spPr>
          <p:txBody>
            <a:bodyPr wrap="square" lIns="38091" tIns="38091" rIns="38091" bIns="38091" numCol="1" anchor="ctr">
              <a:noAutofit/>
            </a:bodyPr>
            <a:lstStyle/>
            <a:p>
              <a:pPr marL="0" marR="0" lvl="0" indent="0" algn="l" defTabSz="457109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sz="3000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</a:defRPr>
              </a:pPr>
              <a:endParaRPr kumimoji="0" sz="2999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37" name="Group 44">
            <a:extLst>
              <a:ext uri="{FF2B5EF4-FFF2-40B4-BE49-F238E27FC236}">
                <a16:creationId xmlns="" xmlns:a16="http://schemas.microsoft.com/office/drawing/2014/main" id="{6CBA95BA-80E0-44A0-BE19-2808F6BE2E4F}"/>
              </a:ext>
            </a:extLst>
          </p:cNvPr>
          <p:cNvGrpSpPr/>
          <p:nvPr/>
        </p:nvGrpSpPr>
        <p:grpSpPr>
          <a:xfrm>
            <a:off x="961822" y="2979081"/>
            <a:ext cx="657357" cy="738321"/>
            <a:chOff x="0" y="0"/>
            <a:chExt cx="807366" cy="906807"/>
          </a:xfrm>
        </p:grpSpPr>
        <p:sp>
          <p:nvSpPr>
            <p:cNvPr id="38" name="Shape 42">
              <a:extLst>
                <a:ext uri="{FF2B5EF4-FFF2-40B4-BE49-F238E27FC236}">
                  <a16:creationId xmlns="" xmlns:a16="http://schemas.microsoft.com/office/drawing/2014/main" id="{DDE897DB-A487-436D-8C96-07F990F8E729}"/>
                </a:ext>
              </a:extLst>
            </p:cNvPr>
            <p:cNvSpPr/>
            <p:nvPr/>
          </p:nvSpPr>
          <p:spPr>
            <a:xfrm>
              <a:off x="-1" y="101600"/>
              <a:ext cx="792823" cy="80520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19846" h="19829" extrusionOk="0">
                  <a:moveTo>
                    <a:pt x="13770" y="824"/>
                  </a:moveTo>
                  <a:cubicBezTo>
                    <a:pt x="8089" y="-376"/>
                    <a:pt x="1804" y="-1265"/>
                    <a:pt x="353" y="5681"/>
                  </a:cubicBezTo>
                  <a:cubicBezTo>
                    <a:pt x="-441" y="9482"/>
                    <a:pt x="-115" y="16268"/>
                    <a:pt x="3660" y="18583"/>
                  </a:cubicBezTo>
                  <a:cubicBezTo>
                    <a:pt x="6516" y="20335"/>
                    <a:pt x="12966" y="20052"/>
                    <a:pt x="15977" y="18892"/>
                  </a:cubicBezTo>
                  <a:cubicBezTo>
                    <a:pt x="21159" y="16897"/>
                    <a:pt x="19879" y="11191"/>
                    <a:pt x="19174" y="6766"/>
                  </a:cubicBezTo>
                </a:path>
              </a:pathLst>
            </a:custGeom>
            <a:noFill/>
            <a:ln w="38100" cap="flat">
              <a:solidFill>
                <a:srgbClr val="262626"/>
              </a:solidFill>
              <a:prstDash val="solid"/>
              <a:miter lim="400000"/>
            </a:ln>
            <a:effectLst/>
          </p:spPr>
          <p:txBody>
            <a:bodyPr wrap="square" lIns="38091" tIns="38091" rIns="38091" bIns="38091" numCol="1" anchor="ctr">
              <a:noAutofit/>
            </a:bodyPr>
            <a:lstStyle/>
            <a:p>
              <a:pPr marL="0" marR="0" lvl="0" indent="0" algn="l" defTabSz="457109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sz="3000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</a:defRPr>
              </a:pPr>
              <a:endParaRPr kumimoji="0" sz="2999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39" name="Shape 43">
              <a:extLst>
                <a:ext uri="{FF2B5EF4-FFF2-40B4-BE49-F238E27FC236}">
                  <a16:creationId xmlns="" xmlns:a16="http://schemas.microsoft.com/office/drawing/2014/main" id="{D6B13673-62B1-4638-9F5F-B3E71D6487C0}"/>
                </a:ext>
              </a:extLst>
            </p:cNvPr>
            <p:cNvSpPr/>
            <p:nvPr/>
          </p:nvSpPr>
          <p:spPr>
            <a:xfrm>
              <a:off x="165100" y="-1"/>
              <a:ext cx="642267" cy="718972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521" h="21116" extrusionOk="0">
                  <a:moveTo>
                    <a:pt x="21521" y="13"/>
                  </a:moveTo>
                  <a:cubicBezTo>
                    <a:pt x="21600" y="-484"/>
                    <a:pt x="8558" y="13479"/>
                    <a:pt x="8933" y="13772"/>
                  </a:cubicBezTo>
                  <a:cubicBezTo>
                    <a:pt x="6785" y="12126"/>
                    <a:pt x="2898" y="10471"/>
                    <a:pt x="0" y="10120"/>
                  </a:cubicBezTo>
                  <a:cubicBezTo>
                    <a:pt x="1254" y="12620"/>
                    <a:pt x="2166" y="14279"/>
                    <a:pt x="4430" y="16128"/>
                  </a:cubicBezTo>
                  <a:cubicBezTo>
                    <a:pt x="4883" y="16498"/>
                    <a:pt x="10336" y="20581"/>
                    <a:pt x="9763" y="21116"/>
                  </a:cubicBezTo>
                  <a:cubicBezTo>
                    <a:pt x="14957" y="16270"/>
                    <a:pt x="20402" y="7017"/>
                    <a:pt x="21521" y="13"/>
                  </a:cubicBezTo>
                  <a:close/>
                </a:path>
              </a:pathLst>
            </a:custGeom>
            <a:noFill/>
            <a:ln w="38100" cap="flat">
              <a:solidFill>
                <a:srgbClr val="262626"/>
              </a:solidFill>
              <a:prstDash val="solid"/>
              <a:miter lim="400000"/>
            </a:ln>
            <a:effectLst/>
          </p:spPr>
          <p:txBody>
            <a:bodyPr wrap="square" lIns="38091" tIns="38091" rIns="38091" bIns="38091" numCol="1" anchor="ctr">
              <a:noAutofit/>
            </a:bodyPr>
            <a:lstStyle/>
            <a:p>
              <a:pPr marL="0" marR="0" lvl="0" indent="0" algn="l" defTabSz="457109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sz="3000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</a:defRPr>
              </a:pPr>
              <a:endParaRPr kumimoji="0" sz="2999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40" name="Group 44">
            <a:extLst>
              <a:ext uri="{FF2B5EF4-FFF2-40B4-BE49-F238E27FC236}">
                <a16:creationId xmlns="" xmlns:a16="http://schemas.microsoft.com/office/drawing/2014/main" id="{5BA945B7-B42D-4AA0-B325-FFFF95A83140}"/>
              </a:ext>
            </a:extLst>
          </p:cNvPr>
          <p:cNvGrpSpPr/>
          <p:nvPr/>
        </p:nvGrpSpPr>
        <p:grpSpPr>
          <a:xfrm>
            <a:off x="1024587" y="4145185"/>
            <a:ext cx="657357" cy="738321"/>
            <a:chOff x="0" y="0"/>
            <a:chExt cx="807366" cy="906807"/>
          </a:xfrm>
        </p:grpSpPr>
        <p:sp>
          <p:nvSpPr>
            <p:cNvPr id="41" name="Shape 42">
              <a:extLst>
                <a:ext uri="{FF2B5EF4-FFF2-40B4-BE49-F238E27FC236}">
                  <a16:creationId xmlns="" xmlns:a16="http://schemas.microsoft.com/office/drawing/2014/main" id="{24EF9114-FDC1-4DCB-A697-1A83EE4921E9}"/>
                </a:ext>
              </a:extLst>
            </p:cNvPr>
            <p:cNvSpPr/>
            <p:nvPr/>
          </p:nvSpPr>
          <p:spPr>
            <a:xfrm>
              <a:off x="-1" y="101600"/>
              <a:ext cx="792823" cy="80520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19846" h="19829" extrusionOk="0">
                  <a:moveTo>
                    <a:pt x="13770" y="824"/>
                  </a:moveTo>
                  <a:cubicBezTo>
                    <a:pt x="8089" y="-376"/>
                    <a:pt x="1804" y="-1265"/>
                    <a:pt x="353" y="5681"/>
                  </a:cubicBezTo>
                  <a:cubicBezTo>
                    <a:pt x="-441" y="9482"/>
                    <a:pt x="-115" y="16268"/>
                    <a:pt x="3660" y="18583"/>
                  </a:cubicBezTo>
                  <a:cubicBezTo>
                    <a:pt x="6516" y="20335"/>
                    <a:pt x="12966" y="20052"/>
                    <a:pt x="15977" y="18892"/>
                  </a:cubicBezTo>
                  <a:cubicBezTo>
                    <a:pt x="21159" y="16897"/>
                    <a:pt x="19879" y="11191"/>
                    <a:pt x="19174" y="6766"/>
                  </a:cubicBezTo>
                </a:path>
              </a:pathLst>
            </a:custGeom>
            <a:noFill/>
            <a:ln w="38100" cap="flat">
              <a:solidFill>
                <a:srgbClr val="262626"/>
              </a:solidFill>
              <a:prstDash val="solid"/>
              <a:miter lim="400000"/>
            </a:ln>
            <a:effectLst/>
          </p:spPr>
          <p:txBody>
            <a:bodyPr wrap="square" lIns="38091" tIns="38091" rIns="38091" bIns="38091" numCol="1" anchor="ctr">
              <a:noAutofit/>
            </a:bodyPr>
            <a:lstStyle/>
            <a:p>
              <a:pPr marL="0" marR="0" lvl="0" indent="0" algn="l" defTabSz="457109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sz="3000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</a:defRPr>
              </a:pPr>
              <a:endParaRPr kumimoji="0" sz="2999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42" name="Shape 43">
              <a:extLst>
                <a:ext uri="{FF2B5EF4-FFF2-40B4-BE49-F238E27FC236}">
                  <a16:creationId xmlns="" xmlns:a16="http://schemas.microsoft.com/office/drawing/2014/main" id="{72E38792-1AD5-439A-B407-7416ECD54C51}"/>
                </a:ext>
              </a:extLst>
            </p:cNvPr>
            <p:cNvSpPr/>
            <p:nvPr/>
          </p:nvSpPr>
          <p:spPr>
            <a:xfrm>
              <a:off x="165100" y="-1"/>
              <a:ext cx="642267" cy="718972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521" h="21116" extrusionOk="0">
                  <a:moveTo>
                    <a:pt x="21521" y="13"/>
                  </a:moveTo>
                  <a:cubicBezTo>
                    <a:pt x="21600" y="-484"/>
                    <a:pt x="8558" y="13479"/>
                    <a:pt x="8933" y="13772"/>
                  </a:cubicBezTo>
                  <a:cubicBezTo>
                    <a:pt x="6785" y="12126"/>
                    <a:pt x="2898" y="10471"/>
                    <a:pt x="0" y="10120"/>
                  </a:cubicBezTo>
                  <a:cubicBezTo>
                    <a:pt x="1254" y="12620"/>
                    <a:pt x="2166" y="14279"/>
                    <a:pt x="4430" y="16128"/>
                  </a:cubicBezTo>
                  <a:cubicBezTo>
                    <a:pt x="4883" y="16498"/>
                    <a:pt x="10336" y="20581"/>
                    <a:pt x="9763" y="21116"/>
                  </a:cubicBezTo>
                  <a:cubicBezTo>
                    <a:pt x="14957" y="16270"/>
                    <a:pt x="20402" y="7017"/>
                    <a:pt x="21521" y="13"/>
                  </a:cubicBezTo>
                  <a:close/>
                </a:path>
              </a:pathLst>
            </a:custGeom>
            <a:noFill/>
            <a:ln w="38100" cap="flat">
              <a:solidFill>
                <a:srgbClr val="262626"/>
              </a:solidFill>
              <a:prstDash val="solid"/>
              <a:miter lim="400000"/>
            </a:ln>
            <a:effectLst/>
          </p:spPr>
          <p:txBody>
            <a:bodyPr wrap="square" lIns="38091" tIns="38091" rIns="38091" bIns="38091" numCol="1" anchor="ctr">
              <a:noAutofit/>
            </a:bodyPr>
            <a:lstStyle/>
            <a:p>
              <a:pPr marL="0" marR="0" lvl="0" indent="0" algn="l" defTabSz="457109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sz="3000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</a:defRPr>
              </a:pPr>
              <a:endParaRPr kumimoji="0" sz="2999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52" name="文本框 23">
            <a:extLst>
              <a:ext uri="{FF2B5EF4-FFF2-40B4-BE49-F238E27FC236}">
                <a16:creationId xmlns="" xmlns:a16="http://schemas.microsoft.com/office/drawing/2014/main" id="{17590673-AC80-44F1-B5A1-549D9F074A94}"/>
              </a:ext>
            </a:extLst>
          </p:cNvPr>
          <p:cNvSpPr txBox="1"/>
          <p:nvPr/>
        </p:nvSpPr>
        <p:spPr>
          <a:xfrm>
            <a:off x="1889368" y="1827529"/>
            <a:ext cx="1018962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lvl="0" defTabSz="914217">
              <a:defRPr/>
            </a:pPr>
            <a:r>
              <a:rPr lang="vi-VN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- Đề tài bài viết của em là...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/>
            </a:endParaRPr>
          </a:p>
        </p:txBody>
      </p:sp>
      <p:sp>
        <p:nvSpPr>
          <p:cNvPr id="53" name="文本框 24">
            <a:extLst>
              <a:ext uri="{FF2B5EF4-FFF2-40B4-BE49-F238E27FC236}">
                <a16:creationId xmlns="" xmlns:a16="http://schemas.microsoft.com/office/drawing/2014/main" id="{B53622B7-ABBE-4E0A-9085-A8E9D4C81976}"/>
              </a:ext>
            </a:extLst>
          </p:cNvPr>
          <p:cNvSpPr txBox="1"/>
          <p:nvPr/>
        </p:nvSpPr>
        <p:spPr>
          <a:xfrm>
            <a:off x="1903956" y="2939396"/>
            <a:ext cx="1018962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lvl="0" defTabSz="914217">
              <a:defRPr/>
            </a:pP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-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Mục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đích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viết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bài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này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của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em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là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... 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/>
            </a:endParaRPr>
          </a:p>
        </p:txBody>
      </p:sp>
      <p:sp>
        <p:nvSpPr>
          <p:cNvPr id="54" name="文本框 25">
            <a:extLst>
              <a:ext uri="{FF2B5EF4-FFF2-40B4-BE49-F238E27FC236}">
                <a16:creationId xmlns="" xmlns:a16="http://schemas.microsoft.com/office/drawing/2014/main" id="{0FF0441A-D995-4E94-BF02-535555E9C93D}"/>
              </a:ext>
            </a:extLst>
          </p:cNvPr>
          <p:cNvSpPr txBox="1"/>
          <p:nvPr/>
        </p:nvSpPr>
        <p:spPr>
          <a:xfrm>
            <a:off x="1963974" y="3927998"/>
            <a:ext cx="763722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lvl="0" defTabSz="914217">
              <a:defRPr/>
            </a:pPr>
            <a:r>
              <a:rPr lang="vi-VN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- Người đọc bài viết này của em là...</a:t>
            </a:r>
            <a:endParaRPr kumimoji="0" lang="zh-CN" altLang="en-US" sz="32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/>
              <a:ea typeface="方正静蕾简体" panose="02000000000000000000" pitchFamily="2" charset="-122"/>
            </a:endParaRPr>
          </a:p>
        </p:txBody>
      </p:sp>
      <p:grpSp>
        <p:nvGrpSpPr>
          <p:cNvPr id="57" name="Group 44">
            <a:extLst>
              <a:ext uri="{FF2B5EF4-FFF2-40B4-BE49-F238E27FC236}">
                <a16:creationId xmlns="" xmlns:a16="http://schemas.microsoft.com/office/drawing/2014/main" id="{FB6029E1-D095-4BE5-80C3-8DBE81476B08}"/>
              </a:ext>
            </a:extLst>
          </p:cNvPr>
          <p:cNvGrpSpPr/>
          <p:nvPr/>
        </p:nvGrpSpPr>
        <p:grpSpPr>
          <a:xfrm>
            <a:off x="1134549" y="5219741"/>
            <a:ext cx="657357" cy="738321"/>
            <a:chOff x="0" y="0"/>
            <a:chExt cx="807366" cy="906807"/>
          </a:xfrm>
        </p:grpSpPr>
        <p:sp>
          <p:nvSpPr>
            <p:cNvPr id="58" name="Shape 42">
              <a:extLst>
                <a:ext uri="{FF2B5EF4-FFF2-40B4-BE49-F238E27FC236}">
                  <a16:creationId xmlns="" xmlns:a16="http://schemas.microsoft.com/office/drawing/2014/main" id="{90CA51EC-1D88-4A52-8E3A-C5F7F4F5D413}"/>
                </a:ext>
              </a:extLst>
            </p:cNvPr>
            <p:cNvSpPr/>
            <p:nvPr/>
          </p:nvSpPr>
          <p:spPr>
            <a:xfrm>
              <a:off x="-1" y="101600"/>
              <a:ext cx="792823" cy="80520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19846" h="19829" extrusionOk="0">
                  <a:moveTo>
                    <a:pt x="13770" y="824"/>
                  </a:moveTo>
                  <a:cubicBezTo>
                    <a:pt x="8089" y="-376"/>
                    <a:pt x="1804" y="-1265"/>
                    <a:pt x="353" y="5681"/>
                  </a:cubicBezTo>
                  <a:cubicBezTo>
                    <a:pt x="-441" y="9482"/>
                    <a:pt x="-115" y="16268"/>
                    <a:pt x="3660" y="18583"/>
                  </a:cubicBezTo>
                  <a:cubicBezTo>
                    <a:pt x="6516" y="20335"/>
                    <a:pt x="12966" y="20052"/>
                    <a:pt x="15977" y="18892"/>
                  </a:cubicBezTo>
                  <a:cubicBezTo>
                    <a:pt x="21159" y="16897"/>
                    <a:pt x="19879" y="11191"/>
                    <a:pt x="19174" y="6766"/>
                  </a:cubicBezTo>
                </a:path>
              </a:pathLst>
            </a:custGeom>
            <a:noFill/>
            <a:ln w="38100" cap="flat">
              <a:solidFill>
                <a:srgbClr val="262626"/>
              </a:solidFill>
              <a:prstDash val="solid"/>
              <a:miter lim="400000"/>
            </a:ln>
            <a:effectLst/>
          </p:spPr>
          <p:txBody>
            <a:bodyPr wrap="square" lIns="38091" tIns="38091" rIns="38091" bIns="38091" numCol="1" anchor="ctr">
              <a:noAutofit/>
            </a:bodyPr>
            <a:lstStyle/>
            <a:p>
              <a:pPr marL="0" marR="0" lvl="0" indent="0" algn="l" defTabSz="457109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sz="3000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</a:defRPr>
              </a:pPr>
              <a:endParaRPr kumimoji="0" sz="2999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59" name="Shape 43">
              <a:extLst>
                <a:ext uri="{FF2B5EF4-FFF2-40B4-BE49-F238E27FC236}">
                  <a16:creationId xmlns="" xmlns:a16="http://schemas.microsoft.com/office/drawing/2014/main" id="{DBFFC8A5-9C34-4507-93B5-6EF787721166}"/>
                </a:ext>
              </a:extLst>
            </p:cNvPr>
            <p:cNvSpPr/>
            <p:nvPr/>
          </p:nvSpPr>
          <p:spPr>
            <a:xfrm>
              <a:off x="165100" y="-1"/>
              <a:ext cx="642267" cy="718972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521" h="21116" extrusionOk="0">
                  <a:moveTo>
                    <a:pt x="21521" y="13"/>
                  </a:moveTo>
                  <a:cubicBezTo>
                    <a:pt x="21600" y="-484"/>
                    <a:pt x="8558" y="13479"/>
                    <a:pt x="8933" y="13772"/>
                  </a:cubicBezTo>
                  <a:cubicBezTo>
                    <a:pt x="6785" y="12126"/>
                    <a:pt x="2898" y="10471"/>
                    <a:pt x="0" y="10120"/>
                  </a:cubicBezTo>
                  <a:cubicBezTo>
                    <a:pt x="1254" y="12620"/>
                    <a:pt x="2166" y="14279"/>
                    <a:pt x="4430" y="16128"/>
                  </a:cubicBezTo>
                  <a:cubicBezTo>
                    <a:pt x="4883" y="16498"/>
                    <a:pt x="10336" y="20581"/>
                    <a:pt x="9763" y="21116"/>
                  </a:cubicBezTo>
                  <a:cubicBezTo>
                    <a:pt x="14957" y="16270"/>
                    <a:pt x="20402" y="7017"/>
                    <a:pt x="21521" y="13"/>
                  </a:cubicBezTo>
                  <a:close/>
                </a:path>
              </a:pathLst>
            </a:custGeom>
            <a:noFill/>
            <a:ln w="38100" cap="flat">
              <a:solidFill>
                <a:srgbClr val="262626"/>
              </a:solidFill>
              <a:prstDash val="solid"/>
              <a:miter lim="400000"/>
            </a:ln>
            <a:effectLst/>
          </p:spPr>
          <p:txBody>
            <a:bodyPr wrap="square" lIns="38091" tIns="38091" rIns="38091" bIns="38091" numCol="1" anchor="ctr">
              <a:noAutofit/>
            </a:bodyPr>
            <a:lstStyle/>
            <a:p>
              <a:pPr marL="0" marR="0" lvl="0" indent="0" algn="l" defTabSz="457109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sz="3000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</a:defRPr>
              </a:pPr>
              <a:endParaRPr kumimoji="0" sz="2999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60" name="文本框 25">
            <a:extLst>
              <a:ext uri="{FF2B5EF4-FFF2-40B4-BE49-F238E27FC236}">
                <a16:creationId xmlns="" xmlns:a16="http://schemas.microsoft.com/office/drawing/2014/main" id="{D3E8939C-1115-4139-AFC9-3BEB3E02A80B}"/>
              </a:ext>
            </a:extLst>
          </p:cNvPr>
          <p:cNvSpPr txBox="1"/>
          <p:nvPr/>
        </p:nvSpPr>
        <p:spPr>
          <a:xfrm>
            <a:off x="2073936" y="5002554"/>
            <a:ext cx="763722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lvl="0" defTabSz="914217">
              <a:defRPr/>
            </a:pPr>
            <a:r>
              <a:rPr lang="vi-VN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-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Tài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liệu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em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thu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thập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được</a:t>
            </a:r>
            <a:r>
              <a:rPr lang="en-US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là</a:t>
            </a:r>
            <a:r>
              <a:rPr lang="vi-VN" sz="3200" dirty="0">
                <a:solidFill>
                  <a:srgbClr val="002060"/>
                </a:solidFill>
                <a:latin typeface="Times New Roman" panose="02020603050405020304" pitchFamily="18" charset="0"/>
              </a:rPr>
              <a:t>...</a:t>
            </a:r>
            <a:endParaRPr kumimoji="0" lang="zh-CN" altLang="en-US" sz="32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/>
              <a:ea typeface="方正静蕾简体" panose="02000000000000000000" pitchFamily="2" charset="-122"/>
            </a:endParaRPr>
          </a:p>
        </p:txBody>
      </p:sp>
      <p:pic>
        <p:nvPicPr>
          <p:cNvPr id="3" name="图片 7">
            <a:extLst>
              <a:ext uri="{FF2B5EF4-FFF2-40B4-BE49-F238E27FC236}">
                <a16:creationId xmlns="" xmlns:a16="http://schemas.microsoft.com/office/drawing/2014/main" id="{C0CD949A-FCB7-F0F8-4701-1D32B602AD23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50821">
            <a:off x="8807488" y="2230797"/>
            <a:ext cx="2493217" cy="2493217"/>
          </a:xfrm>
          <a:prstGeom prst="rect">
            <a:avLst/>
          </a:prstGeom>
        </p:spPr>
      </p:pic>
      <p:pic>
        <p:nvPicPr>
          <p:cNvPr id="5" name="图片 11">
            <a:extLst>
              <a:ext uri="{FF2B5EF4-FFF2-40B4-BE49-F238E27FC236}">
                <a16:creationId xmlns="" xmlns:a16="http://schemas.microsoft.com/office/drawing/2014/main" id="{472A4946-464D-44D1-4D6A-9334150C9D16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7999" y="4406594"/>
            <a:ext cx="2433455" cy="22641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14775292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3" dur="5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8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1" dur="500"/>
                                        <p:tgtEl>
                                          <p:spTgt spid="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6" dur="5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9" dur="500"/>
                                        <p:tgtEl>
                                          <p:spTgt spid="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  <p:bldP spid="52" grpId="0"/>
      <p:bldP spid="53" grpId="0"/>
      <p:bldP spid="54" grpId="0"/>
      <p:bldP spid="60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="" xmlns:a16="http://schemas.microsoft.com/office/drawing/2014/main" id="{CA319046-6F89-4DE7-B6D0-6D4AC59529A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01EE9E8-4134-49B0-9AA7-3089E6521627}" type="slidenum">
              <a:rPr kumimoji="0" lang="en-US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5" name="组合 5">
            <a:extLst>
              <a:ext uri="{FF2B5EF4-FFF2-40B4-BE49-F238E27FC236}">
                <a16:creationId xmlns="" xmlns:a16="http://schemas.microsoft.com/office/drawing/2014/main" id="{CED6A439-5EFE-4F12-A545-7E1AA534BD07}"/>
              </a:ext>
            </a:extLst>
          </p:cNvPr>
          <p:cNvGrpSpPr/>
          <p:nvPr/>
        </p:nvGrpSpPr>
        <p:grpSpPr>
          <a:xfrm flipH="1">
            <a:off x="10241114" y="2686307"/>
            <a:ext cx="1554697" cy="3102013"/>
            <a:chOff x="7313614" y="5424488"/>
            <a:chExt cx="363538" cy="641350"/>
          </a:xfrm>
          <a:solidFill>
            <a:schemeClr val="tx1">
              <a:lumMod val="75000"/>
              <a:lumOff val="25000"/>
            </a:schemeClr>
          </a:solidFill>
        </p:grpSpPr>
        <p:sp>
          <p:nvSpPr>
            <p:cNvPr id="6" name="Freeform 1842">
              <a:extLst>
                <a:ext uri="{FF2B5EF4-FFF2-40B4-BE49-F238E27FC236}">
                  <a16:creationId xmlns="" xmlns:a16="http://schemas.microsoft.com/office/drawing/2014/main" id="{0F00E65A-D9AF-4398-B84D-18613E6C40E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394577" y="5473701"/>
              <a:ext cx="217488" cy="217488"/>
            </a:xfrm>
            <a:custGeom>
              <a:avLst/>
              <a:gdLst>
                <a:gd name="T0" fmla="*/ 0 w 125"/>
                <a:gd name="T1" fmla="*/ 62 h 125"/>
                <a:gd name="T2" fmla="*/ 63 w 125"/>
                <a:gd name="T3" fmla="*/ 0 h 125"/>
                <a:gd name="T4" fmla="*/ 63 w 125"/>
                <a:gd name="T5" fmla="*/ 0 h 125"/>
                <a:gd name="T6" fmla="*/ 125 w 125"/>
                <a:gd name="T7" fmla="*/ 62 h 125"/>
                <a:gd name="T8" fmla="*/ 125 w 125"/>
                <a:gd name="T9" fmla="*/ 62 h 125"/>
                <a:gd name="T10" fmla="*/ 63 w 125"/>
                <a:gd name="T11" fmla="*/ 125 h 125"/>
                <a:gd name="T12" fmla="*/ 63 w 125"/>
                <a:gd name="T13" fmla="*/ 125 h 125"/>
                <a:gd name="T14" fmla="*/ 0 w 125"/>
                <a:gd name="T15" fmla="*/ 62 h 125"/>
                <a:gd name="T16" fmla="*/ 4 w 125"/>
                <a:gd name="T17" fmla="*/ 62 h 125"/>
                <a:gd name="T18" fmla="*/ 63 w 125"/>
                <a:gd name="T19" fmla="*/ 121 h 125"/>
                <a:gd name="T20" fmla="*/ 63 w 125"/>
                <a:gd name="T21" fmla="*/ 121 h 125"/>
                <a:gd name="T22" fmla="*/ 121 w 125"/>
                <a:gd name="T23" fmla="*/ 62 h 125"/>
                <a:gd name="T24" fmla="*/ 121 w 125"/>
                <a:gd name="T25" fmla="*/ 62 h 125"/>
                <a:gd name="T26" fmla="*/ 63 w 125"/>
                <a:gd name="T27" fmla="*/ 4 h 125"/>
                <a:gd name="T28" fmla="*/ 63 w 125"/>
                <a:gd name="T29" fmla="*/ 4 h 125"/>
                <a:gd name="T30" fmla="*/ 4 w 125"/>
                <a:gd name="T31" fmla="*/ 62 h 1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125" h="125">
                  <a:moveTo>
                    <a:pt x="0" y="62"/>
                  </a:moveTo>
                  <a:cubicBezTo>
                    <a:pt x="0" y="28"/>
                    <a:pt x="28" y="0"/>
                    <a:pt x="63" y="0"/>
                  </a:cubicBezTo>
                  <a:cubicBezTo>
                    <a:pt x="63" y="0"/>
                    <a:pt x="63" y="0"/>
                    <a:pt x="63" y="0"/>
                  </a:cubicBezTo>
                  <a:cubicBezTo>
                    <a:pt x="97" y="0"/>
                    <a:pt x="125" y="28"/>
                    <a:pt x="125" y="62"/>
                  </a:cubicBezTo>
                  <a:cubicBezTo>
                    <a:pt x="125" y="62"/>
                    <a:pt x="125" y="62"/>
                    <a:pt x="125" y="62"/>
                  </a:cubicBezTo>
                  <a:cubicBezTo>
                    <a:pt x="125" y="97"/>
                    <a:pt x="97" y="125"/>
                    <a:pt x="63" y="125"/>
                  </a:cubicBezTo>
                  <a:cubicBezTo>
                    <a:pt x="63" y="125"/>
                    <a:pt x="63" y="125"/>
                    <a:pt x="63" y="125"/>
                  </a:cubicBezTo>
                  <a:cubicBezTo>
                    <a:pt x="28" y="125"/>
                    <a:pt x="0" y="97"/>
                    <a:pt x="0" y="62"/>
                  </a:cubicBezTo>
                  <a:close/>
                  <a:moveTo>
                    <a:pt x="4" y="62"/>
                  </a:moveTo>
                  <a:cubicBezTo>
                    <a:pt x="4" y="95"/>
                    <a:pt x="30" y="121"/>
                    <a:pt x="63" y="121"/>
                  </a:cubicBezTo>
                  <a:cubicBezTo>
                    <a:pt x="63" y="121"/>
                    <a:pt x="63" y="121"/>
                    <a:pt x="63" y="121"/>
                  </a:cubicBezTo>
                  <a:cubicBezTo>
                    <a:pt x="95" y="121"/>
                    <a:pt x="121" y="95"/>
                    <a:pt x="121" y="62"/>
                  </a:cubicBezTo>
                  <a:cubicBezTo>
                    <a:pt x="121" y="62"/>
                    <a:pt x="121" y="62"/>
                    <a:pt x="121" y="62"/>
                  </a:cubicBezTo>
                  <a:cubicBezTo>
                    <a:pt x="121" y="30"/>
                    <a:pt x="95" y="4"/>
                    <a:pt x="63" y="4"/>
                  </a:cubicBezTo>
                  <a:cubicBezTo>
                    <a:pt x="63" y="4"/>
                    <a:pt x="63" y="4"/>
                    <a:pt x="63" y="4"/>
                  </a:cubicBezTo>
                  <a:cubicBezTo>
                    <a:pt x="30" y="4"/>
                    <a:pt x="4" y="30"/>
                    <a:pt x="4" y="6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7" name="Freeform 1843">
              <a:extLst>
                <a:ext uri="{FF2B5EF4-FFF2-40B4-BE49-F238E27FC236}">
                  <a16:creationId xmlns="" xmlns:a16="http://schemas.microsoft.com/office/drawing/2014/main" id="{69FF9336-A058-41C7-A801-9DA7BFDFEAC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391402" y="5470526"/>
              <a:ext cx="225425" cy="223838"/>
            </a:xfrm>
            <a:custGeom>
              <a:avLst/>
              <a:gdLst>
                <a:gd name="T0" fmla="*/ 0 w 129"/>
                <a:gd name="T1" fmla="*/ 64 h 129"/>
                <a:gd name="T2" fmla="*/ 65 w 129"/>
                <a:gd name="T3" fmla="*/ 0 h 129"/>
                <a:gd name="T4" fmla="*/ 65 w 129"/>
                <a:gd name="T5" fmla="*/ 0 h 129"/>
                <a:gd name="T6" fmla="*/ 129 w 129"/>
                <a:gd name="T7" fmla="*/ 64 h 129"/>
                <a:gd name="T8" fmla="*/ 129 w 129"/>
                <a:gd name="T9" fmla="*/ 64 h 129"/>
                <a:gd name="T10" fmla="*/ 65 w 129"/>
                <a:gd name="T11" fmla="*/ 129 h 129"/>
                <a:gd name="T12" fmla="*/ 65 w 129"/>
                <a:gd name="T13" fmla="*/ 129 h 129"/>
                <a:gd name="T14" fmla="*/ 0 w 129"/>
                <a:gd name="T15" fmla="*/ 64 h 129"/>
                <a:gd name="T16" fmla="*/ 125 w 129"/>
                <a:gd name="T17" fmla="*/ 64 h 129"/>
                <a:gd name="T18" fmla="*/ 69 w 129"/>
                <a:gd name="T19" fmla="*/ 125 h 129"/>
                <a:gd name="T20" fmla="*/ 69 w 129"/>
                <a:gd name="T21" fmla="*/ 125 h 129"/>
                <a:gd name="T22" fmla="*/ 125 w 129"/>
                <a:gd name="T23" fmla="*/ 64 h 129"/>
                <a:gd name="T24" fmla="*/ 125 w 129"/>
                <a:gd name="T25" fmla="*/ 64 h 129"/>
                <a:gd name="T26" fmla="*/ 65 w 129"/>
                <a:gd name="T27" fmla="*/ 4 h 129"/>
                <a:gd name="T28" fmla="*/ 65 w 129"/>
                <a:gd name="T29" fmla="*/ 4 h 129"/>
                <a:gd name="T30" fmla="*/ 125 w 129"/>
                <a:gd name="T31" fmla="*/ 64 h 129"/>
                <a:gd name="T32" fmla="*/ 65 w 129"/>
                <a:gd name="T33" fmla="*/ 121 h 129"/>
                <a:gd name="T34" fmla="*/ 121 w 129"/>
                <a:gd name="T35" fmla="*/ 64 h 129"/>
                <a:gd name="T36" fmla="*/ 121 w 129"/>
                <a:gd name="T37" fmla="*/ 64 h 129"/>
                <a:gd name="T38" fmla="*/ 65 w 129"/>
                <a:gd name="T39" fmla="*/ 8 h 129"/>
                <a:gd name="T40" fmla="*/ 65 w 129"/>
                <a:gd name="T41" fmla="*/ 8 h 129"/>
                <a:gd name="T42" fmla="*/ 8 w 129"/>
                <a:gd name="T43" fmla="*/ 64 h 129"/>
                <a:gd name="T44" fmla="*/ 8 w 129"/>
                <a:gd name="T45" fmla="*/ 64 h 129"/>
                <a:gd name="T46" fmla="*/ 65 w 129"/>
                <a:gd name="T47" fmla="*/ 121 h 129"/>
                <a:gd name="T48" fmla="*/ 22 w 129"/>
                <a:gd name="T49" fmla="*/ 22 h 129"/>
                <a:gd name="T50" fmla="*/ 63 w 129"/>
                <a:gd name="T51" fmla="*/ 4 h 129"/>
                <a:gd name="T52" fmla="*/ 63 w 129"/>
                <a:gd name="T53" fmla="*/ 4 h 129"/>
                <a:gd name="T54" fmla="*/ 22 w 129"/>
                <a:gd name="T55" fmla="*/ 22 h 12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129" h="129">
                  <a:moveTo>
                    <a:pt x="0" y="64"/>
                  </a:moveTo>
                  <a:cubicBezTo>
                    <a:pt x="0" y="29"/>
                    <a:pt x="29" y="0"/>
                    <a:pt x="65" y="0"/>
                  </a:cubicBezTo>
                  <a:cubicBezTo>
                    <a:pt x="65" y="0"/>
                    <a:pt x="65" y="0"/>
                    <a:pt x="65" y="0"/>
                  </a:cubicBezTo>
                  <a:cubicBezTo>
                    <a:pt x="100" y="0"/>
                    <a:pt x="129" y="29"/>
                    <a:pt x="129" y="64"/>
                  </a:cubicBezTo>
                  <a:cubicBezTo>
                    <a:pt x="129" y="64"/>
                    <a:pt x="129" y="64"/>
                    <a:pt x="129" y="64"/>
                  </a:cubicBezTo>
                  <a:cubicBezTo>
                    <a:pt x="129" y="100"/>
                    <a:pt x="100" y="129"/>
                    <a:pt x="65" y="129"/>
                  </a:cubicBezTo>
                  <a:cubicBezTo>
                    <a:pt x="65" y="129"/>
                    <a:pt x="65" y="129"/>
                    <a:pt x="65" y="129"/>
                  </a:cubicBezTo>
                  <a:cubicBezTo>
                    <a:pt x="29" y="129"/>
                    <a:pt x="0" y="100"/>
                    <a:pt x="0" y="64"/>
                  </a:cubicBezTo>
                  <a:close/>
                  <a:moveTo>
                    <a:pt x="125" y="64"/>
                  </a:moveTo>
                  <a:cubicBezTo>
                    <a:pt x="125" y="96"/>
                    <a:pt x="100" y="122"/>
                    <a:pt x="69" y="125"/>
                  </a:cubicBezTo>
                  <a:cubicBezTo>
                    <a:pt x="69" y="125"/>
                    <a:pt x="69" y="125"/>
                    <a:pt x="69" y="125"/>
                  </a:cubicBezTo>
                  <a:cubicBezTo>
                    <a:pt x="100" y="122"/>
                    <a:pt x="125" y="96"/>
                    <a:pt x="125" y="64"/>
                  </a:cubicBezTo>
                  <a:cubicBezTo>
                    <a:pt x="125" y="64"/>
                    <a:pt x="125" y="64"/>
                    <a:pt x="125" y="64"/>
                  </a:cubicBezTo>
                  <a:cubicBezTo>
                    <a:pt x="125" y="31"/>
                    <a:pt x="98" y="4"/>
                    <a:pt x="65" y="4"/>
                  </a:cubicBezTo>
                  <a:cubicBezTo>
                    <a:pt x="65" y="4"/>
                    <a:pt x="65" y="4"/>
                    <a:pt x="65" y="4"/>
                  </a:cubicBezTo>
                  <a:cubicBezTo>
                    <a:pt x="98" y="4"/>
                    <a:pt x="125" y="31"/>
                    <a:pt x="125" y="64"/>
                  </a:cubicBezTo>
                  <a:close/>
                  <a:moveTo>
                    <a:pt x="65" y="121"/>
                  </a:moveTo>
                  <a:cubicBezTo>
                    <a:pt x="96" y="121"/>
                    <a:pt x="121" y="95"/>
                    <a:pt x="121" y="64"/>
                  </a:cubicBezTo>
                  <a:cubicBezTo>
                    <a:pt x="121" y="64"/>
                    <a:pt x="121" y="64"/>
                    <a:pt x="121" y="64"/>
                  </a:cubicBezTo>
                  <a:cubicBezTo>
                    <a:pt x="121" y="33"/>
                    <a:pt x="96" y="8"/>
                    <a:pt x="65" y="8"/>
                  </a:cubicBezTo>
                  <a:cubicBezTo>
                    <a:pt x="65" y="8"/>
                    <a:pt x="65" y="8"/>
                    <a:pt x="65" y="8"/>
                  </a:cubicBezTo>
                  <a:cubicBezTo>
                    <a:pt x="33" y="8"/>
                    <a:pt x="8" y="33"/>
                    <a:pt x="8" y="64"/>
                  </a:cubicBezTo>
                  <a:cubicBezTo>
                    <a:pt x="8" y="64"/>
                    <a:pt x="8" y="64"/>
                    <a:pt x="8" y="64"/>
                  </a:cubicBezTo>
                  <a:cubicBezTo>
                    <a:pt x="8" y="95"/>
                    <a:pt x="33" y="121"/>
                    <a:pt x="65" y="121"/>
                  </a:cubicBezTo>
                  <a:close/>
                  <a:moveTo>
                    <a:pt x="22" y="22"/>
                  </a:moveTo>
                  <a:cubicBezTo>
                    <a:pt x="33" y="11"/>
                    <a:pt x="47" y="4"/>
                    <a:pt x="63" y="4"/>
                  </a:cubicBezTo>
                  <a:cubicBezTo>
                    <a:pt x="63" y="4"/>
                    <a:pt x="63" y="4"/>
                    <a:pt x="63" y="4"/>
                  </a:cubicBezTo>
                  <a:cubicBezTo>
                    <a:pt x="47" y="4"/>
                    <a:pt x="33" y="11"/>
                    <a:pt x="22" y="2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8" name="Freeform 1844">
              <a:extLst>
                <a:ext uri="{FF2B5EF4-FFF2-40B4-BE49-F238E27FC236}">
                  <a16:creationId xmlns="" xmlns:a16="http://schemas.microsoft.com/office/drawing/2014/main" id="{E5656C66-AD44-4408-82CF-83EE09AE681A}"/>
                </a:ext>
              </a:extLst>
            </p:cNvPr>
            <p:cNvSpPr/>
            <p:nvPr/>
          </p:nvSpPr>
          <p:spPr bwMode="auto">
            <a:xfrm>
              <a:off x="7377114" y="5583238"/>
              <a:ext cx="22225" cy="19050"/>
            </a:xfrm>
            <a:custGeom>
              <a:avLst/>
              <a:gdLst>
                <a:gd name="T0" fmla="*/ 0 w 14"/>
                <a:gd name="T1" fmla="*/ 8 h 12"/>
                <a:gd name="T2" fmla="*/ 12 w 14"/>
                <a:gd name="T3" fmla="*/ 0 h 12"/>
                <a:gd name="T4" fmla="*/ 14 w 14"/>
                <a:gd name="T5" fmla="*/ 4 h 12"/>
                <a:gd name="T6" fmla="*/ 2 w 14"/>
                <a:gd name="T7" fmla="*/ 12 h 12"/>
                <a:gd name="T8" fmla="*/ 0 w 14"/>
                <a:gd name="T9" fmla="*/ 8 h 12"/>
                <a:gd name="T10" fmla="*/ 0 w 14"/>
                <a:gd name="T11" fmla="*/ 8 h 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14" h="12">
                  <a:moveTo>
                    <a:pt x="0" y="8"/>
                  </a:moveTo>
                  <a:lnTo>
                    <a:pt x="12" y="0"/>
                  </a:lnTo>
                  <a:lnTo>
                    <a:pt x="14" y="4"/>
                  </a:lnTo>
                  <a:lnTo>
                    <a:pt x="2" y="12"/>
                  </a:lnTo>
                  <a:lnTo>
                    <a:pt x="0" y="8"/>
                  </a:lnTo>
                  <a:lnTo>
                    <a:pt x="0" y="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9" name="Freeform 1845">
              <a:extLst>
                <a:ext uri="{FF2B5EF4-FFF2-40B4-BE49-F238E27FC236}">
                  <a16:creationId xmlns="" xmlns:a16="http://schemas.microsoft.com/office/drawing/2014/main" id="{13669506-480F-48F8-AD2E-025AED2AA5D2}"/>
                </a:ext>
              </a:extLst>
            </p:cNvPr>
            <p:cNvSpPr/>
            <p:nvPr/>
          </p:nvSpPr>
          <p:spPr bwMode="auto">
            <a:xfrm>
              <a:off x="7372352" y="5580063"/>
              <a:ext cx="33338" cy="25400"/>
            </a:xfrm>
            <a:custGeom>
              <a:avLst/>
              <a:gdLst>
                <a:gd name="T0" fmla="*/ 1 w 21"/>
                <a:gd name="T1" fmla="*/ 11 h 16"/>
                <a:gd name="T2" fmla="*/ 3 w 21"/>
                <a:gd name="T3" fmla="*/ 10 h 16"/>
                <a:gd name="T4" fmla="*/ 4 w 21"/>
                <a:gd name="T5" fmla="*/ 12 h 16"/>
                <a:gd name="T6" fmla="*/ 3 w 21"/>
                <a:gd name="T7" fmla="*/ 10 h 16"/>
                <a:gd name="T8" fmla="*/ 1 w 21"/>
                <a:gd name="T9" fmla="*/ 11 h 16"/>
                <a:gd name="T10" fmla="*/ 0 w 21"/>
                <a:gd name="T11" fmla="*/ 9 h 16"/>
                <a:gd name="T12" fmla="*/ 16 w 21"/>
                <a:gd name="T13" fmla="*/ 0 h 16"/>
                <a:gd name="T14" fmla="*/ 21 w 21"/>
                <a:gd name="T15" fmla="*/ 8 h 16"/>
                <a:gd name="T16" fmla="*/ 4 w 21"/>
                <a:gd name="T17" fmla="*/ 16 h 16"/>
                <a:gd name="T18" fmla="*/ 1 w 21"/>
                <a:gd name="T19" fmla="*/ 11 h 16"/>
                <a:gd name="T20" fmla="*/ 1 w 21"/>
                <a:gd name="T21" fmla="*/ 11 h 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21" h="16">
                  <a:moveTo>
                    <a:pt x="1" y="11"/>
                  </a:moveTo>
                  <a:lnTo>
                    <a:pt x="3" y="10"/>
                  </a:lnTo>
                  <a:lnTo>
                    <a:pt x="4" y="12"/>
                  </a:lnTo>
                  <a:lnTo>
                    <a:pt x="3" y="10"/>
                  </a:lnTo>
                  <a:lnTo>
                    <a:pt x="1" y="11"/>
                  </a:lnTo>
                  <a:lnTo>
                    <a:pt x="0" y="9"/>
                  </a:lnTo>
                  <a:lnTo>
                    <a:pt x="16" y="0"/>
                  </a:lnTo>
                  <a:lnTo>
                    <a:pt x="21" y="8"/>
                  </a:lnTo>
                  <a:lnTo>
                    <a:pt x="4" y="16"/>
                  </a:lnTo>
                  <a:lnTo>
                    <a:pt x="1" y="11"/>
                  </a:lnTo>
                  <a:lnTo>
                    <a:pt x="1" y="1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0" name="Freeform 1846">
              <a:extLst>
                <a:ext uri="{FF2B5EF4-FFF2-40B4-BE49-F238E27FC236}">
                  <a16:creationId xmlns="" xmlns:a16="http://schemas.microsoft.com/office/drawing/2014/main" id="{AD70668F-BCA9-4794-ABFB-D11DB7BDFF84}"/>
                </a:ext>
              </a:extLst>
            </p:cNvPr>
            <p:cNvSpPr/>
            <p:nvPr/>
          </p:nvSpPr>
          <p:spPr bwMode="auto">
            <a:xfrm>
              <a:off x="7413627" y="5589588"/>
              <a:ext cx="84138" cy="58738"/>
            </a:xfrm>
            <a:custGeom>
              <a:avLst/>
              <a:gdLst>
                <a:gd name="T0" fmla="*/ 0 w 48"/>
                <a:gd name="T1" fmla="*/ 30 h 33"/>
                <a:gd name="T2" fmla="*/ 0 w 48"/>
                <a:gd name="T3" fmla="*/ 30 h 33"/>
                <a:gd name="T4" fmla="*/ 2 w 48"/>
                <a:gd name="T5" fmla="*/ 26 h 33"/>
                <a:gd name="T6" fmla="*/ 5 w 48"/>
                <a:gd name="T7" fmla="*/ 28 h 33"/>
                <a:gd name="T8" fmla="*/ 5 w 48"/>
                <a:gd name="T9" fmla="*/ 28 h 33"/>
                <a:gd name="T10" fmla="*/ 13 w 48"/>
                <a:gd name="T11" fmla="*/ 29 h 33"/>
                <a:gd name="T12" fmla="*/ 13 w 48"/>
                <a:gd name="T13" fmla="*/ 29 h 33"/>
                <a:gd name="T14" fmla="*/ 23 w 48"/>
                <a:gd name="T15" fmla="*/ 26 h 33"/>
                <a:gd name="T16" fmla="*/ 23 w 48"/>
                <a:gd name="T17" fmla="*/ 26 h 33"/>
                <a:gd name="T18" fmla="*/ 37 w 48"/>
                <a:gd name="T19" fmla="*/ 11 h 33"/>
                <a:gd name="T20" fmla="*/ 37 w 48"/>
                <a:gd name="T21" fmla="*/ 11 h 33"/>
                <a:gd name="T22" fmla="*/ 44 w 48"/>
                <a:gd name="T23" fmla="*/ 0 h 33"/>
                <a:gd name="T24" fmla="*/ 44 w 48"/>
                <a:gd name="T25" fmla="*/ 0 h 33"/>
                <a:gd name="T26" fmla="*/ 48 w 48"/>
                <a:gd name="T27" fmla="*/ 3 h 33"/>
                <a:gd name="T28" fmla="*/ 25 w 48"/>
                <a:gd name="T29" fmla="*/ 30 h 33"/>
                <a:gd name="T30" fmla="*/ 25 w 48"/>
                <a:gd name="T31" fmla="*/ 30 h 33"/>
                <a:gd name="T32" fmla="*/ 13 w 48"/>
                <a:gd name="T33" fmla="*/ 33 h 33"/>
                <a:gd name="T34" fmla="*/ 13 w 48"/>
                <a:gd name="T35" fmla="*/ 33 h 33"/>
                <a:gd name="T36" fmla="*/ 0 w 48"/>
                <a:gd name="T37" fmla="*/ 30 h 3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</a:cxnLst>
              <a:rect l="0" t="0" r="r" b="b"/>
              <a:pathLst>
                <a:path w="48" h="33">
                  <a:moveTo>
                    <a:pt x="0" y="30"/>
                  </a:moveTo>
                  <a:cubicBezTo>
                    <a:pt x="0" y="30"/>
                    <a:pt x="0" y="30"/>
                    <a:pt x="0" y="30"/>
                  </a:cubicBezTo>
                  <a:cubicBezTo>
                    <a:pt x="2" y="26"/>
                    <a:pt x="2" y="26"/>
                    <a:pt x="2" y="26"/>
                  </a:cubicBezTo>
                  <a:cubicBezTo>
                    <a:pt x="2" y="26"/>
                    <a:pt x="3" y="27"/>
                    <a:pt x="5" y="28"/>
                  </a:cubicBezTo>
                  <a:cubicBezTo>
                    <a:pt x="5" y="28"/>
                    <a:pt x="5" y="28"/>
                    <a:pt x="5" y="28"/>
                  </a:cubicBezTo>
                  <a:cubicBezTo>
                    <a:pt x="7" y="28"/>
                    <a:pt x="10" y="29"/>
                    <a:pt x="13" y="29"/>
                  </a:cubicBezTo>
                  <a:cubicBezTo>
                    <a:pt x="13" y="29"/>
                    <a:pt x="13" y="29"/>
                    <a:pt x="13" y="29"/>
                  </a:cubicBezTo>
                  <a:cubicBezTo>
                    <a:pt x="17" y="29"/>
                    <a:pt x="20" y="28"/>
                    <a:pt x="23" y="26"/>
                  </a:cubicBezTo>
                  <a:cubicBezTo>
                    <a:pt x="23" y="26"/>
                    <a:pt x="23" y="26"/>
                    <a:pt x="23" y="26"/>
                  </a:cubicBezTo>
                  <a:cubicBezTo>
                    <a:pt x="27" y="23"/>
                    <a:pt x="33" y="17"/>
                    <a:pt x="37" y="11"/>
                  </a:cubicBezTo>
                  <a:cubicBezTo>
                    <a:pt x="37" y="11"/>
                    <a:pt x="37" y="11"/>
                    <a:pt x="37" y="11"/>
                  </a:cubicBezTo>
                  <a:cubicBezTo>
                    <a:pt x="41" y="5"/>
                    <a:pt x="44" y="0"/>
                    <a:pt x="44" y="0"/>
                  </a:cubicBezTo>
                  <a:cubicBezTo>
                    <a:pt x="44" y="0"/>
                    <a:pt x="44" y="0"/>
                    <a:pt x="44" y="0"/>
                  </a:cubicBezTo>
                  <a:cubicBezTo>
                    <a:pt x="48" y="3"/>
                    <a:pt x="48" y="3"/>
                    <a:pt x="48" y="3"/>
                  </a:cubicBezTo>
                  <a:cubicBezTo>
                    <a:pt x="48" y="3"/>
                    <a:pt x="35" y="22"/>
                    <a:pt x="25" y="30"/>
                  </a:cubicBezTo>
                  <a:cubicBezTo>
                    <a:pt x="25" y="30"/>
                    <a:pt x="25" y="30"/>
                    <a:pt x="25" y="30"/>
                  </a:cubicBezTo>
                  <a:cubicBezTo>
                    <a:pt x="21" y="32"/>
                    <a:pt x="17" y="33"/>
                    <a:pt x="13" y="33"/>
                  </a:cubicBezTo>
                  <a:cubicBezTo>
                    <a:pt x="13" y="33"/>
                    <a:pt x="13" y="33"/>
                    <a:pt x="13" y="33"/>
                  </a:cubicBezTo>
                  <a:cubicBezTo>
                    <a:pt x="6" y="33"/>
                    <a:pt x="0" y="30"/>
                    <a:pt x="0" y="3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1" name="Freeform 1847">
              <a:extLst>
                <a:ext uri="{FF2B5EF4-FFF2-40B4-BE49-F238E27FC236}">
                  <a16:creationId xmlns="" xmlns:a16="http://schemas.microsoft.com/office/drawing/2014/main" id="{507EF41D-2238-44C3-BF01-EBC6E1E7E1F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10452" y="5586413"/>
              <a:ext cx="92075" cy="65088"/>
            </a:xfrm>
            <a:custGeom>
              <a:avLst/>
              <a:gdLst>
                <a:gd name="T0" fmla="*/ 1 w 53"/>
                <a:gd name="T1" fmla="*/ 33 h 37"/>
                <a:gd name="T2" fmla="*/ 0 w 53"/>
                <a:gd name="T3" fmla="*/ 31 h 37"/>
                <a:gd name="T4" fmla="*/ 2 w 53"/>
                <a:gd name="T5" fmla="*/ 27 h 37"/>
                <a:gd name="T6" fmla="*/ 4 w 53"/>
                <a:gd name="T7" fmla="*/ 26 h 37"/>
                <a:gd name="T8" fmla="*/ 4 w 53"/>
                <a:gd name="T9" fmla="*/ 26 h 37"/>
                <a:gd name="T10" fmla="*/ 4 w 53"/>
                <a:gd name="T11" fmla="*/ 26 h 37"/>
                <a:gd name="T12" fmla="*/ 4 w 53"/>
                <a:gd name="T13" fmla="*/ 26 h 37"/>
                <a:gd name="T14" fmla="*/ 5 w 53"/>
                <a:gd name="T15" fmla="*/ 26 h 37"/>
                <a:gd name="T16" fmla="*/ 5 w 53"/>
                <a:gd name="T17" fmla="*/ 26 h 37"/>
                <a:gd name="T18" fmla="*/ 5 w 53"/>
                <a:gd name="T19" fmla="*/ 27 h 37"/>
                <a:gd name="T20" fmla="*/ 8 w 53"/>
                <a:gd name="T21" fmla="*/ 28 h 37"/>
                <a:gd name="T22" fmla="*/ 15 w 53"/>
                <a:gd name="T23" fmla="*/ 29 h 37"/>
                <a:gd name="T24" fmla="*/ 15 w 53"/>
                <a:gd name="T25" fmla="*/ 29 h 37"/>
                <a:gd name="T26" fmla="*/ 16 w 53"/>
                <a:gd name="T27" fmla="*/ 29 h 37"/>
                <a:gd name="T28" fmla="*/ 24 w 53"/>
                <a:gd name="T29" fmla="*/ 27 h 37"/>
                <a:gd name="T30" fmla="*/ 37 w 53"/>
                <a:gd name="T31" fmla="*/ 12 h 37"/>
                <a:gd name="T32" fmla="*/ 45 w 53"/>
                <a:gd name="T33" fmla="*/ 1 h 37"/>
                <a:gd name="T34" fmla="*/ 45 w 53"/>
                <a:gd name="T35" fmla="*/ 1 h 37"/>
                <a:gd name="T36" fmla="*/ 53 w 53"/>
                <a:gd name="T37" fmla="*/ 4 h 37"/>
                <a:gd name="T38" fmla="*/ 51 w 53"/>
                <a:gd name="T39" fmla="*/ 6 h 37"/>
                <a:gd name="T40" fmla="*/ 51 w 53"/>
                <a:gd name="T41" fmla="*/ 7 h 37"/>
                <a:gd name="T42" fmla="*/ 49 w 53"/>
                <a:gd name="T43" fmla="*/ 9 h 37"/>
                <a:gd name="T44" fmla="*/ 44 w 53"/>
                <a:gd name="T45" fmla="*/ 17 h 37"/>
                <a:gd name="T46" fmla="*/ 28 w 53"/>
                <a:gd name="T47" fmla="*/ 33 h 37"/>
                <a:gd name="T48" fmla="*/ 15 w 53"/>
                <a:gd name="T49" fmla="*/ 37 h 37"/>
                <a:gd name="T50" fmla="*/ 1 w 53"/>
                <a:gd name="T51" fmla="*/ 34 h 37"/>
                <a:gd name="T52" fmla="*/ 2 w 53"/>
                <a:gd name="T53" fmla="*/ 32 h 37"/>
                <a:gd name="T54" fmla="*/ 15 w 53"/>
                <a:gd name="T55" fmla="*/ 33 h 37"/>
                <a:gd name="T56" fmla="*/ 22 w 53"/>
                <a:gd name="T57" fmla="*/ 32 h 37"/>
                <a:gd name="T58" fmla="*/ 15 w 53"/>
                <a:gd name="T59" fmla="*/ 33 h 37"/>
                <a:gd name="T60" fmla="*/ 15 w 53"/>
                <a:gd name="T61" fmla="*/ 33 h 37"/>
                <a:gd name="T62" fmla="*/ 14 w 53"/>
                <a:gd name="T63" fmla="*/ 33 h 37"/>
                <a:gd name="T64" fmla="*/ 11 w 53"/>
                <a:gd name="T65" fmla="*/ 32 h 37"/>
                <a:gd name="T66" fmla="*/ 7 w 53"/>
                <a:gd name="T67" fmla="*/ 31 h 37"/>
                <a:gd name="T68" fmla="*/ 5 w 53"/>
                <a:gd name="T69" fmla="*/ 31 h 37"/>
                <a:gd name="T70" fmla="*/ 11 w 53"/>
                <a:gd name="T71" fmla="*/ 32 h 37"/>
                <a:gd name="T72" fmla="*/ 22 w 53"/>
                <a:gd name="T73" fmla="*/ 32 h 37"/>
                <a:gd name="T74" fmla="*/ 22 w 53"/>
                <a:gd name="T75" fmla="*/ 32 h 37"/>
                <a:gd name="T76" fmla="*/ 3 w 53"/>
                <a:gd name="T77" fmla="*/ 30 h 37"/>
                <a:gd name="T78" fmla="*/ 3 w 53"/>
                <a:gd name="T79" fmla="*/ 30 h 37"/>
                <a:gd name="T80" fmla="*/ 3 w 53"/>
                <a:gd name="T81" fmla="*/ 30 h 37"/>
                <a:gd name="T82" fmla="*/ 3 w 53"/>
                <a:gd name="T83" fmla="*/ 30 h 37"/>
                <a:gd name="T84" fmla="*/ 2 w 53"/>
                <a:gd name="T85" fmla="*/ 29 h 37"/>
                <a:gd name="T86" fmla="*/ 2 w 53"/>
                <a:gd name="T87" fmla="*/ 29 h 37"/>
                <a:gd name="T88" fmla="*/ 41 w 53"/>
                <a:gd name="T89" fmla="*/ 14 h 37"/>
                <a:gd name="T90" fmla="*/ 39 w 53"/>
                <a:gd name="T91" fmla="*/ 17 h 37"/>
                <a:gd name="T92" fmla="*/ 46 w 53"/>
                <a:gd name="T93" fmla="*/ 7 h 3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</a:cxnLst>
              <a:rect l="0" t="0" r="r" b="b"/>
              <a:pathLst>
                <a:path w="53" h="37">
                  <a:moveTo>
                    <a:pt x="1" y="34"/>
                  </a:moveTo>
                  <a:cubicBezTo>
                    <a:pt x="1" y="33"/>
                    <a:pt x="1" y="33"/>
                    <a:pt x="1" y="33"/>
                  </a:cubicBezTo>
                  <a:cubicBezTo>
                    <a:pt x="1" y="31"/>
                    <a:pt x="1" y="31"/>
                    <a:pt x="1" y="31"/>
                  </a:cubicBezTo>
                  <a:cubicBezTo>
                    <a:pt x="0" y="31"/>
                    <a:pt x="0" y="31"/>
                    <a:pt x="0" y="31"/>
                  </a:cubicBezTo>
                  <a:cubicBezTo>
                    <a:pt x="2" y="27"/>
                    <a:pt x="2" y="27"/>
                    <a:pt x="2" y="27"/>
                  </a:cubicBezTo>
                  <a:cubicBezTo>
                    <a:pt x="2" y="27"/>
                    <a:pt x="2" y="27"/>
                    <a:pt x="2" y="27"/>
                  </a:cubicBezTo>
                  <a:cubicBezTo>
                    <a:pt x="2" y="27"/>
                    <a:pt x="2" y="27"/>
                    <a:pt x="2" y="27"/>
                  </a:cubicBezTo>
                  <a:cubicBezTo>
                    <a:pt x="3" y="26"/>
                    <a:pt x="3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5" y="26"/>
                  </a:cubicBezTo>
                  <a:cubicBezTo>
                    <a:pt x="5" y="26"/>
                    <a:pt x="5" y="26"/>
                    <a:pt x="5" y="26"/>
                  </a:cubicBezTo>
                  <a:cubicBezTo>
                    <a:pt x="5" y="26"/>
                    <a:pt x="5" y="26"/>
                    <a:pt x="5" y="26"/>
                  </a:cubicBezTo>
                  <a:cubicBezTo>
                    <a:pt x="5" y="26"/>
                    <a:pt x="5" y="26"/>
                    <a:pt x="5" y="26"/>
                  </a:cubicBezTo>
                  <a:cubicBezTo>
                    <a:pt x="5" y="26"/>
                    <a:pt x="5" y="27"/>
                    <a:pt x="5" y="27"/>
                  </a:cubicBezTo>
                  <a:cubicBezTo>
                    <a:pt x="5" y="27"/>
                    <a:pt x="5" y="27"/>
                    <a:pt x="5" y="27"/>
                  </a:cubicBezTo>
                  <a:cubicBezTo>
                    <a:pt x="6" y="27"/>
                    <a:pt x="7" y="27"/>
                    <a:pt x="8" y="28"/>
                  </a:cubicBezTo>
                  <a:cubicBezTo>
                    <a:pt x="8" y="28"/>
                    <a:pt x="8" y="28"/>
                    <a:pt x="8" y="28"/>
                  </a:cubicBezTo>
                  <a:cubicBezTo>
                    <a:pt x="10" y="28"/>
                    <a:pt x="13" y="29"/>
                    <a:pt x="15" y="29"/>
                  </a:cubicBezTo>
                  <a:cubicBezTo>
                    <a:pt x="15" y="29"/>
                    <a:pt x="15" y="29"/>
                    <a:pt x="15" y="29"/>
                  </a:cubicBezTo>
                  <a:cubicBezTo>
                    <a:pt x="15" y="29"/>
                    <a:pt x="15" y="29"/>
                    <a:pt x="15" y="29"/>
                  </a:cubicBezTo>
                  <a:cubicBezTo>
                    <a:pt x="15" y="29"/>
                    <a:pt x="16" y="29"/>
                    <a:pt x="16" y="29"/>
                  </a:cubicBezTo>
                  <a:cubicBezTo>
                    <a:pt x="16" y="29"/>
                    <a:pt x="16" y="29"/>
                    <a:pt x="16" y="29"/>
                  </a:cubicBezTo>
                  <a:cubicBezTo>
                    <a:pt x="18" y="29"/>
                    <a:pt x="21" y="28"/>
                    <a:pt x="24" y="27"/>
                  </a:cubicBezTo>
                  <a:cubicBezTo>
                    <a:pt x="24" y="27"/>
                    <a:pt x="24" y="27"/>
                    <a:pt x="24" y="27"/>
                  </a:cubicBezTo>
                  <a:cubicBezTo>
                    <a:pt x="28" y="24"/>
                    <a:pt x="33" y="17"/>
                    <a:pt x="37" y="12"/>
                  </a:cubicBezTo>
                  <a:cubicBezTo>
                    <a:pt x="37" y="12"/>
                    <a:pt x="37" y="12"/>
                    <a:pt x="37" y="12"/>
                  </a:cubicBezTo>
                  <a:cubicBezTo>
                    <a:pt x="42" y="6"/>
                    <a:pt x="45" y="1"/>
                    <a:pt x="45" y="1"/>
                  </a:cubicBezTo>
                  <a:cubicBezTo>
                    <a:pt x="45" y="1"/>
                    <a:pt x="45" y="1"/>
                    <a:pt x="45" y="1"/>
                  </a:cubicBezTo>
                  <a:cubicBezTo>
                    <a:pt x="45" y="1"/>
                    <a:pt x="45" y="1"/>
                    <a:pt x="45" y="1"/>
                  </a:cubicBezTo>
                  <a:cubicBezTo>
                    <a:pt x="45" y="1"/>
                    <a:pt x="45" y="1"/>
                    <a:pt x="45" y="1"/>
                  </a:cubicBezTo>
                  <a:cubicBezTo>
                    <a:pt x="46" y="0"/>
                    <a:pt x="46" y="0"/>
                    <a:pt x="46" y="0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51" y="6"/>
                    <a:pt x="51" y="6"/>
                    <a:pt x="51" y="6"/>
                  </a:cubicBezTo>
                  <a:cubicBezTo>
                    <a:pt x="51" y="6"/>
                    <a:pt x="51" y="6"/>
                    <a:pt x="51" y="6"/>
                  </a:cubicBezTo>
                  <a:cubicBezTo>
                    <a:pt x="51" y="6"/>
                    <a:pt x="51" y="6"/>
                    <a:pt x="51" y="6"/>
                  </a:cubicBezTo>
                  <a:cubicBezTo>
                    <a:pt x="51" y="6"/>
                    <a:pt x="51" y="6"/>
                    <a:pt x="51" y="7"/>
                  </a:cubicBezTo>
                  <a:cubicBezTo>
                    <a:pt x="51" y="7"/>
                    <a:pt x="51" y="7"/>
                    <a:pt x="51" y="7"/>
                  </a:cubicBezTo>
                  <a:cubicBezTo>
                    <a:pt x="50" y="7"/>
                    <a:pt x="50" y="8"/>
                    <a:pt x="49" y="9"/>
                  </a:cubicBezTo>
                  <a:cubicBezTo>
                    <a:pt x="49" y="9"/>
                    <a:pt x="49" y="9"/>
                    <a:pt x="49" y="9"/>
                  </a:cubicBezTo>
                  <a:cubicBezTo>
                    <a:pt x="48" y="11"/>
                    <a:pt x="46" y="14"/>
                    <a:pt x="44" y="17"/>
                  </a:cubicBezTo>
                  <a:cubicBezTo>
                    <a:pt x="44" y="17"/>
                    <a:pt x="44" y="17"/>
                    <a:pt x="44" y="17"/>
                  </a:cubicBezTo>
                  <a:cubicBezTo>
                    <a:pt x="39" y="22"/>
                    <a:pt x="34" y="29"/>
                    <a:pt x="28" y="33"/>
                  </a:cubicBezTo>
                  <a:cubicBezTo>
                    <a:pt x="28" y="33"/>
                    <a:pt x="28" y="33"/>
                    <a:pt x="28" y="33"/>
                  </a:cubicBezTo>
                  <a:cubicBezTo>
                    <a:pt x="24" y="36"/>
                    <a:pt x="19" y="37"/>
                    <a:pt x="15" y="37"/>
                  </a:cubicBezTo>
                  <a:cubicBezTo>
                    <a:pt x="15" y="37"/>
                    <a:pt x="15" y="37"/>
                    <a:pt x="15" y="37"/>
                  </a:cubicBezTo>
                  <a:cubicBezTo>
                    <a:pt x="8" y="37"/>
                    <a:pt x="2" y="34"/>
                    <a:pt x="1" y="34"/>
                  </a:cubicBezTo>
                  <a:close/>
                  <a:moveTo>
                    <a:pt x="1" y="34"/>
                  </a:moveTo>
                  <a:cubicBezTo>
                    <a:pt x="2" y="32"/>
                    <a:pt x="2" y="32"/>
                    <a:pt x="2" y="32"/>
                  </a:cubicBezTo>
                  <a:cubicBezTo>
                    <a:pt x="1" y="34"/>
                    <a:pt x="1" y="34"/>
                    <a:pt x="1" y="34"/>
                  </a:cubicBezTo>
                  <a:close/>
                  <a:moveTo>
                    <a:pt x="15" y="33"/>
                  </a:moveTo>
                  <a:cubicBezTo>
                    <a:pt x="17" y="33"/>
                    <a:pt x="20" y="33"/>
                    <a:pt x="22" y="32"/>
                  </a:cubicBezTo>
                  <a:cubicBezTo>
                    <a:pt x="22" y="32"/>
                    <a:pt x="22" y="32"/>
                    <a:pt x="22" y="32"/>
                  </a:cubicBezTo>
                  <a:cubicBezTo>
                    <a:pt x="20" y="33"/>
                    <a:pt x="17" y="33"/>
                    <a:pt x="15" y="33"/>
                  </a:cubicBezTo>
                  <a:cubicBezTo>
                    <a:pt x="15" y="33"/>
                    <a:pt x="15" y="33"/>
                    <a:pt x="15" y="33"/>
                  </a:cubicBezTo>
                  <a:cubicBezTo>
                    <a:pt x="15" y="33"/>
                    <a:pt x="15" y="33"/>
                    <a:pt x="15" y="33"/>
                  </a:cubicBezTo>
                  <a:cubicBezTo>
                    <a:pt x="15" y="33"/>
                    <a:pt x="15" y="33"/>
                    <a:pt x="15" y="33"/>
                  </a:cubicBezTo>
                  <a:cubicBezTo>
                    <a:pt x="15" y="33"/>
                    <a:pt x="15" y="33"/>
                    <a:pt x="14" y="33"/>
                  </a:cubicBezTo>
                  <a:cubicBezTo>
                    <a:pt x="14" y="33"/>
                    <a:pt x="14" y="33"/>
                    <a:pt x="14" y="33"/>
                  </a:cubicBezTo>
                  <a:cubicBezTo>
                    <a:pt x="15" y="33"/>
                    <a:pt x="15" y="33"/>
                    <a:pt x="15" y="33"/>
                  </a:cubicBezTo>
                  <a:close/>
                  <a:moveTo>
                    <a:pt x="11" y="32"/>
                  </a:moveTo>
                  <a:cubicBezTo>
                    <a:pt x="9" y="32"/>
                    <a:pt x="8" y="32"/>
                    <a:pt x="7" y="31"/>
                  </a:cubicBezTo>
                  <a:cubicBezTo>
                    <a:pt x="7" y="31"/>
                    <a:pt x="7" y="31"/>
                    <a:pt x="7" y="31"/>
                  </a:cubicBezTo>
                  <a:cubicBezTo>
                    <a:pt x="6" y="31"/>
                    <a:pt x="5" y="31"/>
                    <a:pt x="5" y="31"/>
                  </a:cubicBezTo>
                  <a:cubicBezTo>
                    <a:pt x="5" y="31"/>
                    <a:pt x="5" y="31"/>
                    <a:pt x="5" y="31"/>
                  </a:cubicBezTo>
                  <a:cubicBezTo>
                    <a:pt x="5" y="31"/>
                    <a:pt x="5" y="31"/>
                    <a:pt x="5" y="31"/>
                  </a:cubicBezTo>
                  <a:cubicBezTo>
                    <a:pt x="6" y="31"/>
                    <a:pt x="8" y="32"/>
                    <a:pt x="11" y="32"/>
                  </a:cubicBezTo>
                  <a:close/>
                  <a:moveTo>
                    <a:pt x="22" y="32"/>
                  </a:moveTo>
                  <a:cubicBezTo>
                    <a:pt x="22" y="32"/>
                    <a:pt x="22" y="32"/>
                    <a:pt x="22" y="32"/>
                  </a:cubicBezTo>
                  <a:cubicBezTo>
                    <a:pt x="22" y="32"/>
                    <a:pt x="22" y="32"/>
                    <a:pt x="22" y="32"/>
                  </a:cubicBezTo>
                  <a:cubicBezTo>
                    <a:pt x="22" y="32"/>
                    <a:pt x="22" y="32"/>
                    <a:pt x="22" y="32"/>
                  </a:cubicBezTo>
                  <a:close/>
                  <a:moveTo>
                    <a:pt x="3" y="30"/>
                  </a:move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lose/>
                  <a:moveTo>
                    <a:pt x="2" y="29"/>
                  </a:moveTo>
                  <a:cubicBezTo>
                    <a:pt x="2" y="29"/>
                    <a:pt x="2" y="29"/>
                    <a:pt x="2" y="29"/>
                  </a:cubicBezTo>
                  <a:cubicBezTo>
                    <a:pt x="2" y="29"/>
                    <a:pt x="2" y="29"/>
                    <a:pt x="2" y="29"/>
                  </a:cubicBezTo>
                  <a:cubicBezTo>
                    <a:pt x="2" y="29"/>
                    <a:pt x="2" y="29"/>
                    <a:pt x="2" y="29"/>
                  </a:cubicBezTo>
                  <a:close/>
                  <a:moveTo>
                    <a:pt x="41" y="14"/>
                  </a:moveTo>
                  <a:cubicBezTo>
                    <a:pt x="40" y="15"/>
                    <a:pt x="39" y="16"/>
                    <a:pt x="39" y="17"/>
                  </a:cubicBezTo>
                  <a:cubicBezTo>
                    <a:pt x="39" y="17"/>
                    <a:pt x="39" y="17"/>
                    <a:pt x="39" y="17"/>
                  </a:cubicBezTo>
                  <a:cubicBezTo>
                    <a:pt x="41" y="13"/>
                    <a:pt x="44" y="10"/>
                    <a:pt x="46" y="7"/>
                  </a:cubicBezTo>
                  <a:cubicBezTo>
                    <a:pt x="46" y="7"/>
                    <a:pt x="46" y="7"/>
                    <a:pt x="46" y="7"/>
                  </a:cubicBezTo>
                  <a:cubicBezTo>
                    <a:pt x="44" y="9"/>
                    <a:pt x="43" y="11"/>
                    <a:pt x="41" y="1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2" name="Freeform 1848">
              <a:extLst>
                <a:ext uri="{FF2B5EF4-FFF2-40B4-BE49-F238E27FC236}">
                  <a16:creationId xmlns="" xmlns:a16="http://schemas.microsoft.com/office/drawing/2014/main" id="{EE7FA7B6-8F07-4C9C-B214-5DB64D1EAC24}"/>
                </a:ext>
              </a:extLst>
            </p:cNvPr>
            <p:cNvSpPr/>
            <p:nvPr/>
          </p:nvSpPr>
          <p:spPr bwMode="auto">
            <a:xfrm>
              <a:off x="7483477" y="5580063"/>
              <a:ext cx="17463" cy="15875"/>
            </a:xfrm>
            <a:custGeom>
              <a:avLst/>
              <a:gdLst>
                <a:gd name="T0" fmla="*/ 0 w 11"/>
                <a:gd name="T1" fmla="*/ 3 h 10"/>
                <a:gd name="T2" fmla="*/ 3 w 11"/>
                <a:gd name="T3" fmla="*/ 0 h 10"/>
                <a:gd name="T4" fmla="*/ 11 w 11"/>
                <a:gd name="T5" fmla="*/ 6 h 10"/>
                <a:gd name="T6" fmla="*/ 8 w 11"/>
                <a:gd name="T7" fmla="*/ 10 h 10"/>
                <a:gd name="T8" fmla="*/ 0 w 11"/>
                <a:gd name="T9" fmla="*/ 3 h 10"/>
                <a:gd name="T10" fmla="*/ 0 w 11"/>
                <a:gd name="T11" fmla="*/ 3 h 1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11" h="10">
                  <a:moveTo>
                    <a:pt x="0" y="3"/>
                  </a:moveTo>
                  <a:lnTo>
                    <a:pt x="3" y="0"/>
                  </a:lnTo>
                  <a:lnTo>
                    <a:pt x="11" y="6"/>
                  </a:lnTo>
                  <a:lnTo>
                    <a:pt x="8" y="10"/>
                  </a:lnTo>
                  <a:lnTo>
                    <a:pt x="0" y="3"/>
                  </a:lnTo>
                  <a:lnTo>
                    <a:pt x="0" y="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3" name="Freeform 1849">
              <a:extLst>
                <a:ext uri="{FF2B5EF4-FFF2-40B4-BE49-F238E27FC236}">
                  <a16:creationId xmlns="" xmlns:a16="http://schemas.microsoft.com/office/drawing/2014/main" id="{5063B212-20C6-4921-9742-1A46FD66E7B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78714" y="5575301"/>
              <a:ext cx="26988" cy="25400"/>
            </a:xfrm>
            <a:custGeom>
              <a:avLst/>
              <a:gdLst>
                <a:gd name="T0" fmla="*/ 2 w 17"/>
                <a:gd name="T1" fmla="*/ 7 h 16"/>
                <a:gd name="T2" fmla="*/ 3 w 17"/>
                <a:gd name="T3" fmla="*/ 6 h 16"/>
                <a:gd name="T4" fmla="*/ 5 w 17"/>
                <a:gd name="T5" fmla="*/ 7 h 16"/>
                <a:gd name="T6" fmla="*/ 3 w 17"/>
                <a:gd name="T7" fmla="*/ 6 h 16"/>
                <a:gd name="T8" fmla="*/ 2 w 17"/>
                <a:gd name="T9" fmla="*/ 7 h 16"/>
                <a:gd name="T10" fmla="*/ 0 w 17"/>
                <a:gd name="T11" fmla="*/ 6 h 16"/>
                <a:gd name="T12" fmla="*/ 6 w 17"/>
                <a:gd name="T13" fmla="*/ 0 h 16"/>
                <a:gd name="T14" fmla="*/ 17 w 17"/>
                <a:gd name="T15" fmla="*/ 9 h 16"/>
                <a:gd name="T16" fmla="*/ 11 w 17"/>
                <a:gd name="T17" fmla="*/ 16 h 16"/>
                <a:gd name="T18" fmla="*/ 2 w 17"/>
                <a:gd name="T19" fmla="*/ 7 h 16"/>
                <a:gd name="T20" fmla="*/ 2 w 17"/>
                <a:gd name="T21" fmla="*/ 7 h 16"/>
                <a:gd name="T22" fmla="*/ 11 w 17"/>
                <a:gd name="T23" fmla="*/ 11 h 16"/>
                <a:gd name="T24" fmla="*/ 11 w 17"/>
                <a:gd name="T25" fmla="*/ 11 h 16"/>
                <a:gd name="T26" fmla="*/ 8 w 17"/>
                <a:gd name="T27" fmla="*/ 6 h 16"/>
                <a:gd name="T28" fmla="*/ 11 w 17"/>
                <a:gd name="T29" fmla="*/ 11 h 16"/>
                <a:gd name="T30" fmla="*/ 11 w 17"/>
                <a:gd name="T31" fmla="*/ 11 h 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17" h="16">
                  <a:moveTo>
                    <a:pt x="2" y="7"/>
                  </a:moveTo>
                  <a:lnTo>
                    <a:pt x="3" y="6"/>
                  </a:lnTo>
                  <a:lnTo>
                    <a:pt x="5" y="7"/>
                  </a:lnTo>
                  <a:lnTo>
                    <a:pt x="3" y="6"/>
                  </a:lnTo>
                  <a:lnTo>
                    <a:pt x="2" y="7"/>
                  </a:lnTo>
                  <a:lnTo>
                    <a:pt x="0" y="6"/>
                  </a:lnTo>
                  <a:lnTo>
                    <a:pt x="6" y="0"/>
                  </a:lnTo>
                  <a:lnTo>
                    <a:pt x="17" y="9"/>
                  </a:lnTo>
                  <a:lnTo>
                    <a:pt x="11" y="16"/>
                  </a:lnTo>
                  <a:lnTo>
                    <a:pt x="2" y="7"/>
                  </a:lnTo>
                  <a:lnTo>
                    <a:pt x="2" y="7"/>
                  </a:lnTo>
                  <a:close/>
                  <a:moveTo>
                    <a:pt x="11" y="11"/>
                  </a:moveTo>
                  <a:lnTo>
                    <a:pt x="11" y="11"/>
                  </a:lnTo>
                  <a:lnTo>
                    <a:pt x="8" y="6"/>
                  </a:lnTo>
                  <a:lnTo>
                    <a:pt x="11" y="11"/>
                  </a:lnTo>
                  <a:lnTo>
                    <a:pt x="11" y="1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4" name="Freeform 1850">
              <a:extLst>
                <a:ext uri="{FF2B5EF4-FFF2-40B4-BE49-F238E27FC236}">
                  <a16:creationId xmlns="" xmlns:a16="http://schemas.microsoft.com/office/drawing/2014/main" id="{485B49CF-CCCB-498C-9D35-2C923B6404A0}"/>
                </a:ext>
              </a:extLst>
            </p:cNvPr>
            <p:cNvSpPr/>
            <p:nvPr/>
          </p:nvSpPr>
          <p:spPr bwMode="auto">
            <a:xfrm>
              <a:off x="7410452" y="5438776"/>
              <a:ext cx="36513" cy="58738"/>
            </a:xfrm>
            <a:custGeom>
              <a:avLst/>
              <a:gdLst>
                <a:gd name="T0" fmla="*/ 10 w 21"/>
                <a:gd name="T1" fmla="*/ 29 h 34"/>
                <a:gd name="T2" fmla="*/ 0 w 21"/>
                <a:gd name="T3" fmla="*/ 15 h 34"/>
                <a:gd name="T4" fmla="*/ 0 w 21"/>
                <a:gd name="T5" fmla="*/ 15 h 34"/>
                <a:gd name="T6" fmla="*/ 1 w 21"/>
                <a:gd name="T7" fmla="*/ 9 h 34"/>
                <a:gd name="T8" fmla="*/ 1 w 21"/>
                <a:gd name="T9" fmla="*/ 9 h 34"/>
                <a:gd name="T10" fmla="*/ 5 w 21"/>
                <a:gd name="T11" fmla="*/ 2 h 34"/>
                <a:gd name="T12" fmla="*/ 5 w 21"/>
                <a:gd name="T13" fmla="*/ 2 h 34"/>
                <a:gd name="T14" fmla="*/ 7 w 21"/>
                <a:gd name="T15" fmla="*/ 0 h 34"/>
                <a:gd name="T16" fmla="*/ 7 w 21"/>
                <a:gd name="T17" fmla="*/ 0 h 34"/>
                <a:gd name="T18" fmla="*/ 9 w 21"/>
                <a:gd name="T19" fmla="*/ 0 h 34"/>
                <a:gd name="T20" fmla="*/ 9 w 21"/>
                <a:gd name="T21" fmla="*/ 0 h 34"/>
                <a:gd name="T22" fmla="*/ 10 w 21"/>
                <a:gd name="T23" fmla="*/ 0 h 34"/>
                <a:gd name="T24" fmla="*/ 10 w 21"/>
                <a:gd name="T25" fmla="*/ 0 h 34"/>
                <a:gd name="T26" fmla="*/ 11 w 21"/>
                <a:gd name="T27" fmla="*/ 0 h 34"/>
                <a:gd name="T28" fmla="*/ 11 w 21"/>
                <a:gd name="T29" fmla="*/ 0 h 34"/>
                <a:gd name="T30" fmla="*/ 17 w 21"/>
                <a:gd name="T31" fmla="*/ 0 h 34"/>
                <a:gd name="T32" fmla="*/ 17 w 21"/>
                <a:gd name="T33" fmla="*/ 4 h 34"/>
                <a:gd name="T34" fmla="*/ 11 w 21"/>
                <a:gd name="T35" fmla="*/ 4 h 34"/>
                <a:gd name="T36" fmla="*/ 10 w 21"/>
                <a:gd name="T37" fmla="*/ 4 h 34"/>
                <a:gd name="T38" fmla="*/ 10 w 21"/>
                <a:gd name="T39" fmla="*/ 4 h 34"/>
                <a:gd name="T40" fmla="*/ 8 w 21"/>
                <a:gd name="T41" fmla="*/ 4 h 34"/>
                <a:gd name="T42" fmla="*/ 8 w 21"/>
                <a:gd name="T43" fmla="*/ 4 h 34"/>
                <a:gd name="T44" fmla="*/ 8 w 21"/>
                <a:gd name="T45" fmla="*/ 4 h 34"/>
                <a:gd name="T46" fmla="*/ 8 w 21"/>
                <a:gd name="T47" fmla="*/ 4 h 34"/>
                <a:gd name="T48" fmla="*/ 4 w 21"/>
                <a:gd name="T49" fmla="*/ 11 h 34"/>
                <a:gd name="T50" fmla="*/ 4 w 21"/>
                <a:gd name="T51" fmla="*/ 11 h 34"/>
                <a:gd name="T52" fmla="*/ 4 w 21"/>
                <a:gd name="T53" fmla="*/ 15 h 34"/>
                <a:gd name="T54" fmla="*/ 4 w 21"/>
                <a:gd name="T55" fmla="*/ 15 h 34"/>
                <a:gd name="T56" fmla="*/ 12 w 21"/>
                <a:gd name="T57" fmla="*/ 26 h 34"/>
                <a:gd name="T58" fmla="*/ 12 w 21"/>
                <a:gd name="T59" fmla="*/ 26 h 34"/>
                <a:gd name="T60" fmla="*/ 21 w 21"/>
                <a:gd name="T61" fmla="*/ 30 h 34"/>
                <a:gd name="T62" fmla="*/ 21 w 21"/>
                <a:gd name="T63" fmla="*/ 30 h 34"/>
                <a:gd name="T64" fmla="*/ 19 w 21"/>
                <a:gd name="T65" fmla="*/ 34 h 34"/>
                <a:gd name="T66" fmla="*/ 10 w 21"/>
                <a:gd name="T67" fmla="*/ 29 h 3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21" h="34">
                  <a:moveTo>
                    <a:pt x="10" y="29"/>
                  </a:moveTo>
                  <a:cubicBezTo>
                    <a:pt x="5" y="26"/>
                    <a:pt x="0" y="21"/>
                    <a:pt x="0" y="15"/>
                  </a:cubicBezTo>
                  <a:cubicBezTo>
                    <a:pt x="0" y="15"/>
                    <a:pt x="0" y="15"/>
                    <a:pt x="0" y="15"/>
                  </a:cubicBezTo>
                  <a:cubicBezTo>
                    <a:pt x="0" y="13"/>
                    <a:pt x="0" y="11"/>
                    <a:pt x="1" y="9"/>
                  </a:cubicBezTo>
                  <a:cubicBezTo>
                    <a:pt x="1" y="9"/>
                    <a:pt x="1" y="9"/>
                    <a:pt x="1" y="9"/>
                  </a:cubicBezTo>
                  <a:cubicBezTo>
                    <a:pt x="3" y="6"/>
                    <a:pt x="4" y="4"/>
                    <a:pt x="5" y="2"/>
                  </a:cubicBezTo>
                  <a:cubicBezTo>
                    <a:pt x="5" y="2"/>
                    <a:pt x="5" y="2"/>
                    <a:pt x="5" y="2"/>
                  </a:cubicBezTo>
                  <a:cubicBezTo>
                    <a:pt x="5" y="1"/>
                    <a:pt x="5" y="0"/>
                    <a:pt x="7" y="0"/>
                  </a:cubicBezTo>
                  <a:cubicBezTo>
                    <a:pt x="7" y="0"/>
                    <a:pt x="7" y="0"/>
                    <a:pt x="7" y="0"/>
                  </a:cubicBezTo>
                  <a:cubicBezTo>
                    <a:pt x="9" y="0"/>
                    <a:pt x="9" y="0"/>
                    <a:pt x="9" y="0"/>
                  </a:cubicBezTo>
                  <a:cubicBezTo>
                    <a:pt x="9" y="0"/>
                    <a:pt x="9" y="0"/>
                    <a:pt x="9" y="0"/>
                  </a:cubicBezTo>
                  <a:cubicBezTo>
                    <a:pt x="9" y="0"/>
                    <a:pt x="10" y="0"/>
                    <a:pt x="10" y="0"/>
                  </a:cubicBezTo>
                  <a:cubicBezTo>
                    <a:pt x="10" y="0"/>
                    <a:pt x="10" y="0"/>
                    <a:pt x="10" y="0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17" y="0"/>
                    <a:pt x="17" y="0"/>
                    <a:pt x="17" y="0"/>
                  </a:cubicBezTo>
                  <a:cubicBezTo>
                    <a:pt x="17" y="4"/>
                    <a:pt x="17" y="4"/>
                    <a:pt x="17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0" y="4"/>
                  </a:cubicBezTo>
                  <a:cubicBezTo>
                    <a:pt x="10" y="4"/>
                    <a:pt x="10" y="4"/>
                    <a:pt x="10" y="4"/>
                  </a:cubicBezTo>
                  <a:cubicBezTo>
                    <a:pt x="10" y="4"/>
                    <a:pt x="9" y="4"/>
                    <a:pt x="8" y="4"/>
                  </a:cubicBezTo>
                  <a:cubicBezTo>
                    <a:pt x="8" y="4"/>
                    <a:pt x="8" y="4"/>
                    <a:pt x="8" y="4"/>
                  </a:cubicBezTo>
                  <a:cubicBezTo>
                    <a:pt x="8" y="4"/>
                    <a:pt x="8" y="4"/>
                    <a:pt x="8" y="4"/>
                  </a:cubicBezTo>
                  <a:cubicBezTo>
                    <a:pt x="8" y="4"/>
                    <a:pt x="8" y="4"/>
                    <a:pt x="8" y="4"/>
                  </a:cubicBezTo>
                  <a:cubicBezTo>
                    <a:pt x="7" y="5"/>
                    <a:pt x="6" y="8"/>
                    <a:pt x="4" y="11"/>
                  </a:cubicBezTo>
                  <a:cubicBezTo>
                    <a:pt x="4" y="11"/>
                    <a:pt x="4" y="11"/>
                    <a:pt x="4" y="11"/>
                  </a:cubicBezTo>
                  <a:cubicBezTo>
                    <a:pt x="4" y="12"/>
                    <a:pt x="4" y="13"/>
                    <a:pt x="4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3" y="18"/>
                    <a:pt x="7" y="23"/>
                    <a:pt x="12" y="26"/>
                  </a:cubicBezTo>
                  <a:cubicBezTo>
                    <a:pt x="12" y="26"/>
                    <a:pt x="12" y="26"/>
                    <a:pt x="12" y="26"/>
                  </a:cubicBezTo>
                  <a:cubicBezTo>
                    <a:pt x="16" y="29"/>
                    <a:pt x="21" y="30"/>
                    <a:pt x="21" y="30"/>
                  </a:cubicBezTo>
                  <a:cubicBezTo>
                    <a:pt x="21" y="30"/>
                    <a:pt x="21" y="30"/>
                    <a:pt x="21" y="30"/>
                  </a:cubicBezTo>
                  <a:cubicBezTo>
                    <a:pt x="19" y="34"/>
                    <a:pt x="19" y="34"/>
                    <a:pt x="19" y="34"/>
                  </a:cubicBezTo>
                  <a:cubicBezTo>
                    <a:pt x="19" y="34"/>
                    <a:pt x="14" y="32"/>
                    <a:pt x="10" y="2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5" name="Freeform 1851">
              <a:extLst>
                <a:ext uri="{FF2B5EF4-FFF2-40B4-BE49-F238E27FC236}">
                  <a16:creationId xmlns="" xmlns:a16="http://schemas.microsoft.com/office/drawing/2014/main" id="{34F015A3-E68B-42C5-9D91-B98F037E99F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05689" y="5435601"/>
              <a:ext cx="44450" cy="68263"/>
            </a:xfrm>
            <a:custGeom>
              <a:avLst/>
              <a:gdLst>
                <a:gd name="T0" fmla="*/ 11 w 26"/>
                <a:gd name="T1" fmla="*/ 33 h 39"/>
                <a:gd name="T2" fmla="*/ 13 w 26"/>
                <a:gd name="T3" fmla="*/ 31 h 39"/>
                <a:gd name="T4" fmla="*/ 1 w 26"/>
                <a:gd name="T5" fmla="*/ 17 h 39"/>
                <a:gd name="T6" fmla="*/ 2 w 26"/>
                <a:gd name="T7" fmla="*/ 10 h 39"/>
                <a:gd name="T8" fmla="*/ 6 w 26"/>
                <a:gd name="T9" fmla="*/ 3 h 39"/>
                <a:gd name="T10" fmla="*/ 6 w 26"/>
                <a:gd name="T11" fmla="*/ 3 h 39"/>
                <a:gd name="T12" fmla="*/ 7 w 26"/>
                <a:gd name="T13" fmla="*/ 2 h 39"/>
                <a:gd name="T14" fmla="*/ 10 w 26"/>
                <a:gd name="T15" fmla="*/ 0 h 39"/>
                <a:gd name="T16" fmla="*/ 10 w 26"/>
                <a:gd name="T17" fmla="*/ 0 h 39"/>
                <a:gd name="T18" fmla="*/ 13 w 26"/>
                <a:gd name="T19" fmla="*/ 0 h 39"/>
                <a:gd name="T20" fmla="*/ 13 w 26"/>
                <a:gd name="T21" fmla="*/ 0 h 39"/>
                <a:gd name="T22" fmla="*/ 14 w 26"/>
                <a:gd name="T23" fmla="*/ 0 h 39"/>
                <a:gd name="T24" fmla="*/ 14 w 26"/>
                <a:gd name="T25" fmla="*/ 0 h 39"/>
                <a:gd name="T26" fmla="*/ 22 w 26"/>
                <a:gd name="T27" fmla="*/ 0 h 39"/>
                <a:gd name="T28" fmla="*/ 14 w 26"/>
                <a:gd name="T29" fmla="*/ 8 h 39"/>
                <a:gd name="T30" fmla="*/ 13 w 26"/>
                <a:gd name="T31" fmla="*/ 8 h 39"/>
                <a:gd name="T32" fmla="*/ 13 w 26"/>
                <a:gd name="T33" fmla="*/ 8 h 39"/>
                <a:gd name="T34" fmla="*/ 12 w 26"/>
                <a:gd name="T35" fmla="*/ 8 h 39"/>
                <a:gd name="T36" fmla="*/ 9 w 26"/>
                <a:gd name="T37" fmla="*/ 14 h 39"/>
                <a:gd name="T38" fmla="*/ 8 w 26"/>
                <a:gd name="T39" fmla="*/ 17 h 39"/>
                <a:gd name="T40" fmla="*/ 16 w 26"/>
                <a:gd name="T41" fmla="*/ 26 h 39"/>
                <a:gd name="T42" fmla="*/ 25 w 26"/>
                <a:gd name="T43" fmla="*/ 31 h 39"/>
                <a:gd name="T44" fmla="*/ 25 w 26"/>
                <a:gd name="T45" fmla="*/ 31 h 39"/>
                <a:gd name="T46" fmla="*/ 26 w 26"/>
                <a:gd name="T47" fmla="*/ 32 h 39"/>
                <a:gd name="T48" fmla="*/ 21 w 26"/>
                <a:gd name="T49" fmla="*/ 38 h 39"/>
                <a:gd name="T50" fmla="*/ 12 w 26"/>
                <a:gd name="T51" fmla="*/ 28 h 39"/>
                <a:gd name="T52" fmla="*/ 14 w 26"/>
                <a:gd name="T53" fmla="*/ 29 h 39"/>
                <a:gd name="T54" fmla="*/ 12 w 26"/>
                <a:gd name="T55" fmla="*/ 28 h 39"/>
                <a:gd name="T56" fmla="*/ 12 w 26"/>
                <a:gd name="T57" fmla="*/ 28 h 39"/>
                <a:gd name="T58" fmla="*/ 5 w 26"/>
                <a:gd name="T59" fmla="*/ 13 h 39"/>
                <a:gd name="T60" fmla="*/ 6 w 26"/>
                <a:gd name="T61" fmla="*/ 12 h 39"/>
                <a:gd name="T62" fmla="*/ 9 w 26"/>
                <a:gd name="T63" fmla="*/ 5 h 39"/>
                <a:gd name="T64" fmla="*/ 9 w 26"/>
                <a:gd name="T65" fmla="*/ 5 h 39"/>
                <a:gd name="T66" fmla="*/ 6 w 26"/>
                <a:gd name="T67" fmla="*/ 12 h 39"/>
                <a:gd name="T68" fmla="*/ 18 w 26"/>
                <a:gd name="T69" fmla="*/ 4 h 39"/>
                <a:gd name="T70" fmla="*/ 14 w 26"/>
                <a:gd name="T71" fmla="*/ 4 h 39"/>
                <a:gd name="T72" fmla="*/ 13 w 26"/>
                <a:gd name="T73" fmla="*/ 4 h 39"/>
                <a:gd name="T74" fmla="*/ 12 w 26"/>
                <a:gd name="T75" fmla="*/ 4 h 39"/>
                <a:gd name="T76" fmla="*/ 13 w 26"/>
                <a:gd name="T77" fmla="*/ 4 h 39"/>
                <a:gd name="T78" fmla="*/ 11 w 26"/>
                <a:gd name="T79" fmla="*/ 4 h 39"/>
                <a:gd name="T80" fmla="*/ 11 w 26"/>
                <a:gd name="T81" fmla="*/ 4 h 39"/>
                <a:gd name="T82" fmla="*/ 11 w 26"/>
                <a:gd name="T83" fmla="*/ 4 h 39"/>
                <a:gd name="T84" fmla="*/ 11 w 26"/>
                <a:gd name="T85" fmla="*/ 4 h 39"/>
                <a:gd name="T86" fmla="*/ 11 w 26"/>
                <a:gd name="T87" fmla="*/ 4 h 39"/>
                <a:gd name="T88" fmla="*/ 11 w 26"/>
                <a:gd name="T89" fmla="*/ 4 h 39"/>
                <a:gd name="T90" fmla="*/ 10 w 26"/>
                <a:gd name="T91" fmla="*/ 4 h 3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</a:cxnLst>
              <a:rect l="0" t="0" r="r" b="b"/>
              <a:pathLst>
                <a:path w="26" h="39">
                  <a:moveTo>
                    <a:pt x="21" y="38"/>
                  </a:moveTo>
                  <a:cubicBezTo>
                    <a:pt x="21" y="38"/>
                    <a:pt x="16" y="36"/>
                    <a:pt x="11" y="33"/>
                  </a:cubicBezTo>
                  <a:cubicBezTo>
                    <a:pt x="11" y="33"/>
                    <a:pt x="11" y="33"/>
                    <a:pt x="11" y="33"/>
                  </a:cubicBezTo>
                  <a:cubicBezTo>
                    <a:pt x="13" y="31"/>
                    <a:pt x="13" y="31"/>
                    <a:pt x="13" y="31"/>
                  </a:cubicBezTo>
                  <a:cubicBezTo>
                    <a:pt x="11" y="33"/>
                    <a:pt x="11" y="33"/>
                    <a:pt x="11" y="33"/>
                  </a:cubicBezTo>
                  <a:cubicBezTo>
                    <a:pt x="7" y="29"/>
                    <a:pt x="1" y="24"/>
                    <a:pt x="1" y="17"/>
                  </a:cubicBezTo>
                  <a:cubicBezTo>
                    <a:pt x="1" y="17"/>
                    <a:pt x="1" y="17"/>
                    <a:pt x="1" y="17"/>
                  </a:cubicBezTo>
                  <a:cubicBezTo>
                    <a:pt x="0" y="14"/>
                    <a:pt x="1" y="12"/>
                    <a:pt x="2" y="10"/>
                  </a:cubicBezTo>
                  <a:cubicBezTo>
                    <a:pt x="2" y="10"/>
                    <a:pt x="2" y="10"/>
                    <a:pt x="2" y="10"/>
                  </a:cubicBezTo>
                  <a:cubicBezTo>
                    <a:pt x="4" y="7"/>
                    <a:pt x="5" y="5"/>
                    <a:pt x="6" y="3"/>
                  </a:cubicBezTo>
                  <a:cubicBezTo>
                    <a:pt x="6" y="3"/>
                    <a:pt x="6" y="3"/>
                    <a:pt x="6" y="3"/>
                  </a:cubicBezTo>
                  <a:cubicBezTo>
                    <a:pt x="6" y="3"/>
                    <a:pt x="6" y="3"/>
                    <a:pt x="6" y="3"/>
                  </a:cubicBezTo>
                  <a:cubicBezTo>
                    <a:pt x="6" y="3"/>
                    <a:pt x="6" y="3"/>
                    <a:pt x="6" y="3"/>
                  </a:cubicBezTo>
                  <a:cubicBezTo>
                    <a:pt x="6" y="3"/>
                    <a:pt x="6" y="3"/>
                    <a:pt x="7" y="2"/>
                  </a:cubicBezTo>
                  <a:cubicBezTo>
                    <a:pt x="7" y="2"/>
                    <a:pt x="7" y="2"/>
                    <a:pt x="7" y="2"/>
                  </a:cubicBezTo>
                  <a:cubicBezTo>
                    <a:pt x="7" y="1"/>
                    <a:pt x="8" y="0"/>
                    <a:pt x="10" y="0"/>
                  </a:cubicBezTo>
                  <a:cubicBezTo>
                    <a:pt x="10" y="0"/>
                    <a:pt x="10" y="0"/>
                    <a:pt x="10" y="0"/>
                  </a:cubicBezTo>
                  <a:cubicBezTo>
                    <a:pt x="10" y="0"/>
                    <a:pt x="10" y="0"/>
                    <a:pt x="10" y="0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12" y="0"/>
                    <a:pt x="13" y="0"/>
                    <a:pt x="13" y="0"/>
                  </a:cubicBezTo>
                  <a:cubicBezTo>
                    <a:pt x="13" y="0"/>
                    <a:pt x="13" y="0"/>
                    <a:pt x="13" y="0"/>
                  </a:cubicBezTo>
                  <a:cubicBezTo>
                    <a:pt x="13" y="0"/>
                    <a:pt x="13" y="0"/>
                    <a:pt x="13" y="0"/>
                  </a:cubicBezTo>
                  <a:cubicBezTo>
                    <a:pt x="13" y="0"/>
                    <a:pt x="13" y="0"/>
                    <a:pt x="13" y="0"/>
                  </a:cubicBezTo>
                  <a:cubicBezTo>
                    <a:pt x="13" y="0"/>
                    <a:pt x="14" y="0"/>
                    <a:pt x="14" y="0"/>
                  </a:cubicBezTo>
                  <a:cubicBezTo>
                    <a:pt x="14" y="0"/>
                    <a:pt x="14" y="0"/>
                    <a:pt x="14" y="0"/>
                  </a:cubicBezTo>
                  <a:cubicBezTo>
                    <a:pt x="14" y="0"/>
                    <a:pt x="14" y="0"/>
                    <a:pt x="14" y="0"/>
                  </a:cubicBezTo>
                  <a:cubicBezTo>
                    <a:pt x="14" y="0"/>
                    <a:pt x="14" y="0"/>
                    <a:pt x="14" y="0"/>
                  </a:cubicBezTo>
                  <a:cubicBezTo>
                    <a:pt x="22" y="0"/>
                    <a:pt x="22" y="0"/>
                    <a:pt x="22" y="0"/>
                  </a:cubicBezTo>
                  <a:cubicBezTo>
                    <a:pt x="22" y="8"/>
                    <a:pt x="22" y="8"/>
                    <a:pt x="22" y="8"/>
                  </a:cubicBezTo>
                  <a:cubicBezTo>
                    <a:pt x="14" y="8"/>
                    <a:pt x="14" y="8"/>
                    <a:pt x="14" y="8"/>
                  </a:cubicBezTo>
                  <a:cubicBezTo>
                    <a:pt x="14" y="8"/>
                    <a:pt x="14" y="8"/>
                    <a:pt x="13" y="8"/>
                  </a:cubicBezTo>
                  <a:cubicBezTo>
                    <a:pt x="13" y="8"/>
                    <a:pt x="13" y="8"/>
                    <a:pt x="13" y="8"/>
                  </a:cubicBezTo>
                  <a:cubicBezTo>
                    <a:pt x="13" y="8"/>
                    <a:pt x="13" y="8"/>
                    <a:pt x="13" y="8"/>
                  </a:cubicBezTo>
                  <a:cubicBezTo>
                    <a:pt x="13" y="8"/>
                    <a:pt x="13" y="8"/>
                    <a:pt x="13" y="8"/>
                  </a:cubicBezTo>
                  <a:cubicBezTo>
                    <a:pt x="13" y="8"/>
                    <a:pt x="13" y="8"/>
                    <a:pt x="12" y="8"/>
                  </a:cubicBezTo>
                  <a:cubicBezTo>
                    <a:pt x="12" y="8"/>
                    <a:pt x="12" y="8"/>
                    <a:pt x="12" y="8"/>
                  </a:cubicBezTo>
                  <a:cubicBezTo>
                    <a:pt x="12" y="10"/>
                    <a:pt x="11" y="12"/>
                    <a:pt x="9" y="14"/>
                  </a:cubicBezTo>
                  <a:cubicBezTo>
                    <a:pt x="9" y="14"/>
                    <a:pt x="9" y="14"/>
                    <a:pt x="9" y="14"/>
                  </a:cubicBezTo>
                  <a:cubicBezTo>
                    <a:pt x="9" y="15"/>
                    <a:pt x="9" y="16"/>
                    <a:pt x="8" y="17"/>
                  </a:cubicBezTo>
                  <a:cubicBezTo>
                    <a:pt x="8" y="17"/>
                    <a:pt x="8" y="17"/>
                    <a:pt x="8" y="17"/>
                  </a:cubicBezTo>
                  <a:cubicBezTo>
                    <a:pt x="8" y="17"/>
                    <a:pt x="8" y="17"/>
                    <a:pt x="8" y="17"/>
                  </a:cubicBezTo>
                  <a:cubicBezTo>
                    <a:pt x="8" y="19"/>
                    <a:pt x="12" y="23"/>
                    <a:pt x="16" y="26"/>
                  </a:cubicBezTo>
                  <a:cubicBezTo>
                    <a:pt x="16" y="26"/>
                    <a:pt x="16" y="26"/>
                    <a:pt x="16" y="26"/>
                  </a:cubicBezTo>
                  <a:cubicBezTo>
                    <a:pt x="20" y="29"/>
                    <a:pt x="24" y="31"/>
                    <a:pt x="25" y="31"/>
                  </a:cubicBezTo>
                  <a:cubicBezTo>
                    <a:pt x="25" y="31"/>
                    <a:pt x="25" y="31"/>
                    <a:pt x="25" y="31"/>
                  </a:cubicBezTo>
                  <a:cubicBezTo>
                    <a:pt x="25" y="31"/>
                    <a:pt x="25" y="31"/>
                    <a:pt x="25" y="31"/>
                  </a:cubicBezTo>
                  <a:cubicBezTo>
                    <a:pt x="25" y="31"/>
                    <a:pt x="25" y="31"/>
                    <a:pt x="25" y="31"/>
                  </a:cubicBezTo>
                  <a:cubicBezTo>
                    <a:pt x="26" y="32"/>
                    <a:pt x="26" y="32"/>
                    <a:pt x="26" y="32"/>
                  </a:cubicBezTo>
                  <a:cubicBezTo>
                    <a:pt x="23" y="39"/>
                    <a:pt x="23" y="39"/>
                    <a:pt x="23" y="39"/>
                  </a:cubicBezTo>
                  <a:cubicBezTo>
                    <a:pt x="21" y="38"/>
                    <a:pt x="21" y="38"/>
                    <a:pt x="21" y="38"/>
                  </a:cubicBezTo>
                  <a:close/>
                  <a:moveTo>
                    <a:pt x="14" y="29"/>
                  </a:moveTo>
                  <a:cubicBezTo>
                    <a:pt x="13" y="29"/>
                    <a:pt x="13" y="29"/>
                    <a:pt x="12" y="28"/>
                  </a:cubicBezTo>
                  <a:cubicBezTo>
                    <a:pt x="12" y="28"/>
                    <a:pt x="12" y="28"/>
                    <a:pt x="12" y="28"/>
                  </a:cubicBezTo>
                  <a:cubicBezTo>
                    <a:pt x="13" y="29"/>
                    <a:pt x="13" y="29"/>
                    <a:pt x="14" y="29"/>
                  </a:cubicBezTo>
                  <a:close/>
                  <a:moveTo>
                    <a:pt x="12" y="28"/>
                  </a:moveTo>
                  <a:cubicBezTo>
                    <a:pt x="12" y="28"/>
                    <a:pt x="12" y="28"/>
                    <a:pt x="12" y="28"/>
                  </a:cubicBezTo>
                  <a:cubicBezTo>
                    <a:pt x="12" y="28"/>
                    <a:pt x="12" y="28"/>
                    <a:pt x="12" y="28"/>
                  </a:cubicBezTo>
                  <a:cubicBezTo>
                    <a:pt x="12" y="28"/>
                    <a:pt x="12" y="28"/>
                    <a:pt x="12" y="28"/>
                  </a:cubicBezTo>
                  <a:close/>
                  <a:moveTo>
                    <a:pt x="6" y="12"/>
                  </a:moveTo>
                  <a:cubicBezTo>
                    <a:pt x="6" y="12"/>
                    <a:pt x="5" y="13"/>
                    <a:pt x="5" y="13"/>
                  </a:cubicBezTo>
                  <a:cubicBezTo>
                    <a:pt x="5" y="13"/>
                    <a:pt x="5" y="13"/>
                    <a:pt x="5" y="13"/>
                  </a:cubicBezTo>
                  <a:cubicBezTo>
                    <a:pt x="5" y="13"/>
                    <a:pt x="6" y="12"/>
                    <a:pt x="6" y="12"/>
                  </a:cubicBezTo>
                  <a:cubicBezTo>
                    <a:pt x="6" y="12"/>
                    <a:pt x="6" y="12"/>
                    <a:pt x="6" y="12"/>
                  </a:cubicBezTo>
                  <a:cubicBezTo>
                    <a:pt x="8" y="9"/>
                    <a:pt x="9" y="7"/>
                    <a:pt x="9" y="5"/>
                  </a:cubicBezTo>
                  <a:cubicBezTo>
                    <a:pt x="9" y="5"/>
                    <a:pt x="9" y="5"/>
                    <a:pt x="9" y="5"/>
                  </a:cubicBezTo>
                  <a:cubicBezTo>
                    <a:pt x="9" y="5"/>
                    <a:pt x="9" y="5"/>
                    <a:pt x="9" y="5"/>
                  </a:cubicBezTo>
                  <a:cubicBezTo>
                    <a:pt x="9" y="5"/>
                    <a:pt x="9" y="5"/>
                    <a:pt x="9" y="5"/>
                  </a:cubicBezTo>
                  <a:cubicBezTo>
                    <a:pt x="9" y="7"/>
                    <a:pt x="8" y="9"/>
                    <a:pt x="6" y="12"/>
                  </a:cubicBezTo>
                  <a:close/>
                  <a:moveTo>
                    <a:pt x="14" y="4"/>
                  </a:moveTo>
                  <a:cubicBezTo>
                    <a:pt x="18" y="4"/>
                    <a:pt x="18" y="4"/>
                    <a:pt x="18" y="4"/>
                  </a:cubicBezTo>
                  <a:cubicBezTo>
                    <a:pt x="14" y="4"/>
                    <a:pt x="14" y="4"/>
                    <a:pt x="14" y="4"/>
                  </a:cubicBezTo>
                  <a:cubicBezTo>
                    <a:pt x="14" y="4"/>
                    <a:pt x="14" y="4"/>
                    <a:pt x="14" y="4"/>
                  </a:cubicBezTo>
                  <a:close/>
                  <a:moveTo>
                    <a:pt x="13" y="4"/>
                  </a:moveTo>
                  <a:cubicBezTo>
                    <a:pt x="13" y="4"/>
                    <a:pt x="13" y="4"/>
                    <a:pt x="13" y="4"/>
                  </a:cubicBezTo>
                  <a:cubicBezTo>
                    <a:pt x="13" y="4"/>
                    <a:pt x="13" y="4"/>
                    <a:pt x="13" y="4"/>
                  </a:cubicBezTo>
                  <a:cubicBezTo>
                    <a:pt x="13" y="4"/>
                    <a:pt x="12" y="4"/>
                    <a:pt x="12" y="4"/>
                  </a:cubicBezTo>
                  <a:cubicBezTo>
                    <a:pt x="12" y="4"/>
                    <a:pt x="12" y="4"/>
                    <a:pt x="12" y="4"/>
                  </a:cubicBezTo>
                  <a:cubicBezTo>
                    <a:pt x="12" y="4"/>
                    <a:pt x="13" y="4"/>
                    <a:pt x="13" y="4"/>
                  </a:cubicBezTo>
                  <a:close/>
                  <a:moveTo>
                    <a:pt x="12" y="4"/>
                  </a:moveTo>
                  <a:cubicBezTo>
                    <a:pt x="12" y="4"/>
                    <a:pt x="12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0" y="4"/>
                    <a:pt x="10" y="4"/>
                    <a:pt x="10" y="4"/>
                  </a:cubicBezTo>
                  <a:cubicBezTo>
                    <a:pt x="10" y="4"/>
                    <a:pt x="10" y="4"/>
                    <a:pt x="10" y="4"/>
                  </a:cubicBezTo>
                  <a:cubicBezTo>
                    <a:pt x="12" y="4"/>
                    <a:pt x="12" y="4"/>
                    <a:pt x="12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6" name="Freeform 1852">
              <a:extLst>
                <a:ext uri="{FF2B5EF4-FFF2-40B4-BE49-F238E27FC236}">
                  <a16:creationId xmlns="" xmlns:a16="http://schemas.microsoft.com/office/drawing/2014/main" id="{084842DB-3391-441F-B805-9D9D49415C3A}"/>
                </a:ext>
              </a:extLst>
            </p:cNvPr>
            <p:cNvSpPr/>
            <p:nvPr/>
          </p:nvSpPr>
          <p:spPr bwMode="auto">
            <a:xfrm>
              <a:off x="7446964" y="5427663"/>
              <a:ext cx="44450" cy="52388"/>
            </a:xfrm>
            <a:custGeom>
              <a:avLst/>
              <a:gdLst>
                <a:gd name="T0" fmla="*/ 0 w 25"/>
                <a:gd name="T1" fmla="*/ 14 h 30"/>
                <a:gd name="T2" fmla="*/ 3 w 25"/>
                <a:gd name="T3" fmla="*/ 7 h 30"/>
                <a:gd name="T4" fmla="*/ 3 w 25"/>
                <a:gd name="T5" fmla="*/ 7 h 30"/>
                <a:gd name="T6" fmla="*/ 18 w 25"/>
                <a:gd name="T7" fmla="*/ 0 h 30"/>
                <a:gd name="T8" fmla="*/ 18 w 25"/>
                <a:gd name="T9" fmla="*/ 0 h 30"/>
                <a:gd name="T10" fmla="*/ 25 w 25"/>
                <a:gd name="T11" fmla="*/ 5 h 30"/>
                <a:gd name="T12" fmla="*/ 25 w 25"/>
                <a:gd name="T13" fmla="*/ 5 h 30"/>
                <a:gd name="T14" fmla="*/ 24 w 25"/>
                <a:gd name="T15" fmla="*/ 6 h 30"/>
                <a:gd name="T16" fmla="*/ 24 w 25"/>
                <a:gd name="T17" fmla="*/ 6 h 30"/>
                <a:gd name="T18" fmla="*/ 24 w 25"/>
                <a:gd name="T19" fmla="*/ 10 h 30"/>
                <a:gd name="T20" fmla="*/ 24 w 25"/>
                <a:gd name="T21" fmla="*/ 10 h 30"/>
                <a:gd name="T22" fmla="*/ 24 w 25"/>
                <a:gd name="T23" fmla="*/ 15 h 30"/>
                <a:gd name="T24" fmla="*/ 24 w 25"/>
                <a:gd name="T25" fmla="*/ 15 h 30"/>
                <a:gd name="T26" fmla="*/ 21 w 25"/>
                <a:gd name="T27" fmla="*/ 16 h 30"/>
                <a:gd name="T28" fmla="*/ 20 w 25"/>
                <a:gd name="T29" fmla="*/ 10 h 30"/>
                <a:gd name="T30" fmla="*/ 20 w 25"/>
                <a:gd name="T31" fmla="*/ 10 h 30"/>
                <a:gd name="T32" fmla="*/ 21 w 25"/>
                <a:gd name="T33" fmla="*/ 5 h 30"/>
                <a:gd name="T34" fmla="*/ 21 w 25"/>
                <a:gd name="T35" fmla="*/ 5 h 30"/>
                <a:gd name="T36" fmla="*/ 21 w 25"/>
                <a:gd name="T37" fmla="*/ 5 h 30"/>
                <a:gd name="T38" fmla="*/ 21 w 25"/>
                <a:gd name="T39" fmla="*/ 5 h 30"/>
                <a:gd name="T40" fmla="*/ 20 w 25"/>
                <a:gd name="T41" fmla="*/ 5 h 30"/>
                <a:gd name="T42" fmla="*/ 20 w 25"/>
                <a:gd name="T43" fmla="*/ 5 h 30"/>
                <a:gd name="T44" fmla="*/ 18 w 25"/>
                <a:gd name="T45" fmla="*/ 4 h 30"/>
                <a:gd name="T46" fmla="*/ 18 w 25"/>
                <a:gd name="T47" fmla="*/ 4 h 30"/>
                <a:gd name="T48" fmla="*/ 6 w 25"/>
                <a:gd name="T49" fmla="*/ 10 h 30"/>
                <a:gd name="T50" fmla="*/ 6 w 25"/>
                <a:gd name="T51" fmla="*/ 10 h 30"/>
                <a:gd name="T52" fmla="*/ 4 w 25"/>
                <a:gd name="T53" fmla="*/ 14 h 30"/>
                <a:gd name="T54" fmla="*/ 4 w 25"/>
                <a:gd name="T55" fmla="*/ 14 h 30"/>
                <a:gd name="T56" fmla="*/ 10 w 25"/>
                <a:gd name="T57" fmla="*/ 22 h 30"/>
                <a:gd name="T58" fmla="*/ 10 w 25"/>
                <a:gd name="T59" fmla="*/ 22 h 30"/>
                <a:gd name="T60" fmla="*/ 16 w 25"/>
                <a:gd name="T61" fmla="*/ 26 h 30"/>
                <a:gd name="T62" fmla="*/ 16 w 25"/>
                <a:gd name="T63" fmla="*/ 26 h 30"/>
                <a:gd name="T64" fmla="*/ 16 w 25"/>
                <a:gd name="T65" fmla="*/ 26 h 30"/>
                <a:gd name="T66" fmla="*/ 14 w 25"/>
                <a:gd name="T67" fmla="*/ 30 h 30"/>
                <a:gd name="T68" fmla="*/ 0 w 25"/>
                <a:gd name="T69" fmla="*/ 14 h 3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</a:cxnLst>
              <a:rect l="0" t="0" r="r" b="b"/>
              <a:pathLst>
                <a:path w="25" h="30">
                  <a:moveTo>
                    <a:pt x="0" y="14"/>
                  </a:moveTo>
                  <a:cubicBezTo>
                    <a:pt x="0" y="11"/>
                    <a:pt x="1" y="9"/>
                    <a:pt x="3" y="7"/>
                  </a:cubicBezTo>
                  <a:cubicBezTo>
                    <a:pt x="3" y="7"/>
                    <a:pt x="3" y="7"/>
                    <a:pt x="3" y="7"/>
                  </a:cubicBezTo>
                  <a:cubicBezTo>
                    <a:pt x="8" y="2"/>
                    <a:pt x="14" y="0"/>
                    <a:pt x="18" y="0"/>
                  </a:cubicBezTo>
                  <a:cubicBezTo>
                    <a:pt x="18" y="0"/>
                    <a:pt x="18" y="0"/>
                    <a:pt x="18" y="0"/>
                  </a:cubicBezTo>
                  <a:cubicBezTo>
                    <a:pt x="21" y="0"/>
                    <a:pt x="24" y="1"/>
                    <a:pt x="25" y="5"/>
                  </a:cubicBezTo>
                  <a:cubicBezTo>
                    <a:pt x="25" y="5"/>
                    <a:pt x="25" y="5"/>
                    <a:pt x="25" y="5"/>
                  </a:cubicBezTo>
                  <a:cubicBezTo>
                    <a:pt x="25" y="5"/>
                    <a:pt x="24" y="6"/>
                    <a:pt x="24" y="6"/>
                  </a:cubicBezTo>
                  <a:cubicBezTo>
                    <a:pt x="24" y="6"/>
                    <a:pt x="24" y="6"/>
                    <a:pt x="24" y="6"/>
                  </a:cubicBezTo>
                  <a:cubicBezTo>
                    <a:pt x="24" y="7"/>
                    <a:pt x="24" y="9"/>
                    <a:pt x="24" y="10"/>
                  </a:cubicBezTo>
                  <a:cubicBezTo>
                    <a:pt x="24" y="10"/>
                    <a:pt x="24" y="10"/>
                    <a:pt x="24" y="10"/>
                  </a:cubicBezTo>
                  <a:cubicBezTo>
                    <a:pt x="24" y="13"/>
                    <a:pt x="24" y="15"/>
                    <a:pt x="24" y="15"/>
                  </a:cubicBezTo>
                  <a:cubicBezTo>
                    <a:pt x="24" y="15"/>
                    <a:pt x="24" y="15"/>
                    <a:pt x="24" y="15"/>
                  </a:cubicBezTo>
                  <a:cubicBezTo>
                    <a:pt x="21" y="16"/>
                    <a:pt x="21" y="16"/>
                    <a:pt x="21" y="16"/>
                  </a:cubicBezTo>
                  <a:cubicBezTo>
                    <a:pt x="20" y="16"/>
                    <a:pt x="20" y="13"/>
                    <a:pt x="20" y="10"/>
                  </a:cubicBezTo>
                  <a:cubicBezTo>
                    <a:pt x="20" y="10"/>
                    <a:pt x="20" y="10"/>
                    <a:pt x="20" y="10"/>
                  </a:cubicBezTo>
                  <a:cubicBezTo>
                    <a:pt x="20" y="9"/>
                    <a:pt x="20" y="7"/>
                    <a:pt x="21" y="5"/>
                  </a:cubicBezTo>
                  <a:cubicBezTo>
                    <a:pt x="21" y="5"/>
                    <a:pt x="21" y="5"/>
                    <a:pt x="21" y="5"/>
                  </a:cubicBezTo>
                  <a:cubicBezTo>
                    <a:pt x="21" y="5"/>
                    <a:pt x="21" y="5"/>
                    <a:pt x="21" y="5"/>
                  </a:cubicBezTo>
                  <a:cubicBezTo>
                    <a:pt x="21" y="5"/>
                    <a:pt x="21" y="5"/>
                    <a:pt x="21" y="5"/>
                  </a:cubicBezTo>
                  <a:cubicBezTo>
                    <a:pt x="21" y="5"/>
                    <a:pt x="21" y="5"/>
                    <a:pt x="20" y="5"/>
                  </a:cubicBezTo>
                  <a:cubicBezTo>
                    <a:pt x="20" y="5"/>
                    <a:pt x="20" y="5"/>
                    <a:pt x="20" y="5"/>
                  </a:cubicBezTo>
                  <a:cubicBezTo>
                    <a:pt x="20" y="4"/>
                    <a:pt x="19" y="4"/>
                    <a:pt x="18" y="4"/>
                  </a:cubicBezTo>
                  <a:cubicBezTo>
                    <a:pt x="18" y="4"/>
                    <a:pt x="18" y="4"/>
                    <a:pt x="18" y="4"/>
                  </a:cubicBezTo>
                  <a:cubicBezTo>
                    <a:pt x="15" y="4"/>
                    <a:pt x="10" y="6"/>
                    <a:pt x="6" y="10"/>
                  </a:cubicBezTo>
                  <a:cubicBezTo>
                    <a:pt x="6" y="10"/>
                    <a:pt x="6" y="10"/>
                    <a:pt x="6" y="10"/>
                  </a:cubicBezTo>
                  <a:cubicBezTo>
                    <a:pt x="4" y="11"/>
                    <a:pt x="4" y="12"/>
                    <a:pt x="4" y="14"/>
                  </a:cubicBezTo>
                  <a:cubicBezTo>
                    <a:pt x="4" y="14"/>
                    <a:pt x="4" y="14"/>
                    <a:pt x="4" y="14"/>
                  </a:cubicBezTo>
                  <a:cubicBezTo>
                    <a:pt x="4" y="16"/>
                    <a:pt x="7" y="19"/>
                    <a:pt x="10" y="22"/>
                  </a:cubicBezTo>
                  <a:cubicBezTo>
                    <a:pt x="10" y="22"/>
                    <a:pt x="10" y="22"/>
                    <a:pt x="10" y="22"/>
                  </a:cubicBezTo>
                  <a:cubicBezTo>
                    <a:pt x="13" y="25"/>
                    <a:pt x="16" y="26"/>
                    <a:pt x="16" y="26"/>
                  </a:cubicBezTo>
                  <a:cubicBezTo>
                    <a:pt x="16" y="26"/>
                    <a:pt x="16" y="26"/>
                    <a:pt x="16" y="26"/>
                  </a:cubicBezTo>
                  <a:cubicBezTo>
                    <a:pt x="16" y="26"/>
                    <a:pt x="16" y="26"/>
                    <a:pt x="16" y="26"/>
                  </a:cubicBezTo>
                  <a:cubicBezTo>
                    <a:pt x="14" y="30"/>
                    <a:pt x="14" y="30"/>
                    <a:pt x="14" y="30"/>
                  </a:cubicBezTo>
                  <a:cubicBezTo>
                    <a:pt x="14" y="30"/>
                    <a:pt x="0" y="23"/>
                    <a:pt x="0" y="1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7" name="Freeform 1853">
              <a:extLst>
                <a:ext uri="{FF2B5EF4-FFF2-40B4-BE49-F238E27FC236}">
                  <a16:creationId xmlns="" xmlns:a16="http://schemas.microsoft.com/office/drawing/2014/main" id="{EE31986D-7E3C-4209-8BD8-2AEBF6B554B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43789" y="5424488"/>
              <a:ext cx="50800" cy="66675"/>
            </a:xfrm>
            <a:custGeom>
              <a:avLst/>
              <a:gdLst>
                <a:gd name="T0" fmla="*/ 12 w 29"/>
                <a:gd name="T1" fmla="*/ 32 h 38"/>
                <a:gd name="T2" fmla="*/ 8 w 29"/>
                <a:gd name="T3" fmla="*/ 29 h 38"/>
                <a:gd name="T4" fmla="*/ 0 w 29"/>
                <a:gd name="T5" fmla="*/ 16 h 38"/>
                <a:gd name="T6" fmla="*/ 0 w 29"/>
                <a:gd name="T7" fmla="*/ 16 h 38"/>
                <a:gd name="T8" fmla="*/ 0 w 29"/>
                <a:gd name="T9" fmla="*/ 15 h 38"/>
                <a:gd name="T10" fmla="*/ 4 w 29"/>
                <a:gd name="T11" fmla="*/ 8 h 38"/>
                <a:gd name="T12" fmla="*/ 20 w 29"/>
                <a:gd name="T13" fmla="*/ 0 h 38"/>
                <a:gd name="T14" fmla="*/ 29 w 29"/>
                <a:gd name="T15" fmla="*/ 7 h 38"/>
                <a:gd name="T16" fmla="*/ 28 w 29"/>
                <a:gd name="T17" fmla="*/ 9 h 38"/>
                <a:gd name="T18" fmla="*/ 28 w 29"/>
                <a:gd name="T19" fmla="*/ 12 h 38"/>
                <a:gd name="T20" fmla="*/ 28 w 29"/>
                <a:gd name="T21" fmla="*/ 16 h 38"/>
                <a:gd name="T22" fmla="*/ 28 w 29"/>
                <a:gd name="T23" fmla="*/ 17 h 38"/>
                <a:gd name="T24" fmla="*/ 28 w 29"/>
                <a:gd name="T25" fmla="*/ 18 h 38"/>
                <a:gd name="T26" fmla="*/ 21 w 29"/>
                <a:gd name="T27" fmla="*/ 18 h 38"/>
                <a:gd name="T28" fmla="*/ 20 w 29"/>
                <a:gd name="T29" fmla="*/ 12 h 38"/>
                <a:gd name="T30" fmla="*/ 20 w 29"/>
                <a:gd name="T31" fmla="*/ 8 h 38"/>
                <a:gd name="T32" fmla="*/ 9 w 29"/>
                <a:gd name="T33" fmla="*/ 13 h 38"/>
                <a:gd name="T34" fmla="*/ 8 w 29"/>
                <a:gd name="T35" fmla="*/ 16 h 38"/>
                <a:gd name="T36" fmla="*/ 8 w 29"/>
                <a:gd name="T37" fmla="*/ 16 h 38"/>
                <a:gd name="T38" fmla="*/ 13 w 29"/>
                <a:gd name="T39" fmla="*/ 23 h 38"/>
                <a:gd name="T40" fmla="*/ 18 w 29"/>
                <a:gd name="T41" fmla="*/ 26 h 38"/>
                <a:gd name="T42" fmla="*/ 14 w 29"/>
                <a:gd name="T43" fmla="*/ 38 h 38"/>
                <a:gd name="T44" fmla="*/ 10 w 29"/>
                <a:gd name="T45" fmla="*/ 25 h 38"/>
                <a:gd name="T46" fmla="*/ 13 w 29"/>
                <a:gd name="T47" fmla="*/ 28 h 38"/>
                <a:gd name="T48" fmla="*/ 10 w 29"/>
                <a:gd name="T49" fmla="*/ 26 h 38"/>
                <a:gd name="T50" fmla="*/ 7 w 29"/>
                <a:gd name="T51" fmla="*/ 22 h 38"/>
                <a:gd name="T52" fmla="*/ 24 w 29"/>
                <a:gd name="T53" fmla="*/ 17 h 38"/>
                <a:gd name="T54" fmla="*/ 24 w 29"/>
                <a:gd name="T55" fmla="*/ 17 h 38"/>
                <a:gd name="T56" fmla="*/ 24 w 29"/>
                <a:gd name="T57" fmla="*/ 17 h 38"/>
                <a:gd name="T58" fmla="*/ 4 w 29"/>
                <a:gd name="T59" fmla="*/ 15 h 38"/>
                <a:gd name="T60" fmla="*/ 4 w 29"/>
                <a:gd name="T61" fmla="*/ 15 h 38"/>
                <a:gd name="T62" fmla="*/ 4 w 29"/>
                <a:gd name="T63" fmla="*/ 15 h 38"/>
                <a:gd name="T64" fmla="*/ 4 w 29"/>
                <a:gd name="T65" fmla="*/ 15 h 38"/>
                <a:gd name="T66" fmla="*/ 6 w 29"/>
                <a:gd name="T67" fmla="*/ 11 h 38"/>
                <a:gd name="T68" fmla="*/ 4 w 29"/>
                <a:gd name="T69" fmla="*/ 15 h 38"/>
                <a:gd name="T70" fmla="*/ 24 w 29"/>
                <a:gd name="T71" fmla="*/ 13 h 38"/>
                <a:gd name="T72" fmla="*/ 24 w 29"/>
                <a:gd name="T73" fmla="*/ 13 h 38"/>
                <a:gd name="T74" fmla="*/ 24 w 29"/>
                <a:gd name="T75" fmla="*/ 13 h 38"/>
                <a:gd name="T76" fmla="*/ 24 w 29"/>
                <a:gd name="T77" fmla="*/ 13 h 38"/>
                <a:gd name="T78" fmla="*/ 24 w 29"/>
                <a:gd name="T79" fmla="*/ 13 h 38"/>
                <a:gd name="T80" fmla="*/ 24 w 29"/>
                <a:gd name="T81" fmla="*/ 12 h 38"/>
                <a:gd name="T82" fmla="*/ 24 w 29"/>
                <a:gd name="T83" fmla="*/ 12 h 38"/>
                <a:gd name="T84" fmla="*/ 24 w 29"/>
                <a:gd name="T85" fmla="*/ 12 h 38"/>
                <a:gd name="T86" fmla="*/ 24 w 29"/>
                <a:gd name="T87" fmla="*/ 12 h 38"/>
                <a:gd name="T88" fmla="*/ 25 w 29"/>
                <a:gd name="T89" fmla="*/ 7 h 38"/>
                <a:gd name="T90" fmla="*/ 25 w 29"/>
                <a:gd name="T91" fmla="*/ 7 h 38"/>
                <a:gd name="T92" fmla="*/ 25 w 29"/>
                <a:gd name="T93" fmla="*/ 7 h 38"/>
                <a:gd name="T94" fmla="*/ 25 w 29"/>
                <a:gd name="T95" fmla="*/ 7 h 38"/>
                <a:gd name="T96" fmla="*/ 25 w 29"/>
                <a:gd name="T97" fmla="*/ 7 h 38"/>
                <a:gd name="T98" fmla="*/ 24 w 29"/>
                <a:gd name="T99" fmla="*/ 5 h 38"/>
                <a:gd name="T100" fmla="*/ 24 w 29"/>
                <a:gd name="T101" fmla="*/ 5 h 38"/>
                <a:gd name="T102" fmla="*/ 19 w 29"/>
                <a:gd name="T103" fmla="*/ 4 h 38"/>
                <a:gd name="T104" fmla="*/ 19 w 29"/>
                <a:gd name="T105" fmla="*/ 4 h 38"/>
                <a:gd name="T106" fmla="*/ 20 w 29"/>
                <a:gd name="T107" fmla="*/ 4 h 38"/>
                <a:gd name="T108" fmla="*/ 20 w 29"/>
                <a:gd name="T109" fmla="*/ 4 h 3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</a:cxnLst>
              <a:rect l="0" t="0" r="r" b="b"/>
              <a:pathLst>
                <a:path w="29" h="38">
                  <a:moveTo>
                    <a:pt x="14" y="33"/>
                  </a:moveTo>
                  <a:cubicBezTo>
                    <a:pt x="13" y="33"/>
                    <a:pt x="13" y="32"/>
                    <a:pt x="12" y="32"/>
                  </a:cubicBezTo>
                  <a:cubicBezTo>
                    <a:pt x="12" y="32"/>
                    <a:pt x="12" y="32"/>
                    <a:pt x="12" y="32"/>
                  </a:cubicBezTo>
                  <a:cubicBezTo>
                    <a:pt x="11" y="31"/>
                    <a:pt x="9" y="30"/>
                    <a:pt x="8" y="29"/>
                  </a:cubicBezTo>
                  <a:cubicBezTo>
                    <a:pt x="8" y="29"/>
                    <a:pt x="8" y="29"/>
                    <a:pt x="8" y="29"/>
                  </a:cubicBezTo>
                  <a:cubicBezTo>
                    <a:pt x="4" y="26"/>
                    <a:pt x="0" y="21"/>
                    <a:pt x="0" y="16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0" y="16"/>
                    <a:pt x="0" y="15"/>
                    <a:pt x="0" y="15"/>
                  </a:cubicBezTo>
                  <a:cubicBezTo>
                    <a:pt x="0" y="15"/>
                    <a:pt x="0" y="15"/>
                    <a:pt x="0" y="15"/>
                  </a:cubicBezTo>
                  <a:cubicBezTo>
                    <a:pt x="0" y="13"/>
                    <a:pt x="1" y="10"/>
                    <a:pt x="4" y="8"/>
                  </a:cubicBezTo>
                  <a:cubicBezTo>
                    <a:pt x="4" y="8"/>
                    <a:pt x="4" y="8"/>
                    <a:pt x="4" y="8"/>
                  </a:cubicBezTo>
                  <a:cubicBezTo>
                    <a:pt x="9" y="2"/>
                    <a:pt x="15" y="0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23" y="0"/>
                    <a:pt x="28" y="2"/>
                    <a:pt x="29" y="7"/>
                  </a:cubicBezTo>
                  <a:cubicBezTo>
                    <a:pt x="29" y="7"/>
                    <a:pt x="29" y="7"/>
                    <a:pt x="29" y="7"/>
                  </a:cubicBezTo>
                  <a:cubicBezTo>
                    <a:pt x="29" y="7"/>
                    <a:pt x="29" y="7"/>
                    <a:pt x="29" y="7"/>
                  </a:cubicBezTo>
                  <a:cubicBezTo>
                    <a:pt x="29" y="8"/>
                    <a:pt x="28" y="8"/>
                    <a:pt x="28" y="9"/>
                  </a:cubicBezTo>
                  <a:cubicBezTo>
                    <a:pt x="28" y="9"/>
                    <a:pt x="28" y="9"/>
                    <a:pt x="28" y="9"/>
                  </a:cubicBezTo>
                  <a:cubicBezTo>
                    <a:pt x="28" y="10"/>
                    <a:pt x="28" y="11"/>
                    <a:pt x="28" y="12"/>
                  </a:cubicBezTo>
                  <a:cubicBezTo>
                    <a:pt x="28" y="12"/>
                    <a:pt x="28" y="12"/>
                    <a:pt x="28" y="12"/>
                  </a:cubicBezTo>
                  <a:cubicBezTo>
                    <a:pt x="28" y="14"/>
                    <a:pt x="28" y="16"/>
                    <a:pt x="28" y="16"/>
                  </a:cubicBezTo>
                  <a:cubicBezTo>
                    <a:pt x="28" y="16"/>
                    <a:pt x="28" y="16"/>
                    <a:pt x="28" y="16"/>
                  </a:cubicBezTo>
                  <a:cubicBezTo>
                    <a:pt x="28" y="16"/>
                    <a:pt x="28" y="16"/>
                    <a:pt x="28" y="17"/>
                  </a:cubicBezTo>
                  <a:cubicBezTo>
                    <a:pt x="28" y="17"/>
                    <a:pt x="28" y="17"/>
                    <a:pt x="28" y="17"/>
                  </a:cubicBezTo>
                  <a:cubicBezTo>
                    <a:pt x="28" y="18"/>
                    <a:pt x="28" y="18"/>
                    <a:pt x="28" y="18"/>
                  </a:cubicBezTo>
                  <a:cubicBezTo>
                    <a:pt x="21" y="20"/>
                    <a:pt x="21" y="20"/>
                    <a:pt x="21" y="20"/>
                  </a:cubicBezTo>
                  <a:cubicBezTo>
                    <a:pt x="21" y="18"/>
                    <a:pt x="21" y="18"/>
                    <a:pt x="21" y="18"/>
                  </a:cubicBezTo>
                  <a:cubicBezTo>
                    <a:pt x="21" y="18"/>
                    <a:pt x="20" y="15"/>
                    <a:pt x="20" y="12"/>
                  </a:cubicBezTo>
                  <a:cubicBezTo>
                    <a:pt x="20" y="12"/>
                    <a:pt x="20" y="12"/>
                    <a:pt x="20" y="12"/>
                  </a:cubicBezTo>
                  <a:cubicBezTo>
                    <a:pt x="20" y="11"/>
                    <a:pt x="20" y="10"/>
                    <a:pt x="20" y="8"/>
                  </a:cubicBezTo>
                  <a:cubicBezTo>
                    <a:pt x="20" y="8"/>
                    <a:pt x="20" y="8"/>
                    <a:pt x="20" y="8"/>
                  </a:cubicBezTo>
                  <a:cubicBezTo>
                    <a:pt x="20" y="8"/>
                    <a:pt x="20" y="8"/>
                    <a:pt x="20" y="8"/>
                  </a:cubicBezTo>
                  <a:cubicBezTo>
                    <a:pt x="17" y="8"/>
                    <a:pt x="13" y="10"/>
                    <a:pt x="9" y="13"/>
                  </a:cubicBezTo>
                  <a:cubicBezTo>
                    <a:pt x="9" y="13"/>
                    <a:pt x="9" y="13"/>
                    <a:pt x="9" y="13"/>
                  </a:cubicBezTo>
                  <a:cubicBezTo>
                    <a:pt x="8" y="14"/>
                    <a:pt x="8" y="15"/>
                    <a:pt x="8" y="16"/>
                  </a:cubicBezTo>
                  <a:cubicBezTo>
                    <a:pt x="8" y="16"/>
                    <a:pt x="8" y="16"/>
                    <a:pt x="8" y="16"/>
                  </a:cubicBezTo>
                  <a:cubicBezTo>
                    <a:pt x="8" y="16"/>
                    <a:pt x="8" y="16"/>
                    <a:pt x="8" y="16"/>
                  </a:cubicBezTo>
                  <a:cubicBezTo>
                    <a:pt x="8" y="17"/>
                    <a:pt x="10" y="20"/>
                    <a:pt x="13" y="23"/>
                  </a:cubicBezTo>
                  <a:cubicBezTo>
                    <a:pt x="13" y="23"/>
                    <a:pt x="13" y="23"/>
                    <a:pt x="13" y="23"/>
                  </a:cubicBezTo>
                  <a:cubicBezTo>
                    <a:pt x="15" y="24"/>
                    <a:pt x="17" y="26"/>
                    <a:pt x="18" y="26"/>
                  </a:cubicBezTo>
                  <a:cubicBezTo>
                    <a:pt x="18" y="26"/>
                    <a:pt x="18" y="26"/>
                    <a:pt x="18" y="26"/>
                  </a:cubicBezTo>
                  <a:cubicBezTo>
                    <a:pt x="21" y="26"/>
                    <a:pt x="21" y="26"/>
                    <a:pt x="21" y="26"/>
                  </a:cubicBezTo>
                  <a:cubicBezTo>
                    <a:pt x="14" y="38"/>
                    <a:pt x="14" y="38"/>
                    <a:pt x="14" y="38"/>
                  </a:cubicBezTo>
                  <a:cubicBezTo>
                    <a:pt x="14" y="33"/>
                    <a:pt x="14" y="33"/>
                    <a:pt x="14" y="33"/>
                  </a:cubicBezTo>
                  <a:close/>
                  <a:moveTo>
                    <a:pt x="10" y="25"/>
                  </a:moveTo>
                  <a:cubicBezTo>
                    <a:pt x="11" y="26"/>
                    <a:pt x="12" y="27"/>
                    <a:pt x="13" y="28"/>
                  </a:cubicBezTo>
                  <a:cubicBezTo>
                    <a:pt x="13" y="28"/>
                    <a:pt x="13" y="28"/>
                    <a:pt x="13" y="28"/>
                  </a:cubicBezTo>
                  <a:cubicBezTo>
                    <a:pt x="12" y="27"/>
                    <a:pt x="11" y="26"/>
                    <a:pt x="10" y="26"/>
                  </a:cubicBezTo>
                  <a:cubicBezTo>
                    <a:pt x="10" y="26"/>
                    <a:pt x="10" y="26"/>
                    <a:pt x="10" y="26"/>
                  </a:cubicBezTo>
                  <a:cubicBezTo>
                    <a:pt x="9" y="24"/>
                    <a:pt x="8" y="23"/>
                    <a:pt x="7" y="22"/>
                  </a:cubicBezTo>
                  <a:cubicBezTo>
                    <a:pt x="7" y="22"/>
                    <a:pt x="7" y="22"/>
                    <a:pt x="7" y="22"/>
                  </a:cubicBezTo>
                  <a:cubicBezTo>
                    <a:pt x="8" y="23"/>
                    <a:pt x="9" y="24"/>
                    <a:pt x="10" y="25"/>
                  </a:cubicBezTo>
                  <a:close/>
                  <a:moveTo>
                    <a:pt x="24" y="17"/>
                  </a:moveTo>
                  <a:cubicBezTo>
                    <a:pt x="24" y="17"/>
                    <a:pt x="24" y="17"/>
                    <a:pt x="24" y="17"/>
                  </a:cubicBezTo>
                  <a:cubicBezTo>
                    <a:pt x="24" y="17"/>
                    <a:pt x="24" y="17"/>
                    <a:pt x="24" y="17"/>
                  </a:cubicBezTo>
                  <a:cubicBezTo>
                    <a:pt x="24" y="17"/>
                    <a:pt x="24" y="17"/>
                    <a:pt x="24" y="17"/>
                  </a:cubicBezTo>
                  <a:cubicBezTo>
                    <a:pt x="24" y="17"/>
                    <a:pt x="24" y="17"/>
                    <a:pt x="24" y="17"/>
                  </a:cubicBezTo>
                  <a:close/>
                  <a:moveTo>
                    <a:pt x="2" y="16"/>
                  </a:moveTo>
                  <a:cubicBezTo>
                    <a:pt x="4" y="15"/>
                    <a:pt x="4" y="15"/>
                    <a:pt x="4" y="15"/>
                  </a:cubicBezTo>
                  <a:cubicBezTo>
                    <a:pt x="3" y="15"/>
                    <a:pt x="3" y="15"/>
                    <a:pt x="3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2" y="16"/>
                    <a:pt x="2" y="16"/>
                    <a:pt x="2" y="16"/>
                  </a:cubicBezTo>
                  <a:close/>
                  <a:moveTo>
                    <a:pt x="4" y="15"/>
                  </a:moveTo>
                  <a:cubicBezTo>
                    <a:pt x="4" y="15"/>
                    <a:pt x="4" y="15"/>
                    <a:pt x="4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4" y="14"/>
                    <a:pt x="5" y="12"/>
                    <a:pt x="6" y="11"/>
                  </a:cubicBezTo>
                  <a:cubicBezTo>
                    <a:pt x="6" y="11"/>
                    <a:pt x="6" y="11"/>
                    <a:pt x="6" y="11"/>
                  </a:cubicBezTo>
                  <a:cubicBezTo>
                    <a:pt x="5" y="12"/>
                    <a:pt x="4" y="14"/>
                    <a:pt x="4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4" y="15"/>
                    <a:pt x="4" y="15"/>
                    <a:pt x="4" y="15"/>
                  </a:cubicBezTo>
                  <a:close/>
                  <a:moveTo>
                    <a:pt x="24" y="13"/>
                  </a:moveTo>
                  <a:cubicBezTo>
                    <a:pt x="24" y="13"/>
                    <a:pt x="24" y="13"/>
                    <a:pt x="24" y="13"/>
                  </a:cubicBezTo>
                  <a:cubicBezTo>
                    <a:pt x="24" y="13"/>
                    <a:pt x="24" y="13"/>
                    <a:pt x="24" y="13"/>
                  </a:cubicBezTo>
                  <a:cubicBezTo>
                    <a:pt x="24" y="13"/>
                    <a:pt x="24" y="13"/>
                    <a:pt x="24" y="13"/>
                  </a:cubicBezTo>
                  <a:close/>
                  <a:moveTo>
                    <a:pt x="24" y="13"/>
                  </a:moveTo>
                  <a:cubicBezTo>
                    <a:pt x="24" y="13"/>
                    <a:pt x="24" y="13"/>
                    <a:pt x="24" y="13"/>
                  </a:cubicBezTo>
                  <a:cubicBezTo>
                    <a:pt x="24" y="13"/>
                    <a:pt x="24" y="13"/>
                    <a:pt x="24" y="13"/>
                  </a:cubicBezTo>
                  <a:cubicBezTo>
                    <a:pt x="24" y="13"/>
                    <a:pt x="24" y="13"/>
                    <a:pt x="24" y="13"/>
                  </a:cubicBezTo>
                  <a:close/>
                  <a:moveTo>
                    <a:pt x="24" y="13"/>
                  </a:moveTo>
                  <a:cubicBezTo>
                    <a:pt x="24" y="13"/>
                    <a:pt x="24" y="12"/>
                    <a:pt x="24" y="12"/>
                  </a:cubicBezTo>
                  <a:cubicBezTo>
                    <a:pt x="24" y="12"/>
                    <a:pt x="24" y="12"/>
                    <a:pt x="24" y="12"/>
                  </a:cubicBezTo>
                  <a:cubicBezTo>
                    <a:pt x="24" y="12"/>
                    <a:pt x="24" y="13"/>
                    <a:pt x="24" y="13"/>
                  </a:cubicBezTo>
                  <a:close/>
                  <a:moveTo>
                    <a:pt x="24" y="12"/>
                  </a:moveTo>
                  <a:cubicBezTo>
                    <a:pt x="24" y="12"/>
                    <a:pt x="24" y="12"/>
                    <a:pt x="24" y="12"/>
                  </a:cubicBezTo>
                  <a:cubicBezTo>
                    <a:pt x="24" y="12"/>
                    <a:pt x="24" y="12"/>
                    <a:pt x="24" y="12"/>
                  </a:cubicBezTo>
                  <a:cubicBezTo>
                    <a:pt x="24" y="12"/>
                    <a:pt x="24" y="12"/>
                    <a:pt x="24" y="12"/>
                  </a:cubicBezTo>
                  <a:cubicBezTo>
                    <a:pt x="24" y="12"/>
                    <a:pt x="24" y="12"/>
                    <a:pt x="24" y="12"/>
                  </a:cubicBezTo>
                  <a:cubicBezTo>
                    <a:pt x="24" y="12"/>
                    <a:pt x="24" y="12"/>
                    <a:pt x="24" y="12"/>
                  </a:cubicBezTo>
                  <a:close/>
                  <a:moveTo>
                    <a:pt x="25" y="7"/>
                  </a:move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lose/>
                  <a:moveTo>
                    <a:pt x="25" y="7"/>
                  </a:move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lose/>
                  <a:moveTo>
                    <a:pt x="24" y="5"/>
                  </a:moveTo>
                  <a:cubicBezTo>
                    <a:pt x="24" y="5"/>
                    <a:pt x="24" y="5"/>
                    <a:pt x="24" y="5"/>
                  </a:cubicBezTo>
                  <a:cubicBezTo>
                    <a:pt x="24" y="5"/>
                    <a:pt x="24" y="5"/>
                    <a:pt x="24" y="5"/>
                  </a:cubicBezTo>
                  <a:cubicBezTo>
                    <a:pt x="24" y="5"/>
                    <a:pt x="24" y="5"/>
                    <a:pt x="24" y="5"/>
                  </a:cubicBezTo>
                  <a:close/>
                  <a:moveTo>
                    <a:pt x="19" y="4"/>
                  </a:moveTo>
                  <a:cubicBezTo>
                    <a:pt x="19" y="4"/>
                    <a:pt x="19" y="4"/>
                    <a:pt x="19" y="4"/>
                  </a:cubicBezTo>
                  <a:cubicBezTo>
                    <a:pt x="19" y="4"/>
                    <a:pt x="19" y="4"/>
                    <a:pt x="19" y="4"/>
                  </a:cubicBezTo>
                  <a:cubicBezTo>
                    <a:pt x="19" y="4"/>
                    <a:pt x="19" y="4"/>
                    <a:pt x="19" y="4"/>
                  </a:cubicBezTo>
                  <a:close/>
                  <a:moveTo>
                    <a:pt x="20" y="4"/>
                  </a:moveTo>
                  <a:cubicBezTo>
                    <a:pt x="20" y="4"/>
                    <a:pt x="20" y="4"/>
                    <a:pt x="20" y="4"/>
                  </a:cubicBezTo>
                  <a:cubicBezTo>
                    <a:pt x="20" y="4"/>
                    <a:pt x="20" y="4"/>
                    <a:pt x="20" y="4"/>
                  </a:cubicBezTo>
                  <a:cubicBezTo>
                    <a:pt x="20" y="4"/>
                    <a:pt x="20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8" name="Freeform 1854">
              <a:extLst>
                <a:ext uri="{FF2B5EF4-FFF2-40B4-BE49-F238E27FC236}">
                  <a16:creationId xmlns="" xmlns:a16="http://schemas.microsoft.com/office/drawing/2014/main" id="{67C8D434-3BAA-420D-A90F-3D4B37D71BEB}"/>
                </a:ext>
              </a:extLst>
            </p:cNvPr>
            <p:cNvSpPr/>
            <p:nvPr/>
          </p:nvSpPr>
          <p:spPr bwMode="auto">
            <a:xfrm>
              <a:off x="7429502" y="5559426"/>
              <a:ext cx="9525" cy="6350"/>
            </a:xfrm>
            <a:custGeom>
              <a:avLst/>
              <a:gdLst>
                <a:gd name="T0" fmla="*/ 0 w 6"/>
                <a:gd name="T1" fmla="*/ 4 h 4"/>
                <a:gd name="T2" fmla="*/ 0 w 6"/>
                <a:gd name="T3" fmla="*/ 0 h 4"/>
                <a:gd name="T4" fmla="*/ 6 w 6"/>
                <a:gd name="T5" fmla="*/ 0 h 4"/>
                <a:gd name="T6" fmla="*/ 6 w 6"/>
                <a:gd name="T7" fmla="*/ 4 h 4"/>
                <a:gd name="T8" fmla="*/ 0 w 6"/>
                <a:gd name="T9" fmla="*/ 4 h 4"/>
                <a:gd name="T10" fmla="*/ 0 w 6"/>
                <a:gd name="T11" fmla="*/ 4 h 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6" h="4">
                  <a:moveTo>
                    <a:pt x="0" y="4"/>
                  </a:moveTo>
                  <a:lnTo>
                    <a:pt x="0" y="0"/>
                  </a:lnTo>
                  <a:lnTo>
                    <a:pt x="6" y="0"/>
                  </a:lnTo>
                  <a:lnTo>
                    <a:pt x="6" y="4"/>
                  </a:lnTo>
                  <a:lnTo>
                    <a:pt x="0" y="4"/>
                  </a:lnTo>
                  <a:lnTo>
                    <a:pt x="0" y="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9" name="Freeform 1855">
              <a:extLst>
                <a:ext uri="{FF2B5EF4-FFF2-40B4-BE49-F238E27FC236}">
                  <a16:creationId xmlns="" xmlns:a16="http://schemas.microsoft.com/office/drawing/2014/main" id="{29A94C05-CA4B-42C5-A8FF-2BCEC06D1B2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26327" y="5556251"/>
              <a:ext cx="15875" cy="12700"/>
            </a:xfrm>
            <a:custGeom>
              <a:avLst/>
              <a:gdLst>
                <a:gd name="T0" fmla="*/ 8 w 10"/>
                <a:gd name="T1" fmla="*/ 8 h 8"/>
                <a:gd name="T2" fmla="*/ 2 w 10"/>
                <a:gd name="T3" fmla="*/ 8 h 8"/>
                <a:gd name="T4" fmla="*/ 2 w 10"/>
                <a:gd name="T5" fmla="*/ 6 h 8"/>
                <a:gd name="T6" fmla="*/ 4 w 10"/>
                <a:gd name="T7" fmla="*/ 6 h 8"/>
                <a:gd name="T8" fmla="*/ 2 w 10"/>
                <a:gd name="T9" fmla="*/ 6 h 8"/>
                <a:gd name="T10" fmla="*/ 2 w 10"/>
                <a:gd name="T11" fmla="*/ 8 h 8"/>
                <a:gd name="T12" fmla="*/ 0 w 10"/>
                <a:gd name="T13" fmla="*/ 8 h 8"/>
                <a:gd name="T14" fmla="*/ 0 w 10"/>
                <a:gd name="T15" fmla="*/ 0 h 8"/>
                <a:gd name="T16" fmla="*/ 10 w 10"/>
                <a:gd name="T17" fmla="*/ 0 h 8"/>
                <a:gd name="T18" fmla="*/ 10 w 10"/>
                <a:gd name="T19" fmla="*/ 8 h 8"/>
                <a:gd name="T20" fmla="*/ 8 w 10"/>
                <a:gd name="T21" fmla="*/ 8 h 8"/>
                <a:gd name="T22" fmla="*/ 8 w 10"/>
                <a:gd name="T23" fmla="*/ 8 h 8"/>
                <a:gd name="T24" fmla="*/ 5 w 10"/>
                <a:gd name="T25" fmla="*/ 4 h 8"/>
                <a:gd name="T26" fmla="*/ 5 w 10"/>
                <a:gd name="T27" fmla="*/ 4 h 8"/>
                <a:gd name="T28" fmla="*/ 4 w 10"/>
                <a:gd name="T29" fmla="*/ 4 h 8"/>
                <a:gd name="T30" fmla="*/ 4 w 10"/>
                <a:gd name="T31" fmla="*/ 4 h 8"/>
                <a:gd name="T32" fmla="*/ 5 w 10"/>
                <a:gd name="T33" fmla="*/ 4 h 8"/>
                <a:gd name="T34" fmla="*/ 5 w 10"/>
                <a:gd name="T35" fmla="*/ 4 h 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10" h="8">
                  <a:moveTo>
                    <a:pt x="8" y="8"/>
                  </a:moveTo>
                  <a:lnTo>
                    <a:pt x="2" y="8"/>
                  </a:lnTo>
                  <a:lnTo>
                    <a:pt x="2" y="6"/>
                  </a:lnTo>
                  <a:lnTo>
                    <a:pt x="4" y="6"/>
                  </a:lnTo>
                  <a:lnTo>
                    <a:pt x="2" y="6"/>
                  </a:lnTo>
                  <a:lnTo>
                    <a:pt x="2" y="8"/>
                  </a:lnTo>
                  <a:lnTo>
                    <a:pt x="0" y="8"/>
                  </a:lnTo>
                  <a:lnTo>
                    <a:pt x="0" y="0"/>
                  </a:lnTo>
                  <a:lnTo>
                    <a:pt x="10" y="0"/>
                  </a:lnTo>
                  <a:lnTo>
                    <a:pt x="10" y="8"/>
                  </a:lnTo>
                  <a:lnTo>
                    <a:pt x="8" y="8"/>
                  </a:lnTo>
                  <a:lnTo>
                    <a:pt x="8" y="8"/>
                  </a:lnTo>
                  <a:close/>
                  <a:moveTo>
                    <a:pt x="5" y="4"/>
                  </a:moveTo>
                  <a:lnTo>
                    <a:pt x="5" y="4"/>
                  </a:lnTo>
                  <a:lnTo>
                    <a:pt x="4" y="4"/>
                  </a:lnTo>
                  <a:lnTo>
                    <a:pt x="4" y="4"/>
                  </a:lnTo>
                  <a:lnTo>
                    <a:pt x="5" y="4"/>
                  </a:lnTo>
                  <a:lnTo>
                    <a:pt x="5" y="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0" name="Freeform 1856">
              <a:extLst>
                <a:ext uri="{FF2B5EF4-FFF2-40B4-BE49-F238E27FC236}">
                  <a16:creationId xmlns="" xmlns:a16="http://schemas.microsoft.com/office/drawing/2014/main" id="{D4FC4EF0-0C83-48B8-9150-B6A89013F7C8}"/>
                </a:ext>
              </a:extLst>
            </p:cNvPr>
            <p:cNvSpPr/>
            <p:nvPr/>
          </p:nvSpPr>
          <p:spPr bwMode="auto">
            <a:xfrm>
              <a:off x="7496177" y="5688013"/>
              <a:ext cx="6350" cy="23813"/>
            </a:xfrm>
            <a:custGeom>
              <a:avLst/>
              <a:gdLst>
                <a:gd name="T0" fmla="*/ 0 w 4"/>
                <a:gd name="T1" fmla="*/ 15 h 15"/>
                <a:gd name="T2" fmla="*/ 0 w 4"/>
                <a:gd name="T3" fmla="*/ 0 h 15"/>
                <a:gd name="T4" fmla="*/ 4 w 4"/>
                <a:gd name="T5" fmla="*/ 0 h 15"/>
                <a:gd name="T6" fmla="*/ 4 w 4"/>
                <a:gd name="T7" fmla="*/ 15 h 15"/>
                <a:gd name="T8" fmla="*/ 0 w 4"/>
                <a:gd name="T9" fmla="*/ 15 h 15"/>
                <a:gd name="T10" fmla="*/ 0 w 4"/>
                <a:gd name="T11" fmla="*/ 15 h 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4" h="15">
                  <a:moveTo>
                    <a:pt x="0" y="15"/>
                  </a:moveTo>
                  <a:lnTo>
                    <a:pt x="0" y="0"/>
                  </a:lnTo>
                  <a:lnTo>
                    <a:pt x="4" y="0"/>
                  </a:lnTo>
                  <a:lnTo>
                    <a:pt x="4" y="15"/>
                  </a:lnTo>
                  <a:lnTo>
                    <a:pt x="0" y="15"/>
                  </a:lnTo>
                  <a:lnTo>
                    <a:pt x="0" y="1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1" name="Freeform 1857">
              <a:extLst>
                <a:ext uri="{FF2B5EF4-FFF2-40B4-BE49-F238E27FC236}">
                  <a16:creationId xmlns="" xmlns:a16="http://schemas.microsoft.com/office/drawing/2014/main" id="{2A209DC4-F963-413F-9DF0-397EA2D8770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93002" y="5684838"/>
              <a:ext cx="12700" cy="30163"/>
            </a:xfrm>
            <a:custGeom>
              <a:avLst/>
              <a:gdLst>
                <a:gd name="T0" fmla="*/ 6 w 8"/>
                <a:gd name="T1" fmla="*/ 19 h 19"/>
                <a:gd name="T2" fmla="*/ 2 w 8"/>
                <a:gd name="T3" fmla="*/ 19 h 19"/>
                <a:gd name="T4" fmla="*/ 2 w 8"/>
                <a:gd name="T5" fmla="*/ 17 h 19"/>
                <a:gd name="T6" fmla="*/ 4 w 8"/>
                <a:gd name="T7" fmla="*/ 17 h 19"/>
                <a:gd name="T8" fmla="*/ 2 w 8"/>
                <a:gd name="T9" fmla="*/ 17 h 19"/>
                <a:gd name="T10" fmla="*/ 2 w 8"/>
                <a:gd name="T11" fmla="*/ 19 h 19"/>
                <a:gd name="T12" fmla="*/ 0 w 8"/>
                <a:gd name="T13" fmla="*/ 19 h 19"/>
                <a:gd name="T14" fmla="*/ 0 w 8"/>
                <a:gd name="T15" fmla="*/ 0 h 19"/>
                <a:gd name="T16" fmla="*/ 8 w 8"/>
                <a:gd name="T17" fmla="*/ 0 h 19"/>
                <a:gd name="T18" fmla="*/ 8 w 8"/>
                <a:gd name="T19" fmla="*/ 19 h 19"/>
                <a:gd name="T20" fmla="*/ 6 w 8"/>
                <a:gd name="T21" fmla="*/ 19 h 19"/>
                <a:gd name="T22" fmla="*/ 6 w 8"/>
                <a:gd name="T23" fmla="*/ 19 h 19"/>
                <a:gd name="T24" fmla="*/ 4 w 8"/>
                <a:gd name="T25" fmla="*/ 15 h 19"/>
                <a:gd name="T26" fmla="*/ 4 w 8"/>
                <a:gd name="T27" fmla="*/ 4 h 19"/>
                <a:gd name="T28" fmla="*/ 4 w 8"/>
                <a:gd name="T29" fmla="*/ 15 h 19"/>
                <a:gd name="T30" fmla="*/ 4 w 8"/>
                <a:gd name="T31" fmla="*/ 15 h 1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8" h="19">
                  <a:moveTo>
                    <a:pt x="6" y="19"/>
                  </a:moveTo>
                  <a:lnTo>
                    <a:pt x="2" y="19"/>
                  </a:lnTo>
                  <a:lnTo>
                    <a:pt x="2" y="17"/>
                  </a:lnTo>
                  <a:lnTo>
                    <a:pt x="4" y="17"/>
                  </a:lnTo>
                  <a:lnTo>
                    <a:pt x="2" y="17"/>
                  </a:lnTo>
                  <a:lnTo>
                    <a:pt x="2" y="19"/>
                  </a:lnTo>
                  <a:lnTo>
                    <a:pt x="0" y="19"/>
                  </a:lnTo>
                  <a:lnTo>
                    <a:pt x="0" y="0"/>
                  </a:lnTo>
                  <a:lnTo>
                    <a:pt x="8" y="0"/>
                  </a:lnTo>
                  <a:lnTo>
                    <a:pt x="8" y="19"/>
                  </a:lnTo>
                  <a:lnTo>
                    <a:pt x="6" y="19"/>
                  </a:lnTo>
                  <a:lnTo>
                    <a:pt x="6" y="19"/>
                  </a:lnTo>
                  <a:close/>
                  <a:moveTo>
                    <a:pt x="4" y="15"/>
                  </a:moveTo>
                  <a:lnTo>
                    <a:pt x="4" y="4"/>
                  </a:lnTo>
                  <a:lnTo>
                    <a:pt x="4" y="15"/>
                  </a:lnTo>
                  <a:lnTo>
                    <a:pt x="4" y="1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2" name="Freeform 1858">
              <a:extLst>
                <a:ext uri="{FF2B5EF4-FFF2-40B4-BE49-F238E27FC236}">
                  <a16:creationId xmlns="" xmlns:a16="http://schemas.microsoft.com/office/drawing/2014/main" id="{A59498D0-0F22-41BE-A1F3-FB67CD22369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10452" y="5708651"/>
              <a:ext cx="142875" cy="190500"/>
            </a:xfrm>
            <a:custGeom>
              <a:avLst/>
              <a:gdLst>
                <a:gd name="T0" fmla="*/ 35 w 82"/>
                <a:gd name="T1" fmla="*/ 109 h 109"/>
                <a:gd name="T2" fmla="*/ 10 w 82"/>
                <a:gd name="T3" fmla="*/ 85 h 109"/>
                <a:gd name="T4" fmla="*/ 10 w 82"/>
                <a:gd name="T5" fmla="*/ 85 h 109"/>
                <a:gd name="T6" fmla="*/ 0 w 82"/>
                <a:gd name="T7" fmla="*/ 43 h 109"/>
                <a:gd name="T8" fmla="*/ 0 w 82"/>
                <a:gd name="T9" fmla="*/ 43 h 109"/>
                <a:gd name="T10" fmla="*/ 51 w 82"/>
                <a:gd name="T11" fmla="*/ 0 h 109"/>
                <a:gd name="T12" fmla="*/ 51 w 82"/>
                <a:gd name="T13" fmla="*/ 0 h 109"/>
                <a:gd name="T14" fmla="*/ 75 w 82"/>
                <a:gd name="T15" fmla="*/ 16 h 109"/>
                <a:gd name="T16" fmla="*/ 75 w 82"/>
                <a:gd name="T17" fmla="*/ 16 h 109"/>
                <a:gd name="T18" fmla="*/ 82 w 82"/>
                <a:gd name="T19" fmla="*/ 54 h 109"/>
                <a:gd name="T20" fmla="*/ 82 w 82"/>
                <a:gd name="T21" fmla="*/ 54 h 109"/>
                <a:gd name="T22" fmla="*/ 42 w 82"/>
                <a:gd name="T23" fmla="*/ 107 h 109"/>
                <a:gd name="T24" fmla="*/ 42 w 82"/>
                <a:gd name="T25" fmla="*/ 107 h 109"/>
                <a:gd name="T26" fmla="*/ 35 w 82"/>
                <a:gd name="T27" fmla="*/ 109 h 109"/>
                <a:gd name="T28" fmla="*/ 35 w 82"/>
                <a:gd name="T29" fmla="*/ 109 h 109"/>
                <a:gd name="T30" fmla="*/ 35 w 82"/>
                <a:gd name="T31" fmla="*/ 109 h 109"/>
                <a:gd name="T32" fmla="*/ 19 w 82"/>
                <a:gd name="T33" fmla="*/ 13 h 109"/>
                <a:gd name="T34" fmla="*/ 4 w 82"/>
                <a:gd name="T35" fmla="*/ 43 h 109"/>
                <a:gd name="T36" fmla="*/ 4 w 82"/>
                <a:gd name="T37" fmla="*/ 43 h 109"/>
                <a:gd name="T38" fmla="*/ 14 w 82"/>
                <a:gd name="T39" fmla="*/ 83 h 109"/>
                <a:gd name="T40" fmla="*/ 14 w 82"/>
                <a:gd name="T41" fmla="*/ 83 h 109"/>
                <a:gd name="T42" fmla="*/ 35 w 82"/>
                <a:gd name="T43" fmla="*/ 105 h 109"/>
                <a:gd name="T44" fmla="*/ 35 w 82"/>
                <a:gd name="T45" fmla="*/ 105 h 109"/>
                <a:gd name="T46" fmla="*/ 40 w 82"/>
                <a:gd name="T47" fmla="*/ 103 h 109"/>
                <a:gd name="T48" fmla="*/ 40 w 82"/>
                <a:gd name="T49" fmla="*/ 103 h 109"/>
                <a:gd name="T50" fmla="*/ 78 w 82"/>
                <a:gd name="T51" fmla="*/ 54 h 109"/>
                <a:gd name="T52" fmla="*/ 78 w 82"/>
                <a:gd name="T53" fmla="*/ 54 h 109"/>
                <a:gd name="T54" fmla="*/ 72 w 82"/>
                <a:gd name="T55" fmla="*/ 18 h 109"/>
                <a:gd name="T56" fmla="*/ 72 w 82"/>
                <a:gd name="T57" fmla="*/ 18 h 109"/>
                <a:gd name="T58" fmla="*/ 51 w 82"/>
                <a:gd name="T59" fmla="*/ 4 h 109"/>
                <a:gd name="T60" fmla="*/ 51 w 82"/>
                <a:gd name="T61" fmla="*/ 4 h 109"/>
                <a:gd name="T62" fmla="*/ 51 w 82"/>
                <a:gd name="T63" fmla="*/ 4 h 109"/>
                <a:gd name="T64" fmla="*/ 51 w 82"/>
                <a:gd name="T65" fmla="*/ 4 h 109"/>
                <a:gd name="T66" fmla="*/ 19 w 82"/>
                <a:gd name="T67" fmla="*/ 13 h 10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82" h="109">
                  <a:moveTo>
                    <a:pt x="35" y="109"/>
                  </a:moveTo>
                  <a:cubicBezTo>
                    <a:pt x="25" y="108"/>
                    <a:pt x="16" y="98"/>
                    <a:pt x="10" y="85"/>
                  </a:cubicBezTo>
                  <a:cubicBezTo>
                    <a:pt x="10" y="85"/>
                    <a:pt x="10" y="85"/>
                    <a:pt x="10" y="85"/>
                  </a:cubicBezTo>
                  <a:cubicBezTo>
                    <a:pt x="4" y="72"/>
                    <a:pt x="0" y="56"/>
                    <a:pt x="0" y="43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0" y="13"/>
                    <a:pt x="28" y="0"/>
                    <a:pt x="51" y="0"/>
                  </a:cubicBezTo>
                  <a:cubicBezTo>
                    <a:pt x="51" y="0"/>
                    <a:pt x="51" y="0"/>
                    <a:pt x="51" y="0"/>
                  </a:cubicBezTo>
                  <a:cubicBezTo>
                    <a:pt x="62" y="0"/>
                    <a:pt x="70" y="6"/>
                    <a:pt x="75" y="16"/>
                  </a:cubicBezTo>
                  <a:cubicBezTo>
                    <a:pt x="75" y="16"/>
                    <a:pt x="75" y="16"/>
                    <a:pt x="75" y="16"/>
                  </a:cubicBezTo>
                  <a:cubicBezTo>
                    <a:pt x="80" y="26"/>
                    <a:pt x="82" y="39"/>
                    <a:pt x="82" y="54"/>
                  </a:cubicBezTo>
                  <a:cubicBezTo>
                    <a:pt x="82" y="54"/>
                    <a:pt x="82" y="54"/>
                    <a:pt x="82" y="54"/>
                  </a:cubicBezTo>
                  <a:cubicBezTo>
                    <a:pt x="82" y="83"/>
                    <a:pt x="60" y="97"/>
                    <a:pt x="42" y="107"/>
                  </a:cubicBezTo>
                  <a:cubicBezTo>
                    <a:pt x="42" y="107"/>
                    <a:pt x="42" y="107"/>
                    <a:pt x="42" y="107"/>
                  </a:cubicBezTo>
                  <a:cubicBezTo>
                    <a:pt x="40" y="108"/>
                    <a:pt x="37" y="109"/>
                    <a:pt x="35" y="109"/>
                  </a:cubicBezTo>
                  <a:cubicBezTo>
                    <a:pt x="35" y="109"/>
                    <a:pt x="35" y="109"/>
                    <a:pt x="35" y="109"/>
                  </a:cubicBezTo>
                  <a:cubicBezTo>
                    <a:pt x="35" y="109"/>
                    <a:pt x="35" y="109"/>
                    <a:pt x="35" y="109"/>
                  </a:cubicBezTo>
                  <a:close/>
                  <a:moveTo>
                    <a:pt x="19" y="13"/>
                  </a:moveTo>
                  <a:cubicBezTo>
                    <a:pt x="10" y="20"/>
                    <a:pt x="4" y="29"/>
                    <a:pt x="4" y="43"/>
                  </a:cubicBezTo>
                  <a:cubicBezTo>
                    <a:pt x="4" y="43"/>
                    <a:pt x="4" y="43"/>
                    <a:pt x="4" y="43"/>
                  </a:cubicBezTo>
                  <a:cubicBezTo>
                    <a:pt x="4" y="55"/>
                    <a:pt x="7" y="71"/>
                    <a:pt x="14" y="83"/>
                  </a:cubicBezTo>
                  <a:cubicBezTo>
                    <a:pt x="14" y="83"/>
                    <a:pt x="14" y="83"/>
                    <a:pt x="14" y="83"/>
                  </a:cubicBezTo>
                  <a:cubicBezTo>
                    <a:pt x="20" y="96"/>
                    <a:pt x="28" y="105"/>
                    <a:pt x="35" y="105"/>
                  </a:cubicBezTo>
                  <a:cubicBezTo>
                    <a:pt x="35" y="105"/>
                    <a:pt x="35" y="105"/>
                    <a:pt x="35" y="105"/>
                  </a:cubicBezTo>
                  <a:cubicBezTo>
                    <a:pt x="37" y="105"/>
                    <a:pt x="38" y="104"/>
                    <a:pt x="40" y="103"/>
                  </a:cubicBezTo>
                  <a:cubicBezTo>
                    <a:pt x="40" y="103"/>
                    <a:pt x="40" y="103"/>
                    <a:pt x="40" y="103"/>
                  </a:cubicBezTo>
                  <a:cubicBezTo>
                    <a:pt x="58" y="93"/>
                    <a:pt x="78" y="81"/>
                    <a:pt x="78" y="54"/>
                  </a:cubicBezTo>
                  <a:cubicBezTo>
                    <a:pt x="78" y="54"/>
                    <a:pt x="78" y="54"/>
                    <a:pt x="78" y="54"/>
                  </a:cubicBezTo>
                  <a:cubicBezTo>
                    <a:pt x="78" y="40"/>
                    <a:pt x="76" y="27"/>
                    <a:pt x="72" y="18"/>
                  </a:cubicBezTo>
                  <a:cubicBezTo>
                    <a:pt x="72" y="18"/>
                    <a:pt x="72" y="18"/>
                    <a:pt x="72" y="18"/>
                  </a:cubicBezTo>
                  <a:cubicBezTo>
                    <a:pt x="67" y="9"/>
                    <a:pt x="61" y="4"/>
                    <a:pt x="51" y="4"/>
                  </a:cubicBezTo>
                  <a:cubicBezTo>
                    <a:pt x="51" y="4"/>
                    <a:pt x="51" y="4"/>
                    <a:pt x="51" y="4"/>
                  </a:cubicBezTo>
                  <a:cubicBezTo>
                    <a:pt x="51" y="4"/>
                    <a:pt x="51" y="4"/>
                    <a:pt x="51" y="4"/>
                  </a:cubicBezTo>
                  <a:cubicBezTo>
                    <a:pt x="51" y="4"/>
                    <a:pt x="51" y="4"/>
                    <a:pt x="51" y="4"/>
                  </a:cubicBezTo>
                  <a:cubicBezTo>
                    <a:pt x="40" y="4"/>
                    <a:pt x="28" y="7"/>
                    <a:pt x="19" y="1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3" name="Freeform 1859">
              <a:extLst>
                <a:ext uri="{FF2B5EF4-FFF2-40B4-BE49-F238E27FC236}">
                  <a16:creationId xmlns="" xmlns:a16="http://schemas.microsoft.com/office/drawing/2014/main" id="{41EFBC0C-4E1B-42B1-B449-4B81C603B8D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07277" y="5705476"/>
              <a:ext cx="149225" cy="196850"/>
            </a:xfrm>
            <a:custGeom>
              <a:avLst/>
              <a:gdLst>
                <a:gd name="T0" fmla="*/ 37 w 86"/>
                <a:gd name="T1" fmla="*/ 111 h 113"/>
                <a:gd name="T2" fmla="*/ 10 w 86"/>
                <a:gd name="T3" fmla="*/ 88 h 113"/>
                <a:gd name="T4" fmla="*/ 0 w 86"/>
                <a:gd name="T5" fmla="*/ 45 h 113"/>
                <a:gd name="T6" fmla="*/ 52 w 86"/>
                <a:gd name="T7" fmla="*/ 0 h 113"/>
                <a:gd name="T8" fmla="*/ 53 w 86"/>
                <a:gd name="T9" fmla="*/ 0 h 113"/>
                <a:gd name="T10" fmla="*/ 79 w 86"/>
                <a:gd name="T11" fmla="*/ 17 h 113"/>
                <a:gd name="T12" fmla="*/ 86 w 86"/>
                <a:gd name="T13" fmla="*/ 56 h 113"/>
                <a:gd name="T14" fmla="*/ 45 w 86"/>
                <a:gd name="T15" fmla="*/ 111 h 113"/>
                <a:gd name="T16" fmla="*/ 37 w 86"/>
                <a:gd name="T17" fmla="*/ 113 h 113"/>
                <a:gd name="T18" fmla="*/ 37 w 86"/>
                <a:gd name="T19" fmla="*/ 113 h 113"/>
                <a:gd name="T20" fmla="*/ 43 w 86"/>
                <a:gd name="T21" fmla="*/ 107 h 113"/>
                <a:gd name="T22" fmla="*/ 82 w 86"/>
                <a:gd name="T23" fmla="*/ 56 h 113"/>
                <a:gd name="T24" fmla="*/ 43 w 86"/>
                <a:gd name="T25" fmla="*/ 107 h 113"/>
                <a:gd name="T26" fmla="*/ 37 w 86"/>
                <a:gd name="T27" fmla="*/ 109 h 113"/>
                <a:gd name="T28" fmla="*/ 37 w 86"/>
                <a:gd name="T29" fmla="*/ 109 h 113"/>
                <a:gd name="T30" fmla="*/ 37 w 86"/>
                <a:gd name="T31" fmla="*/ 109 h 113"/>
                <a:gd name="T32" fmla="*/ 36 w 86"/>
                <a:gd name="T33" fmla="*/ 108 h 113"/>
                <a:gd name="T34" fmla="*/ 36 w 86"/>
                <a:gd name="T35" fmla="*/ 108 h 113"/>
                <a:gd name="T36" fmla="*/ 35 w 86"/>
                <a:gd name="T37" fmla="*/ 108 h 113"/>
                <a:gd name="T38" fmla="*/ 30 w 86"/>
                <a:gd name="T39" fmla="*/ 106 h 113"/>
                <a:gd name="T40" fmla="*/ 37 w 86"/>
                <a:gd name="T41" fmla="*/ 105 h 113"/>
                <a:gd name="T42" fmla="*/ 41 w 86"/>
                <a:gd name="T43" fmla="*/ 104 h 113"/>
                <a:gd name="T44" fmla="*/ 78 w 86"/>
                <a:gd name="T45" fmla="*/ 56 h 113"/>
                <a:gd name="T46" fmla="*/ 78 w 86"/>
                <a:gd name="T47" fmla="*/ 56 h 113"/>
                <a:gd name="T48" fmla="*/ 72 w 86"/>
                <a:gd name="T49" fmla="*/ 21 h 113"/>
                <a:gd name="T50" fmla="*/ 53 w 86"/>
                <a:gd name="T51" fmla="*/ 8 h 113"/>
                <a:gd name="T52" fmla="*/ 22 w 86"/>
                <a:gd name="T53" fmla="*/ 17 h 113"/>
                <a:gd name="T54" fmla="*/ 8 w 86"/>
                <a:gd name="T55" fmla="*/ 45 h 113"/>
                <a:gd name="T56" fmla="*/ 8 w 86"/>
                <a:gd name="T57" fmla="*/ 45 h 113"/>
                <a:gd name="T58" fmla="*/ 17 w 86"/>
                <a:gd name="T59" fmla="*/ 85 h 113"/>
                <a:gd name="T60" fmla="*/ 37 w 86"/>
                <a:gd name="T61" fmla="*/ 105 h 113"/>
                <a:gd name="T62" fmla="*/ 37 w 86"/>
                <a:gd name="T63" fmla="*/ 105 h 113"/>
                <a:gd name="T64" fmla="*/ 14 w 86"/>
                <a:gd name="T65" fmla="*/ 86 h 113"/>
                <a:gd name="T66" fmla="*/ 17 w 86"/>
                <a:gd name="T67" fmla="*/ 92 h 113"/>
                <a:gd name="T68" fmla="*/ 14 w 86"/>
                <a:gd name="T69" fmla="*/ 86 h 113"/>
                <a:gd name="T70" fmla="*/ 9 w 86"/>
                <a:gd name="T71" fmla="*/ 74 h 113"/>
                <a:gd name="T72" fmla="*/ 82 w 86"/>
                <a:gd name="T73" fmla="*/ 56 h 113"/>
                <a:gd name="T74" fmla="*/ 82 w 86"/>
                <a:gd name="T75" fmla="*/ 56 h 113"/>
                <a:gd name="T76" fmla="*/ 76 w 86"/>
                <a:gd name="T77" fmla="*/ 21 h 113"/>
                <a:gd name="T78" fmla="*/ 4 w 86"/>
                <a:gd name="T79" fmla="*/ 45 h 113"/>
                <a:gd name="T80" fmla="*/ 4 w 86"/>
                <a:gd name="T81" fmla="*/ 45 h 113"/>
                <a:gd name="T82" fmla="*/ 4 w 86"/>
                <a:gd name="T83" fmla="*/ 45 h 113"/>
                <a:gd name="T84" fmla="*/ 6 w 86"/>
                <a:gd name="T85" fmla="*/ 31 h 113"/>
                <a:gd name="T86" fmla="*/ 76 w 86"/>
                <a:gd name="T87" fmla="*/ 21 h 113"/>
                <a:gd name="T88" fmla="*/ 76 w 86"/>
                <a:gd name="T89" fmla="*/ 21 h 113"/>
                <a:gd name="T90" fmla="*/ 75 w 86"/>
                <a:gd name="T91" fmla="*/ 18 h 113"/>
                <a:gd name="T92" fmla="*/ 75 w 86"/>
                <a:gd name="T93" fmla="*/ 18 h 113"/>
                <a:gd name="T94" fmla="*/ 75 w 86"/>
                <a:gd name="T95" fmla="*/ 18 h 113"/>
                <a:gd name="T96" fmla="*/ 75 w 86"/>
                <a:gd name="T97" fmla="*/ 18 h 113"/>
                <a:gd name="T98" fmla="*/ 75 w 86"/>
                <a:gd name="T99" fmla="*/ 18 h 113"/>
                <a:gd name="T100" fmla="*/ 53 w 86"/>
                <a:gd name="T101" fmla="*/ 4 h 113"/>
                <a:gd name="T102" fmla="*/ 53 w 86"/>
                <a:gd name="T103" fmla="*/ 4 h 113"/>
                <a:gd name="T104" fmla="*/ 51 w 86"/>
                <a:gd name="T105" fmla="*/ 4 h 113"/>
                <a:gd name="T106" fmla="*/ 53 w 86"/>
                <a:gd name="T107" fmla="*/ 4 h 113"/>
                <a:gd name="T108" fmla="*/ 53 w 86"/>
                <a:gd name="T109" fmla="*/ 4 h 113"/>
                <a:gd name="T110" fmla="*/ 21 w 86"/>
                <a:gd name="T111" fmla="*/ 15 h 113"/>
                <a:gd name="T112" fmla="*/ 20 w 86"/>
                <a:gd name="T113" fmla="*/ 14 h 113"/>
                <a:gd name="T114" fmla="*/ 21 w 86"/>
                <a:gd name="T115" fmla="*/ 15 h 11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86" h="113">
                  <a:moveTo>
                    <a:pt x="37" y="113"/>
                  </a:moveTo>
                  <a:cubicBezTo>
                    <a:pt x="37" y="111"/>
                    <a:pt x="37" y="111"/>
                    <a:pt x="37" y="111"/>
                  </a:cubicBezTo>
                  <a:cubicBezTo>
                    <a:pt x="37" y="113"/>
                    <a:pt x="37" y="113"/>
                    <a:pt x="37" y="113"/>
                  </a:cubicBezTo>
                  <a:cubicBezTo>
                    <a:pt x="25" y="112"/>
                    <a:pt x="17" y="101"/>
                    <a:pt x="10" y="88"/>
                  </a:cubicBezTo>
                  <a:cubicBezTo>
                    <a:pt x="10" y="88"/>
                    <a:pt x="10" y="88"/>
                    <a:pt x="10" y="88"/>
                  </a:cubicBezTo>
                  <a:cubicBezTo>
                    <a:pt x="4" y="75"/>
                    <a:pt x="0" y="59"/>
                    <a:pt x="0" y="45"/>
                  </a:cubicBezTo>
                  <a:cubicBezTo>
                    <a:pt x="0" y="45"/>
                    <a:pt x="0" y="45"/>
                    <a:pt x="0" y="45"/>
                  </a:cubicBezTo>
                  <a:cubicBezTo>
                    <a:pt x="0" y="14"/>
                    <a:pt x="30" y="0"/>
                    <a:pt x="52" y="0"/>
                  </a:cubicBezTo>
                  <a:cubicBezTo>
                    <a:pt x="52" y="0"/>
                    <a:pt x="52" y="0"/>
                    <a:pt x="52" y="0"/>
                  </a:cubicBezTo>
                  <a:cubicBezTo>
                    <a:pt x="53" y="0"/>
                    <a:pt x="53" y="0"/>
                    <a:pt x="53" y="0"/>
                  </a:cubicBezTo>
                  <a:cubicBezTo>
                    <a:pt x="53" y="0"/>
                    <a:pt x="53" y="0"/>
                    <a:pt x="53" y="0"/>
                  </a:cubicBezTo>
                  <a:cubicBezTo>
                    <a:pt x="65" y="0"/>
                    <a:pt x="74" y="7"/>
                    <a:pt x="79" y="17"/>
                  </a:cubicBezTo>
                  <a:cubicBezTo>
                    <a:pt x="79" y="17"/>
                    <a:pt x="79" y="17"/>
                    <a:pt x="79" y="17"/>
                  </a:cubicBezTo>
                  <a:cubicBezTo>
                    <a:pt x="84" y="28"/>
                    <a:pt x="86" y="41"/>
                    <a:pt x="86" y="56"/>
                  </a:cubicBezTo>
                  <a:cubicBezTo>
                    <a:pt x="86" y="56"/>
                    <a:pt x="86" y="56"/>
                    <a:pt x="86" y="56"/>
                  </a:cubicBezTo>
                  <a:cubicBezTo>
                    <a:pt x="86" y="86"/>
                    <a:pt x="63" y="101"/>
                    <a:pt x="45" y="111"/>
                  </a:cubicBezTo>
                  <a:cubicBezTo>
                    <a:pt x="45" y="111"/>
                    <a:pt x="45" y="111"/>
                    <a:pt x="45" y="111"/>
                  </a:cubicBezTo>
                  <a:cubicBezTo>
                    <a:pt x="42" y="112"/>
                    <a:pt x="40" y="113"/>
                    <a:pt x="37" y="113"/>
                  </a:cubicBezTo>
                  <a:cubicBezTo>
                    <a:pt x="37" y="113"/>
                    <a:pt x="37" y="113"/>
                    <a:pt x="37" y="113"/>
                  </a:cubicBezTo>
                  <a:cubicBezTo>
                    <a:pt x="37" y="113"/>
                    <a:pt x="37" y="113"/>
                    <a:pt x="37" y="113"/>
                  </a:cubicBezTo>
                  <a:close/>
                  <a:moveTo>
                    <a:pt x="37" y="109"/>
                  </a:moveTo>
                  <a:cubicBezTo>
                    <a:pt x="39" y="109"/>
                    <a:pt x="41" y="108"/>
                    <a:pt x="43" y="107"/>
                  </a:cubicBezTo>
                  <a:cubicBezTo>
                    <a:pt x="43" y="107"/>
                    <a:pt x="43" y="107"/>
                    <a:pt x="43" y="107"/>
                  </a:cubicBezTo>
                  <a:cubicBezTo>
                    <a:pt x="61" y="97"/>
                    <a:pt x="82" y="84"/>
                    <a:pt x="82" y="56"/>
                  </a:cubicBezTo>
                  <a:cubicBezTo>
                    <a:pt x="82" y="56"/>
                    <a:pt x="82" y="56"/>
                    <a:pt x="82" y="56"/>
                  </a:cubicBezTo>
                  <a:cubicBezTo>
                    <a:pt x="82" y="84"/>
                    <a:pt x="61" y="97"/>
                    <a:pt x="43" y="107"/>
                  </a:cubicBezTo>
                  <a:cubicBezTo>
                    <a:pt x="43" y="107"/>
                    <a:pt x="43" y="107"/>
                    <a:pt x="43" y="107"/>
                  </a:cubicBezTo>
                  <a:cubicBezTo>
                    <a:pt x="41" y="108"/>
                    <a:pt x="39" y="109"/>
                    <a:pt x="37" y="109"/>
                  </a:cubicBezTo>
                  <a:cubicBezTo>
                    <a:pt x="37" y="109"/>
                    <a:pt x="37" y="109"/>
                    <a:pt x="37" y="109"/>
                  </a:cubicBezTo>
                  <a:cubicBezTo>
                    <a:pt x="37" y="109"/>
                    <a:pt x="37" y="109"/>
                    <a:pt x="37" y="109"/>
                  </a:cubicBezTo>
                  <a:cubicBezTo>
                    <a:pt x="37" y="109"/>
                    <a:pt x="37" y="109"/>
                    <a:pt x="37" y="109"/>
                  </a:cubicBezTo>
                  <a:cubicBezTo>
                    <a:pt x="37" y="109"/>
                    <a:pt x="37" y="109"/>
                    <a:pt x="37" y="109"/>
                  </a:cubicBezTo>
                  <a:cubicBezTo>
                    <a:pt x="37" y="109"/>
                    <a:pt x="37" y="109"/>
                    <a:pt x="37" y="109"/>
                  </a:cubicBezTo>
                  <a:close/>
                  <a:moveTo>
                    <a:pt x="36" y="108"/>
                  </a:moveTo>
                  <a:cubicBezTo>
                    <a:pt x="36" y="108"/>
                    <a:pt x="36" y="108"/>
                    <a:pt x="36" y="108"/>
                  </a:cubicBezTo>
                  <a:cubicBezTo>
                    <a:pt x="36" y="108"/>
                    <a:pt x="36" y="108"/>
                    <a:pt x="36" y="108"/>
                  </a:cubicBezTo>
                  <a:cubicBezTo>
                    <a:pt x="36" y="108"/>
                    <a:pt x="36" y="108"/>
                    <a:pt x="36" y="108"/>
                  </a:cubicBezTo>
                  <a:close/>
                  <a:moveTo>
                    <a:pt x="35" y="108"/>
                  </a:moveTo>
                  <a:cubicBezTo>
                    <a:pt x="34" y="108"/>
                    <a:pt x="32" y="107"/>
                    <a:pt x="30" y="106"/>
                  </a:cubicBezTo>
                  <a:cubicBezTo>
                    <a:pt x="30" y="106"/>
                    <a:pt x="30" y="106"/>
                    <a:pt x="30" y="106"/>
                  </a:cubicBezTo>
                  <a:cubicBezTo>
                    <a:pt x="32" y="107"/>
                    <a:pt x="34" y="108"/>
                    <a:pt x="35" y="108"/>
                  </a:cubicBezTo>
                  <a:close/>
                  <a:moveTo>
                    <a:pt x="37" y="105"/>
                  </a:moveTo>
                  <a:cubicBezTo>
                    <a:pt x="38" y="105"/>
                    <a:pt x="39" y="104"/>
                    <a:pt x="41" y="104"/>
                  </a:cubicBezTo>
                  <a:cubicBezTo>
                    <a:pt x="41" y="104"/>
                    <a:pt x="41" y="104"/>
                    <a:pt x="41" y="104"/>
                  </a:cubicBezTo>
                  <a:cubicBezTo>
                    <a:pt x="59" y="94"/>
                    <a:pt x="78" y="82"/>
                    <a:pt x="78" y="56"/>
                  </a:cubicBezTo>
                  <a:cubicBezTo>
                    <a:pt x="78" y="56"/>
                    <a:pt x="78" y="56"/>
                    <a:pt x="78" y="56"/>
                  </a:cubicBezTo>
                  <a:cubicBezTo>
                    <a:pt x="78" y="56"/>
                    <a:pt x="78" y="56"/>
                    <a:pt x="78" y="56"/>
                  </a:cubicBezTo>
                  <a:cubicBezTo>
                    <a:pt x="78" y="56"/>
                    <a:pt x="78" y="56"/>
                    <a:pt x="78" y="56"/>
                  </a:cubicBezTo>
                  <a:cubicBezTo>
                    <a:pt x="78" y="42"/>
                    <a:pt x="76" y="29"/>
                    <a:pt x="72" y="21"/>
                  </a:cubicBezTo>
                  <a:cubicBezTo>
                    <a:pt x="72" y="21"/>
                    <a:pt x="72" y="21"/>
                    <a:pt x="72" y="21"/>
                  </a:cubicBezTo>
                  <a:cubicBezTo>
                    <a:pt x="67" y="12"/>
                    <a:pt x="62" y="8"/>
                    <a:pt x="53" y="8"/>
                  </a:cubicBezTo>
                  <a:cubicBezTo>
                    <a:pt x="53" y="8"/>
                    <a:pt x="53" y="8"/>
                    <a:pt x="53" y="8"/>
                  </a:cubicBezTo>
                  <a:cubicBezTo>
                    <a:pt x="53" y="8"/>
                    <a:pt x="53" y="8"/>
                    <a:pt x="53" y="8"/>
                  </a:cubicBezTo>
                  <a:cubicBezTo>
                    <a:pt x="43" y="8"/>
                    <a:pt x="31" y="11"/>
                    <a:pt x="22" y="17"/>
                  </a:cubicBezTo>
                  <a:cubicBezTo>
                    <a:pt x="22" y="17"/>
                    <a:pt x="22" y="17"/>
                    <a:pt x="22" y="17"/>
                  </a:cubicBezTo>
                  <a:cubicBezTo>
                    <a:pt x="14" y="23"/>
                    <a:pt x="8" y="32"/>
                    <a:pt x="8" y="45"/>
                  </a:cubicBezTo>
                  <a:cubicBezTo>
                    <a:pt x="8" y="45"/>
                    <a:pt x="8" y="45"/>
                    <a:pt x="8" y="45"/>
                  </a:cubicBezTo>
                  <a:cubicBezTo>
                    <a:pt x="8" y="45"/>
                    <a:pt x="8" y="45"/>
                    <a:pt x="8" y="45"/>
                  </a:cubicBezTo>
                  <a:cubicBezTo>
                    <a:pt x="7" y="57"/>
                    <a:pt x="11" y="72"/>
                    <a:pt x="17" y="85"/>
                  </a:cubicBezTo>
                  <a:cubicBezTo>
                    <a:pt x="17" y="85"/>
                    <a:pt x="17" y="85"/>
                    <a:pt x="17" y="85"/>
                  </a:cubicBezTo>
                  <a:cubicBezTo>
                    <a:pt x="23" y="97"/>
                    <a:pt x="31" y="105"/>
                    <a:pt x="37" y="105"/>
                  </a:cubicBezTo>
                  <a:cubicBezTo>
                    <a:pt x="37" y="105"/>
                    <a:pt x="37" y="105"/>
                    <a:pt x="37" y="105"/>
                  </a:cubicBezTo>
                  <a:cubicBezTo>
                    <a:pt x="37" y="105"/>
                    <a:pt x="37" y="105"/>
                    <a:pt x="37" y="105"/>
                  </a:cubicBezTo>
                  <a:cubicBezTo>
                    <a:pt x="37" y="105"/>
                    <a:pt x="37" y="105"/>
                    <a:pt x="37" y="105"/>
                  </a:cubicBezTo>
                  <a:cubicBezTo>
                    <a:pt x="37" y="105"/>
                    <a:pt x="37" y="105"/>
                    <a:pt x="37" y="105"/>
                  </a:cubicBezTo>
                  <a:close/>
                  <a:moveTo>
                    <a:pt x="14" y="86"/>
                  </a:moveTo>
                  <a:cubicBezTo>
                    <a:pt x="15" y="88"/>
                    <a:pt x="16" y="90"/>
                    <a:pt x="17" y="92"/>
                  </a:cubicBezTo>
                  <a:cubicBezTo>
                    <a:pt x="17" y="92"/>
                    <a:pt x="17" y="92"/>
                    <a:pt x="17" y="92"/>
                  </a:cubicBezTo>
                  <a:cubicBezTo>
                    <a:pt x="16" y="90"/>
                    <a:pt x="15" y="88"/>
                    <a:pt x="14" y="86"/>
                  </a:cubicBezTo>
                  <a:cubicBezTo>
                    <a:pt x="14" y="86"/>
                    <a:pt x="14" y="86"/>
                    <a:pt x="14" y="86"/>
                  </a:cubicBezTo>
                  <a:cubicBezTo>
                    <a:pt x="12" y="82"/>
                    <a:pt x="10" y="78"/>
                    <a:pt x="9" y="74"/>
                  </a:cubicBezTo>
                  <a:cubicBezTo>
                    <a:pt x="9" y="74"/>
                    <a:pt x="9" y="74"/>
                    <a:pt x="9" y="74"/>
                  </a:cubicBezTo>
                  <a:cubicBezTo>
                    <a:pt x="10" y="78"/>
                    <a:pt x="12" y="82"/>
                    <a:pt x="14" y="86"/>
                  </a:cubicBezTo>
                  <a:close/>
                  <a:moveTo>
                    <a:pt x="82" y="56"/>
                  </a:moveTo>
                  <a:cubicBezTo>
                    <a:pt x="82" y="56"/>
                    <a:pt x="82" y="56"/>
                    <a:pt x="82" y="56"/>
                  </a:cubicBezTo>
                  <a:cubicBezTo>
                    <a:pt x="82" y="56"/>
                    <a:pt x="82" y="56"/>
                    <a:pt x="82" y="56"/>
                  </a:cubicBezTo>
                  <a:cubicBezTo>
                    <a:pt x="82" y="43"/>
                    <a:pt x="80" y="31"/>
                    <a:pt x="76" y="21"/>
                  </a:cubicBezTo>
                  <a:cubicBezTo>
                    <a:pt x="76" y="21"/>
                    <a:pt x="76" y="21"/>
                    <a:pt x="76" y="21"/>
                  </a:cubicBezTo>
                  <a:cubicBezTo>
                    <a:pt x="80" y="31"/>
                    <a:pt x="82" y="43"/>
                    <a:pt x="82" y="56"/>
                  </a:cubicBezTo>
                  <a:close/>
                  <a:moveTo>
                    <a:pt x="4" y="45"/>
                  </a:moveTo>
                  <a:cubicBezTo>
                    <a:pt x="4" y="45"/>
                    <a:pt x="4" y="45"/>
                    <a:pt x="4" y="45"/>
                  </a:cubicBezTo>
                  <a:cubicBezTo>
                    <a:pt x="4" y="45"/>
                    <a:pt x="4" y="45"/>
                    <a:pt x="4" y="45"/>
                  </a:cubicBezTo>
                  <a:cubicBezTo>
                    <a:pt x="4" y="45"/>
                    <a:pt x="4" y="45"/>
                    <a:pt x="4" y="45"/>
                  </a:cubicBezTo>
                  <a:cubicBezTo>
                    <a:pt x="4" y="45"/>
                    <a:pt x="4" y="45"/>
                    <a:pt x="4" y="45"/>
                  </a:cubicBezTo>
                  <a:cubicBezTo>
                    <a:pt x="4" y="40"/>
                    <a:pt x="4" y="35"/>
                    <a:pt x="6" y="31"/>
                  </a:cubicBezTo>
                  <a:cubicBezTo>
                    <a:pt x="6" y="31"/>
                    <a:pt x="6" y="31"/>
                    <a:pt x="6" y="31"/>
                  </a:cubicBezTo>
                  <a:cubicBezTo>
                    <a:pt x="4" y="35"/>
                    <a:pt x="4" y="40"/>
                    <a:pt x="4" y="45"/>
                  </a:cubicBezTo>
                  <a:close/>
                  <a:moveTo>
                    <a:pt x="76" y="21"/>
                  </a:moveTo>
                  <a:cubicBezTo>
                    <a:pt x="76" y="21"/>
                    <a:pt x="76" y="21"/>
                    <a:pt x="76" y="21"/>
                  </a:cubicBezTo>
                  <a:cubicBezTo>
                    <a:pt x="76" y="21"/>
                    <a:pt x="76" y="21"/>
                    <a:pt x="76" y="21"/>
                  </a:cubicBezTo>
                  <a:cubicBezTo>
                    <a:pt x="76" y="21"/>
                    <a:pt x="76" y="21"/>
                    <a:pt x="76" y="21"/>
                  </a:cubicBezTo>
                  <a:close/>
                  <a:moveTo>
                    <a:pt x="75" y="18"/>
                  </a:moveTo>
                  <a:cubicBezTo>
                    <a:pt x="75" y="18"/>
                    <a:pt x="75" y="18"/>
                    <a:pt x="75" y="18"/>
                  </a:cubicBezTo>
                  <a:cubicBezTo>
                    <a:pt x="75" y="18"/>
                    <a:pt x="75" y="18"/>
                    <a:pt x="75" y="18"/>
                  </a:cubicBezTo>
                  <a:cubicBezTo>
                    <a:pt x="75" y="18"/>
                    <a:pt x="75" y="18"/>
                    <a:pt x="75" y="18"/>
                  </a:cubicBezTo>
                  <a:close/>
                  <a:moveTo>
                    <a:pt x="75" y="18"/>
                  </a:moveTo>
                  <a:cubicBezTo>
                    <a:pt x="75" y="18"/>
                    <a:pt x="75" y="18"/>
                    <a:pt x="75" y="18"/>
                  </a:cubicBezTo>
                  <a:cubicBezTo>
                    <a:pt x="75" y="18"/>
                    <a:pt x="75" y="18"/>
                    <a:pt x="75" y="18"/>
                  </a:cubicBezTo>
                  <a:cubicBezTo>
                    <a:pt x="75" y="18"/>
                    <a:pt x="75" y="18"/>
                    <a:pt x="75" y="18"/>
                  </a:cubicBezTo>
                  <a:close/>
                  <a:moveTo>
                    <a:pt x="75" y="18"/>
                  </a:moveTo>
                  <a:cubicBezTo>
                    <a:pt x="70" y="9"/>
                    <a:pt x="63" y="4"/>
                    <a:pt x="53" y="4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53" y="3"/>
                    <a:pt x="53" y="3"/>
                    <a:pt x="53" y="3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52" y="4"/>
                    <a:pt x="51" y="4"/>
                    <a:pt x="51" y="4"/>
                  </a:cubicBezTo>
                  <a:cubicBezTo>
                    <a:pt x="51" y="4"/>
                    <a:pt x="51" y="4"/>
                    <a:pt x="51" y="4"/>
                  </a:cubicBezTo>
                  <a:cubicBezTo>
                    <a:pt x="51" y="4"/>
                    <a:pt x="52" y="4"/>
                    <a:pt x="53" y="4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63" y="4"/>
                    <a:pt x="70" y="9"/>
                    <a:pt x="75" y="18"/>
                  </a:cubicBezTo>
                  <a:close/>
                  <a:moveTo>
                    <a:pt x="21" y="15"/>
                  </a:moveTo>
                  <a:cubicBezTo>
                    <a:pt x="20" y="14"/>
                    <a:pt x="20" y="14"/>
                    <a:pt x="20" y="14"/>
                  </a:cubicBezTo>
                  <a:cubicBezTo>
                    <a:pt x="20" y="14"/>
                    <a:pt x="20" y="14"/>
                    <a:pt x="20" y="14"/>
                  </a:cubicBezTo>
                  <a:cubicBezTo>
                    <a:pt x="20" y="14"/>
                    <a:pt x="20" y="14"/>
                    <a:pt x="20" y="14"/>
                  </a:cubicBezTo>
                  <a:cubicBezTo>
                    <a:pt x="21" y="15"/>
                    <a:pt x="21" y="15"/>
                    <a:pt x="21" y="1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4" name="Freeform 1860">
              <a:extLst>
                <a:ext uri="{FF2B5EF4-FFF2-40B4-BE49-F238E27FC236}">
                  <a16:creationId xmlns="" xmlns:a16="http://schemas.microsoft.com/office/drawing/2014/main" id="{8D7816F5-F7D8-4AEC-BB2E-341E2E2305DF}"/>
                </a:ext>
              </a:extLst>
            </p:cNvPr>
            <p:cNvSpPr/>
            <p:nvPr/>
          </p:nvSpPr>
          <p:spPr bwMode="auto">
            <a:xfrm>
              <a:off x="7531102" y="5711826"/>
              <a:ext cx="128588" cy="122238"/>
            </a:xfrm>
            <a:custGeom>
              <a:avLst/>
              <a:gdLst>
                <a:gd name="T0" fmla="*/ 55 w 74"/>
                <a:gd name="T1" fmla="*/ 67 h 70"/>
                <a:gd name="T2" fmla="*/ 70 w 74"/>
                <a:gd name="T3" fmla="*/ 58 h 70"/>
                <a:gd name="T4" fmla="*/ 70 w 74"/>
                <a:gd name="T5" fmla="*/ 56 h 70"/>
                <a:gd name="T6" fmla="*/ 70 w 74"/>
                <a:gd name="T7" fmla="*/ 56 h 70"/>
                <a:gd name="T8" fmla="*/ 50 w 74"/>
                <a:gd name="T9" fmla="*/ 6 h 70"/>
                <a:gd name="T10" fmla="*/ 50 w 74"/>
                <a:gd name="T11" fmla="*/ 6 h 70"/>
                <a:gd name="T12" fmla="*/ 41 w 74"/>
                <a:gd name="T13" fmla="*/ 4 h 70"/>
                <a:gd name="T14" fmla="*/ 41 w 74"/>
                <a:gd name="T15" fmla="*/ 4 h 70"/>
                <a:gd name="T16" fmla="*/ 2 w 74"/>
                <a:gd name="T17" fmla="*/ 11 h 70"/>
                <a:gd name="T18" fmla="*/ 2 w 74"/>
                <a:gd name="T19" fmla="*/ 11 h 70"/>
                <a:gd name="T20" fmla="*/ 0 w 74"/>
                <a:gd name="T21" fmla="*/ 7 h 70"/>
                <a:gd name="T22" fmla="*/ 41 w 74"/>
                <a:gd name="T23" fmla="*/ 0 h 70"/>
                <a:gd name="T24" fmla="*/ 41 w 74"/>
                <a:gd name="T25" fmla="*/ 0 h 70"/>
                <a:gd name="T26" fmla="*/ 53 w 74"/>
                <a:gd name="T27" fmla="*/ 3 h 70"/>
                <a:gd name="T28" fmla="*/ 53 w 74"/>
                <a:gd name="T29" fmla="*/ 3 h 70"/>
                <a:gd name="T30" fmla="*/ 74 w 74"/>
                <a:gd name="T31" fmla="*/ 56 h 70"/>
                <a:gd name="T32" fmla="*/ 74 w 74"/>
                <a:gd name="T33" fmla="*/ 56 h 70"/>
                <a:gd name="T34" fmla="*/ 72 w 74"/>
                <a:gd name="T35" fmla="*/ 62 h 70"/>
                <a:gd name="T36" fmla="*/ 72 w 74"/>
                <a:gd name="T37" fmla="*/ 62 h 70"/>
                <a:gd name="T38" fmla="*/ 72 w 74"/>
                <a:gd name="T39" fmla="*/ 62 h 70"/>
                <a:gd name="T40" fmla="*/ 57 w 74"/>
                <a:gd name="T41" fmla="*/ 70 h 70"/>
                <a:gd name="T42" fmla="*/ 57 w 74"/>
                <a:gd name="T43" fmla="*/ 70 h 70"/>
                <a:gd name="T44" fmla="*/ 55 w 74"/>
                <a:gd name="T45" fmla="*/ 67 h 7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</a:cxnLst>
              <a:rect l="0" t="0" r="r" b="b"/>
              <a:pathLst>
                <a:path w="74" h="70">
                  <a:moveTo>
                    <a:pt x="55" y="67"/>
                  </a:moveTo>
                  <a:cubicBezTo>
                    <a:pt x="70" y="58"/>
                    <a:pt x="70" y="58"/>
                    <a:pt x="70" y="58"/>
                  </a:cubicBezTo>
                  <a:cubicBezTo>
                    <a:pt x="70" y="58"/>
                    <a:pt x="70" y="57"/>
                    <a:pt x="70" y="56"/>
                  </a:cubicBezTo>
                  <a:cubicBezTo>
                    <a:pt x="70" y="56"/>
                    <a:pt x="70" y="56"/>
                    <a:pt x="70" y="56"/>
                  </a:cubicBezTo>
                  <a:cubicBezTo>
                    <a:pt x="71" y="45"/>
                    <a:pt x="55" y="12"/>
                    <a:pt x="50" y="6"/>
                  </a:cubicBezTo>
                  <a:cubicBezTo>
                    <a:pt x="50" y="6"/>
                    <a:pt x="50" y="6"/>
                    <a:pt x="50" y="6"/>
                  </a:cubicBezTo>
                  <a:cubicBezTo>
                    <a:pt x="49" y="5"/>
                    <a:pt x="46" y="4"/>
                    <a:pt x="41" y="4"/>
                  </a:cubicBezTo>
                  <a:cubicBezTo>
                    <a:pt x="41" y="4"/>
                    <a:pt x="41" y="4"/>
                    <a:pt x="41" y="4"/>
                  </a:cubicBezTo>
                  <a:cubicBezTo>
                    <a:pt x="27" y="4"/>
                    <a:pt x="2" y="11"/>
                    <a:pt x="2" y="11"/>
                  </a:cubicBezTo>
                  <a:cubicBezTo>
                    <a:pt x="2" y="11"/>
                    <a:pt x="2" y="11"/>
                    <a:pt x="2" y="11"/>
                  </a:cubicBezTo>
                  <a:cubicBezTo>
                    <a:pt x="0" y="7"/>
                    <a:pt x="0" y="7"/>
                    <a:pt x="0" y="7"/>
                  </a:cubicBezTo>
                  <a:cubicBezTo>
                    <a:pt x="1" y="7"/>
                    <a:pt x="26" y="0"/>
                    <a:pt x="41" y="0"/>
                  </a:cubicBezTo>
                  <a:cubicBezTo>
                    <a:pt x="41" y="0"/>
                    <a:pt x="41" y="0"/>
                    <a:pt x="41" y="0"/>
                  </a:cubicBezTo>
                  <a:cubicBezTo>
                    <a:pt x="46" y="0"/>
                    <a:pt x="51" y="0"/>
                    <a:pt x="53" y="3"/>
                  </a:cubicBezTo>
                  <a:cubicBezTo>
                    <a:pt x="53" y="3"/>
                    <a:pt x="53" y="3"/>
                    <a:pt x="53" y="3"/>
                  </a:cubicBezTo>
                  <a:cubicBezTo>
                    <a:pt x="59" y="11"/>
                    <a:pt x="74" y="43"/>
                    <a:pt x="74" y="56"/>
                  </a:cubicBezTo>
                  <a:cubicBezTo>
                    <a:pt x="74" y="56"/>
                    <a:pt x="74" y="56"/>
                    <a:pt x="74" y="56"/>
                  </a:cubicBezTo>
                  <a:cubicBezTo>
                    <a:pt x="74" y="58"/>
                    <a:pt x="74" y="60"/>
                    <a:pt x="72" y="62"/>
                  </a:cubicBezTo>
                  <a:cubicBezTo>
                    <a:pt x="72" y="62"/>
                    <a:pt x="72" y="62"/>
                    <a:pt x="72" y="62"/>
                  </a:cubicBezTo>
                  <a:cubicBezTo>
                    <a:pt x="72" y="62"/>
                    <a:pt x="72" y="62"/>
                    <a:pt x="72" y="62"/>
                  </a:cubicBezTo>
                  <a:cubicBezTo>
                    <a:pt x="57" y="70"/>
                    <a:pt x="57" y="70"/>
                    <a:pt x="57" y="70"/>
                  </a:cubicBezTo>
                  <a:cubicBezTo>
                    <a:pt x="57" y="70"/>
                    <a:pt x="57" y="70"/>
                    <a:pt x="57" y="70"/>
                  </a:cubicBezTo>
                  <a:cubicBezTo>
                    <a:pt x="55" y="67"/>
                    <a:pt x="55" y="67"/>
                    <a:pt x="55" y="6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5" name="Freeform 1861">
              <a:extLst>
                <a:ext uri="{FF2B5EF4-FFF2-40B4-BE49-F238E27FC236}">
                  <a16:creationId xmlns="" xmlns:a16="http://schemas.microsoft.com/office/drawing/2014/main" id="{4986AF99-24C1-4655-9F4B-9FF50FC28F9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527927" y="5708651"/>
              <a:ext cx="134938" cy="139700"/>
            </a:xfrm>
            <a:custGeom>
              <a:avLst/>
              <a:gdLst>
                <a:gd name="T0" fmla="*/ 57 w 78"/>
                <a:gd name="T1" fmla="*/ 69 h 80"/>
                <a:gd name="T2" fmla="*/ 57 w 78"/>
                <a:gd name="T3" fmla="*/ 69 h 80"/>
                <a:gd name="T4" fmla="*/ 54 w 78"/>
                <a:gd name="T5" fmla="*/ 68 h 80"/>
                <a:gd name="T6" fmla="*/ 70 w 78"/>
                <a:gd name="T7" fmla="*/ 58 h 80"/>
                <a:gd name="T8" fmla="*/ 70 w 78"/>
                <a:gd name="T9" fmla="*/ 58 h 80"/>
                <a:gd name="T10" fmla="*/ 70 w 78"/>
                <a:gd name="T11" fmla="*/ 58 h 80"/>
                <a:gd name="T12" fmla="*/ 50 w 78"/>
                <a:gd name="T13" fmla="*/ 9 h 80"/>
                <a:gd name="T14" fmla="*/ 50 w 78"/>
                <a:gd name="T15" fmla="*/ 9 h 80"/>
                <a:gd name="T16" fmla="*/ 50 w 78"/>
                <a:gd name="T17" fmla="*/ 9 h 80"/>
                <a:gd name="T18" fmla="*/ 50 w 78"/>
                <a:gd name="T19" fmla="*/ 9 h 80"/>
                <a:gd name="T20" fmla="*/ 49 w 78"/>
                <a:gd name="T21" fmla="*/ 8 h 80"/>
                <a:gd name="T22" fmla="*/ 44 w 78"/>
                <a:gd name="T23" fmla="*/ 8 h 80"/>
                <a:gd name="T24" fmla="*/ 44 w 78"/>
                <a:gd name="T25" fmla="*/ 8 h 80"/>
                <a:gd name="T26" fmla="*/ 43 w 78"/>
                <a:gd name="T27" fmla="*/ 8 h 80"/>
                <a:gd name="T28" fmla="*/ 5 w 78"/>
                <a:gd name="T29" fmla="*/ 15 h 80"/>
                <a:gd name="T30" fmla="*/ 3 w 78"/>
                <a:gd name="T31" fmla="*/ 18 h 80"/>
                <a:gd name="T32" fmla="*/ 2 w 78"/>
                <a:gd name="T33" fmla="*/ 7 h 80"/>
                <a:gd name="T34" fmla="*/ 2 w 78"/>
                <a:gd name="T35" fmla="*/ 7 h 80"/>
                <a:gd name="T36" fmla="*/ 3 w 78"/>
                <a:gd name="T37" fmla="*/ 7 h 80"/>
                <a:gd name="T38" fmla="*/ 6 w 78"/>
                <a:gd name="T39" fmla="*/ 6 h 80"/>
                <a:gd name="T40" fmla="*/ 17 w 78"/>
                <a:gd name="T41" fmla="*/ 4 h 80"/>
                <a:gd name="T42" fmla="*/ 43 w 78"/>
                <a:gd name="T43" fmla="*/ 0 h 80"/>
                <a:gd name="T44" fmla="*/ 57 w 78"/>
                <a:gd name="T45" fmla="*/ 4 h 80"/>
                <a:gd name="T46" fmla="*/ 78 w 78"/>
                <a:gd name="T47" fmla="*/ 58 h 80"/>
                <a:gd name="T48" fmla="*/ 76 w 78"/>
                <a:gd name="T49" fmla="*/ 65 h 80"/>
                <a:gd name="T50" fmla="*/ 61 w 78"/>
                <a:gd name="T51" fmla="*/ 73 h 80"/>
                <a:gd name="T52" fmla="*/ 55 w 78"/>
                <a:gd name="T53" fmla="*/ 70 h 80"/>
                <a:gd name="T54" fmla="*/ 73 w 78"/>
                <a:gd name="T55" fmla="*/ 62 h 80"/>
                <a:gd name="T56" fmla="*/ 73 w 78"/>
                <a:gd name="T57" fmla="*/ 62 h 80"/>
                <a:gd name="T58" fmla="*/ 60 w 78"/>
                <a:gd name="T59" fmla="*/ 69 h 80"/>
                <a:gd name="T60" fmla="*/ 74 w 78"/>
                <a:gd name="T61" fmla="*/ 61 h 80"/>
                <a:gd name="T62" fmla="*/ 74 w 78"/>
                <a:gd name="T63" fmla="*/ 58 h 80"/>
                <a:gd name="T64" fmla="*/ 54 w 78"/>
                <a:gd name="T65" fmla="*/ 7 h 80"/>
                <a:gd name="T66" fmla="*/ 53 w 78"/>
                <a:gd name="T67" fmla="*/ 7 h 80"/>
                <a:gd name="T68" fmla="*/ 74 w 78"/>
                <a:gd name="T69" fmla="*/ 58 h 80"/>
                <a:gd name="T70" fmla="*/ 74 w 78"/>
                <a:gd name="T71" fmla="*/ 58 h 80"/>
                <a:gd name="T72" fmla="*/ 74 w 78"/>
                <a:gd name="T73" fmla="*/ 58 h 80"/>
                <a:gd name="T74" fmla="*/ 48 w 78"/>
                <a:gd name="T75" fmla="*/ 4 h 80"/>
                <a:gd name="T76" fmla="*/ 44 w 78"/>
                <a:gd name="T77" fmla="*/ 4 h 8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78" h="80">
                  <a:moveTo>
                    <a:pt x="55" y="70"/>
                  </a:moveTo>
                  <a:cubicBezTo>
                    <a:pt x="57" y="69"/>
                    <a:pt x="57" y="69"/>
                    <a:pt x="57" y="69"/>
                  </a:cubicBezTo>
                  <a:cubicBezTo>
                    <a:pt x="58" y="70"/>
                    <a:pt x="58" y="70"/>
                    <a:pt x="58" y="70"/>
                  </a:cubicBezTo>
                  <a:cubicBezTo>
                    <a:pt x="57" y="69"/>
                    <a:pt x="57" y="69"/>
                    <a:pt x="57" y="69"/>
                  </a:cubicBezTo>
                  <a:cubicBezTo>
                    <a:pt x="55" y="70"/>
                    <a:pt x="55" y="70"/>
                    <a:pt x="55" y="70"/>
                  </a:cubicBezTo>
                  <a:cubicBezTo>
                    <a:pt x="54" y="68"/>
                    <a:pt x="54" y="68"/>
                    <a:pt x="54" y="68"/>
                  </a:cubicBezTo>
                  <a:cubicBezTo>
                    <a:pt x="70" y="59"/>
                    <a:pt x="70" y="59"/>
                    <a:pt x="70" y="59"/>
                  </a:cubicBezTo>
                  <a:cubicBezTo>
                    <a:pt x="70" y="59"/>
                    <a:pt x="70" y="58"/>
                    <a:pt x="70" y="58"/>
                  </a:cubicBezTo>
                  <a:cubicBezTo>
                    <a:pt x="70" y="58"/>
                    <a:pt x="70" y="58"/>
                    <a:pt x="70" y="58"/>
                  </a:cubicBezTo>
                  <a:cubicBezTo>
                    <a:pt x="70" y="58"/>
                    <a:pt x="70" y="58"/>
                    <a:pt x="70" y="58"/>
                  </a:cubicBezTo>
                  <a:cubicBezTo>
                    <a:pt x="70" y="58"/>
                    <a:pt x="70" y="58"/>
                    <a:pt x="70" y="58"/>
                  </a:cubicBezTo>
                  <a:cubicBezTo>
                    <a:pt x="70" y="58"/>
                    <a:pt x="70" y="58"/>
                    <a:pt x="70" y="58"/>
                  </a:cubicBezTo>
                  <a:cubicBezTo>
                    <a:pt x="70" y="58"/>
                    <a:pt x="70" y="58"/>
                    <a:pt x="70" y="58"/>
                  </a:cubicBezTo>
                  <a:cubicBezTo>
                    <a:pt x="71" y="48"/>
                    <a:pt x="55" y="15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49" y="8"/>
                    <a:pt x="49" y="8"/>
                  </a:cubicBezTo>
                  <a:cubicBezTo>
                    <a:pt x="49" y="8"/>
                    <a:pt x="49" y="8"/>
                    <a:pt x="49" y="8"/>
                  </a:cubicBezTo>
                  <a:cubicBezTo>
                    <a:pt x="48" y="8"/>
                    <a:pt x="46" y="8"/>
                    <a:pt x="44" y="8"/>
                  </a:cubicBezTo>
                  <a:cubicBezTo>
                    <a:pt x="44" y="8"/>
                    <a:pt x="44" y="8"/>
                    <a:pt x="44" y="8"/>
                  </a:cubicBezTo>
                  <a:cubicBezTo>
                    <a:pt x="44" y="8"/>
                    <a:pt x="44" y="8"/>
                    <a:pt x="44" y="8"/>
                  </a:cubicBezTo>
                  <a:cubicBezTo>
                    <a:pt x="44" y="8"/>
                    <a:pt x="44" y="8"/>
                    <a:pt x="44" y="8"/>
                  </a:cubicBezTo>
                  <a:cubicBezTo>
                    <a:pt x="43" y="8"/>
                    <a:pt x="43" y="8"/>
                    <a:pt x="43" y="8"/>
                  </a:cubicBezTo>
                  <a:cubicBezTo>
                    <a:pt x="43" y="8"/>
                    <a:pt x="43" y="8"/>
                    <a:pt x="43" y="8"/>
                  </a:cubicBezTo>
                  <a:cubicBezTo>
                    <a:pt x="43" y="8"/>
                    <a:pt x="43" y="8"/>
                    <a:pt x="43" y="8"/>
                  </a:cubicBezTo>
                  <a:cubicBezTo>
                    <a:pt x="31" y="8"/>
                    <a:pt x="9" y="14"/>
                    <a:pt x="5" y="15"/>
                  </a:cubicBezTo>
                  <a:cubicBezTo>
                    <a:pt x="5" y="15"/>
                    <a:pt x="5" y="15"/>
                    <a:pt x="5" y="15"/>
                  </a:cubicBezTo>
                  <a:cubicBezTo>
                    <a:pt x="3" y="18"/>
                    <a:pt x="3" y="18"/>
                    <a:pt x="3" y="18"/>
                  </a:cubicBezTo>
                  <a:cubicBezTo>
                    <a:pt x="0" y="8"/>
                    <a:pt x="0" y="8"/>
                    <a:pt x="0" y="8"/>
                  </a:cubicBezTo>
                  <a:cubicBezTo>
                    <a:pt x="2" y="7"/>
                    <a:pt x="2" y="7"/>
                    <a:pt x="2" y="7"/>
                  </a:cubicBezTo>
                  <a:cubicBezTo>
                    <a:pt x="2" y="7"/>
                    <a:pt x="2" y="7"/>
                    <a:pt x="2" y="7"/>
                  </a:cubicBezTo>
                  <a:cubicBezTo>
                    <a:pt x="2" y="7"/>
                    <a:pt x="2" y="7"/>
                    <a:pt x="2" y="7"/>
                  </a:cubicBezTo>
                  <a:cubicBezTo>
                    <a:pt x="2" y="7"/>
                    <a:pt x="3" y="7"/>
                    <a:pt x="3" y="7"/>
                  </a:cubicBezTo>
                  <a:cubicBezTo>
                    <a:pt x="3" y="7"/>
                    <a:pt x="3" y="7"/>
                    <a:pt x="3" y="7"/>
                  </a:cubicBezTo>
                  <a:cubicBezTo>
                    <a:pt x="4" y="7"/>
                    <a:pt x="5" y="7"/>
                    <a:pt x="6" y="6"/>
                  </a:cubicBezTo>
                  <a:cubicBezTo>
                    <a:pt x="6" y="6"/>
                    <a:pt x="6" y="6"/>
                    <a:pt x="6" y="6"/>
                  </a:cubicBezTo>
                  <a:cubicBezTo>
                    <a:pt x="9" y="6"/>
                    <a:pt x="12" y="5"/>
                    <a:pt x="17" y="4"/>
                  </a:cubicBezTo>
                  <a:cubicBezTo>
                    <a:pt x="17" y="4"/>
                    <a:pt x="17" y="4"/>
                    <a:pt x="17" y="4"/>
                  </a:cubicBezTo>
                  <a:cubicBezTo>
                    <a:pt x="25" y="2"/>
                    <a:pt x="35" y="0"/>
                    <a:pt x="43" y="0"/>
                  </a:cubicBezTo>
                  <a:cubicBezTo>
                    <a:pt x="43" y="0"/>
                    <a:pt x="43" y="0"/>
                    <a:pt x="43" y="0"/>
                  </a:cubicBezTo>
                  <a:cubicBezTo>
                    <a:pt x="48" y="0"/>
                    <a:pt x="53" y="0"/>
                    <a:pt x="57" y="4"/>
                  </a:cubicBezTo>
                  <a:cubicBezTo>
                    <a:pt x="57" y="4"/>
                    <a:pt x="57" y="4"/>
                    <a:pt x="57" y="4"/>
                  </a:cubicBezTo>
                  <a:cubicBezTo>
                    <a:pt x="63" y="13"/>
                    <a:pt x="78" y="43"/>
                    <a:pt x="78" y="58"/>
                  </a:cubicBezTo>
                  <a:cubicBezTo>
                    <a:pt x="78" y="58"/>
                    <a:pt x="78" y="58"/>
                    <a:pt x="78" y="58"/>
                  </a:cubicBezTo>
                  <a:cubicBezTo>
                    <a:pt x="78" y="60"/>
                    <a:pt x="78" y="63"/>
                    <a:pt x="76" y="65"/>
                  </a:cubicBezTo>
                  <a:cubicBezTo>
                    <a:pt x="76" y="65"/>
                    <a:pt x="76" y="65"/>
                    <a:pt x="76" y="65"/>
                  </a:cubicBezTo>
                  <a:cubicBezTo>
                    <a:pt x="75" y="65"/>
                    <a:pt x="75" y="65"/>
                    <a:pt x="75" y="65"/>
                  </a:cubicBezTo>
                  <a:cubicBezTo>
                    <a:pt x="61" y="73"/>
                    <a:pt x="61" y="73"/>
                    <a:pt x="61" y="73"/>
                  </a:cubicBezTo>
                  <a:cubicBezTo>
                    <a:pt x="61" y="80"/>
                    <a:pt x="61" y="80"/>
                    <a:pt x="61" y="80"/>
                  </a:cubicBezTo>
                  <a:cubicBezTo>
                    <a:pt x="55" y="70"/>
                    <a:pt x="55" y="70"/>
                    <a:pt x="55" y="70"/>
                  </a:cubicBezTo>
                  <a:close/>
                  <a:moveTo>
                    <a:pt x="60" y="69"/>
                  </a:moveTo>
                  <a:cubicBezTo>
                    <a:pt x="73" y="62"/>
                    <a:pt x="73" y="62"/>
                    <a:pt x="73" y="62"/>
                  </a:cubicBezTo>
                  <a:cubicBezTo>
                    <a:pt x="73" y="62"/>
                    <a:pt x="73" y="62"/>
                    <a:pt x="73" y="62"/>
                  </a:cubicBezTo>
                  <a:cubicBezTo>
                    <a:pt x="73" y="62"/>
                    <a:pt x="73" y="62"/>
                    <a:pt x="73" y="62"/>
                  </a:cubicBezTo>
                  <a:cubicBezTo>
                    <a:pt x="73" y="62"/>
                    <a:pt x="73" y="62"/>
                    <a:pt x="73" y="62"/>
                  </a:cubicBezTo>
                  <a:cubicBezTo>
                    <a:pt x="60" y="69"/>
                    <a:pt x="60" y="69"/>
                    <a:pt x="60" y="69"/>
                  </a:cubicBezTo>
                  <a:cubicBezTo>
                    <a:pt x="60" y="69"/>
                    <a:pt x="60" y="69"/>
                    <a:pt x="60" y="69"/>
                  </a:cubicBezTo>
                  <a:close/>
                  <a:moveTo>
                    <a:pt x="74" y="61"/>
                  </a:moveTo>
                  <a:cubicBezTo>
                    <a:pt x="74" y="60"/>
                    <a:pt x="74" y="59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46"/>
                    <a:pt x="59" y="14"/>
                    <a:pt x="54" y="7"/>
                  </a:cubicBezTo>
                  <a:cubicBezTo>
                    <a:pt x="54" y="7"/>
                    <a:pt x="54" y="7"/>
                    <a:pt x="54" y="7"/>
                  </a:cubicBezTo>
                  <a:cubicBezTo>
                    <a:pt x="54" y="7"/>
                    <a:pt x="53" y="7"/>
                    <a:pt x="53" y="7"/>
                  </a:cubicBezTo>
                  <a:cubicBezTo>
                    <a:pt x="53" y="7"/>
                    <a:pt x="53" y="7"/>
                    <a:pt x="53" y="7"/>
                  </a:cubicBezTo>
                  <a:cubicBezTo>
                    <a:pt x="59" y="14"/>
                    <a:pt x="74" y="45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60"/>
                    <a:pt x="74" y="60"/>
                    <a:pt x="74" y="61"/>
                  </a:cubicBezTo>
                  <a:close/>
                  <a:moveTo>
                    <a:pt x="48" y="4"/>
                  </a:moveTo>
                  <a:cubicBezTo>
                    <a:pt x="47" y="4"/>
                    <a:pt x="46" y="4"/>
                    <a:pt x="44" y="4"/>
                  </a:cubicBezTo>
                  <a:cubicBezTo>
                    <a:pt x="44" y="4"/>
                    <a:pt x="44" y="4"/>
                    <a:pt x="44" y="4"/>
                  </a:cubicBezTo>
                  <a:cubicBezTo>
                    <a:pt x="46" y="4"/>
                    <a:pt x="47" y="4"/>
                    <a:pt x="48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6" name="Freeform 1862">
              <a:extLst>
                <a:ext uri="{FF2B5EF4-FFF2-40B4-BE49-F238E27FC236}">
                  <a16:creationId xmlns="" xmlns:a16="http://schemas.microsoft.com/office/drawing/2014/main" id="{C581179A-5730-404B-972E-C6A6CBBDBEEA}"/>
                </a:ext>
              </a:extLst>
            </p:cNvPr>
            <p:cNvSpPr/>
            <p:nvPr/>
          </p:nvSpPr>
          <p:spPr bwMode="auto">
            <a:xfrm>
              <a:off x="7646989" y="5818188"/>
              <a:ext cx="7938" cy="20638"/>
            </a:xfrm>
            <a:custGeom>
              <a:avLst/>
              <a:gdLst>
                <a:gd name="T0" fmla="*/ 0 w 5"/>
                <a:gd name="T1" fmla="*/ 13 h 13"/>
                <a:gd name="T2" fmla="*/ 0 w 5"/>
                <a:gd name="T3" fmla="*/ 0 h 13"/>
                <a:gd name="T4" fmla="*/ 5 w 5"/>
                <a:gd name="T5" fmla="*/ 0 h 13"/>
                <a:gd name="T6" fmla="*/ 5 w 5"/>
                <a:gd name="T7" fmla="*/ 13 h 13"/>
                <a:gd name="T8" fmla="*/ 0 w 5"/>
                <a:gd name="T9" fmla="*/ 13 h 13"/>
                <a:gd name="T10" fmla="*/ 0 w 5"/>
                <a:gd name="T11" fmla="*/ 13 h 1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" h="13">
                  <a:moveTo>
                    <a:pt x="0" y="13"/>
                  </a:moveTo>
                  <a:lnTo>
                    <a:pt x="0" y="0"/>
                  </a:lnTo>
                  <a:lnTo>
                    <a:pt x="5" y="0"/>
                  </a:lnTo>
                  <a:lnTo>
                    <a:pt x="5" y="13"/>
                  </a:lnTo>
                  <a:lnTo>
                    <a:pt x="0" y="13"/>
                  </a:lnTo>
                  <a:lnTo>
                    <a:pt x="0" y="1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7" name="Freeform 1863">
              <a:extLst>
                <a:ext uri="{FF2B5EF4-FFF2-40B4-BE49-F238E27FC236}">
                  <a16:creationId xmlns="" xmlns:a16="http://schemas.microsoft.com/office/drawing/2014/main" id="{2F438CA9-E2E8-4010-ADD3-512C76DFEFF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643814" y="5815013"/>
              <a:ext cx="14288" cy="28575"/>
            </a:xfrm>
            <a:custGeom>
              <a:avLst/>
              <a:gdLst>
                <a:gd name="T0" fmla="*/ 7 w 9"/>
                <a:gd name="T1" fmla="*/ 18 h 18"/>
                <a:gd name="T2" fmla="*/ 2 w 9"/>
                <a:gd name="T3" fmla="*/ 18 h 18"/>
                <a:gd name="T4" fmla="*/ 2 w 9"/>
                <a:gd name="T5" fmla="*/ 15 h 18"/>
                <a:gd name="T6" fmla="*/ 4 w 9"/>
                <a:gd name="T7" fmla="*/ 15 h 18"/>
                <a:gd name="T8" fmla="*/ 2 w 9"/>
                <a:gd name="T9" fmla="*/ 15 h 18"/>
                <a:gd name="T10" fmla="*/ 2 w 9"/>
                <a:gd name="T11" fmla="*/ 18 h 18"/>
                <a:gd name="T12" fmla="*/ 0 w 9"/>
                <a:gd name="T13" fmla="*/ 18 h 18"/>
                <a:gd name="T14" fmla="*/ 0 w 9"/>
                <a:gd name="T15" fmla="*/ 0 h 18"/>
                <a:gd name="T16" fmla="*/ 9 w 9"/>
                <a:gd name="T17" fmla="*/ 0 h 18"/>
                <a:gd name="T18" fmla="*/ 9 w 9"/>
                <a:gd name="T19" fmla="*/ 18 h 18"/>
                <a:gd name="T20" fmla="*/ 7 w 9"/>
                <a:gd name="T21" fmla="*/ 18 h 18"/>
                <a:gd name="T22" fmla="*/ 7 w 9"/>
                <a:gd name="T23" fmla="*/ 18 h 18"/>
                <a:gd name="T24" fmla="*/ 4 w 9"/>
                <a:gd name="T25" fmla="*/ 13 h 18"/>
                <a:gd name="T26" fmla="*/ 4 w 9"/>
                <a:gd name="T27" fmla="*/ 4 h 18"/>
                <a:gd name="T28" fmla="*/ 4 w 9"/>
                <a:gd name="T29" fmla="*/ 13 h 18"/>
                <a:gd name="T30" fmla="*/ 4 w 9"/>
                <a:gd name="T31" fmla="*/ 13 h 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9" h="18">
                  <a:moveTo>
                    <a:pt x="7" y="18"/>
                  </a:moveTo>
                  <a:lnTo>
                    <a:pt x="2" y="18"/>
                  </a:lnTo>
                  <a:lnTo>
                    <a:pt x="2" y="15"/>
                  </a:lnTo>
                  <a:lnTo>
                    <a:pt x="4" y="15"/>
                  </a:lnTo>
                  <a:lnTo>
                    <a:pt x="2" y="15"/>
                  </a:lnTo>
                  <a:lnTo>
                    <a:pt x="2" y="18"/>
                  </a:lnTo>
                  <a:lnTo>
                    <a:pt x="0" y="18"/>
                  </a:lnTo>
                  <a:lnTo>
                    <a:pt x="0" y="0"/>
                  </a:lnTo>
                  <a:lnTo>
                    <a:pt x="9" y="0"/>
                  </a:lnTo>
                  <a:lnTo>
                    <a:pt x="9" y="18"/>
                  </a:lnTo>
                  <a:lnTo>
                    <a:pt x="7" y="18"/>
                  </a:lnTo>
                  <a:lnTo>
                    <a:pt x="7" y="18"/>
                  </a:lnTo>
                  <a:close/>
                  <a:moveTo>
                    <a:pt x="4" y="13"/>
                  </a:moveTo>
                  <a:lnTo>
                    <a:pt x="4" y="4"/>
                  </a:lnTo>
                  <a:lnTo>
                    <a:pt x="4" y="13"/>
                  </a:lnTo>
                  <a:lnTo>
                    <a:pt x="4" y="1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8" name="Freeform 1864">
              <a:extLst>
                <a:ext uri="{FF2B5EF4-FFF2-40B4-BE49-F238E27FC236}">
                  <a16:creationId xmlns="" xmlns:a16="http://schemas.microsoft.com/office/drawing/2014/main" id="{9033AED0-0410-4C81-B601-0151310FBD82}"/>
                </a:ext>
              </a:extLst>
            </p:cNvPr>
            <p:cNvSpPr/>
            <p:nvPr/>
          </p:nvSpPr>
          <p:spPr bwMode="auto">
            <a:xfrm>
              <a:off x="7316789" y="5661026"/>
              <a:ext cx="128588" cy="88900"/>
            </a:xfrm>
            <a:custGeom>
              <a:avLst/>
              <a:gdLst>
                <a:gd name="T0" fmla="*/ 7 w 74"/>
                <a:gd name="T1" fmla="*/ 47 h 51"/>
                <a:gd name="T2" fmla="*/ 1 w 74"/>
                <a:gd name="T3" fmla="*/ 34 h 51"/>
                <a:gd name="T4" fmla="*/ 1 w 74"/>
                <a:gd name="T5" fmla="*/ 34 h 51"/>
                <a:gd name="T6" fmla="*/ 0 w 74"/>
                <a:gd name="T7" fmla="*/ 29 h 51"/>
                <a:gd name="T8" fmla="*/ 0 w 74"/>
                <a:gd name="T9" fmla="*/ 29 h 51"/>
                <a:gd name="T10" fmla="*/ 13 w 74"/>
                <a:gd name="T11" fmla="*/ 5 h 51"/>
                <a:gd name="T12" fmla="*/ 13 w 74"/>
                <a:gd name="T13" fmla="*/ 5 h 51"/>
                <a:gd name="T14" fmla="*/ 15 w 74"/>
                <a:gd name="T15" fmla="*/ 0 h 51"/>
                <a:gd name="T16" fmla="*/ 15 w 74"/>
                <a:gd name="T17" fmla="*/ 0 h 51"/>
                <a:gd name="T18" fmla="*/ 18 w 74"/>
                <a:gd name="T19" fmla="*/ 2 h 51"/>
                <a:gd name="T20" fmla="*/ 16 w 74"/>
                <a:gd name="T21" fmla="*/ 7 h 51"/>
                <a:gd name="T22" fmla="*/ 16 w 74"/>
                <a:gd name="T23" fmla="*/ 8 h 51"/>
                <a:gd name="T24" fmla="*/ 10 w 74"/>
                <a:gd name="T25" fmla="*/ 14 h 51"/>
                <a:gd name="T26" fmla="*/ 10 w 74"/>
                <a:gd name="T27" fmla="*/ 14 h 51"/>
                <a:gd name="T28" fmla="*/ 4 w 74"/>
                <a:gd name="T29" fmla="*/ 29 h 51"/>
                <a:gd name="T30" fmla="*/ 4 w 74"/>
                <a:gd name="T31" fmla="*/ 29 h 51"/>
                <a:gd name="T32" fmla="*/ 5 w 74"/>
                <a:gd name="T33" fmla="*/ 33 h 51"/>
                <a:gd name="T34" fmla="*/ 5 w 74"/>
                <a:gd name="T35" fmla="*/ 33 h 51"/>
                <a:gd name="T36" fmla="*/ 10 w 74"/>
                <a:gd name="T37" fmla="*/ 44 h 51"/>
                <a:gd name="T38" fmla="*/ 10 w 74"/>
                <a:gd name="T39" fmla="*/ 44 h 51"/>
                <a:gd name="T40" fmla="*/ 18 w 74"/>
                <a:gd name="T41" fmla="*/ 47 h 51"/>
                <a:gd name="T42" fmla="*/ 18 w 74"/>
                <a:gd name="T43" fmla="*/ 47 h 51"/>
                <a:gd name="T44" fmla="*/ 22 w 74"/>
                <a:gd name="T45" fmla="*/ 47 h 51"/>
                <a:gd name="T46" fmla="*/ 22 w 74"/>
                <a:gd name="T47" fmla="*/ 47 h 51"/>
                <a:gd name="T48" fmla="*/ 73 w 74"/>
                <a:gd name="T49" fmla="*/ 35 h 51"/>
                <a:gd name="T50" fmla="*/ 73 w 74"/>
                <a:gd name="T51" fmla="*/ 35 h 51"/>
                <a:gd name="T52" fmla="*/ 74 w 74"/>
                <a:gd name="T53" fmla="*/ 39 h 51"/>
                <a:gd name="T54" fmla="*/ 22 w 74"/>
                <a:gd name="T55" fmla="*/ 51 h 51"/>
                <a:gd name="T56" fmla="*/ 22 w 74"/>
                <a:gd name="T57" fmla="*/ 51 h 51"/>
                <a:gd name="T58" fmla="*/ 18 w 74"/>
                <a:gd name="T59" fmla="*/ 51 h 51"/>
                <a:gd name="T60" fmla="*/ 18 w 74"/>
                <a:gd name="T61" fmla="*/ 51 h 51"/>
                <a:gd name="T62" fmla="*/ 17 w 74"/>
                <a:gd name="T63" fmla="*/ 51 h 51"/>
                <a:gd name="T64" fmla="*/ 17 w 74"/>
                <a:gd name="T65" fmla="*/ 51 h 51"/>
                <a:gd name="T66" fmla="*/ 7 w 74"/>
                <a:gd name="T67" fmla="*/ 47 h 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74" h="51">
                  <a:moveTo>
                    <a:pt x="7" y="47"/>
                  </a:moveTo>
                  <a:cubicBezTo>
                    <a:pt x="4" y="44"/>
                    <a:pt x="3" y="40"/>
                    <a:pt x="1" y="34"/>
                  </a:cubicBezTo>
                  <a:cubicBezTo>
                    <a:pt x="1" y="34"/>
                    <a:pt x="1" y="34"/>
                    <a:pt x="1" y="34"/>
                  </a:cubicBezTo>
                  <a:cubicBezTo>
                    <a:pt x="0" y="32"/>
                    <a:pt x="0" y="31"/>
                    <a:pt x="0" y="29"/>
                  </a:cubicBezTo>
                  <a:cubicBezTo>
                    <a:pt x="0" y="29"/>
                    <a:pt x="0" y="29"/>
                    <a:pt x="0" y="29"/>
                  </a:cubicBezTo>
                  <a:cubicBezTo>
                    <a:pt x="0" y="17"/>
                    <a:pt x="11" y="7"/>
                    <a:pt x="13" y="5"/>
                  </a:cubicBezTo>
                  <a:cubicBezTo>
                    <a:pt x="13" y="5"/>
                    <a:pt x="13" y="5"/>
                    <a:pt x="13" y="5"/>
                  </a:cubicBezTo>
                  <a:cubicBezTo>
                    <a:pt x="15" y="0"/>
                    <a:pt x="15" y="0"/>
                    <a:pt x="15" y="0"/>
                  </a:cubicBezTo>
                  <a:cubicBezTo>
                    <a:pt x="15" y="0"/>
                    <a:pt x="15" y="0"/>
                    <a:pt x="15" y="0"/>
                  </a:cubicBezTo>
                  <a:cubicBezTo>
                    <a:pt x="18" y="2"/>
                    <a:pt x="18" y="2"/>
                    <a:pt x="18" y="2"/>
                  </a:cubicBezTo>
                  <a:cubicBezTo>
                    <a:pt x="16" y="7"/>
                    <a:pt x="16" y="7"/>
                    <a:pt x="16" y="7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3" y="10"/>
                    <a:pt x="10" y="14"/>
                  </a:cubicBezTo>
                  <a:cubicBezTo>
                    <a:pt x="10" y="14"/>
                    <a:pt x="10" y="14"/>
                    <a:pt x="10" y="14"/>
                  </a:cubicBezTo>
                  <a:cubicBezTo>
                    <a:pt x="7" y="19"/>
                    <a:pt x="4" y="24"/>
                    <a:pt x="4" y="29"/>
                  </a:cubicBezTo>
                  <a:cubicBezTo>
                    <a:pt x="4" y="29"/>
                    <a:pt x="4" y="29"/>
                    <a:pt x="4" y="29"/>
                  </a:cubicBezTo>
                  <a:cubicBezTo>
                    <a:pt x="4" y="30"/>
                    <a:pt x="4" y="32"/>
                    <a:pt x="5" y="33"/>
                  </a:cubicBezTo>
                  <a:cubicBezTo>
                    <a:pt x="5" y="33"/>
                    <a:pt x="5" y="33"/>
                    <a:pt x="5" y="33"/>
                  </a:cubicBezTo>
                  <a:cubicBezTo>
                    <a:pt x="6" y="39"/>
                    <a:pt x="8" y="42"/>
                    <a:pt x="10" y="44"/>
                  </a:cubicBezTo>
                  <a:cubicBezTo>
                    <a:pt x="10" y="44"/>
                    <a:pt x="10" y="44"/>
                    <a:pt x="10" y="44"/>
                  </a:cubicBezTo>
                  <a:cubicBezTo>
                    <a:pt x="11" y="46"/>
                    <a:pt x="13" y="47"/>
                    <a:pt x="18" y="47"/>
                  </a:cubicBezTo>
                  <a:cubicBezTo>
                    <a:pt x="18" y="47"/>
                    <a:pt x="18" y="47"/>
                    <a:pt x="18" y="47"/>
                  </a:cubicBezTo>
                  <a:cubicBezTo>
                    <a:pt x="19" y="47"/>
                    <a:pt x="20" y="47"/>
                    <a:pt x="22" y="47"/>
                  </a:cubicBezTo>
                  <a:cubicBezTo>
                    <a:pt x="22" y="47"/>
                    <a:pt x="22" y="47"/>
                    <a:pt x="22" y="47"/>
                  </a:cubicBezTo>
                  <a:cubicBezTo>
                    <a:pt x="34" y="46"/>
                    <a:pt x="73" y="35"/>
                    <a:pt x="73" y="35"/>
                  </a:cubicBezTo>
                  <a:cubicBezTo>
                    <a:pt x="73" y="35"/>
                    <a:pt x="73" y="35"/>
                    <a:pt x="73" y="35"/>
                  </a:cubicBezTo>
                  <a:cubicBezTo>
                    <a:pt x="74" y="39"/>
                    <a:pt x="74" y="39"/>
                    <a:pt x="74" y="39"/>
                  </a:cubicBezTo>
                  <a:cubicBezTo>
                    <a:pt x="74" y="39"/>
                    <a:pt x="35" y="50"/>
                    <a:pt x="22" y="51"/>
                  </a:cubicBezTo>
                  <a:cubicBezTo>
                    <a:pt x="22" y="51"/>
                    <a:pt x="22" y="51"/>
                    <a:pt x="22" y="51"/>
                  </a:cubicBezTo>
                  <a:cubicBezTo>
                    <a:pt x="20" y="51"/>
                    <a:pt x="19" y="51"/>
                    <a:pt x="18" y="51"/>
                  </a:cubicBezTo>
                  <a:cubicBezTo>
                    <a:pt x="18" y="51"/>
                    <a:pt x="18" y="51"/>
                    <a:pt x="18" y="51"/>
                  </a:cubicBezTo>
                  <a:cubicBezTo>
                    <a:pt x="18" y="51"/>
                    <a:pt x="18" y="51"/>
                    <a:pt x="17" y="51"/>
                  </a:cubicBezTo>
                  <a:cubicBezTo>
                    <a:pt x="17" y="51"/>
                    <a:pt x="17" y="51"/>
                    <a:pt x="17" y="51"/>
                  </a:cubicBezTo>
                  <a:cubicBezTo>
                    <a:pt x="13" y="51"/>
                    <a:pt x="9" y="50"/>
                    <a:pt x="7" y="4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9" name="Freeform 1865">
              <a:extLst>
                <a:ext uri="{FF2B5EF4-FFF2-40B4-BE49-F238E27FC236}">
                  <a16:creationId xmlns="" xmlns:a16="http://schemas.microsoft.com/office/drawing/2014/main" id="{36DB0F0B-8718-442D-B45B-05B89A43F51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313614" y="5657851"/>
              <a:ext cx="136525" cy="96838"/>
            </a:xfrm>
            <a:custGeom>
              <a:avLst/>
              <a:gdLst>
                <a:gd name="T0" fmla="*/ 1 w 79"/>
                <a:gd name="T1" fmla="*/ 37 h 55"/>
                <a:gd name="T2" fmla="*/ 0 w 79"/>
                <a:gd name="T3" fmla="*/ 31 h 55"/>
                <a:gd name="T4" fmla="*/ 15 w 79"/>
                <a:gd name="T5" fmla="*/ 1 h 55"/>
                <a:gd name="T6" fmla="*/ 23 w 79"/>
                <a:gd name="T7" fmla="*/ 2 h 55"/>
                <a:gd name="T8" fmla="*/ 19 w 79"/>
                <a:gd name="T9" fmla="*/ 11 h 55"/>
                <a:gd name="T10" fmla="*/ 18 w 79"/>
                <a:gd name="T11" fmla="*/ 13 h 55"/>
                <a:gd name="T12" fmla="*/ 14 w 79"/>
                <a:gd name="T13" fmla="*/ 18 h 55"/>
                <a:gd name="T14" fmla="*/ 8 w 79"/>
                <a:gd name="T15" fmla="*/ 31 h 55"/>
                <a:gd name="T16" fmla="*/ 13 w 79"/>
                <a:gd name="T17" fmla="*/ 45 h 55"/>
                <a:gd name="T18" fmla="*/ 20 w 79"/>
                <a:gd name="T19" fmla="*/ 47 h 55"/>
                <a:gd name="T20" fmla="*/ 74 w 79"/>
                <a:gd name="T21" fmla="*/ 36 h 55"/>
                <a:gd name="T22" fmla="*/ 77 w 79"/>
                <a:gd name="T23" fmla="*/ 35 h 55"/>
                <a:gd name="T24" fmla="*/ 76 w 79"/>
                <a:gd name="T25" fmla="*/ 43 h 55"/>
                <a:gd name="T26" fmla="*/ 75 w 79"/>
                <a:gd name="T27" fmla="*/ 44 h 55"/>
                <a:gd name="T28" fmla="*/ 55 w 79"/>
                <a:gd name="T29" fmla="*/ 49 h 55"/>
                <a:gd name="T30" fmla="*/ 24 w 79"/>
                <a:gd name="T31" fmla="*/ 55 h 55"/>
                <a:gd name="T32" fmla="*/ 19 w 79"/>
                <a:gd name="T33" fmla="*/ 55 h 55"/>
                <a:gd name="T34" fmla="*/ 19 w 79"/>
                <a:gd name="T35" fmla="*/ 55 h 55"/>
                <a:gd name="T36" fmla="*/ 23 w 79"/>
                <a:gd name="T37" fmla="*/ 51 h 55"/>
                <a:gd name="T38" fmla="*/ 20 w 79"/>
                <a:gd name="T39" fmla="*/ 51 h 55"/>
                <a:gd name="T40" fmla="*/ 19 w 79"/>
                <a:gd name="T41" fmla="*/ 51 h 55"/>
                <a:gd name="T42" fmla="*/ 19 w 79"/>
                <a:gd name="T43" fmla="*/ 51 h 55"/>
                <a:gd name="T44" fmla="*/ 17 w 79"/>
                <a:gd name="T45" fmla="*/ 51 h 55"/>
                <a:gd name="T46" fmla="*/ 17 w 79"/>
                <a:gd name="T47" fmla="*/ 51 h 55"/>
                <a:gd name="T48" fmla="*/ 17 w 79"/>
                <a:gd name="T49" fmla="*/ 51 h 55"/>
                <a:gd name="T50" fmla="*/ 10 w 79"/>
                <a:gd name="T51" fmla="*/ 48 h 55"/>
                <a:gd name="T52" fmla="*/ 10 w 79"/>
                <a:gd name="T53" fmla="*/ 48 h 55"/>
                <a:gd name="T54" fmla="*/ 54 w 79"/>
                <a:gd name="T55" fmla="*/ 45 h 55"/>
                <a:gd name="T56" fmla="*/ 47 w 79"/>
                <a:gd name="T57" fmla="*/ 46 h 55"/>
                <a:gd name="T58" fmla="*/ 74 w 79"/>
                <a:gd name="T59" fmla="*/ 40 h 55"/>
                <a:gd name="T60" fmla="*/ 5 w 79"/>
                <a:gd name="T61" fmla="*/ 36 h 55"/>
                <a:gd name="T62" fmla="*/ 5 w 79"/>
                <a:gd name="T63" fmla="*/ 36 h 55"/>
                <a:gd name="T64" fmla="*/ 4 w 79"/>
                <a:gd name="T65" fmla="*/ 31 h 55"/>
                <a:gd name="T66" fmla="*/ 5 w 79"/>
                <a:gd name="T67" fmla="*/ 36 h 55"/>
                <a:gd name="T68" fmla="*/ 7 w 79"/>
                <a:gd name="T69" fmla="*/ 21 h 55"/>
                <a:gd name="T70" fmla="*/ 10 w 79"/>
                <a:gd name="T71" fmla="*/ 15 h 55"/>
                <a:gd name="T72" fmla="*/ 13 w 79"/>
                <a:gd name="T73" fmla="*/ 12 h 55"/>
                <a:gd name="T74" fmla="*/ 20 w 79"/>
                <a:gd name="T75" fmla="*/ 9 h 55"/>
                <a:gd name="T76" fmla="*/ 16 w 79"/>
                <a:gd name="T77" fmla="*/ 9 h 55"/>
                <a:gd name="T78" fmla="*/ 16 w 79"/>
                <a:gd name="T79" fmla="*/ 9 h 55"/>
                <a:gd name="T80" fmla="*/ 16 w 79"/>
                <a:gd name="T81" fmla="*/ 8 h 55"/>
                <a:gd name="T82" fmla="*/ 16 w 79"/>
                <a:gd name="T83" fmla="*/ 8 h 55"/>
                <a:gd name="T84" fmla="*/ 19 w 79"/>
                <a:gd name="T85" fmla="*/ 8 h 5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79" h="55">
                  <a:moveTo>
                    <a:pt x="7" y="50"/>
                  </a:moveTo>
                  <a:cubicBezTo>
                    <a:pt x="7" y="50"/>
                    <a:pt x="7" y="50"/>
                    <a:pt x="7" y="50"/>
                  </a:cubicBezTo>
                  <a:cubicBezTo>
                    <a:pt x="4" y="47"/>
                    <a:pt x="3" y="42"/>
                    <a:pt x="1" y="37"/>
                  </a:cubicBezTo>
                  <a:cubicBezTo>
                    <a:pt x="1" y="37"/>
                    <a:pt x="1" y="37"/>
                    <a:pt x="1" y="37"/>
                  </a:cubicBezTo>
                  <a:cubicBezTo>
                    <a:pt x="0" y="35"/>
                    <a:pt x="0" y="33"/>
                    <a:pt x="0" y="31"/>
                  </a:cubicBezTo>
                  <a:cubicBezTo>
                    <a:pt x="0" y="31"/>
                    <a:pt x="0" y="31"/>
                    <a:pt x="0" y="31"/>
                  </a:cubicBezTo>
                  <a:cubicBezTo>
                    <a:pt x="0" y="19"/>
                    <a:pt x="10" y="9"/>
                    <a:pt x="13" y="6"/>
                  </a:cubicBezTo>
                  <a:cubicBezTo>
                    <a:pt x="13" y="6"/>
                    <a:pt x="13" y="6"/>
                    <a:pt x="13" y="6"/>
                  </a:cubicBezTo>
                  <a:cubicBezTo>
                    <a:pt x="15" y="1"/>
                    <a:pt x="15" y="1"/>
                    <a:pt x="15" y="1"/>
                  </a:cubicBezTo>
                  <a:cubicBezTo>
                    <a:pt x="17" y="2"/>
                    <a:pt x="17" y="2"/>
                    <a:pt x="17" y="2"/>
                  </a:cubicBezTo>
                  <a:cubicBezTo>
                    <a:pt x="17" y="0"/>
                    <a:pt x="17" y="0"/>
                    <a:pt x="17" y="0"/>
                  </a:cubicBezTo>
                  <a:cubicBezTo>
                    <a:pt x="23" y="2"/>
                    <a:pt x="23" y="2"/>
                    <a:pt x="23" y="2"/>
                  </a:cubicBezTo>
                  <a:cubicBezTo>
                    <a:pt x="20" y="10"/>
                    <a:pt x="20" y="10"/>
                    <a:pt x="20" y="10"/>
                  </a:cubicBezTo>
                  <a:cubicBezTo>
                    <a:pt x="20" y="11"/>
                    <a:pt x="20" y="11"/>
                    <a:pt x="20" y="11"/>
                  </a:cubicBezTo>
                  <a:cubicBezTo>
                    <a:pt x="19" y="11"/>
                    <a:pt x="19" y="11"/>
                    <a:pt x="19" y="11"/>
                  </a:cubicBezTo>
                  <a:cubicBezTo>
                    <a:pt x="19" y="11"/>
                    <a:pt x="19" y="11"/>
                    <a:pt x="19" y="11"/>
                  </a:cubicBezTo>
                  <a:cubicBezTo>
                    <a:pt x="19" y="11"/>
                    <a:pt x="19" y="11"/>
                    <a:pt x="19" y="11"/>
                  </a:cubicBezTo>
                  <a:cubicBezTo>
                    <a:pt x="19" y="12"/>
                    <a:pt x="18" y="12"/>
                    <a:pt x="18" y="13"/>
                  </a:cubicBezTo>
                  <a:cubicBezTo>
                    <a:pt x="18" y="13"/>
                    <a:pt x="18" y="13"/>
                    <a:pt x="18" y="13"/>
                  </a:cubicBezTo>
                  <a:cubicBezTo>
                    <a:pt x="16" y="14"/>
                    <a:pt x="15" y="16"/>
                    <a:pt x="14" y="18"/>
                  </a:cubicBezTo>
                  <a:cubicBezTo>
                    <a:pt x="14" y="18"/>
                    <a:pt x="14" y="18"/>
                    <a:pt x="14" y="18"/>
                  </a:cubicBezTo>
                  <a:cubicBezTo>
                    <a:pt x="11" y="21"/>
                    <a:pt x="8" y="27"/>
                    <a:pt x="8" y="31"/>
                  </a:cubicBezTo>
                  <a:cubicBezTo>
                    <a:pt x="8" y="31"/>
                    <a:pt x="8" y="31"/>
                    <a:pt x="8" y="31"/>
                  </a:cubicBezTo>
                  <a:cubicBezTo>
                    <a:pt x="8" y="31"/>
                    <a:pt x="8" y="31"/>
                    <a:pt x="8" y="31"/>
                  </a:cubicBezTo>
                  <a:cubicBezTo>
                    <a:pt x="8" y="32"/>
                    <a:pt x="8" y="33"/>
                    <a:pt x="9" y="34"/>
                  </a:cubicBezTo>
                  <a:cubicBezTo>
                    <a:pt x="9" y="34"/>
                    <a:pt x="9" y="34"/>
                    <a:pt x="9" y="34"/>
                  </a:cubicBezTo>
                  <a:cubicBezTo>
                    <a:pt x="10" y="40"/>
                    <a:pt x="12" y="44"/>
                    <a:pt x="13" y="45"/>
                  </a:cubicBezTo>
                  <a:cubicBezTo>
                    <a:pt x="13" y="45"/>
                    <a:pt x="13" y="45"/>
                    <a:pt x="13" y="45"/>
                  </a:cubicBezTo>
                  <a:cubicBezTo>
                    <a:pt x="15" y="47"/>
                    <a:pt x="16" y="47"/>
                    <a:pt x="20" y="47"/>
                  </a:cubicBezTo>
                  <a:cubicBezTo>
                    <a:pt x="20" y="47"/>
                    <a:pt x="20" y="47"/>
                    <a:pt x="20" y="47"/>
                  </a:cubicBezTo>
                  <a:cubicBezTo>
                    <a:pt x="21" y="47"/>
                    <a:pt x="22" y="47"/>
                    <a:pt x="23" y="47"/>
                  </a:cubicBezTo>
                  <a:cubicBezTo>
                    <a:pt x="23" y="47"/>
                    <a:pt x="23" y="47"/>
                    <a:pt x="23" y="47"/>
                  </a:cubicBezTo>
                  <a:cubicBezTo>
                    <a:pt x="34" y="46"/>
                    <a:pt x="70" y="37"/>
                    <a:pt x="74" y="36"/>
                  </a:cubicBezTo>
                  <a:cubicBezTo>
                    <a:pt x="74" y="36"/>
                    <a:pt x="74" y="36"/>
                    <a:pt x="74" y="36"/>
                  </a:cubicBezTo>
                  <a:cubicBezTo>
                    <a:pt x="75" y="36"/>
                    <a:pt x="75" y="36"/>
                    <a:pt x="75" y="36"/>
                  </a:cubicBezTo>
                  <a:cubicBezTo>
                    <a:pt x="77" y="35"/>
                    <a:pt x="77" y="35"/>
                    <a:pt x="77" y="35"/>
                  </a:cubicBezTo>
                  <a:cubicBezTo>
                    <a:pt x="79" y="43"/>
                    <a:pt x="79" y="43"/>
                    <a:pt x="79" y="43"/>
                  </a:cubicBezTo>
                  <a:cubicBezTo>
                    <a:pt x="77" y="43"/>
                    <a:pt x="77" y="43"/>
                    <a:pt x="77" y="43"/>
                  </a:cubicBezTo>
                  <a:cubicBezTo>
                    <a:pt x="77" y="43"/>
                    <a:pt x="77" y="43"/>
                    <a:pt x="76" y="43"/>
                  </a:cubicBezTo>
                  <a:cubicBezTo>
                    <a:pt x="76" y="43"/>
                    <a:pt x="76" y="43"/>
                    <a:pt x="76" y="43"/>
                  </a:cubicBezTo>
                  <a:cubicBezTo>
                    <a:pt x="76" y="43"/>
                    <a:pt x="76" y="44"/>
                    <a:pt x="75" y="44"/>
                  </a:cubicBezTo>
                  <a:cubicBezTo>
                    <a:pt x="75" y="44"/>
                    <a:pt x="75" y="44"/>
                    <a:pt x="75" y="44"/>
                  </a:cubicBezTo>
                  <a:cubicBezTo>
                    <a:pt x="74" y="44"/>
                    <a:pt x="72" y="44"/>
                    <a:pt x="71" y="45"/>
                  </a:cubicBezTo>
                  <a:cubicBezTo>
                    <a:pt x="71" y="45"/>
                    <a:pt x="71" y="45"/>
                    <a:pt x="71" y="45"/>
                  </a:cubicBezTo>
                  <a:cubicBezTo>
                    <a:pt x="67" y="46"/>
                    <a:pt x="61" y="47"/>
                    <a:pt x="55" y="49"/>
                  </a:cubicBezTo>
                  <a:cubicBezTo>
                    <a:pt x="55" y="49"/>
                    <a:pt x="55" y="49"/>
                    <a:pt x="55" y="49"/>
                  </a:cubicBezTo>
                  <a:cubicBezTo>
                    <a:pt x="44" y="51"/>
                    <a:pt x="31" y="54"/>
                    <a:pt x="24" y="55"/>
                  </a:cubicBezTo>
                  <a:cubicBezTo>
                    <a:pt x="24" y="55"/>
                    <a:pt x="24" y="55"/>
                    <a:pt x="24" y="55"/>
                  </a:cubicBezTo>
                  <a:cubicBezTo>
                    <a:pt x="23" y="55"/>
                    <a:pt x="21" y="55"/>
                    <a:pt x="20" y="55"/>
                  </a:cubicBezTo>
                  <a:cubicBezTo>
                    <a:pt x="20" y="55"/>
                    <a:pt x="20" y="55"/>
                    <a:pt x="20" y="55"/>
                  </a:cubicBezTo>
                  <a:cubicBezTo>
                    <a:pt x="20" y="55"/>
                    <a:pt x="20" y="55"/>
                    <a:pt x="19" y="55"/>
                  </a:cubicBezTo>
                  <a:cubicBezTo>
                    <a:pt x="19" y="55"/>
                    <a:pt x="19" y="55"/>
                    <a:pt x="19" y="55"/>
                  </a:cubicBezTo>
                  <a:cubicBezTo>
                    <a:pt x="19" y="55"/>
                    <a:pt x="19" y="55"/>
                    <a:pt x="19" y="55"/>
                  </a:cubicBezTo>
                  <a:cubicBezTo>
                    <a:pt x="19" y="55"/>
                    <a:pt x="19" y="55"/>
                    <a:pt x="19" y="55"/>
                  </a:cubicBezTo>
                  <a:cubicBezTo>
                    <a:pt x="14" y="55"/>
                    <a:pt x="10" y="54"/>
                    <a:pt x="7" y="50"/>
                  </a:cubicBezTo>
                  <a:close/>
                  <a:moveTo>
                    <a:pt x="20" y="51"/>
                  </a:moveTo>
                  <a:cubicBezTo>
                    <a:pt x="21" y="51"/>
                    <a:pt x="22" y="51"/>
                    <a:pt x="23" y="51"/>
                  </a:cubicBezTo>
                  <a:cubicBezTo>
                    <a:pt x="23" y="51"/>
                    <a:pt x="23" y="51"/>
                    <a:pt x="23" y="51"/>
                  </a:cubicBezTo>
                  <a:cubicBezTo>
                    <a:pt x="22" y="51"/>
                    <a:pt x="21" y="51"/>
                    <a:pt x="20" y="51"/>
                  </a:cubicBezTo>
                  <a:cubicBezTo>
                    <a:pt x="20" y="51"/>
                    <a:pt x="20" y="51"/>
                    <a:pt x="20" y="51"/>
                  </a:cubicBezTo>
                  <a:cubicBezTo>
                    <a:pt x="20" y="51"/>
                    <a:pt x="20" y="51"/>
                    <a:pt x="20" y="51"/>
                  </a:cubicBezTo>
                  <a:close/>
                  <a:moveTo>
                    <a:pt x="19" y="51"/>
                  </a:moveTo>
                  <a:cubicBezTo>
                    <a:pt x="19" y="51"/>
                    <a:pt x="19" y="51"/>
                    <a:pt x="19" y="51"/>
                  </a:cubicBezTo>
                  <a:cubicBezTo>
                    <a:pt x="19" y="51"/>
                    <a:pt x="19" y="51"/>
                    <a:pt x="19" y="51"/>
                  </a:cubicBezTo>
                  <a:cubicBezTo>
                    <a:pt x="19" y="51"/>
                    <a:pt x="19" y="51"/>
                    <a:pt x="19" y="51"/>
                  </a:cubicBezTo>
                  <a:cubicBezTo>
                    <a:pt x="19" y="51"/>
                    <a:pt x="19" y="51"/>
                    <a:pt x="19" y="51"/>
                  </a:cubicBezTo>
                  <a:cubicBezTo>
                    <a:pt x="19" y="51"/>
                    <a:pt x="19" y="51"/>
                    <a:pt x="19" y="51"/>
                  </a:cubicBezTo>
                  <a:close/>
                  <a:moveTo>
                    <a:pt x="17" y="51"/>
                  </a:moveTo>
                  <a:cubicBezTo>
                    <a:pt x="17" y="51"/>
                    <a:pt x="17" y="51"/>
                    <a:pt x="17" y="51"/>
                  </a:cubicBezTo>
                  <a:cubicBezTo>
                    <a:pt x="17" y="51"/>
                    <a:pt x="17" y="51"/>
                    <a:pt x="17" y="51"/>
                  </a:cubicBezTo>
                  <a:cubicBezTo>
                    <a:pt x="17" y="51"/>
                    <a:pt x="17" y="51"/>
                    <a:pt x="17" y="51"/>
                  </a:cubicBezTo>
                  <a:close/>
                  <a:moveTo>
                    <a:pt x="17" y="51"/>
                  </a:moveTo>
                  <a:cubicBezTo>
                    <a:pt x="14" y="51"/>
                    <a:pt x="13" y="50"/>
                    <a:pt x="11" y="49"/>
                  </a:cubicBezTo>
                  <a:cubicBezTo>
                    <a:pt x="11" y="49"/>
                    <a:pt x="11" y="49"/>
                    <a:pt x="11" y="49"/>
                  </a:cubicBezTo>
                  <a:cubicBezTo>
                    <a:pt x="13" y="50"/>
                    <a:pt x="14" y="51"/>
                    <a:pt x="17" y="51"/>
                  </a:cubicBezTo>
                  <a:close/>
                  <a:moveTo>
                    <a:pt x="9" y="49"/>
                  </a:moveTo>
                  <a:cubicBezTo>
                    <a:pt x="10" y="48"/>
                    <a:pt x="10" y="48"/>
                    <a:pt x="10" y="48"/>
                  </a:cubicBezTo>
                  <a:cubicBezTo>
                    <a:pt x="10" y="48"/>
                    <a:pt x="10" y="48"/>
                    <a:pt x="10" y="48"/>
                  </a:cubicBezTo>
                  <a:cubicBezTo>
                    <a:pt x="10" y="48"/>
                    <a:pt x="10" y="48"/>
                    <a:pt x="10" y="48"/>
                  </a:cubicBezTo>
                  <a:cubicBezTo>
                    <a:pt x="10" y="48"/>
                    <a:pt x="10" y="48"/>
                    <a:pt x="10" y="48"/>
                  </a:cubicBezTo>
                  <a:cubicBezTo>
                    <a:pt x="10" y="48"/>
                    <a:pt x="10" y="48"/>
                    <a:pt x="10" y="48"/>
                  </a:cubicBezTo>
                  <a:cubicBezTo>
                    <a:pt x="9" y="49"/>
                    <a:pt x="9" y="49"/>
                    <a:pt x="9" y="49"/>
                  </a:cubicBezTo>
                  <a:close/>
                  <a:moveTo>
                    <a:pt x="69" y="41"/>
                  </a:moveTo>
                  <a:cubicBezTo>
                    <a:pt x="66" y="42"/>
                    <a:pt x="60" y="43"/>
                    <a:pt x="54" y="45"/>
                  </a:cubicBezTo>
                  <a:cubicBezTo>
                    <a:pt x="54" y="45"/>
                    <a:pt x="54" y="45"/>
                    <a:pt x="54" y="45"/>
                  </a:cubicBezTo>
                  <a:cubicBezTo>
                    <a:pt x="52" y="45"/>
                    <a:pt x="50" y="46"/>
                    <a:pt x="47" y="46"/>
                  </a:cubicBezTo>
                  <a:cubicBezTo>
                    <a:pt x="47" y="46"/>
                    <a:pt x="47" y="46"/>
                    <a:pt x="47" y="46"/>
                  </a:cubicBezTo>
                  <a:cubicBezTo>
                    <a:pt x="56" y="45"/>
                    <a:pt x="64" y="42"/>
                    <a:pt x="70" y="41"/>
                  </a:cubicBezTo>
                  <a:cubicBezTo>
                    <a:pt x="70" y="41"/>
                    <a:pt x="70" y="41"/>
                    <a:pt x="70" y="41"/>
                  </a:cubicBezTo>
                  <a:cubicBezTo>
                    <a:pt x="71" y="41"/>
                    <a:pt x="73" y="40"/>
                    <a:pt x="74" y="40"/>
                  </a:cubicBezTo>
                  <a:cubicBezTo>
                    <a:pt x="74" y="40"/>
                    <a:pt x="74" y="40"/>
                    <a:pt x="74" y="40"/>
                  </a:cubicBezTo>
                  <a:cubicBezTo>
                    <a:pt x="73" y="40"/>
                    <a:pt x="71" y="41"/>
                    <a:pt x="69" y="41"/>
                  </a:cubicBezTo>
                  <a:close/>
                  <a:moveTo>
                    <a:pt x="5" y="36"/>
                  </a:moveTo>
                  <a:cubicBezTo>
                    <a:pt x="6" y="39"/>
                    <a:pt x="7" y="41"/>
                    <a:pt x="8" y="44"/>
                  </a:cubicBezTo>
                  <a:cubicBezTo>
                    <a:pt x="8" y="44"/>
                    <a:pt x="8" y="44"/>
                    <a:pt x="8" y="44"/>
                  </a:cubicBezTo>
                  <a:cubicBezTo>
                    <a:pt x="7" y="41"/>
                    <a:pt x="6" y="39"/>
                    <a:pt x="5" y="36"/>
                  </a:cubicBezTo>
                  <a:cubicBezTo>
                    <a:pt x="5" y="36"/>
                    <a:pt x="5" y="36"/>
                    <a:pt x="5" y="36"/>
                  </a:cubicBezTo>
                  <a:cubicBezTo>
                    <a:pt x="4" y="34"/>
                    <a:pt x="4" y="33"/>
                    <a:pt x="4" y="31"/>
                  </a:cubicBezTo>
                  <a:cubicBezTo>
                    <a:pt x="4" y="31"/>
                    <a:pt x="4" y="31"/>
                    <a:pt x="4" y="31"/>
                  </a:cubicBezTo>
                  <a:cubicBezTo>
                    <a:pt x="4" y="31"/>
                    <a:pt x="4" y="31"/>
                    <a:pt x="4" y="31"/>
                  </a:cubicBezTo>
                  <a:cubicBezTo>
                    <a:pt x="4" y="31"/>
                    <a:pt x="4" y="31"/>
                    <a:pt x="4" y="31"/>
                  </a:cubicBezTo>
                  <a:cubicBezTo>
                    <a:pt x="4" y="33"/>
                    <a:pt x="4" y="34"/>
                    <a:pt x="5" y="36"/>
                  </a:cubicBezTo>
                  <a:close/>
                  <a:moveTo>
                    <a:pt x="7" y="21"/>
                  </a:moveTo>
                  <a:cubicBezTo>
                    <a:pt x="7" y="21"/>
                    <a:pt x="7" y="21"/>
                    <a:pt x="7" y="21"/>
                  </a:cubicBezTo>
                  <a:cubicBezTo>
                    <a:pt x="7" y="21"/>
                    <a:pt x="7" y="21"/>
                    <a:pt x="7" y="21"/>
                  </a:cubicBezTo>
                  <a:cubicBezTo>
                    <a:pt x="7" y="21"/>
                    <a:pt x="7" y="21"/>
                    <a:pt x="7" y="21"/>
                  </a:cubicBezTo>
                  <a:close/>
                  <a:moveTo>
                    <a:pt x="7" y="21"/>
                  </a:moveTo>
                  <a:cubicBezTo>
                    <a:pt x="8" y="19"/>
                    <a:pt x="9" y="17"/>
                    <a:pt x="10" y="15"/>
                  </a:cubicBezTo>
                  <a:cubicBezTo>
                    <a:pt x="10" y="15"/>
                    <a:pt x="10" y="15"/>
                    <a:pt x="10" y="15"/>
                  </a:cubicBezTo>
                  <a:cubicBezTo>
                    <a:pt x="11" y="14"/>
                    <a:pt x="12" y="13"/>
                    <a:pt x="13" y="12"/>
                  </a:cubicBezTo>
                  <a:cubicBezTo>
                    <a:pt x="13" y="12"/>
                    <a:pt x="13" y="12"/>
                    <a:pt x="13" y="12"/>
                  </a:cubicBezTo>
                  <a:cubicBezTo>
                    <a:pt x="11" y="15"/>
                    <a:pt x="9" y="18"/>
                    <a:pt x="7" y="21"/>
                  </a:cubicBezTo>
                  <a:close/>
                  <a:moveTo>
                    <a:pt x="20" y="10"/>
                  </a:moveTo>
                  <a:cubicBezTo>
                    <a:pt x="20" y="9"/>
                    <a:pt x="20" y="9"/>
                    <a:pt x="20" y="9"/>
                  </a:cubicBezTo>
                  <a:cubicBezTo>
                    <a:pt x="20" y="9"/>
                    <a:pt x="20" y="9"/>
                    <a:pt x="20" y="9"/>
                  </a:cubicBezTo>
                  <a:cubicBezTo>
                    <a:pt x="20" y="9"/>
                    <a:pt x="20" y="9"/>
                    <a:pt x="20" y="10"/>
                  </a:cubicBezTo>
                  <a:close/>
                  <a:moveTo>
                    <a:pt x="16" y="9"/>
                  </a:moveTo>
                  <a:cubicBezTo>
                    <a:pt x="16" y="9"/>
                    <a:pt x="16" y="9"/>
                    <a:pt x="16" y="9"/>
                  </a:cubicBezTo>
                  <a:cubicBezTo>
                    <a:pt x="16" y="9"/>
                    <a:pt x="16" y="9"/>
                    <a:pt x="16" y="9"/>
                  </a:cubicBezTo>
                  <a:cubicBezTo>
                    <a:pt x="16" y="9"/>
                    <a:pt x="16" y="9"/>
                    <a:pt x="16" y="9"/>
                  </a:cubicBezTo>
                  <a:close/>
                  <a:moveTo>
                    <a:pt x="16" y="8"/>
                  </a:move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6" y="8"/>
                    <a:pt x="16" y="8"/>
                  </a:cubicBezTo>
                  <a:close/>
                  <a:moveTo>
                    <a:pt x="19" y="8"/>
                  </a:moveTo>
                  <a:cubicBezTo>
                    <a:pt x="19" y="8"/>
                    <a:pt x="19" y="8"/>
                    <a:pt x="19" y="8"/>
                  </a:cubicBezTo>
                  <a:cubicBezTo>
                    <a:pt x="19" y="8"/>
                    <a:pt x="19" y="8"/>
                    <a:pt x="19" y="8"/>
                  </a:cubicBezTo>
                  <a:cubicBezTo>
                    <a:pt x="19" y="8"/>
                    <a:pt x="19" y="8"/>
                    <a:pt x="19" y="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0" name="Freeform 1866">
              <a:extLst>
                <a:ext uri="{FF2B5EF4-FFF2-40B4-BE49-F238E27FC236}">
                  <a16:creationId xmlns="" xmlns:a16="http://schemas.microsoft.com/office/drawing/2014/main" id="{D67242A4-4DE1-4716-92CC-F9EFBB7D529A}"/>
                </a:ext>
              </a:extLst>
            </p:cNvPr>
            <p:cNvSpPr/>
            <p:nvPr/>
          </p:nvSpPr>
          <p:spPr bwMode="auto">
            <a:xfrm>
              <a:off x="7340602" y="5668963"/>
              <a:ext cx="17463" cy="11113"/>
            </a:xfrm>
            <a:custGeom>
              <a:avLst/>
              <a:gdLst>
                <a:gd name="T0" fmla="*/ 0 w 11"/>
                <a:gd name="T1" fmla="*/ 4 h 7"/>
                <a:gd name="T2" fmla="*/ 1 w 11"/>
                <a:gd name="T3" fmla="*/ 0 h 7"/>
                <a:gd name="T4" fmla="*/ 11 w 11"/>
                <a:gd name="T5" fmla="*/ 3 h 7"/>
                <a:gd name="T6" fmla="*/ 9 w 11"/>
                <a:gd name="T7" fmla="*/ 7 h 7"/>
                <a:gd name="T8" fmla="*/ 0 w 11"/>
                <a:gd name="T9" fmla="*/ 4 h 7"/>
                <a:gd name="T10" fmla="*/ 0 w 11"/>
                <a:gd name="T11" fmla="*/ 4 h 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11" h="7">
                  <a:moveTo>
                    <a:pt x="0" y="4"/>
                  </a:moveTo>
                  <a:lnTo>
                    <a:pt x="1" y="0"/>
                  </a:lnTo>
                  <a:lnTo>
                    <a:pt x="11" y="3"/>
                  </a:lnTo>
                  <a:lnTo>
                    <a:pt x="9" y="7"/>
                  </a:lnTo>
                  <a:lnTo>
                    <a:pt x="0" y="4"/>
                  </a:lnTo>
                  <a:lnTo>
                    <a:pt x="0" y="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1" name="Freeform 1867">
              <a:extLst>
                <a:ext uri="{FF2B5EF4-FFF2-40B4-BE49-F238E27FC236}">
                  <a16:creationId xmlns="" xmlns:a16="http://schemas.microsoft.com/office/drawing/2014/main" id="{5A1528F4-3CE3-4B05-A87C-B746B47C7F2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335839" y="5665788"/>
              <a:ext cx="25400" cy="19050"/>
            </a:xfrm>
            <a:custGeom>
              <a:avLst/>
              <a:gdLst>
                <a:gd name="T0" fmla="*/ 2 w 16"/>
                <a:gd name="T1" fmla="*/ 8 h 12"/>
                <a:gd name="T2" fmla="*/ 3 w 16"/>
                <a:gd name="T3" fmla="*/ 6 h 12"/>
                <a:gd name="T4" fmla="*/ 5 w 16"/>
                <a:gd name="T5" fmla="*/ 7 h 12"/>
                <a:gd name="T6" fmla="*/ 3 w 16"/>
                <a:gd name="T7" fmla="*/ 6 h 12"/>
                <a:gd name="T8" fmla="*/ 2 w 16"/>
                <a:gd name="T9" fmla="*/ 8 h 12"/>
                <a:gd name="T10" fmla="*/ 0 w 16"/>
                <a:gd name="T11" fmla="*/ 7 h 12"/>
                <a:gd name="T12" fmla="*/ 3 w 16"/>
                <a:gd name="T13" fmla="*/ 0 h 12"/>
                <a:gd name="T14" fmla="*/ 16 w 16"/>
                <a:gd name="T15" fmla="*/ 3 h 12"/>
                <a:gd name="T16" fmla="*/ 14 w 16"/>
                <a:gd name="T17" fmla="*/ 12 h 12"/>
                <a:gd name="T18" fmla="*/ 2 w 16"/>
                <a:gd name="T19" fmla="*/ 8 h 12"/>
                <a:gd name="T20" fmla="*/ 2 w 16"/>
                <a:gd name="T21" fmla="*/ 8 h 12"/>
                <a:gd name="T22" fmla="*/ 11 w 16"/>
                <a:gd name="T23" fmla="*/ 6 h 12"/>
                <a:gd name="T24" fmla="*/ 5 w 16"/>
                <a:gd name="T25" fmla="*/ 5 h 12"/>
                <a:gd name="T26" fmla="*/ 5 w 16"/>
                <a:gd name="T27" fmla="*/ 5 h 12"/>
                <a:gd name="T28" fmla="*/ 11 w 16"/>
                <a:gd name="T29" fmla="*/ 6 h 12"/>
                <a:gd name="T30" fmla="*/ 11 w 16"/>
                <a:gd name="T31" fmla="*/ 6 h 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16" h="12">
                  <a:moveTo>
                    <a:pt x="2" y="8"/>
                  </a:moveTo>
                  <a:lnTo>
                    <a:pt x="3" y="6"/>
                  </a:lnTo>
                  <a:lnTo>
                    <a:pt x="5" y="7"/>
                  </a:lnTo>
                  <a:lnTo>
                    <a:pt x="3" y="6"/>
                  </a:lnTo>
                  <a:lnTo>
                    <a:pt x="2" y="8"/>
                  </a:lnTo>
                  <a:lnTo>
                    <a:pt x="0" y="7"/>
                  </a:lnTo>
                  <a:lnTo>
                    <a:pt x="3" y="0"/>
                  </a:lnTo>
                  <a:lnTo>
                    <a:pt x="16" y="3"/>
                  </a:lnTo>
                  <a:lnTo>
                    <a:pt x="14" y="12"/>
                  </a:lnTo>
                  <a:lnTo>
                    <a:pt x="2" y="8"/>
                  </a:lnTo>
                  <a:lnTo>
                    <a:pt x="2" y="8"/>
                  </a:lnTo>
                  <a:close/>
                  <a:moveTo>
                    <a:pt x="11" y="6"/>
                  </a:moveTo>
                  <a:lnTo>
                    <a:pt x="5" y="5"/>
                  </a:lnTo>
                  <a:lnTo>
                    <a:pt x="5" y="5"/>
                  </a:lnTo>
                  <a:lnTo>
                    <a:pt x="11" y="6"/>
                  </a:lnTo>
                  <a:lnTo>
                    <a:pt x="11" y="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2" name="Freeform 1868">
              <a:extLst>
                <a:ext uri="{FF2B5EF4-FFF2-40B4-BE49-F238E27FC236}">
                  <a16:creationId xmlns="" xmlns:a16="http://schemas.microsoft.com/office/drawing/2014/main" id="{F68D716D-E0FD-4AB3-8D3D-C96E3B4F6BBD}"/>
                </a:ext>
              </a:extLst>
            </p:cNvPr>
            <p:cNvSpPr/>
            <p:nvPr/>
          </p:nvSpPr>
          <p:spPr bwMode="auto">
            <a:xfrm>
              <a:off x="7337427" y="5875338"/>
              <a:ext cx="119063" cy="187325"/>
            </a:xfrm>
            <a:custGeom>
              <a:avLst/>
              <a:gdLst>
                <a:gd name="T0" fmla="*/ 7 w 68"/>
                <a:gd name="T1" fmla="*/ 103 h 107"/>
                <a:gd name="T2" fmla="*/ 21 w 68"/>
                <a:gd name="T3" fmla="*/ 103 h 107"/>
                <a:gd name="T4" fmla="*/ 0 w 68"/>
                <a:gd name="T5" fmla="*/ 13 h 107"/>
                <a:gd name="T6" fmla="*/ 0 w 68"/>
                <a:gd name="T7" fmla="*/ 13 h 107"/>
                <a:gd name="T8" fmla="*/ 1 w 68"/>
                <a:gd name="T9" fmla="*/ 10 h 107"/>
                <a:gd name="T10" fmla="*/ 1 w 68"/>
                <a:gd name="T11" fmla="*/ 10 h 107"/>
                <a:gd name="T12" fmla="*/ 7 w 68"/>
                <a:gd name="T13" fmla="*/ 2 h 107"/>
                <a:gd name="T14" fmla="*/ 7 w 68"/>
                <a:gd name="T15" fmla="*/ 2 h 107"/>
                <a:gd name="T16" fmla="*/ 20 w 68"/>
                <a:gd name="T17" fmla="*/ 0 h 107"/>
                <a:gd name="T18" fmla="*/ 20 w 68"/>
                <a:gd name="T19" fmla="*/ 0 h 107"/>
                <a:gd name="T20" fmla="*/ 68 w 68"/>
                <a:gd name="T21" fmla="*/ 9 h 107"/>
                <a:gd name="T22" fmla="*/ 68 w 68"/>
                <a:gd name="T23" fmla="*/ 9 h 107"/>
                <a:gd name="T24" fmla="*/ 68 w 68"/>
                <a:gd name="T25" fmla="*/ 9 h 107"/>
                <a:gd name="T26" fmla="*/ 67 w 68"/>
                <a:gd name="T27" fmla="*/ 12 h 107"/>
                <a:gd name="T28" fmla="*/ 50 w 68"/>
                <a:gd name="T29" fmla="*/ 8 h 107"/>
                <a:gd name="T30" fmla="*/ 50 w 68"/>
                <a:gd name="T31" fmla="*/ 8 h 107"/>
                <a:gd name="T32" fmla="*/ 20 w 68"/>
                <a:gd name="T33" fmla="*/ 4 h 107"/>
                <a:gd name="T34" fmla="*/ 20 w 68"/>
                <a:gd name="T35" fmla="*/ 4 h 107"/>
                <a:gd name="T36" fmla="*/ 9 w 68"/>
                <a:gd name="T37" fmla="*/ 6 h 107"/>
                <a:gd name="T38" fmla="*/ 9 w 68"/>
                <a:gd name="T39" fmla="*/ 6 h 107"/>
                <a:gd name="T40" fmla="*/ 5 w 68"/>
                <a:gd name="T41" fmla="*/ 11 h 107"/>
                <a:gd name="T42" fmla="*/ 5 w 68"/>
                <a:gd name="T43" fmla="*/ 11 h 107"/>
                <a:gd name="T44" fmla="*/ 4 w 68"/>
                <a:gd name="T45" fmla="*/ 13 h 107"/>
                <a:gd name="T46" fmla="*/ 4 w 68"/>
                <a:gd name="T47" fmla="*/ 13 h 107"/>
                <a:gd name="T48" fmla="*/ 15 w 68"/>
                <a:gd name="T49" fmla="*/ 67 h 107"/>
                <a:gd name="T50" fmla="*/ 15 w 68"/>
                <a:gd name="T51" fmla="*/ 67 h 107"/>
                <a:gd name="T52" fmla="*/ 26 w 68"/>
                <a:gd name="T53" fmla="*/ 104 h 107"/>
                <a:gd name="T54" fmla="*/ 26 w 68"/>
                <a:gd name="T55" fmla="*/ 104 h 107"/>
                <a:gd name="T56" fmla="*/ 27 w 68"/>
                <a:gd name="T57" fmla="*/ 107 h 107"/>
                <a:gd name="T58" fmla="*/ 7 w 68"/>
                <a:gd name="T59" fmla="*/ 107 h 107"/>
                <a:gd name="T60" fmla="*/ 7 w 68"/>
                <a:gd name="T61" fmla="*/ 103 h 10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68" h="107">
                  <a:moveTo>
                    <a:pt x="7" y="103"/>
                  </a:moveTo>
                  <a:cubicBezTo>
                    <a:pt x="21" y="103"/>
                    <a:pt x="21" y="103"/>
                    <a:pt x="21" y="103"/>
                  </a:cubicBezTo>
                  <a:cubicBezTo>
                    <a:pt x="18" y="90"/>
                    <a:pt x="1" y="34"/>
                    <a:pt x="0" y="13"/>
                  </a:cubicBezTo>
                  <a:cubicBezTo>
                    <a:pt x="0" y="13"/>
                    <a:pt x="0" y="13"/>
                    <a:pt x="0" y="13"/>
                  </a:cubicBezTo>
                  <a:cubicBezTo>
                    <a:pt x="0" y="12"/>
                    <a:pt x="0" y="11"/>
                    <a:pt x="1" y="10"/>
                  </a:cubicBezTo>
                  <a:cubicBezTo>
                    <a:pt x="1" y="10"/>
                    <a:pt x="1" y="10"/>
                    <a:pt x="1" y="10"/>
                  </a:cubicBezTo>
                  <a:cubicBezTo>
                    <a:pt x="1" y="6"/>
                    <a:pt x="4" y="3"/>
                    <a:pt x="7" y="2"/>
                  </a:cubicBezTo>
                  <a:cubicBezTo>
                    <a:pt x="7" y="2"/>
                    <a:pt x="7" y="2"/>
                    <a:pt x="7" y="2"/>
                  </a:cubicBezTo>
                  <a:cubicBezTo>
                    <a:pt x="11" y="0"/>
                    <a:pt x="15" y="0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40" y="0"/>
                    <a:pt x="68" y="9"/>
                    <a:pt x="68" y="9"/>
                  </a:cubicBezTo>
                  <a:cubicBezTo>
                    <a:pt x="68" y="9"/>
                    <a:pt x="68" y="9"/>
                    <a:pt x="68" y="9"/>
                  </a:cubicBezTo>
                  <a:cubicBezTo>
                    <a:pt x="68" y="9"/>
                    <a:pt x="68" y="9"/>
                    <a:pt x="68" y="9"/>
                  </a:cubicBezTo>
                  <a:cubicBezTo>
                    <a:pt x="67" y="12"/>
                    <a:pt x="67" y="12"/>
                    <a:pt x="67" y="12"/>
                  </a:cubicBezTo>
                  <a:cubicBezTo>
                    <a:pt x="67" y="12"/>
                    <a:pt x="60" y="10"/>
                    <a:pt x="50" y="8"/>
                  </a:cubicBezTo>
                  <a:cubicBezTo>
                    <a:pt x="50" y="8"/>
                    <a:pt x="50" y="8"/>
                    <a:pt x="50" y="8"/>
                  </a:cubicBezTo>
                  <a:cubicBezTo>
                    <a:pt x="41" y="6"/>
                    <a:pt x="30" y="4"/>
                    <a:pt x="20" y="4"/>
                  </a:cubicBezTo>
                  <a:cubicBezTo>
                    <a:pt x="20" y="4"/>
                    <a:pt x="20" y="4"/>
                    <a:pt x="20" y="4"/>
                  </a:cubicBezTo>
                  <a:cubicBezTo>
                    <a:pt x="16" y="4"/>
                    <a:pt x="12" y="4"/>
                    <a:pt x="9" y="6"/>
                  </a:cubicBezTo>
                  <a:cubicBezTo>
                    <a:pt x="9" y="6"/>
                    <a:pt x="9" y="6"/>
                    <a:pt x="9" y="6"/>
                  </a:cubicBezTo>
                  <a:cubicBezTo>
                    <a:pt x="6" y="7"/>
                    <a:pt x="5" y="8"/>
                    <a:pt x="5" y="11"/>
                  </a:cubicBezTo>
                  <a:cubicBezTo>
                    <a:pt x="5" y="11"/>
                    <a:pt x="5" y="11"/>
                    <a:pt x="5" y="11"/>
                  </a:cubicBezTo>
                  <a:cubicBezTo>
                    <a:pt x="4" y="11"/>
                    <a:pt x="4" y="12"/>
                    <a:pt x="4" y="13"/>
                  </a:cubicBezTo>
                  <a:cubicBezTo>
                    <a:pt x="4" y="13"/>
                    <a:pt x="4" y="13"/>
                    <a:pt x="4" y="13"/>
                  </a:cubicBezTo>
                  <a:cubicBezTo>
                    <a:pt x="4" y="24"/>
                    <a:pt x="10" y="47"/>
                    <a:pt x="15" y="67"/>
                  </a:cubicBezTo>
                  <a:cubicBezTo>
                    <a:pt x="15" y="67"/>
                    <a:pt x="15" y="67"/>
                    <a:pt x="15" y="67"/>
                  </a:cubicBezTo>
                  <a:cubicBezTo>
                    <a:pt x="21" y="87"/>
                    <a:pt x="26" y="104"/>
                    <a:pt x="26" y="104"/>
                  </a:cubicBezTo>
                  <a:cubicBezTo>
                    <a:pt x="26" y="104"/>
                    <a:pt x="26" y="104"/>
                    <a:pt x="26" y="104"/>
                  </a:cubicBezTo>
                  <a:cubicBezTo>
                    <a:pt x="27" y="107"/>
                    <a:pt x="27" y="107"/>
                    <a:pt x="27" y="107"/>
                  </a:cubicBezTo>
                  <a:cubicBezTo>
                    <a:pt x="7" y="107"/>
                    <a:pt x="7" y="107"/>
                    <a:pt x="7" y="107"/>
                  </a:cubicBezTo>
                  <a:cubicBezTo>
                    <a:pt x="7" y="103"/>
                    <a:pt x="7" y="103"/>
                    <a:pt x="7" y="10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3" name="Freeform 1869">
              <a:extLst>
                <a:ext uri="{FF2B5EF4-FFF2-40B4-BE49-F238E27FC236}">
                  <a16:creationId xmlns="" xmlns:a16="http://schemas.microsoft.com/office/drawing/2014/main" id="{70B5BEAF-2F1B-4BC5-AD1B-EA91E7E9A1E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334252" y="5872163"/>
              <a:ext cx="125413" cy="193675"/>
            </a:xfrm>
            <a:custGeom>
              <a:avLst/>
              <a:gdLst>
                <a:gd name="T0" fmla="*/ 7 w 72"/>
                <a:gd name="T1" fmla="*/ 105 h 111"/>
                <a:gd name="T2" fmla="*/ 21 w 72"/>
                <a:gd name="T3" fmla="*/ 103 h 111"/>
                <a:gd name="T4" fmla="*/ 0 w 72"/>
                <a:gd name="T5" fmla="*/ 15 h 111"/>
                <a:gd name="T6" fmla="*/ 1 w 72"/>
                <a:gd name="T7" fmla="*/ 12 h 111"/>
                <a:gd name="T8" fmla="*/ 8 w 72"/>
                <a:gd name="T9" fmla="*/ 2 h 111"/>
                <a:gd name="T10" fmla="*/ 22 w 72"/>
                <a:gd name="T11" fmla="*/ 0 h 111"/>
                <a:gd name="T12" fmla="*/ 70 w 72"/>
                <a:gd name="T13" fmla="*/ 9 h 111"/>
                <a:gd name="T14" fmla="*/ 71 w 72"/>
                <a:gd name="T15" fmla="*/ 9 h 111"/>
                <a:gd name="T16" fmla="*/ 72 w 72"/>
                <a:gd name="T17" fmla="*/ 10 h 111"/>
                <a:gd name="T18" fmla="*/ 69 w 72"/>
                <a:gd name="T19" fmla="*/ 16 h 111"/>
                <a:gd name="T20" fmla="*/ 69 w 72"/>
                <a:gd name="T21" fmla="*/ 16 h 111"/>
                <a:gd name="T22" fmla="*/ 68 w 72"/>
                <a:gd name="T23" fmla="*/ 16 h 111"/>
                <a:gd name="T24" fmla="*/ 68 w 72"/>
                <a:gd name="T25" fmla="*/ 16 h 111"/>
                <a:gd name="T26" fmla="*/ 68 w 72"/>
                <a:gd name="T27" fmla="*/ 16 h 111"/>
                <a:gd name="T28" fmla="*/ 68 w 72"/>
                <a:gd name="T29" fmla="*/ 16 h 111"/>
                <a:gd name="T30" fmla="*/ 67 w 72"/>
                <a:gd name="T31" fmla="*/ 16 h 111"/>
                <a:gd name="T32" fmla="*/ 64 w 72"/>
                <a:gd name="T33" fmla="*/ 15 h 111"/>
                <a:gd name="T34" fmla="*/ 52 w 72"/>
                <a:gd name="T35" fmla="*/ 12 h 111"/>
                <a:gd name="T36" fmla="*/ 23 w 72"/>
                <a:gd name="T37" fmla="*/ 8 h 111"/>
                <a:gd name="T38" fmla="*/ 22 w 72"/>
                <a:gd name="T39" fmla="*/ 8 h 111"/>
                <a:gd name="T40" fmla="*/ 12 w 72"/>
                <a:gd name="T41" fmla="*/ 9 h 111"/>
                <a:gd name="T42" fmla="*/ 9 w 72"/>
                <a:gd name="T43" fmla="*/ 13 h 111"/>
                <a:gd name="T44" fmla="*/ 8 w 72"/>
                <a:gd name="T45" fmla="*/ 15 h 111"/>
                <a:gd name="T46" fmla="*/ 8 w 72"/>
                <a:gd name="T47" fmla="*/ 15 h 111"/>
                <a:gd name="T48" fmla="*/ 19 w 72"/>
                <a:gd name="T49" fmla="*/ 69 h 111"/>
                <a:gd name="T50" fmla="*/ 30 w 72"/>
                <a:gd name="T51" fmla="*/ 106 h 111"/>
                <a:gd name="T52" fmla="*/ 30 w 72"/>
                <a:gd name="T53" fmla="*/ 106 h 111"/>
                <a:gd name="T54" fmla="*/ 7 w 72"/>
                <a:gd name="T55" fmla="*/ 111 h 111"/>
                <a:gd name="T56" fmla="*/ 23 w 72"/>
                <a:gd name="T57" fmla="*/ 96 h 111"/>
                <a:gd name="T58" fmla="*/ 17 w 72"/>
                <a:gd name="T59" fmla="*/ 76 h 111"/>
                <a:gd name="T60" fmla="*/ 4 w 72"/>
                <a:gd name="T61" fmla="*/ 15 h 111"/>
                <a:gd name="T62" fmla="*/ 4 w 72"/>
                <a:gd name="T63" fmla="*/ 15 h 111"/>
                <a:gd name="T64" fmla="*/ 4 w 72"/>
                <a:gd name="T65" fmla="*/ 14 h 111"/>
                <a:gd name="T66" fmla="*/ 4 w 72"/>
                <a:gd name="T67" fmla="*/ 14 h 111"/>
                <a:gd name="T68" fmla="*/ 4 w 72"/>
                <a:gd name="T69" fmla="*/ 14 h 111"/>
                <a:gd name="T70" fmla="*/ 53 w 72"/>
                <a:gd name="T71" fmla="*/ 8 h 111"/>
                <a:gd name="T72" fmla="*/ 67 w 72"/>
                <a:gd name="T73" fmla="*/ 12 h 111"/>
                <a:gd name="T74" fmla="*/ 65 w 72"/>
                <a:gd name="T75" fmla="*/ 11 h 111"/>
                <a:gd name="T76" fmla="*/ 53 w 72"/>
                <a:gd name="T77" fmla="*/ 8 h 111"/>
                <a:gd name="T78" fmla="*/ 41 w 72"/>
                <a:gd name="T79" fmla="*/ 6 h 111"/>
                <a:gd name="T80" fmla="*/ 53 w 72"/>
                <a:gd name="T81" fmla="*/ 8 h 111"/>
                <a:gd name="T82" fmla="*/ 6 w 72"/>
                <a:gd name="T83" fmla="*/ 8 h 111"/>
                <a:gd name="T84" fmla="*/ 6 w 72"/>
                <a:gd name="T85" fmla="*/ 8 h 111"/>
                <a:gd name="T86" fmla="*/ 8 w 72"/>
                <a:gd name="T87" fmla="*/ 7 h 111"/>
                <a:gd name="T88" fmla="*/ 6 w 72"/>
                <a:gd name="T89" fmla="*/ 8 h 11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</a:cxnLst>
              <a:rect l="0" t="0" r="r" b="b"/>
              <a:pathLst>
                <a:path w="72" h="111">
                  <a:moveTo>
                    <a:pt x="7" y="109"/>
                  </a:moveTo>
                  <a:cubicBezTo>
                    <a:pt x="7" y="105"/>
                    <a:pt x="7" y="105"/>
                    <a:pt x="7" y="105"/>
                  </a:cubicBezTo>
                  <a:cubicBezTo>
                    <a:pt x="7" y="103"/>
                    <a:pt x="7" y="103"/>
                    <a:pt x="7" y="103"/>
                  </a:cubicBezTo>
                  <a:cubicBezTo>
                    <a:pt x="21" y="103"/>
                    <a:pt x="21" y="103"/>
                    <a:pt x="21" y="103"/>
                  </a:cubicBezTo>
                  <a:cubicBezTo>
                    <a:pt x="16" y="86"/>
                    <a:pt x="1" y="35"/>
                    <a:pt x="0" y="15"/>
                  </a:cubicBezTo>
                  <a:cubicBezTo>
                    <a:pt x="0" y="15"/>
                    <a:pt x="0" y="15"/>
                    <a:pt x="0" y="15"/>
                  </a:cubicBezTo>
                  <a:cubicBezTo>
                    <a:pt x="0" y="14"/>
                    <a:pt x="0" y="13"/>
                    <a:pt x="1" y="12"/>
                  </a:cubicBezTo>
                  <a:cubicBezTo>
                    <a:pt x="1" y="12"/>
                    <a:pt x="1" y="12"/>
                    <a:pt x="1" y="12"/>
                  </a:cubicBezTo>
                  <a:cubicBezTo>
                    <a:pt x="1" y="7"/>
                    <a:pt x="4" y="4"/>
                    <a:pt x="8" y="2"/>
                  </a:cubicBezTo>
                  <a:cubicBezTo>
                    <a:pt x="8" y="2"/>
                    <a:pt x="8" y="2"/>
                    <a:pt x="8" y="2"/>
                  </a:cubicBezTo>
                  <a:cubicBezTo>
                    <a:pt x="12" y="0"/>
                    <a:pt x="17" y="0"/>
                    <a:pt x="22" y="0"/>
                  </a:cubicBezTo>
                  <a:cubicBezTo>
                    <a:pt x="22" y="0"/>
                    <a:pt x="22" y="0"/>
                    <a:pt x="22" y="0"/>
                  </a:cubicBezTo>
                  <a:cubicBezTo>
                    <a:pt x="41" y="0"/>
                    <a:pt x="67" y="8"/>
                    <a:pt x="70" y="9"/>
                  </a:cubicBezTo>
                  <a:cubicBezTo>
                    <a:pt x="70" y="9"/>
                    <a:pt x="70" y="9"/>
                    <a:pt x="70" y="9"/>
                  </a:cubicBezTo>
                  <a:cubicBezTo>
                    <a:pt x="70" y="9"/>
                    <a:pt x="70" y="9"/>
                    <a:pt x="70" y="9"/>
                  </a:cubicBezTo>
                  <a:cubicBezTo>
                    <a:pt x="71" y="9"/>
                    <a:pt x="71" y="9"/>
                    <a:pt x="71" y="9"/>
                  </a:cubicBezTo>
                  <a:cubicBezTo>
                    <a:pt x="71" y="9"/>
                    <a:pt x="71" y="9"/>
                    <a:pt x="71" y="9"/>
                  </a:cubicBezTo>
                  <a:cubicBezTo>
                    <a:pt x="72" y="10"/>
                    <a:pt x="72" y="10"/>
                    <a:pt x="72" y="10"/>
                  </a:cubicBezTo>
                  <a:cubicBezTo>
                    <a:pt x="70" y="16"/>
                    <a:pt x="70" y="16"/>
                    <a:pt x="70" y="16"/>
                  </a:cubicBezTo>
                  <a:cubicBezTo>
                    <a:pt x="69" y="16"/>
                    <a:pt x="69" y="16"/>
                    <a:pt x="69" y="16"/>
                  </a:cubicBezTo>
                  <a:cubicBezTo>
                    <a:pt x="69" y="16"/>
                    <a:pt x="69" y="16"/>
                    <a:pt x="69" y="16"/>
                  </a:cubicBezTo>
                  <a:cubicBezTo>
                    <a:pt x="69" y="16"/>
                    <a:pt x="69" y="16"/>
                    <a:pt x="69" y="16"/>
                  </a:cubicBezTo>
                  <a:cubicBezTo>
                    <a:pt x="69" y="16"/>
                    <a:pt x="69" y="16"/>
                    <a:pt x="69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7" y="16"/>
                    <a:pt x="67" y="16"/>
                  </a:cubicBezTo>
                  <a:cubicBezTo>
                    <a:pt x="67" y="16"/>
                    <a:pt x="67" y="16"/>
                    <a:pt x="67" y="16"/>
                  </a:cubicBezTo>
                  <a:cubicBezTo>
                    <a:pt x="66" y="16"/>
                    <a:pt x="65" y="15"/>
                    <a:pt x="64" y="15"/>
                  </a:cubicBezTo>
                  <a:cubicBezTo>
                    <a:pt x="64" y="15"/>
                    <a:pt x="64" y="15"/>
                    <a:pt x="64" y="15"/>
                  </a:cubicBezTo>
                  <a:cubicBezTo>
                    <a:pt x="61" y="14"/>
                    <a:pt x="57" y="13"/>
                    <a:pt x="52" y="12"/>
                  </a:cubicBezTo>
                  <a:cubicBezTo>
                    <a:pt x="52" y="12"/>
                    <a:pt x="52" y="12"/>
                    <a:pt x="52" y="12"/>
                  </a:cubicBezTo>
                  <a:cubicBezTo>
                    <a:pt x="43" y="10"/>
                    <a:pt x="32" y="8"/>
                    <a:pt x="23" y="8"/>
                  </a:cubicBezTo>
                  <a:cubicBezTo>
                    <a:pt x="23" y="8"/>
                    <a:pt x="23" y="8"/>
                    <a:pt x="23" y="8"/>
                  </a:cubicBezTo>
                  <a:cubicBezTo>
                    <a:pt x="23" y="8"/>
                    <a:pt x="23" y="8"/>
                    <a:pt x="23" y="8"/>
                  </a:cubicBezTo>
                  <a:cubicBezTo>
                    <a:pt x="22" y="8"/>
                    <a:pt x="22" y="8"/>
                    <a:pt x="22" y="8"/>
                  </a:cubicBezTo>
                  <a:cubicBezTo>
                    <a:pt x="18" y="8"/>
                    <a:pt x="14" y="8"/>
                    <a:pt x="12" y="9"/>
                  </a:cubicBezTo>
                  <a:cubicBezTo>
                    <a:pt x="12" y="9"/>
                    <a:pt x="12" y="9"/>
                    <a:pt x="12" y="9"/>
                  </a:cubicBezTo>
                  <a:cubicBezTo>
                    <a:pt x="9" y="11"/>
                    <a:pt x="9" y="11"/>
                    <a:pt x="9" y="13"/>
                  </a:cubicBezTo>
                  <a:cubicBezTo>
                    <a:pt x="9" y="13"/>
                    <a:pt x="9" y="13"/>
                    <a:pt x="9" y="13"/>
                  </a:cubicBezTo>
                  <a:cubicBezTo>
                    <a:pt x="8" y="14"/>
                    <a:pt x="8" y="14"/>
                    <a:pt x="8" y="15"/>
                  </a:cubicBezTo>
                  <a:cubicBezTo>
                    <a:pt x="8" y="15"/>
                    <a:pt x="8" y="15"/>
                    <a:pt x="8" y="15"/>
                  </a:cubicBezTo>
                  <a:cubicBezTo>
                    <a:pt x="8" y="15"/>
                    <a:pt x="8" y="15"/>
                    <a:pt x="8" y="15"/>
                  </a:cubicBezTo>
                  <a:cubicBezTo>
                    <a:pt x="8" y="15"/>
                    <a:pt x="8" y="15"/>
                    <a:pt x="8" y="15"/>
                  </a:cubicBezTo>
                  <a:cubicBezTo>
                    <a:pt x="8" y="26"/>
                    <a:pt x="14" y="49"/>
                    <a:pt x="19" y="69"/>
                  </a:cubicBezTo>
                  <a:cubicBezTo>
                    <a:pt x="19" y="69"/>
                    <a:pt x="19" y="69"/>
                    <a:pt x="19" y="69"/>
                  </a:cubicBezTo>
                  <a:cubicBezTo>
                    <a:pt x="24" y="87"/>
                    <a:pt x="29" y="104"/>
                    <a:pt x="30" y="106"/>
                  </a:cubicBezTo>
                  <a:cubicBezTo>
                    <a:pt x="30" y="106"/>
                    <a:pt x="30" y="106"/>
                    <a:pt x="30" y="106"/>
                  </a:cubicBezTo>
                  <a:cubicBezTo>
                    <a:pt x="30" y="106"/>
                    <a:pt x="30" y="106"/>
                    <a:pt x="30" y="106"/>
                  </a:cubicBezTo>
                  <a:cubicBezTo>
                    <a:pt x="30" y="106"/>
                    <a:pt x="30" y="106"/>
                    <a:pt x="30" y="106"/>
                  </a:cubicBezTo>
                  <a:cubicBezTo>
                    <a:pt x="32" y="111"/>
                    <a:pt x="32" y="111"/>
                    <a:pt x="32" y="111"/>
                  </a:cubicBezTo>
                  <a:cubicBezTo>
                    <a:pt x="7" y="111"/>
                    <a:pt x="7" y="111"/>
                    <a:pt x="7" y="111"/>
                  </a:cubicBezTo>
                  <a:cubicBezTo>
                    <a:pt x="7" y="109"/>
                    <a:pt x="7" y="109"/>
                    <a:pt x="7" y="109"/>
                  </a:cubicBezTo>
                  <a:close/>
                  <a:moveTo>
                    <a:pt x="23" y="96"/>
                  </a:moveTo>
                  <a:cubicBezTo>
                    <a:pt x="21" y="90"/>
                    <a:pt x="19" y="84"/>
                    <a:pt x="17" y="76"/>
                  </a:cubicBezTo>
                  <a:cubicBezTo>
                    <a:pt x="17" y="76"/>
                    <a:pt x="17" y="76"/>
                    <a:pt x="17" y="76"/>
                  </a:cubicBezTo>
                  <a:cubicBezTo>
                    <a:pt x="19" y="84"/>
                    <a:pt x="21" y="90"/>
                    <a:pt x="23" y="96"/>
                  </a:cubicBezTo>
                  <a:close/>
                  <a:moveTo>
                    <a:pt x="4" y="15"/>
                  </a:moveTo>
                  <a:cubicBezTo>
                    <a:pt x="4" y="15"/>
                    <a:pt x="4" y="15"/>
                    <a:pt x="4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4" y="15"/>
                    <a:pt x="4" y="14"/>
                    <a:pt x="4" y="14"/>
                  </a:cubicBezTo>
                  <a:cubicBezTo>
                    <a:pt x="4" y="14"/>
                    <a:pt x="4" y="14"/>
                    <a:pt x="4" y="14"/>
                  </a:cubicBezTo>
                  <a:cubicBezTo>
                    <a:pt x="4" y="14"/>
                    <a:pt x="4" y="15"/>
                    <a:pt x="4" y="15"/>
                  </a:cubicBezTo>
                  <a:close/>
                  <a:moveTo>
                    <a:pt x="4" y="14"/>
                  </a:moveTo>
                  <a:cubicBezTo>
                    <a:pt x="4" y="14"/>
                    <a:pt x="4" y="14"/>
                    <a:pt x="4" y="14"/>
                  </a:cubicBezTo>
                  <a:cubicBezTo>
                    <a:pt x="4" y="14"/>
                    <a:pt x="4" y="14"/>
                    <a:pt x="4" y="14"/>
                  </a:cubicBezTo>
                  <a:cubicBezTo>
                    <a:pt x="4" y="14"/>
                    <a:pt x="4" y="14"/>
                    <a:pt x="4" y="14"/>
                  </a:cubicBezTo>
                  <a:close/>
                  <a:moveTo>
                    <a:pt x="53" y="8"/>
                  </a:moveTo>
                  <a:cubicBezTo>
                    <a:pt x="59" y="10"/>
                    <a:pt x="65" y="11"/>
                    <a:pt x="67" y="12"/>
                  </a:cubicBezTo>
                  <a:cubicBezTo>
                    <a:pt x="67" y="12"/>
                    <a:pt x="67" y="12"/>
                    <a:pt x="67" y="12"/>
                  </a:cubicBezTo>
                  <a:cubicBezTo>
                    <a:pt x="67" y="12"/>
                    <a:pt x="67" y="12"/>
                    <a:pt x="67" y="12"/>
                  </a:cubicBezTo>
                  <a:cubicBezTo>
                    <a:pt x="67" y="12"/>
                    <a:pt x="66" y="11"/>
                    <a:pt x="65" y="11"/>
                  </a:cubicBezTo>
                  <a:cubicBezTo>
                    <a:pt x="65" y="11"/>
                    <a:pt x="65" y="11"/>
                    <a:pt x="65" y="11"/>
                  </a:cubicBezTo>
                  <a:cubicBezTo>
                    <a:pt x="62" y="10"/>
                    <a:pt x="58" y="9"/>
                    <a:pt x="53" y="8"/>
                  </a:cubicBezTo>
                  <a:cubicBezTo>
                    <a:pt x="53" y="8"/>
                    <a:pt x="53" y="8"/>
                    <a:pt x="53" y="8"/>
                  </a:cubicBezTo>
                  <a:cubicBezTo>
                    <a:pt x="49" y="7"/>
                    <a:pt x="45" y="7"/>
                    <a:pt x="41" y="6"/>
                  </a:cubicBezTo>
                  <a:cubicBezTo>
                    <a:pt x="41" y="6"/>
                    <a:pt x="41" y="6"/>
                    <a:pt x="41" y="6"/>
                  </a:cubicBezTo>
                  <a:cubicBezTo>
                    <a:pt x="45" y="7"/>
                    <a:pt x="49" y="7"/>
                    <a:pt x="53" y="8"/>
                  </a:cubicBezTo>
                  <a:close/>
                  <a:moveTo>
                    <a:pt x="6" y="8"/>
                  </a:moveTo>
                  <a:cubicBezTo>
                    <a:pt x="6" y="8"/>
                    <a:pt x="6" y="8"/>
                    <a:pt x="6" y="8"/>
                  </a:cubicBezTo>
                  <a:cubicBezTo>
                    <a:pt x="6" y="8"/>
                    <a:pt x="6" y="8"/>
                    <a:pt x="6" y="8"/>
                  </a:cubicBezTo>
                  <a:cubicBezTo>
                    <a:pt x="6" y="8"/>
                    <a:pt x="6" y="8"/>
                    <a:pt x="6" y="8"/>
                  </a:cubicBezTo>
                  <a:close/>
                  <a:moveTo>
                    <a:pt x="6" y="8"/>
                  </a:moveTo>
                  <a:cubicBezTo>
                    <a:pt x="7" y="8"/>
                    <a:pt x="7" y="8"/>
                    <a:pt x="8" y="7"/>
                  </a:cubicBezTo>
                  <a:cubicBezTo>
                    <a:pt x="8" y="7"/>
                    <a:pt x="8" y="7"/>
                    <a:pt x="8" y="7"/>
                  </a:cubicBezTo>
                  <a:cubicBezTo>
                    <a:pt x="7" y="8"/>
                    <a:pt x="7" y="8"/>
                    <a:pt x="6" y="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4" name="Freeform 1870">
              <a:extLst>
                <a:ext uri="{FF2B5EF4-FFF2-40B4-BE49-F238E27FC236}">
                  <a16:creationId xmlns="" xmlns:a16="http://schemas.microsoft.com/office/drawing/2014/main" id="{8EE03EE1-0D95-492B-8010-E70F1A97942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96177" y="5892801"/>
              <a:ext cx="176213" cy="133350"/>
            </a:xfrm>
            <a:custGeom>
              <a:avLst/>
              <a:gdLst>
                <a:gd name="T0" fmla="*/ 30 w 101"/>
                <a:gd name="T1" fmla="*/ 72 h 76"/>
                <a:gd name="T2" fmla="*/ 25 w 101"/>
                <a:gd name="T3" fmla="*/ 64 h 76"/>
                <a:gd name="T4" fmla="*/ 25 w 101"/>
                <a:gd name="T5" fmla="*/ 64 h 76"/>
                <a:gd name="T6" fmla="*/ 13 w 101"/>
                <a:gd name="T7" fmla="*/ 38 h 76"/>
                <a:gd name="T8" fmla="*/ 13 w 101"/>
                <a:gd name="T9" fmla="*/ 38 h 76"/>
                <a:gd name="T10" fmla="*/ 0 w 101"/>
                <a:gd name="T11" fmla="*/ 1 h 76"/>
                <a:gd name="T12" fmla="*/ 0 w 101"/>
                <a:gd name="T13" fmla="*/ 1 h 76"/>
                <a:gd name="T14" fmla="*/ 4 w 101"/>
                <a:gd name="T15" fmla="*/ 0 h 76"/>
                <a:gd name="T16" fmla="*/ 16 w 101"/>
                <a:gd name="T17" fmla="*/ 33 h 76"/>
                <a:gd name="T18" fmla="*/ 16 w 101"/>
                <a:gd name="T19" fmla="*/ 33 h 76"/>
                <a:gd name="T20" fmla="*/ 35 w 101"/>
                <a:gd name="T21" fmla="*/ 72 h 76"/>
                <a:gd name="T22" fmla="*/ 35 w 101"/>
                <a:gd name="T23" fmla="*/ 72 h 76"/>
                <a:gd name="T24" fmla="*/ 36 w 101"/>
                <a:gd name="T25" fmla="*/ 72 h 76"/>
                <a:gd name="T26" fmla="*/ 36 w 101"/>
                <a:gd name="T27" fmla="*/ 72 h 76"/>
                <a:gd name="T28" fmla="*/ 59 w 101"/>
                <a:gd name="T29" fmla="*/ 52 h 76"/>
                <a:gd name="T30" fmla="*/ 59 w 101"/>
                <a:gd name="T31" fmla="*/ 52 h 76"/>
                <a:gd name="T32" fmla="*/ 76 w 101"/>
                <a:gd name="T33" fmla="*/ 36 h 76"/>
                <a:gd name="T34" fmla="*/ 76 w 101"/>
                <a:gd name="T35" fmla="*/ 36 h 76"/>
                <a:gd name="T36" fmla="*/ 78 w 101"/>
                <a:gd name="T37" fmla="*/ 34 h 76"/>
                <a:gd name="T38" fmla="*/ 101 w 101"/>
                <a:gd name="T39" fmla="*/ 63 h 76"/>
                <a:gd name="T40" fmla="*/ 98 w 101"/>
                <a:gd name="T41" fmla="*/ 66 h 76"/>
                <a:gd name="T42" fmla="*/ 77 w 101"/>
                <a:gd name="T43" fmla="*/ 40 h 76"/>
                <a:gd name="T44" fmla="*/ 38 w 101"/>
                <a:gd name="T45" fmla="*/ 76 h 76"/>
                <a:gd name="T46" fmla="*/ 38 w 101"/>
                <a:gd name="T47" fmla="*/ 76 h 76"/>
                <a:gd name="T48" fmla="*/ 36 w 101"/>
                <a:gd name="T49" fmla="*/ 76 h 76"/>
                <a:gd name="T50" fmla="*/ 36 w 101"/>
                <a:gd name="T51" fmla="*/ 76 h 76"/>
                <a:gd name="T52" fmla="*/ 30 w 101"/>
                <a:gd name="T53" fmla="*/ 72 h 76"/>
                <a:gd name="T54" fmla="*/ 0 w 101"/>
                <a:gd name="T55" fmla="*/ 1 h 76"/>
                <a:gd name="T56" fmla="*/ 0 w 101"/>
                <a:gd name="T57" fmla="*/ 1 h 76"/>
                <a:gd name="T58" fmla="*/ 0 w 101"/>
                <a:gd name="T59" fmla="*/ 1 h 76"/>
                <a:gd name="T60" fmla="*/ 0 w 101"/>
                <a:gd name="T61" fmla="*/ 1 h 76"/>
                <a:gd name="T62" fmla="*/ 0 w 101"/>
                <a:gd name="T63" fmla="*/ 1 h 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</a:cxnLst>
              <a:rect l="0" t="0" r="r" b="b"/>
              <a:pathLst>
                <a:path w="101" h="76">
                  <a:moveTo>
                    <a:pt x="30" y="72"/>
                  </a:moveTo>
                  <a:cubicBezTo>
                    <a:pt x="29" y="70"/>
                    <a:pt x="27" y="67"/>
                    <a:pt x="25" y="64"/>
                  </a:cubicBezTo>
                  <a:cubicBezTo>
                    <a:pt x="25" y="64"/>
                    <a:pt x="25" y="64"/>
                    <a:pt x="25" y="64"/>
                  </a:cubicBezTo>
                  <a:cubicBezTo>
                    <a:pt x="21" y="57"/>
                    <a:pt x="17" y="47"/>
                    <a:pt x="13" y="38"/>
                  </a:cubicBezTo>
                  <a:cubicBezTo>
                    <a:pt x="13" y="38"/>
                    <a:pt x="13" y="38"/>
                    <a:pt x="13" y="38"/>
                  </a:cubicBezTo>
                  <a:cubicBezTo>
                    <a:pt x="6" y="20"/>
                    <a:pt x="0" y="2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4" y="0"/>
                    <a:pt x="4" y="0"/>
                    <a:pt x="4" y="0"/>
                  </a:cubicBezTo>
                  <a:cubicBezTo>
                    <a:pt x="4" y="0"/>
                    <a:pt x="9" y="16"/>
                    <a:pt x="16" y="33"/>
                  </a:cubicBezTo>
                  <a:cubicBezTo>
                    <a:pt x="16" y="33"/>
                    <a:pt x="16" y="33"/>
                    <a:pt x="16" y="33"/>
                  </a:cubicBezTo>
                  <a:cubicBezTo>
                    <a:pt x="22" y="50"/>
                    <a:pt x="31" y="69"/>
                    <a:pt x="35" y="72"/>
                  </a:cubicBezTo>
                  <a:cubicBezTo>
                    <a:pt x="35" y="72"/>
                    <a:pt x="35" y="72"/>
                    <a:pt x="35" y="72"/>
                  </a:cubicBezTo>
                  <a:cubicBezTo>
                    <a:pt x="36" y="72"/>
                    <a:pt x="36" y="72"/>
                    <a:pt x="36" y="72"/>
                  </a:cubicBezTo>
                  <a:cubicBezTo>
                    <a:pt x="36" y="72"/>
                    <a:pt x="36" y="72"/>
                    <a:pt x="36" y="72"/>
                  </a:cubicBezTo>
                  <a:cubicBezTo>
                    <a:pt x="40" y="69"/>
                    <a:pt x="50" y="60"/>
                    <a:pt x="59" y="52"/>
                  </a:cubicBezTo>
                  <a:cubicBezTo>
                    <a:pt x="59" y="52"/>
                    <a:pt x="59" y="52"/>
                    <a:pt x="59" y="52"/>
                  </a:cubicBezTo>
                  <a:cubicBezTo>
                    <a:pt x="68" y="44"/>
                    <a:pt x="76" y="36"/>
                    <a:pt x="76" y="36"/>
                  </a:cubicBezTo>
                  <a:cubicBezTo>
                    <a:pt x="76" y="36"/>
                    <a:pt x="76" y="36"/>
                    <a:pt x="76" y="36"/>
                  </a:cubicBezTo>
                  <a:cubicBezTo>
                    <a:pt x="78" y="34"/>
                    <a:pt x="78" y="34"/>
                    <a:pt x="78" y="34"/>
                  </a:cubicBezTo>
                  <a:cubicBezTo>
                    <a:pt x="101" y="63"/>
                    <a:pt x="101" y="63"/>
                    <a:pt x="101" y="63"/>
                  </a:cubicBezTo>
                  <a:cubicBezTo>
                    <a:pt x="98" y="66"/>
                    <a:pt x="98" y="66"/>
                    <a:pt x="98" y="66"/>
                  </a:cubicBezTo>
                  <a:cubicBezTo>
                    <a:pt x="77" y="40"/>
                    <a:pt x="77" y="40"/>
                    <a:pt x="77" y="40"/>
                  </a:cubicBezTo>
                  <a:cubicBezTo>
                    <a:pt x="71" y="46"/>
                    <a:pt x="46" y="70"/>
                    <a:pt x="38" y="76"/>
                  </a:cubicBezTo>
                  <a:cubicBezTo>
                    <a:pt x="38" y="76"/>
                    <a:pt x="38" y="76"/>
                    <a:pt x="38" y="76"/>
                  </a:cubicBezTo>
                  <a:cubicBezTo>
                    <a:pt x="37" y="76"/>
                    <a:pt x="37" y="76"/>
                    <a:pt x="36" y="76"/>
                  </a:cubicBezTo>
                  <a:cubicBezTo>
                    <a:pt x="36" y="76"/>
                    <a:pt x="36" y="76"/>
                    <a:pt x="36" y="76"/>
                  </a:cubicBezTo>
                  <a:cubicBezTo>
                    <a:pt x="33" y="76"/>
                    <a:pt x="32" y="74"/>
                    <a:pt x="30" y="72"/>
                  </a:cubicBezTo>
                  <a:close/>
                  <a:moveTo>
                    <a:pt x="0" y="1"/>
                  </a:moveTo>
                  <a:cubicBezTo>
                    <a:pt x="0" y="1"/>
                    <a:pt x="0" y="1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5" name="Freeform 1871">
              <a:extLst>
                <a:ext uri="{FF2B5EF4-FFF2-40B4-BE49-F238E27FC236}">
                  <a16:creationId xmlns="" xmlns:a16="http://schemas.microsoft.com/office/drawing/2014/main" id="{1E902FBA-78B2-47F3-A0B7-1D8DD18EBF4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91414" y="5888038"/>
              <a:ext cx="185738" cy="141288"/>
            </a:xfrm>
            <a:custGeom>
              <a:avLst/>
              <a:gdLst>
                <a:gd name="T0" fmla="*/ 32 w 107"/>
                <a:gd name="T1" fmla="*/ 76 h 81"/>
                <a:gd name="T2" fmla="*/ 33 w 107"/>
                <a:gd name="T3" fmla="*/ 75 h 81"/>
                <a:gd name="T4" fmla="*/ 32 w 107"/>
                <a:gd name="T5" fmla="*/ 76 h 81"/>
                <a:gd name="T6" fmla="*/ 26 w 107"/>
                <a:gd name="T7" fmla="*/ 67 h 81"/>
                <a:gd name="T8" fmla="*/ 26 w 107"/>
                <a:gd name="T9" fmla="*/ 67 h 81"/>
                <a:gd name="T10" fmla="*/ 15 w 107"/>
                <a:gd name="T11" fmla="*/ 42 h 81"/>
                <a:gd name="T12" fmla="*/ 15 w 107"/>
                <a:gd name="T13" fmla="*/ 42 h 81"/>
                <a:gd name="T14" fmla="*/ 1 w 107"/>
                <a:gd name="T15" fmla="*/ 5 h 81"/>
                <a:gd name="T16" fmla="*/ 1 w 107"/>
                <a:gd name="T17" fmla="*/ 5 h 81"/>
                <a:gd name="T18" fmla="*/ 0 w 107"/>
                <a:gd name="T19" fmla="*/ 3 h 81"/>
                <a:gd name="T20" fmla="*/ 8 w 107"/>
                <a:gd name="T21" fmla="*/ 0 h 81"/>
                <a:gd name="T22" fmla="*/ 8 w 107"/>
                <a:gd name="T23" fmla="*/ 2 h 81"/>
                <a:gd name="T24" fmla="*/ 21 w 107"/>
                <a:gd name="T25" fmla="*/ 35 h 81"/>
                <a:gd name="T26" fmla="*/ 21 w 107"/>
                <a:gd name="T27" fmla="*/ 35 h 81"/>
                <a:gd name="T28" fmla="*/ 31 w 107"/>
                <a:gd name="T29" fmla="*/ 60 h 81"/>
                <a:gd name="T30" fmla="*/ 31 w 107"/>
                <a:gd name="T31" fmla="*/ 60 h 81"/>
                <a:gd name="T32" fmla="*/ 39 w 107"/>
                <a:gd name="T33" fmla="*/ 73 h 81"/>
                <a:gd name="T34" fmla="*/ 39 w 107"/>
                <a:gd name="T35" fmla="*/ 73 h 81"/>
                <a:gd name="T36" fmla="*/ 61 w 107"/>
                <a:gd name="T37" fmla="*/ 54 h 81"/>
                <a:gd name="T38" fmla="*/ 61 w 107"/>
                <a:gd name="T39" fmla="*/ 54 h 81"/>
                <a:gd name="T40" fmla="*/ 77 w 107"/>
                <a:gd name="T41" fmla="*/ 38 h 81"/>
                <a:gd name="T42" fmla="*/ 77 w 107"/>
                <a:gd name="T43" fmla="*/ 38 h 81"/>
                <a:gd name="T44" fmla="*/ 77 w 107"/>
                <a:gd name="T45" fmla="*/ 38 h 81"/>
                <a:gd name="T46" fmla="*/ 81 w 107"/>
                <a:gd name="T47" fmla="*/ 34 h 81"/>
                <a:gd name="T48" fmla="*/ 107 w 107"/>
                <a:gd name="T49" fmla="*/ 66 h 81"/>
                <a:gd name="T50" fmla="*/ 101 w 107"/>
                <a:gd name="T51" fmla="*/ 71 h 81"/>
                <a:gd name="T52" fmla="*/ 80 w 107"/>
                <a:gd name="T53" fmla="*/ 46 h 81"/>
                <a:gd name="T54" fmla="*/ 42 w 107"/>
                <a:gd name="T55" fmla="*/ 80 h 81"/>
                <a:gd name="T56" fmla="*/ 42 w 107"/>
                <a:gd name="T57" fmla="*/ 80 h 81"/>
                <a:gd name="T58" fmla="*/ 39 w 107"/>
                <a:gd name="T59" fmla="*/ 81 h 81"/>
                <a:gd name="T60" fmla="*/ 39 w 107"/>
                <a:gd name="T61" fmla="*/ 81 h 81"/>
                <a:gd name="T62" fmla="*/ 32 w 107"/>
                <a:gd name="T63" fmla="*/ 76 h 81"/>
                <a:gd name="T64" fmla="*/ 38 w 107"/>
                <a:gd name="T65" fmla="*/ 77 h 81"/>
                <a:gd name="T66" fmla="*/ 37 w 107"/>
                <a:gd name="T67" fmla="*/ 76 h 81"/>
                <a:gd name="T68" fmla="*/ 37 w 107"/>
                <a:gd name="T69" fmla="*/ 76 h 81"/>
                <a:gd name="T70" fmla="*/ 36 w 107"/>
                <a:gd name="T71" fmla="*/ 76 h 81"/>
                <a:gd name="T72" fmla="*/ 36 w 107"/>
                <a:gd name="T73" fmla="*/ 76 h 81"/>
                <a:gd name="T74" fmla="*/ 38 w 107"/>
                <a:gd name="T75" fmla="*/ 77 h 81"/>
                <a:gd name="T76" fmla="*/ 30 w 107"/>
                <a:gd name="T77" fmla="*/ 66 h 81"/>
                <a:gd name="T78" fmla="*/ 32 w 107"/>
                <a:gd name="T79" fmla="*/ 69 h 81"/>
                <a:gd name="T80" fmla="*/ 32 w 107"/>
                <a:gd name="T81" fmla="*/ 69 h 81"/>
                <a:gd name="T82" fmla="*/ 28 w 107"/>
                <a:gd name="T83" fmla="*/ 61 h 81"/>
                <a:gd name="T84" fmla="*/ 28 w 107"/>
                <a:gd name="T85" fmla="*/ 61 h 81"/>
                <a:gd name="T86" fmla="*/ 25 w 107"/>
                <a:gd name="T87" fmla="*/ 56 h 81"/>
                <a:gd name="T88" fmla="*/ 25 w 107"/>
                <a:gd name="T89" fmla="*/ 56 h 81"/>
                <a:gd name="T90" fmla="*/ 30 w 107"/>
                <a:gd name="T91" fmla="*/ 66 h 81"/>
                <a:gd name="T92" fmla="*/ 99 w 107"/>
                <a:gd name="T93" fmla="*/ 63 h 81"/>
                <a:gd name="T94" fmla="*/ 80 w 107"/>
                <a:gd name="T95" fmla="*/ 40 h 81"/>
                <a:gd name="T96" fmla="*/ 80 w 107"/>
                <a:gd name="T97" fmla="*/ 40 h 81"/>
                <a:gd name="T98" fmla="*/ 99 w 107"/>
                <a:gd name="T99" fmla="*/ 63 h 81"/>
                <a:gd name="T100" fmla="*/ 57 w 107"/>
                <a:gd name="T101" fmla="*/ 63 h 81"/>
                <a:gd name="T102" fmla="*/ 57 w 107"/>
                <a:gd name="T103" fmla="*/ 62 h 81"/>
                <a:gd name="T104" fmla="*/ 57 w 107"/>
                <a:gd name="T105" fmla="*/ 62 h 81"/>
                <a:gd name="T106" fmla="*/ 57 w 107"/>
                <a:gd name="T107" fmla="*/ 63 h 81"/>
                <a:gd name="T108" fmla="*/ 57 w 107"/>
                <a:gd name="T109" fmla="*/ 62 h 81"/>
                <a:gd name="T110" fmla="*/ 62 w 107"/>
                <a:gd name="T111" fmla="*/ 57 h 81"/>
                <a:gd name="T112" fmla="*/ 62 w 107"/>
                <a:gd name="T113" fmla="*/ 57 h 81"/>
                <a:gd name="T114" fmla="*/ 57 w 107"/>
                <a:gd name="T115" fmla="*/ 62 h 81"/>
                <a:gd name="T116" fmla="*/ 14 w 107"/>
                <a:gd name="T117" fmla="*/ 29 h 81"/>
                <a:gd name="T118" fmla="*/ 5 w 107"/>
                <a:gd name="T119" fmla="*/ 5 h 81"/>
                <a:gd name="T120" fmla="*/ 5 w 107"/>
                <a:gd name="T121" fmla="*/ 5 h 81"/>
                <a:gd name="T122" fmla="*/ 5 w 107"/>
                <a:gd name="T123" fmla="*/ 5 h 81"/>
                <a:gd name="T124" fmla="*/ 14 w 107"/>
                <a:gd name="T125" fmla="*/ 29 h 8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  <a:cxn ang="0">
                  <a:pos x="T124" y="T125"/>
                </a:cxn>
              </a:cxnLst>
              <a:rect l="0" t="0" r="r" b="b"/>
              <a:pathLst>
                <a:path w="107" h="81">
                  <a:moveTo>
                    <a:pt x="32" y="76"/>
                  </a:moveTo>
                  <a:cubicBezTo>
                    <a:pt x="33" y="75"/>
                    <a:pt x="33" y="75"/>
                    <a:pt x="33" y="75"/>
                  </a:cubicBezTo>
                  <a:cubicBezTo>
                    <a:pt x="32" y="76"/>
                    <a:pt x="32" y="76"/>
                    <a:pt x="32" y="76"/>
                  </a:cubicBezTo>
                  <a:cubicBezTo>
                    <a:pt x="30" y="74"/>
                    <a:pt x="28" y="71"/>
                    <a:pt x="26" y="67"/>
                  </a:cubicBezTo>
                  <a:cubicBezTo>
                    <a:pt x="26" y="67"/>
                    <a:pt x="26" y="67"/>
                    <a:pt x="26" y="67"/>
                  </a:cubicBezTo>
                  <a:cubicBezTo>
                    <a:pt x="22" y="60"/>
                    <a:pt x="18" y="51"/>
                    <a:pt x="15" y="42"/>
                  </a:cubicBezTo>
                  <a:cubicBezTo>
                    <a:pt x="15" y="42"/>
                    <a:pt x="15" y="42"/>
                    <a:pt x="15" y="42"/>
                  </a:cubicBezTo>
                  <a:cubicBezTo>
                    <a:pt x="7" y="23"/>
                    <a:pt x="1" y="5"/>
                    <a:pt x="1" y="5"/>
                  </a:cubicBezTo>
                  <a:cubicBezTo>
                    <a:pt x="1" y="5"/>
                    <a:pt x="1" y="5"/>
                    <a:pt x="1" y="5"/>
                  </a:cubicBezTo>
                  <a:cubicBezTo>
                    <a:pt x="0" y="3"/>
                    <a:pt x="0" y="3"/>
                    <a:pt x="0" y="3"/>
                  </a:cubicBezTo>
                  <a:cubicBezTo>
                    <a:pt x="8" y="0"/>
                    <a:pt x="8" y="0"/>
                    <a:pt x="8" y="0"/>
                  </a:cubicBezTo>
                  <a:cubicBezTo>
                    <a:pt x="8" y="2"/>
                    <a:pt x="8" y="2"/>
                    <a:pt x="8" y="2"/>
                  </a:cubicBezTo>
                  <a:cubicBezTo>
                    <a:pt x="9" y="2"/>
                    <a:pt x="14" y="18"/>
                    <a:pt x="21" y="35"/>
                  </a:cubicBezTo>
                  <a:cubicBezTo>
                    <a:pt x="21" y="35"/>
                    <a:pt x="21" y="35"/>
                    <a:pt x="21" y="35"/>
                  </a:cubicBezTo>
                  <a:cubicBezTo>
                    <a:pt x="24" y="44"/>
                    <a:pt x="28" y="53"/>
                    <a:pt x="31" y="60"/>
                  </a:cubicBezTo>
                  <a:cubicBezTo>
                    <a:pt x="31" y="60"/>
                    <a:pt x="31" y="60"/>
                    <a:pt x="31" y="60"/>
                  </a:cubicBezTo>
                  <a:cubicBezTo>
                    <a:pt x="34" y="66"/>
                    <a:pt x="37" y="71"/>
                    <a:pt x="39" y="73"/>
                  </a:cubicBezTo>
                  <a:cubicBezTo>
                    <a:pt x="39" y="73"/>
                    <a:pt x="39" y="73"/>
                    <a:pt x="39" y="73"/>
                  </a:cubicBezTo>
                  <a:cubicBezTo>
                    <a:pt x="43" y="69"/>
                    <a:pt x="52" y="61"/>
                    <a:pt x="61" y="54"/>
                  </a:cubicBezTo>
                  <a:cubicBezTo>
                    <a:pt x="61" y="54"/>
                    <a:pt x="61" y="54"/>
                    <a:pt x="61" y="54"/>
                  </a:cubicBezTo>
                  <a:cubicBezTo>
                    <a:pt x="69" y="46"/>
                    <a:pt x="76" y="39"/>
                    <a:pt x="77" y="38"/>
                  </a:cubicBezTo>
                  <a:cubicBezTo>
                    <a:pt x="77" y="38"/>
                    <a:pt x="77" y="38"/>
                    <a:pt x="77" y="38"/>
                  </a:cubicBezTo>
                  <a:cubicBezTo>
                    <a:pt x="77" y="38"/>
                    <a:pt x="77" y="38"/>
                    <a:pt x="77" y="38"/>
                  </a:cubicBezTo>
                  <a:cubicBezTo>
                    <a:pt x="81" y="34"/>
                    <a:pt x="81" y="34"/>
                    <a:pt x="81" y="34"/>
                  </a:cubicBezTo>
                  <a:cubicBezTo>
                    <a:pt x="107" y="66"/>
                    <a:pt x="107" y="66"/>
                    <a:pt x="107" y="66"/>
                  </a:cubicBezTo>
                  <a:cubicBezTo>
                    <a:pt x="101" y="71"/>
                    <a:pt x="101" y="71"/>
                    <a:pt x="101" y="71"/>
                  </a:cubicBezTo>
                  <a:cubicBezTo>
                    <a:pt x="80" y="46"/>
                    <a:pt x="80" y="46"/>
                    <a:pt x="80" y="46"/>
                  </a:cubicBezTo>
                  <a:cubicBezTo>
                    <a:pt x="72" y="54"/>
                    <a:pt x="50" y="75"/>
                    <a:pt x="42" y="80"/>
                  </a:cubicBezTo>
                  <a:cubicBezTo>
                    <a:pt x="42" y="80"/>
                    <a:pt x="42" y="80"/>
                    <a:pt x="42" y="80"/>
                  </a:cubicBezTo>
                  <a:cubicBezTo>
                    <a:pt x="41" y="81"/>
                    <a:pt x="40" y="81"/>
                    <a:pt x="39" y="81"/>
                  </a:cubicBezTo>
                  <a:cubicBezTo>
                    <a:pt x="39" y="81"/>
                    <a:pt x="39" y="81"/>
                    <a:pt x="39" y="81"/>
                  </a:cubicBezTo>
                  <a:cubicBezTo>
                    <a:pt x="35" y="81"/>
                    <a:pt x="33" y="78"/>
                    <a:pt x="32" y="76"/>
                  </a:cubicBezTo>
                  <a:close/>
                  <a:moveTo>
                    <a:pt x="38" y="77"/>
                  </a:moveTo>
                  <a:cubicBezTo>
                    <a:pt x="38" y="77"/>
                    <a:pt x="37" y="77"/>
                    <a:pt x="37" y="76"/>
                  </a:cubicBezTo>
                  <a:cubicBezTo>
                    <a:pt x="37" y="76"/>
                    <a:pt x="37" y="76"/>
                    <a:pt x="37" y="76"/>
                  </a:cubicBezTo>
                  <a:cubicBezTo>
                    <a:pt x="37" y="76"/>
                    <a:pt x="37" y="76"/>
                    <a:pt x="36" y="76"/>
                  </a:cubicBezTo>
                  <a:cubicBezTo>
                    <a:pt x="36" y="76"/>
                    <a:pt x="36" y="76"/>
                    <a:pt x="36" y="76"/>
                  </a:cubicBezTo>
                  <a:cubicBezTo>
                    <a:pt x="37" y="76"/>
                    <a:pt x="37" y="77"/>
                    <a:pt x="38" y="77"/>
                  </a:cubicBezTo>
                  <a:close/>
                  <a:moveTo>
                    <a:pt x="30" y="66"/>
                  </a:moveTo>
                  <a:cubicBezTo>
                    <a:pt x="30" y="67"/>
                    <a:pt x="31" y="68"/>
                    <a:pt x="32" y="69"/>
                  </a:cubicBezTo>
                  <a:cubicBezTo>
                    <a:pt x="32" y="69"/>
                    <a:pt x="32" y="69"/>
                    <a:pt x="32" y="69"/>
                  </a:cubicBezTo>
                  <a:cubicBezTo>
                    <a:pt x="30" y="67"/>
                    <a:pt x="29" y="65"/>
                    <a:pt x="28" y="61"/>
                  </a:cubicBezTo>
                  <a:cubicBezTo>
                    <a:pt x="28" y="61"/>
                    <a:pt x="28" y="61"/>
                    <a:pt x="28" y="61"/>
                  </a:cubicBezTo>
                  <a:cubicBezTo>
                    <a:pt x="27" y="60"/>
                    <a:pt x="26" y="58"/>
                    <a:pt x="25" y="56"/>
                  </a:cubicBezTo>
                  <a:cubicBezTo>
                    <a:pt x="25" y="56"/>
                    <a:pt x="25" y="56"/>
                    <a:pt x="25" y="56"/>
                  </a:cubicBezTo>
                  <a:cubicBezTo>
                    <a:pt x="26" y="59"/>
                    <a:pt x="28" y="63"/>
                    <a:pt x="30" y="66"/>
                  </a:cubicBezTo>
                  <a:close/>
                  <a:moveTo>
                    <a:pt x="99" y="63"/>
                  </a:moveTo>
                  <a:cubicBezTo>
                    <a:pt x="80" y="40"/>
                    <a:pt x="80" y="40"/>
                    <a:pt x="80" y="40"/>
                  </a:cubicBezTo>
                  <a:cubicBezTo>
                    <a:pt x="80" y="40"/>
                    <a:pt x="80" y="40"/>
                    <a:pt x="80" y="40"/>
                  </a:cubicBezTo>
                  <a:cubicBezTo>
                    <a:pt x="99" y="63"/>
                    <a:pt x="99" y="63"/>
                    <a:pt x="99" y="63"/>
                  </a:cubicBezTo>
                  <a:close/>
                  <a:moveTo>
                    <a:pt x="57" y="63"/>
                  </a:moveTo>
                  <a:cubicBezTo>
                    <a:pt x="57" y="63"/>
                    <a:pt x="57" y="62"/>
                    <a:pt x="57" y="62"/>
                  </a:cubicBezTo>
                  <a:cubicBezTo>
                    <a:pt x="57" y="62"/>
                    <a:pt x="57" y="62"/>
                    <a:pt x="57" y="62"/>
                  </a:cubicBezTo>
                  <a:cubicBezTo>
                    <a:pt x="57" y="62"/>
                    <a:pt x="57" y="63"/>
                    <a:pt x="57" y="63"/>
                  </a:cubicBezTo>
                  <a:close/>
                  <a:moveTo>
                    <a:pt x="57" y="62"/>
                  </a:moveTo>
                  <a:cubicBezTo>
                    <a:pt x="59" y="61"/>
                    <a:pt x="61" y="59"/>
                    <a:pt x="62" y="57"/>
                  </a:cubicBezTo>
                  <a:cubicBezTo>
                    <a:pt x="62" y="57"/>
                    <a:pt x="62" y="57"/>
                    <a:pt x="62" y="57"/>
                  </a:cubicBezTo>
                  <a:cubicBezTo>
                    <a:pt x="61" y="59"/>
                    <a:pt x="59" y="61"/>
                    <a:pt x="57" y="62"/>
                  </a:cubicBezTo>
                  <a:close/>
                  <a:moveTo>
                    <a:pt x="14" y="29"/>
                  </a:moveTo>
                  <a:cubicBezTo>
                    <a:pt x="10" y="18"/>
                    <a:pt x="7" y="9"/>
                    <a:pt x="5" y="5"/>
                  </a:cubicBezTo>
                  <a:cubicBezTo>
                    <a:pt x="5" y="5"/>
                    <a:pt x="5" y="5"/>
                    <a:pt x="5" y="5"/>
                  </a:cubicBezTo>
                  <a:cubicBezTo>
                    <a:pt x="5" y="5"/>
                    <a:pt x="5" y="5"/>
                    <a:pt x="5" y="5"/>
                  </a:cubicBezTo>
                  <a:cubicBezTo>
                    <a:pt x="7" y="9"/>
                    <a:pt x="10" y="18"/>
                    <a:pt x="14" y="2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</p:grpSp>
      <p:sp>
        <p:nvSpPr>
          <p:cNvPr id="36" name="任意多边形 36">
            <a:extLst>
              <a:ext uri="{FF2B5EF4-FFF2-40B4-BE49-F238E27FC236}">
                <a16:creationId xmlns="" xmlns:a16="http://schemas.microsoft.com/office/drawing/2014/main" id="{E37AA4DD-B866-4080-9B55-2B3B458213C8}"/>
              </a:ext>
            </a:extLst>
          </p:cNvPr>
          <p:cNvSpPr/>
          <p:nvPr/>
        </p:nvSpPr>
        <p:spPr>
          <a:xfrm>
            <a:off x="-814268" y="4459229"/>
            <a:ext cx="11591597" cy="911116"/>
          </a:xfrm>
          <a:custGeom>
            <a:avLst/>
            <a:gdLst>
              <a:gd name="connsiteX0" fmla="*/ 0 w 8505371"/>
              <a:gd name="connsiteY0" fmla="*/ 566124 h 638728"/>
              <a:gd name="connsiteX1" fmla="*/ 1436914 w 8505371"/>
              <a:gd name="connsiteY1" fmla="*/ 116181 h 638728"/>
              <a:gd name="connsiteX2" fmla="*/ 2931885 w 8505371"/>
              <a:gd name="connsiteY2" fmla="*/ 595153 h 638728"/>
              <a:gd name="connsiteX3" fmla="*/ 4601028 w 8505371"/>
              <a:gd name="connsiteY3" fmla="*/ 67 h 638728"/>
              <a:gd name="connsiteX4" fmla="*/ 6270171 w 8505371"/>
              <a:gd name="connsiteY4" fmla="*/ 638696 h 638728"/>
              <a:gd name="connsiteX5" fmla="*/ 7736114 w 8505371"/>
              <a:gd name="connsiteY5" fmla="*/ 29096 h 638728"/>
              <a:gd name="connsiteX6" fmla="*/ 8505371 w 8505371"/>
              <a:gd name="connsiteY6" fmla="*/ 217781 h 6387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8505371" h="638728">
                <a:moveTo>
                  <a:pt x="0" y="566124"/>
                </a:moveTo>
                <a:cubicBezTo>
                  <a:pt x="474133" y="338733"/>
                  <a:pt x="948267" y="111343"/>
                  <a:pt x="1436914" y="116181"/>
                </a:cubicBezTo>
                <a:cubicBezTo>
                  <a:pt x="1925561" y="121019"/>
                  <a:pt x="2404533" y="614505"/>
                  <a:pt x="2931885" y="595153"/>
                </a:cubicBezTo>
                <a:cubicBezTo>
                  <a:pt x="3459237" y="575801"/>
                  <a:pt x="4044647" y="-7190"/>
                  <a:pt x="4601028" y="67"/>
                </a:cubicBezTo>
                <a:cubicBezTo>
                  <a:pt x="5157409" y="7324"/>
                  <a:pt x="5747657" y="633858"/>
                  <a:pt x="6270171" y="638696"/>
                </a:cubicBezTo>
                <a:cubicBezTo>
                  <a:pt x="6792685" y="643534"/>
                  <a:pt x="7363581" y="99248"/>
                  <a:pt x="7736114" y="29096"/>
                </a:cubicBezTo>
                <a:cubicBezTo>
                  <a:pt x="8108647" y="-41056"/>
                  <a:pt x="8362647" y="271000"/>
                  <a:pt x="8505371" y="217781"/>
                </a:cubicBezTo>
              </a:path>
            </a:pathLst>
          </a:custGeom>
          <a:noFill/>
          <a:ln w="3492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/>
              <a:ea typeface="宋体" panose="02010600030101010101" pitchFamily="2" charset="-122"/>
              <a:cs typeface="+mn-cs"/>
            </a:endParaRPr>
          </a:p>
        </p:txBody>
      </p:sp>
      <p:pic>
        <p:nvPicPr>
          <p:cNvPr id="39" name="图片 20">
            <a:extLst>
              <a:ext uri="{FF2B5EF4-FFF2-40B4-BE49-F238E27FC236}">
                <a16:creationId xmlns="" xmlns:a16="http://schemas.microsoft.com/office/drawing/2014/main" id="{831CB43F-6C83-4990-9DFB-80EB8A634FD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91581" y="1620479"/>
            <a:ext cx="5046020" cy="4257009"/>
          </a:xfrm>
          <a:prstGeom prst="rect">
            <a:avLst/>
          </a:prstGeom>
        </p:spPr>
      </p:pic>
      <p:sp>
        <p:nvSpPr>
          <p:cNvPr id="41" name="文本框 21">
            <a:extLst>
              <a:ext uri="{FF2B5EF4-FFF2-40B4-BE49-F238E27FC236}">
                <a16:creationId xmlns="" xmlns:a16="http://schemas.microsoft.com/office/drawing/2014/main" id="{2B4C73FA-BFD3-4318-9F6C-58C1E2CB2153}"/>
              </a:ext>
            </a:extLst>
          </p:cNvPr>
          <p:cNvSpPr txBox="1"/>
          <p:nvPr/>
        </p:nvSpPr>
        <p:spPr>
          <a:xfrm>
            <a:off x="4616831" y="3140633"/>
            <a:ext cx="3356976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1" u="none" strike="noStrike" kern="1200" cap="none" spc="0" normalizeH="0" baseline="0" noProof="0" dirty="0" err="1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Hoàn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thành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2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phiếu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tập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endParaRPr kumimoji="0" lang="zh-CN" altLang="en-US" sz="3200" b="1" i="0" u="none" strike="noStrike" kern="1200" cap="none" spc="0" normalizeH="0" baseline="0" noProof="0" dirty="0">
              <a:ln w="12700">
                <a:noFill/>
              </a:ln>
              <a:solidFill>
                <a:srgbClr val="FFBF53">
                  <a:lumMod val="50000"/>
                </a:srgbClr>
              </a:solidFill>
              <a:effectLst/>
              <a:uLnTx/>
              <a:uFillTx/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  <p:sp>
        <p:nvSpPr>
          <p:cNvPr id="38" name="文本框 41">
            <a:extLst>
              <a:ext uri="{FF2B5EF4-FFF2-40B4-BE49-F238E27FC236}">
                <a16:creationId xmlns="" xmlns:a16="http://schemas.microsoft.com/office/drawing/2014/main" id="{9A74FFE7-556F-44C5-BAAE-96FC9E354ACD}"/>
              </a:ext>
            </a:extLst>
          </p:cNvPr>
          <p:cNvSpPr txBox="1"/>
          <p:nvPr/>
        </p:nvSpPr>
        <p:spPr>
          <a:xfrm>
            <a:off x="1486711" y="366322"/>
            <a:ext cx="6621012" cy="707758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r>
              <a:rPr lang="vi-VN" altLang="zh-CN" sz="3999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Bước 2: Tìm ý, lập dàn ý</a:t>
            </a:r>
            <a:endParaRPr lang="en-US" altLang="zh-CN" sz="3999" b="1" dirty="0">
              <a:ln w="12700">
                <a:noFill/>
              </a:ln>
              <a:solidFill>
                <a:srgbClr val="FFBF53">
                  <a:lumMod val="50000"/>
                </a:srgbClr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83656772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2" presetClass="entr" presetSubtype="8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6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" grpId="0" animBg="1"/>
      <p:bldP spid="41" grpId="0"/>
      <p:bldP spid="38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3">
            <a:extLst>
              <a:ext uri="{FF2B5EF4-FFF2-40B4-BE49-F238E27FC236}">
                <a16:creationId xmlns="" xmlns:a16="http://schemas.microsoft.com/office/drawing/2014/main" id="{112329E3-9780-9B4D-8255-B8062A8DEC7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61330039"/>
              </p:ext>
            </p:extLst>
          </p:nvPr>
        </p:nvGraphicFramePr>
        <p:xfrm>
          <a:off x="914400" y="1083423"/>
          <a:ext cx="9947566" cy="5295995"/>
        </p:xfrm>
        <a:graphic>
          <a:graphicData uri="http://schemas.openxmlformats.org/drawingml/2006/table">
            <a:tbl>
              <a:tblPr firstRow="1" bandRow="1">
                <a:tableStyleId>{616DA210-FB5B-4158-B5E0-FEB733F419BA}</a:tableStyleId>
              </a:tblPr>
              <a:tblGrid>
                <a:gridCol w="2362201">
                  <a:extLst>
                    <a:ext uri="{9D8B030D-6E8A-4147-A177-3AD203B41FA5}">
                      <a16:colId xmlns="" xmlns:a16="http://schemas.microsoft.com/office/drawing/2014/main" val="2049900903"/>
                    </a:ext>
                  </a:extLst>
                </a:gridCol>
                <a:gridCol w="2528455">
                  <a:extLst>
                    <a:ext uri="{9D8B030D-6E8A-4147-A177-3AD203B41FA5}">
                      <a16:colId xmlns="" xmlns:a16="http://schemas.microsoft.com/office/drawing/2014/main" val="927910750"/>
                    </a:ext>
                  </a:extLst>
                </a:gridCol>
                <a:gridCol w="2528455">
                  <a:extLst>
                    <a:ext uri="{9D8B030D-6E8A-4147-A177-3AD203B41FA5}">
                      <a16:colId xmlns="" xmlns:a16="http://schemas.microsoft.com/office/drawing/2014/main" val="2092467780"/>
                    </a:ext>
                  </a:extLst>
                </a:gridCol>
                <a:gridCol w="2528455">
                  <a:extLst>
                    <a:ext uri="{9D8B030D-6E8A-4147-A177-3AD203B41FA5}">
                      <a16:colId xmlns="" xmlns:a16="http://schemas.microsoft.com/office/drawing/2014/main" val="2578365173"/>
                    </a:ext>
                  </a:extLst>
                </a:gridCol>
              </a:tblGrid>
              <a:tr h="787876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Sự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việc</a:t>
                      </a:r>
                      <a:endParaRPr lang="en-US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Không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và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thời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gian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diễn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ra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hoạt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động</a:t>
                      </a:r>
                      <a:endParaRPr lang="en-US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Quang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cảnh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và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con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người</a:t>
                      </a:r>
                      <a:endParaRPr lang="en-US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Suy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nghĩ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cảm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nhận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của</a:t>
                      </a:r>
                      <a:r>
                        <a:rPr lang="en-US" sz="24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em</a:t>
                      </a:r>
                      <a:endParaRPr lang="en-US" sz="24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="" xmlns:a16="http://schemas.microsoft.com/office/drawing/2014/main" val="17229055"/>
                  </a:ext>
                </a:extLst>
              </a:tr>
              <a:tr h="123926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Sự</a:t>
                      </a:r>
                      <a:r>
                        <a:rPr lang="en-US" sz="2400" dirty="0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việc</a:t>
                      </a:r>
                      <a:r>
                        <a:rPr lang="en-US" sz="2400" dirty="0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1:…..</a:t>
                      </a:r>
                    </a:p>
                  </a:txBody>
                  <a:tcPr anchor="ctr"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126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vi-VN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………………………………………………</a:t>
                      </a:r>
                      <a:endParaRPr kumimoji="0" lang="en-US" sz="20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126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vi-VN" sz="2000" b="0" i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………………………………………………</a:t>
                      </a:r>
                      <a:endParaRPr kumimoji="0" lang="en-US" sz="20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126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vi-VN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………………………………………………</a:t>
                      </a:r>
                      <a:endParaRPr kumimoji="0" lang="en-US" sz="20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615140166"/>
                  </a:ext>
                </a:extLst>
              </a:tr>
              <a:tr h="1225910">
                <a:tc>
                  <a:txBody>
                    <a:bodyPr/>
                    <a:lstStyle/>
                    <a:p>
                      <a:pPr marL="0" marR="0" lvl="0" indent="0" algn="ctr" defTabSz="914126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err="1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Sự</a:t>
                      </a:r>
                      <a:r>
                        <a:rPr lang="en-US" sz="2400" dirty="0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việc</a:t>
                      </a:r>
                      <a:r>
                        <a:rPr lang="en-US" sz="2400" dirty="0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2:…..</a:t>
                      </a:r>
                    </a:p>
                    <a:p>
                      <a:pPr algn="ctr"/>
                      <a:endParaRPr lang="en-US" sz="2400" dirty="0">
                        <a:noFill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l" defTabSz="914126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vi-VN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………………………………………………</a:t>
                      </a:r>
                      <a:endParaRPr kumimoji="0" lang="en-US" sz="20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126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vi-VN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………………………………………………</a:t>
                      </a:r>
                      <a:endParaRPr kumimoji="0" lang="en-US" sz="20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126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vi-VN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………………………………………………</a:t>
                      </a:r>
                      <a:endParaRPr kumimoji="0" lang="en-US" sz="20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3918791079"/>
                  </a:ext>
                </a:extLst>
              </a:tr>
              <a:tr h="1642097">
                <a:tc>
                  <a:txBody>
                    <a:bodyPr/>
                    <a:lstStyle/>
                    <a:p>
                      <a:pPr marL="0" marR="0" lvl="0" indent="0" algn="ctr" defTabSz="914126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err="1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Sự</a:t>
                      </a:r>
                      <a:r>
                        <a:rPr lang="en-US" sz="2400" dirty="0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việc</a:t>
                      </a:r>
                      <a:r>
                        <a:rPr lang="en-US" sz="2400" dirty="0">
                          <a:solidFill>
                            <a:schemeClr val="tx1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3:…..</a:t>
                      </a:r>
                    </a:p>
                    <a:p>
                      <a:pPr algn="ctr"/>
                      <a:endParaRPr lang="en-US" sz="2400" dirty="0">
                        <a:ln>
                          <a:solidFill>
                            <a:schemeClr val="bg1"/>
                          </a:solidFill>
                        </a:ln>
                        <a:noFill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anchor="ctr"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126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vi-VN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………………………………………………</a:t>
                      </a:r>
                      <a:endParaRPr kumimoji="0" lang="en-US" sz="20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126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vi-VN" sz="20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………………………………………………</a:t>
                      </a:r>
                      <a:endParaRPr kumimoji="0" lang="en-US" sz="20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126" rtl="0" eaLnBrk="1" fontAlgn="auto" latinLnBrk="0" hangingPunct="1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vi-VN" sz="2000" b="0" i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………………………………………………</a:t>
                      </a:r>
                      <a:endParaRPr kumimoji="0" lang="en-US" sz="20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="" xmlns:a16="http://schemas.microsoft.com/office/drawing/2014/main" val="2625809329"/>
                  </a:ext>
                </a:extLst>
              </a:tr>
            </a:tbl>
          </a:graphicData>
        </a:graphic>
      </p:graphicFrame>
      <p:sp>
        <p:nvSpPr>
          <p:cNvPr id="4" name="文本框 23">
            <a:extLst>
              <a:ext uri="{FF2B5EF4-FFF2-40B4-BE49-F238E27FC236}">
                <a16:creationId xmlns="" xmlns:a16="http://schemas.microsoft.com/office/drawing/2014/main" id="{C3892F2C-32A6-00A0-F668-9E680FF1D0B4}"/>
              </a:ext>
            </a:extLst>
          </p:cNvPr>
          <p:cNvSpPr txBox="1"/>
          <p:nvPr/>
        </p:nvSpPr>
        <p:spPr>
          <a:xfrm>
            <a:off x="1889368" y="317382"/>
            <a:ext cx="6936969" cy="5887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just">
              <a:lnSpc>
                <a:spcPct val="125000"/>
              </a:lnSpc>
              <a:defRPr sz="1600">
                <a:solidFill>
                  <a:schemeClr val="accent1">
                    <a:lumMod val="50000"/>
                  </a:schemeClr>
                </a:solidFill>
                <a:latin typeface="华文细黑" panose="02010600040101010101" pitchFamily="2" charset="-122"/>
                <a:ea typeface="华文细黑" panose="02010600040101010101" pitchFamily="2" charset="-122"/>
              </a:defRPr>
            </a:lvl1pPr>
          </a:lstStyle>
          <a:p>
            <a:pPr lvl="0" defTabSz="914217">
              <a:defRPr/>
            </a:pP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Hoạt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động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xã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hội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em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muốn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kể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</a:rPr>
              <a:t>là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</a:rPr>
              <a:t>:……..</a:t>
            </a:r>
            <a:endParaRPr kumimoji="0" lang="en-US" sz="2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528308939"/>
      </p:ext>
    </p:extLst>
  </p:cSld>
  <p:clrMapOvr>
    <a:masterClrMapping/>
  </p:clrMapOvr>
  <p:transition spd="slow" advClick="0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="" xmlns:a16="http://schemas.microsoft.com/office/drawing/2014/main" id="{D603D235-1151-4326-91E2-D6ACB00BB141}"/>
              </a:ext>
            </a:extLst>
          </p:cNvPr>
          <p:cNvGrpSpPr>
            <a:grpSpLocks/>
          </p:cNvGrpSpPr>
          <p:nvPr/>
        </p:nvGrpSpPr>
        <p:grpSpPr bwMode="auto">
          <a:xfrm>
            <a:off x="1391214" y="117566"/>
            <a:ext cx="10622659" cy="6401026"/>
            <a:chOff x="0" y="-134"/>
            <a:chExt cx="9363" cy="8538"/>
          </a:xfrm>
        </p:grpSpPr>
        <p:cxnSp>
          <p:nvCxnSpPr>
            <p:cNvPr id="3" name="AutoShape 4">
              <a:extLst>
                <a:ext uri="{FF2B5EF4-FFF2-40B4-BE49-F238E27FC236}">
                  <a16:creationId xmlns="" xmlns:a16="http://schemas.microsoft.com/office/drawing/2014/main" id="{DE9EAB42-EE72-424D-9D9D-D61A80970DE8}"/>
                </a:ext>
              </a:extLst>
            </p:cNvPr>
            <p:cNvCxnSpPr>
              <a:cxnSpLocks noChangeShapeType="1"/>
            </p:cNvCxnSpPr>
            <p:nvPr/>
          </p:nvCxnSpPr>
          <p:spPr bwMode="auto">
            <a:xfrm>
              <a:off x="1711" y="7410"/>
              <a:ext cx="842" cy="860"/>
            </a:xfrm>
            <a:prstGeom prst="straightConnector1">
              <a:avLst/>
            </a:prstGeom>
            <a:noFill/>
            <a:ln w="9525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4" name="AutoShape 5">
              <a:extLst>
                <a:ext uri="{FF2B5EF4-FFF2-40B4-BE49-F238E27FC236}">
                  <a16:creationId xmlns="" xmlns:a16="http://schemas.microsoft.com/office/drawing/2014/main" id="{6FCB04F3-D1D3-45E5-A31A-41145FA3184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03" y="-134"/>
              <a:ext cx="6650" cy="818"/>
            </a:xfrm>
            <a:prstGeom prst="roundRect">
              <a:avLst>
                <a:gd name="adj" fmla="val 16667"/>
              </a:avLst>
            </a:prstGeom>
            <a:solidFill>
              <a:srgbClr val="FFFFFF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rot="0" vert="horz" wrap="square" lIns="91440" tIns="45720" rIns="91440" bIns="45720" anchor="t" anchorCtr="0" upright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Giới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thiệu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hoạt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động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xã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hội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em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sẽ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kể</a:t>
              </a:r>
              <a:endParaRPr kumimoji="0" lang="en-US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5" name="AutoShape 6">
              <a:extLst>
                <a:ext uri="{FF2B5EF4-FFF2-40B4-BE49-F238E27FC236}">
                  <a16:creationId xmlns="" xmlns:a16="http://schemas.microsoft.com/office/drawing/2014/main" id="{E232924F-BD58-486C-858D-D8CC9C4C9158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03" y="1086"/>
              <a:ext cx="6710" cy="683"/>
            </a:xfrm>
            <a:prstGeom prst="roundRect">
              <a:avLst>
                <a:gd name="adj" fmla="val 16667"/>
              </a:avLst>
            </a:prstGeom>
            <a:solidFill>
              <a:srgbClr val="FFFFFF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rot="0" vert="horz" wrap="square" lIns="91440" tIns="45720" rIns="91440" bIns="45720" anchor="t" anchorCtr="0" upright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Cảm xúc</a:t>
              </a:r>
              <a:endParaRPr kumimoji="0" lang="en-US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6" name="AutoShape 7">
              <a:extLst>
                <a:ext uri="{FF2B5EF4-FFF2-40B4-BE49-F238E27FC236}">
                  <a16:creationId xmlns="" xmlns:a16="http://schemas.microsoft.com/office/drawing/2014/main" id="{A33C5553-25F0-44E1-ABD2-0DE8B8CE000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03" y="2089"/>
              <a:ext cx="6710" cy="998"/>
            </a:xfrm>
            <a:prstGeom prst="roundRect">
              <a:avLst>
                <a:gd name="adj" fmla="val 16667"/>
              </a:avLst>
            </a:prstGeom>
            <a:solidFill>
              <a:srgbClr val="FFFFFF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rot="0" vert="horz" wrap="square" lIns="91440" tIns="45720" rIns="91440" bIns="45720" anchor="t" anchorCtr="0" upright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Nêu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thông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tin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khái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quát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: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đơn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vị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tổ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chức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thời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gian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địa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điểm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mục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đích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hoạt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động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,…</a:t>
              </a:r>
              <a:endParaRPr kumimoji="0" lang="en-US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7" name="AutoShape 8">
              <a:extLst>
                <a:ext uri="{FF2B5EF4-FFF2-40B4-BE49-F238E27FC236}">
                  <a16:creationId xmlns="" xmlns:a16="http://schemas.microsoft.com/office/drawing/2014/main" id="{8899FB9D-CD90-4118-A4B6-AE43B9641826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03" y="3417"/>
              <a:ext cx="6760" cy="2786"/>
            </a:xfrm>
            <a:prstGeom prst="roundRect">
              <a:avLst>
                <a:gd name="adj" fmla="val 16667"/>
              </a:avLst>
            </a:prstGeom>
            <a:solidFill>
              <a:srgbClr val="FFFFFF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rot="0" vert="horz" wrap="square" lIns="91440" tIns="45720" rIns="91440" bIns="45720" anchor="t" anchorCtr="0" upright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15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Sự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việc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thứ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nhất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…</a:t>
              </a:r>
              <a:endParaRPr kumimoji="0" lang="en-US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115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-&gt;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Cảm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xúc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…</a:t>
              </a:r>
              <a:endParaRPr kumimoji="0" lang="en-US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115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Sự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việc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thứ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hai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…</a:t>
              </a:r>
              <a:endParaRPr kumimoji="0" lang="en-US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115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-&gt;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Cảm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xúc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…</a:t>
              </a:r>
              <a:endParaRPr kumimoji="0" lang="en-US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115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Sự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việc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thứ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ba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…</a:t>
              </a:r>
              <a:endParaRPr kumimoji="0" lang="en-US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115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-&gt;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Cảm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xúc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…</a:t>
              </a:r>
              <a:endParaRPr kumimoji="0" lang="en-US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8" name="AutoShape 9">
              <a:extLst>
                <a:ext uri="{FF2B5EF4-FFF2-40B4-BE49-F238E27FC236}">
                  <a16:creationId xmlns="" xmlns:a16="http://schemas.microsoft.com/office/drawing/2014/main" id="{4A5236FA-C7F3-427E-B910-432C301A921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538" y="6503"/>
              <a:ext cx="6825" cy="771"/>
            </a:xfrm>
            <a:prstGeom prst="roundRect">
              <a:avLst>
                <a:gd name="adj" fmla="val 16667"/>
              </a:avLst>
            </a:prstGeom>
            <a:solidFill>
              <a:srgbClr val="FFFFFF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rot="0" vert="horz" wrap="square" lIns="91440" tIns="45720" rIns="91440" bIns="45720" anchor="t" anchorCtr="0" upright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Ý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nghĩa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hoạt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đông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….</a:t>
              </a:r>
              <a:endParaRPr kumimoji="0" lang="en-US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9" name="AutoShape 10">
              <a:extLst>
                <a:ext uri="{FF2B5EF4-FFF2-40B4-BE49-F238E27FC236}">
                  <a16:creationId xmlns="" xmlns:a16="http://schemas.microsoft.com/office/drawing/2014/main" id="{09B19832-3B90-4FDD-B2D8-92A2EA936F58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553" y="7619"/>
              <a:ext cx="6810" cy="785"/>
            </a:xfrm>
            <a:prstGeom prst="roundRect">
              <a:avLst>
                <a:gd name="adj" fmla="val 16667"/>
              </a:avLst>
            </a:prstGeom>
            <a:solidFill>
              <a:srgbClr val="FFFFFF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rot="0" vert="horz" wrap="square" lIns="91440" tIns="45720" rIns="91440" bIns="45720" anchor="t" anchorCtr="0" upright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Suy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nghĩ</a:t>
              </a:r>
              <a:r>
                <a:rPr kumimoji="0" lang="en-US" b="0" i="0" u="none" strike="noStrike" kern="1200" cap="none" spc="0" normalizeH="0" baseline="0" noProof="0" dirty="0" smtClean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tình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cảm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bản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thân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đối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với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hoạt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động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tham</a:t>
              </a:r>
              <a:r>
                <a:rPr kumimoji="0" lang="en-US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gia</a:t>
              </a:r>
              <a:endParaRPr kumimoji="0" lang="en-US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10" name="Oval 9">
              <a:extLst>
                <a:ext uri="{FF2B5EF4-FFF2-40B4-BE49-F238E27FC236}">
                  <a16:creationId xmlns="" xmlns:a16="http://schemas.microsoft.com/office/drawing/2014/main" id="{E7AD4DA9-65D4-42BF-A5A2-AB78CA099CD8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0" y="531"/>
              <a:ext cx="1626" cy="760"/>
            </a:xfrm>
            <a:prstGeom prst="ellipse">
              <a:avLst/>
            </a:prstGeom>
            <a:solidFill>
              <a:srgbClr val="FFFFFF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rot="0" vert="horz" wrap="square" lIns="91440" tIns="45720" rIns="91440" bIns="45720" anchor="t" anchorCtr="0" upright="1">
              <a:noAutofit/>
            </a:bodyPr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1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Mở</a:t>
              </a:r>
              <a:r>
                <a:rPr kumimoji="0" lang="en-US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kumimoji="0" lang="en-US" b="1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endParaRPr kumimoji="0" lang="en-US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11" name="Oval 10">
              <a:extLst>
                <a:ext uri="{FF2B5EF4-FFF2-40B4-BE49-F238E27FC236}">
                  <a16:creationId xmlns="" xmlns:a16="http://schemas.microsoft.com/office/drawing/2014/main" id="{4147F949-E936-4993-BECD-51F6DDF69840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0" y="3371"/>
              <a:ext cx="1626" cy="760"/>
            </a:xfrm>
            <a:prstGeom prst="ellipse">
              <a:avLst/>
            </a:prstGeom>
            <a:solidFill>
              <a:srgbClr val="FFFFFF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rot="0" vert="horz" wrap="square" lIns="91440" tIns="45720" rIns="91440" bIns="45720" anchor="t" anchorCtr="0" upright="1">
              <a:noAutofit/>
            </a:bodyPr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1" i="0" u="none" strike="noStrike" kern="1200" cap="none" spc="0" normalizeH="0" baseline="0" noProof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Thân bài</a:t>
              </a:r>
              <a:endParaRPr kumimoji="0" lang="en-US" b="1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12" name="Oval 11">
              <a:extLst>
                <a:ext uri="{FF2B5EF4-FFF2-40B4-BE49-F238E27FC236}">
                  <a16:creationId xmlns="" xmlns:a16="http://schemas.microsoft.com/office/drawing/2014/main" id="{B4207DE0-B24D-4B6E-A77A-2DD9D864817C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85" y="6859"/>
              <a:ext cx="1626" cy="760"/>
            </a:xfrm>
            <a:prstGeom prst="ellipse">
              <a:avLst/>
            </a:prstGeom>
            <a:solidFill>
              <a:srgbClr val="FFFFFF"/>
            </a:soli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rot="0" vert="horz" wrap="square" lIns="91440" tIns="45720" rIns="91440" bIns="45720" anchor="t" anchorCtr="0" upright="1">
              <a:noAutofit/>
            </a:bodyPr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b="1" i="0" u="none" strike="noStrike" kern="1200" cap="none" spc="0" normalizeH="0" baseline="0" noProof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Times New Roman" panose="02020603050405020304" pitchFamily="18" charset="0"/>
                  <a:cs typeface="Times New Roman" panose="02020603050405020304" pitchFamily="18" charset="0"/>
                </a:rPr>
                <a:t>Kết bài</a:t>
              </a:r>
              <a:endParaRPr kumimoji="0" lang="en-US" b="1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.VnTime" panose="020B7200000000000000" pitchFamily="34" charset="0"/>
                <a:ea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cxnSp>
          <p:nvCxnSpPr>
            <p:cNvPr id="13" name="AutoShape 14">
              <a:extLst>
                <a:ext uri="{FF2B5EF4-FFF2-40B4-BE49-F238E27FC236}">
                  <a16:creationId xmlns="" xmlns:a16="http://schemas.microsoft.com/office/drawing/2014/main" id="{CF0365F8-48A3-4EB2-92DC-EB65AACB07EA}"/>
                </a:ext>
              </a:extLst>
            </p:cNvPr>
            <p:cNvCxnSpPr>
              <a:cxnSpLocks noChangeShapeType="1"/>
            </p:cNvCxnSpPr>
            <p:nvPr/>
          </p:nvCxnSpPr>
          <p:spPr bwMode="auto">
            <a:xfrm flipV="1">
              <a:off x="1886" y="425"/>
              <a:ext cx="717" cy="627"/>
            </a:xfrm>
            <a:prstGeom prst="straightConnector1">
              <a:avLst/>
            </a:prstGeom>
            <a:noFill/>
            <a:ln w="9525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4" name="AutoShape 15">
              <a:extLst>
                <a:ext uri="{FF2B5EF4-FFF2-40B4-BE49-F238E27FC236}">
                  <a16:creationId xmlns="" xmlns:a16="http://schemas.microsoft.com/office/drawing/2014/main" id="{BC64C7E7-051C-4665-A28F-23F4D0B7A693}"/>
                </a:ext>
              </a:extLst>
            </p:cNvPr>
            <p:cNvCxnSpPr>
              <a:cxnSpLocks noChangeShapeType="1"/>
            </p:cNvCxnSpPr>
            <p:nvPr/>
          </p:nvCxnSpPr>
          <p:spPr bwMode="auto">
            <a:xfrm>
              <a:off x="1886" y="1052"/>
              <a:ext cx="717" cy="618"/>
            </a:xfrm>
            <a:prstGeom prst="straightConnector1">
              <a:avLst/>
            </a:prstGeom>
            <a:noFill/>
            <a:ln w="9525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5" name="AutoShape 16">
              <a:extLst>
                <a:ext uri="{FF2B5EF4-FFF2-40B4-BE49-F238E27FC236}">
                  <a16:creationId xmlns="" xmlns:a16="http://schemas.microsoft.com/office/drawing/2014/main" id="{BED45F8D-C04A-48B9-8656-241738C35C6E}"/>
                </a:ext>
              </a:extLst>
            </p:cNvPr>
            <p:cNvCxnSpPr>
              <a:cxnSpLocks noChangeShapeType="1"/>
            </p:cNvCxnSpPr>
            <p:nvPr/>
          </p:nvCxnSpPr>
          <p:spPr bwMode="auto">
            <a:xfrm flipV="1">
              <a:off x="1626" y="2960"/>
              <a:ext cx="977" cy="915"/>
            </a:xfrm>
            <a:prstGeom prst="straightConnector1">
              <a:avLst/>
            </a:prstGeom>
            <a:noFill/>
            <a:ln w="9525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6" name="AutoShape 17">
              <a:extLst>
                <a:ext uri="{FF2B5EF4-FFF2-40B4-BE49-F238E27FC236}">
                  <a16:creationId xmlns="" xmlns:a16="http://schemas.microsoft.com/office/drawing/2014/main" id="{34D022F8-4EF6-4CC1-BF34-53C1E46479BE}"/>
                </a:ext>
              </a:extLst>
            </p:cNvPr>
            <p:cNvCxnSpPr>
              <a:cxnSpLocks noChangeShapeType="1"/>
            </p:cNvCxnSpPr>
            <p:nvPr/>
          </p:nvCxnSpPr>
          <p:spPr bwMode="auto">
            <a:xfrm>
              <a:off x="1626" y="3875"/>
              <a:ext cx="977" cy="1080"/>
            </a:xfrm>
            <a:prstGeom prst="straightConnector1">
              <a:avLst/>
            </a:prstGeom>
            <a:noFill/>
            <a:ln w="9525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7" name="AutoShape 18">
              <a:extLst>
                <a:ext uri="{FF2B5EF4-FFF2-40B4-BE49-F238E27FC236}">
                  <a16:creationId xmlns="" xmlns:a16="http://schemas.microsoft.com/office/drawing/2014/main" id="{65A7E123-0E43-446B-87F9-263A62D7979E}"/>
                </a:ext>
              </a:extLst>
            </p:cNvPr>
            <p:cNvCxnSpPr>
              <a:cxnSpLocks noChangeShapeType="1"/>
            </p:cNvCxnSpPr>
            <p:nvPr/>
          </p:nvCxnSpPr>
          <p:spPr bwMode="auto">
            <a:xfrm flipV="1">
              <a:off x="1711" y="6993"/>
              <a:ext cx="842" cy="417"/>
            </a:xfrm>
            <a:prstGeom prst="straightConnector1">
              <a:avLst/>
            </a:prstGeom>
            <a:noFill/>
            <a:ln w="9525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pic>
        <p:nvPicPr>
          <p:cNvPr id="19" name="Graphic 18" descr="Merger outline">
            <a:extLst>
              <a:ext uri="{FF2B5EF4-FFF2-40B4-BE49-F238E27FC236}">
                <a16:creationId xmlns="" xmlns:a16="http://schemas.microsoft.com/office/drawing/2014/main" id="{2E916DCA-DAD3-CF6B-2595-2D7D7B25A87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6149977" y="2830899"/>
            <a:ext cx="1130297" cy="1365824"/>
          </a:xfrm>
          <a:prstGeom prst="rect">
            <a:avLst/>
          </a:prstGeom>
        </p:spPr>
      </p:pic>
      <p:sp>
        <p:nvSpPr>
          <p:cNvPr id="20" name="文本框 41">
            <a:extLst>
              <a:ext uri="{FF2B5EF4-FFF2-40B4-BE49-F238E27FC236}">
                <a16:creationId xmlns="" xmlns:a16="http://schemas.microsoft.com/office/drawing/2014/main" id="{D3D2709E-8C66-FB82-D252-5619806537EB}"/>
              </a:ext>
            </a:extLst>
          </p:cNvPr>
          <p:cNvSpPr txBox="1"/>
          <p:nvPr/>
        </p:nvSpPr>
        <p:spPr>
          <a:xfrm rot="10800000" flipV="1">
            <a:off x="7141730" y="3277836"/>
            <a:ext cx="4588716" cy="400110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defTabSz="914217"/>
            <a:r>
              <a:rPr lang="en-US" altLang="zh-CN" sz="2000" b="1" dirty="0" err="1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Có</a:t>
            </a:r>
            <a:r>
              <a:rPr lang="en-US" altLang="zh-CN" sz="2000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000" b="1" dirty="0" err="1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kết</a:t>
            </a:r>
            <a:r>
              <a:rPr lang="en-US" altLang="zh-CN" sz="2000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000" b="1" dirty="0" err="1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hợp</a:t>
            </a:r>
            <a:r>
              <a:rPr lang="en-US" altLang="zh-CN" sz="2000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000" b="1" dirty="0" err="1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yếu</a:t>
            </a:r>
            <a:r>
              <a:rPr lang="en-US" altLang="zh-CN" sz="2000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000" b="1" dirty="0" err="1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tố</a:t>
            </a:r>
            <a:r>
              <a:rPr lang="en-US" altLang="zh-CN" sz="2000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000" b="1" dirty="0" err="1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miêu</a:t>
            </a:r>
            <a:r>
              <a:rPr lang="en-US" altLang="zh-CN" sz="2000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000" b="1" dirty="0" err="1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tả</a:t>
            </a:r>
            <a:r>
              <a:rPr lang="en-US" altLang="zh-CN" sz="2000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000" b="1" dirty="0" err="1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và</a:t>
            </a:r>
            <a:r>
              <a:rPr lang="en-US" altLang="zh-CN" sz="2000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000" b="1" dirty="0" err="1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biểu</a:t>
            </a:r>
            <a:r>
              <a:rPr lang="en-US" altLang="zh-CN" sz="2000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000" b="1" dirty="0" err="1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cảm</a:t>
            </a:r>
            <a:endParaRPr lang="en-US" altLang="zh-CN" sz="2000" b="1" dirty="0">
              <a:ln w="12700">
                <a:noFill/>
              </a:ln>
              <a:solidFill>
                <a:srgbClr val="FFBF53">
                  <a:lumMod val="50000"/>
                </a:srgbClr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00432190"/>
      </p:ext>
    </p:extLst>
  </p:cSld>
  <p:clrMapOvr>
    <a:masterClrMapping/>
  </p:clrMapOvr>
  <p:transition spd="slow" advClick="0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="" xmlns:a16="http://schemas.microsoft.com/office/drawing/2014/main" id="{28C9E6F7-ED01-4857-BBCF-E7782D6AE0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ctr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01EE9E8-4134-49B0-9AA7-3089E6521627}" type="slidenum">
              <a:rPr kumimoji="0" lang="en-US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ITC Avant Garde Std Bk" panose="020B0502020202020204" pitchFamily="34" charset="0"/>
                <a:ea typeface="+mn-ea"/>
                <a:cs typeface="+mn-cs"/>
              </a:rPr>
              <a:pPr marL="0" marR="0" lvl="0" indent="0" algn="ctr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ITC Avant Garde Std Bk" panose="020B0502020202020204" pitchFamily="34" charset="0"/>
              <a:ea typeface="+mn-ea"/>
              <a:cs typeface="+mn-cs"/>
            </a:endParaRPr>
          </a:p>
        </p:txBody>
      </p:sp>
      <p:grpSp>
        <p:nvGrpSpPr>
          <p:cNvPr id="4" name="组合 44">
            <a:extLst>
              <a:ext uri="{FF2B5EF4-FFF2-40B4-BE49-F238E27FC236}">
                <a16:creationId xmlns="" xmlns:a16="http://schemas.microsoft.com/office/drawing/2014/main" id="{468826E0-7A31-44C3-B4BF-CB0C0E7DFDF2}"/>
              </a:ext>
            </a:extLst>
          </p:cNvPr>
          <p:cNvGrpSpPr/>
          <p:nvPr/>
        </p:nvGrpSpPr>
        <p:grpSpPr>
          <a:xfrm>
            <a:off x="1997646" y="1633156"/>
            <a:ext cx="2512855" cy="179063"/>
            <a:chOff x="4531763" y="904319"/>
            <a:chExt cx="3274666" cy="206375"/>
          </a:xfrm>
        </p:grpSpPr>
        <p:sp>
          <p:nvSpPr>
            <p:cNvPr id="6" name="Freeform 139">
              <a:extLst>
                <a:ext uri="{FF2B5EF4-FFF2-40B4-BE49-F238E27FC236}">
                  <a16:creationId xmlns="" xmlns:a16="http://schemas.microsoft.com/office/drawing/2014/main" id="{3334795B-D984-482A-8725-2D89E833542B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4548432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12189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  <p:sp>
          <p:nvSpPr>
            <p:cNvPr id="7" name="Freeform 139">
              <a:extLst>
                <a:ext uri="{FF2B5EF4-FFF2-40B4-BE49-F238E27FC236}">
                  <a16:creationId xmlns="" xmlns:a16="http://schemas.microsoft.com/office/drawing/2014/main" id="{84A03756-DF49-49BE-82EC-BA836447529E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4885649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12189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  <p:sp>
          <p:nvSpPr>
            <p:cNvPr id="8" name="Freeform 139">
              <a:extLst>
                <a:ext uri="{FF2B5EF4-FFF2-40B4-BE49-F238E27FC236}">
                  <a16:creationId xmlns="" xmlns:a16="http://schemas.microsoft.com/office/drawing/2014/main" id="{B534F5A7-9C12-46E3-ACF0-624A389FDC09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5222866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12189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  <p:sp>
          <p:nvSpPr>
            <p:cNvPr id="9" name="Freeform 139">
              <a:extLst>
                <a:ext uri="{FF2B5EF4-FFF2-40B4-BE49-F238E27FC236}">
                  <a16:creationId xmlns="" xmlns:a16="http://schemas.microsoft.com/office/drawing/2014/main" id="{ED4F990B-E02A-4CA3-AF16-01EF903809C9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5560083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12189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  <p:sp>
          <p:nvSpPr>
            <p:cNvPr id="10" name="Freeform 139">
              <a:extLst>
                <a:ext uri="{FF2B5EF4-FFF2-40B4-BE49-F238E27FC236}">
                  <a16:creationId xmlns="" xmlns:a16="http://schemas.microsoft.com/office/drawing/2014/main" id="{F5CD93D2-58E1-4910-BCAF-B876386704D8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5897300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12189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  <p:sp>
          <p:nvSpPr>
            <p:cNvPr id="11" name="Freeform 139">
              <a:extLst>
                <a:ext uri="{FF2B5EF4-FFF2-40B4-BE49-F238E27FC236}">
                  <a16:creationId xmlns="" xmlns:a16="http://schemas.microsoft.com/office/drawing/2014/main" id="{7C2AB468-64D6-4212-90F6-AFF631EA0715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6234517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12189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  <p:sp>
          <p:nvSpPr>
            <p:cNvPr id="12" name="Freeform 139">
              <a:extLst>
                <a:ext uri="{FF2B5EF4-FFF2-40B4-BE49-F238E27FC236}">
                  <a16:creationId xmlns="" xmlns:a16="http://schemas.microsoft.com/office/drawing/2014/main" id="{6119CB78-9CEE-49A1-B016-FFE6BE50F125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6571734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12189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  <p:sp>
          <p:nvSpPr>
            <p:cNvPr id="13" name="Freeform 139">
              <a:extLst>
                <a:ext uri="{FF2B5EF4-FFF2-40B4-BE49-F238E27FC236}">
                  <a16:creationId xmlns="" xmlns:a16="http://schemas.microsoft.com/office/drawing/2014/main" id="{A3569A2E-8D3B-4CFE-B5E3-3EABF6387441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6908951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12189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  <p:sp>
          <p:nvSpPr>
            <p:cNvPr id="14" name="Freeform 139">
              <a:extLst>
                <a:ext uri="{FF2B5EF4-FFF2-40B4-BE49-F238E27FC236}">
                  <a16:creationId xmlns="" xmlns:a16="http://schemas.microsoft.com/office/drawing/2014/main" id="{7BE8F02B-2708-4A5A-9D7B-A3F26219C71C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7246168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12189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  <p:sp>
          <p:nvSpPr>
            <p:cNvPr id="15" name="Freeform 139">
              <a:extLst>
                <a:ext uri="{FF2B5EF4-FFF2-40B4-BE49-F238E27FC236}">
                  <a16:creationId xmlns="" xmlns:a16="http://schemas.microsoft.com/office/drawing/2014/main" id="{EBE50E00-2B9C-4370-BB08-F402DD2119E7}"/>
                </a:ext>
              </a:extLst>
            </p:cNvPr>
            <p:cNvSpPr>
              <a:spLocks/>
            </p:cNvSpPr>
            <p:nvPr/>
          </p:nvSpPr>
          <p:spPr bwMode="auto">
            <a:xfrm rot="18376794">
              <a:off x="7583385" y="887650"/>
              <a:ext cx="206375" cy="239713"/>
            </a:xfrm>
            <a:custGeom>
              <a:avLst/>
              <a:gdLst>
                <a:gd name="T0" fmla="*/ 49 w 55"/>
                <a:gd name="T1" fmla="*/ 48 h 64"/>
                <a:gd name="T2" fmla="*/ 13 w 55"/>
                <a:gd name="T3" fmla="*/ 6 h 64"/>
                <a:gd name="T4" fmla="*/ 3 w 55"/>
                <a:gd name="T5" fmla="*/ 12 h 64"/>
                <a:gd name="T6" fmla="*/ 39 w 55"/>
                <a:gd name="T7" fmla="*/ 58 h 64"/>
                <a:gd name="T8" fmla="*/ 49 w 55"/>
                <a:gd name="T9" fmla="*/ 48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5" h="64">
                  <a:moveTo>
                    <a:pt x="49" y="48"/>
                  </a:moveTo>
                  <a:cubicBezTo>
                    <a:pt x="36" y="35"/>
                    <a:pt x="22" y="22"/>
                    <a:pt x="13" y="6"/>
                  </a:cubicBezTo>
                  <a:cubicBezTo>
                    <a:pt x="9" y="0"/>
                    <a:pt x="0" y="5"/>
                    <a:pt x="3" y="12"/>
                  </a:cubicBezTo>
                  <a:cubicBezTo>
                    <a:pt x="11" y="29"/>
                    <a:pt x="25" y="45"/>
                    <a:pt x="39" y="58"/>
                  </a:cubicBezTo>
                  <a:cubicBezTo>
                    <a:pt x="46" y="64"/>
                    <a:pt x="55" y="55"/>
                    <a:pt x="49" y="48"/>
                  </a:cubicBezTo>
                  <a:close/>
                </a:path>
              </a:pathLst>
            </a:custGeom>
            <a:solidFill>
              <a:srgbClr val="4442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19" tIns="45709" rIns="91419" bIns="45709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12189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</p:grpSp>
      <p:sp>
        <p:nvSpPr>
          <p:cNvPr id="16" name="文本框 41">
            <a:extLst>
              <a:ext uri="{FF2B5EF4-FFF2-40B4-BE49-F238E27FC236}">
                <a16:creationId xmlns="" xmlns:a16="http://schemas.microsoft.com/office/drawing/2014/main" id="{56100E42-1B9F-4C8D-B484-B237526F1280}"/>
              </a:ext>
            </a:extLst>
          </p:cNvPr>
          <p:cNvSpPr txBox="1"/>
          <p:nvPr/>
        </p:nvSpPr>
        <p:spPr>
          <a:xfrm>
            <a:off x="1470754" y="350032"/>
            <a:ext cx="10308397" cy="584775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marL="0" marR="0" lvl="0" indent="0" algn="l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vi-VN" altLang="zh-CN" sz="3200" b="1" i="0" u="none" strike="noStrike" kern="1200" cap="none" spc="0" normalizeH="0" baseline="0" noProof="0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Bước 3: Viết bài</a:t>
            </a:r>
            <a:endParaRPr kumimoji="0" lang="en-US" altLang="zh-CN" sz="3200" b="1" i="0" u="none" strike="noStrike" kern="1200" cap="none" spc="0" normalizeH="0" baseline="0" noProof="0" dirty="0">
              <a:ln w="12700">
                <a:noFill/>
              </a:ln>
              <a:solidFill>
                <a:srgbClr val="FFBF53">
                  <a:lumMod val="50000"/>
                </a:srgbClr>
              </a:solidFill>
              <a:effectLst/>
              <a:uLnTx/>
              <a:uFillTx/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  <p:pic>
        <p:nvPicPr>
          <p:cNvPr id="17" name="图片 11">
            <a:extLst>
              <a:ext uri="{FF2B5EF4-FFF2-40B4-BE49-F238E27FC236}">
                <a16:creationId xmlns="" xmlns:a16="http://schemas.microsoft.com/office/drawing/2014/main" id="{2B95A3F4-F6B7-4BAC-BB49-6D0D5EDA6B66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8016329" y="6145341"/>
            <a:ext cx="1777590" cy="683601"/>
          </a:xfrm>
          <a:prstGeom prst="rect">
            <a:avLst/>
          </a:prstGeom>
        </p:spPr>
      </p:pic>
      <p:pic>
        <p:nvPicPr>
          <p:cNvPr id="18" name="图片 12">
            <a:extLst>
              <a:ext uri="{FF2B5EF4-FFF2-40B4-BE49-F238E27FC236}">
                <a16:creationId xmlns="" xmlns:a16="http://schemas.microsoft.com/office/drawing/2014/main" id="{210DAB6B-DA50-4C70-B363-598761248899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445373" y="6129221"/>
            <a:ext cx="1777590" cy="683601"/>
          </a:xfrm>
          <a:prstGeom prst="rect">
            <a:avLst/>
          </a:prstGeom>
        </p:spPr>
      </p:pic>
      <p:pic>
        <p:nvPicPr>
          <p:cNvPr id="19" name="图片 13">
            <a:extLst>
              <a:ext uri="{FF2B5EF4-FFF2-40B4-BE49-F238E27FC236}">
                <a16:creationId xmlns="" xmlns:a16="http://schemas.microsoft.com/office/drawing/2014/main" id="{FB0D5F7B-CD06-4D9A-8334-21BA4770F849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-78218" y="6129220"/>
            <a:ext cx="1777590" cy="683601"/>
          </a:xfrm>
          <a:prstGeom prst="rect">
            <a:avLst/>
          </a:prstGeom>
        </p:spPr>
      </p:pic>
      <p:sp>
        <p:nvSpPr>
          <p:cNvPr id="20" name="Freeform 123">
            <a:extLst>
              <a:ext uri="{FF2B5EF4-FFF2-40B4-BE49-F238E27FC236}">
                <a16:creationId xmlns="" xmlns:a16="http://schemas.microsoft.com/office/drawing/2014/main" id="{541BEC1A-4E02-4ED4-8E23-A40B767C9C57}"/>
              </a:ext>
            </a:extLst>
          </p:cNvPr>
          <p:cNvSpPr>
            <a:spLocks noEditPoints="1"/>
          </p:cNvSpPr>
          <p:nvPr/>
        </p:nvSpPr>
        <p:spPr bwMode="auto">
          <a:xfrm rot="3896716" flipH="1">
            <a:off x="1636030" y="4693098"/>
            <a:ext cx="421912" cy="1258115"/>
          </a:xfrm>
          <a:custGeom>
            <a:avLst/>
            <a:gdLst>
              <a:gd name="T0" fmla="*/ 64 w 70"/>
              <a:gd name="T1" fmla="*/ 114 h 209"/>
              <a:gd name="T2" fmla="*/ 24 w 70"/>
              <a:gd name="T3" fmla="*/ 125 h 209"/>
              <a:gd name="T4" fmla="*/ 19 w 70"/>
              <a:gd name="T5" fmla="*/ 109 h 209"/>
              <a:gd name="T6" fmla="*/ 22 w 70"/>
              <a:gd name="T7" fmla="*/ 81 h 209"/>
              <a:gd name="T8" fmla="*/ 62 w 70"/>
              <a:gd name="T9" fmla="*/ 58 h 209"/>
              <a:gd name="T10" fmla="*/ 57 w 70"/>
              <a:gd name="T11" fmla="*/ 50 h 209"/>
              <a:gd name="T12" fmla="*/ 21 w 70"/>
              <a:gd name="T13" fmla="*/ 62 h 209"/>
              <a:gd name="T14" fmla="*/ 20 w 70"/>
              <a:gd name="T15" fmla="*/ 59 h 209"/>
              <a:gd name="T16" fmla="*/ 48 w 70"/>
              <a:gd name="T17" fmla="*/ 8 h 209"/>
              <a:gd name="T18" fmla="*/ 45 w 70"/>
              <a:gd name="T19" fmla="*/ 2 h 209"/>
              <a:gd name="T20" fmla="*/ 14 w 70"/>
              <a:gd name="T21" fmla="*/ 71 h 209"/>
              <a:gd name="T22" fmla="*/ 14 w 70"/>
              <a:gd name="T23" fmla="*/ 72 h 209"/>
              <a:gd name="T24" fmla="*/ 7 w 70"/>
              <a:gd name="T25" fmla="*/ 115 h 209"/>
              <a:gd name="T26" fmla="*/ 16 w 70"/>
              <a:gd name="T27" fmla="*/ 135 h 209"/>
              <a:gd name="T28" fmla="*/ 32 w 70"/>
              <a:gd name="T29" fmla="*/ 208 h 209"/>
              <a:gd name="T30" fmla="*/ 36 w 70"/>
              <a:gd name="T31" fmla="*/ 197 h 209"/>
              <a:gd name="T32" fmla="*/ 22 w 70"/>
              <a:gd name="T33" fmla="*/ 154 h 209"/>
              <a:gd name="T34" fmla="*/ 27 w 70"/>
              <a:gd name="T35" fmla="*/ 143 h 209"/>
              <a:gd name="T36" fmla="*/ 30 w 70"/>
              <a:gd name="T37" fmla="*/ 145 h 209"/>
              <a:gd name="T38" fmla="*/ 68 w 70"/>
              <a:gd name="T39" fmla="*/ 123 h 209"/>
              <a:gd name="T40" fmla="*/ 64 w 70"/>
              <a:gd name="T41" fmla="*/ 114 h 209"/>
              <a:gd name="T42" fmla="*/ 47 w 70"/>
              <a:gd name="T43" fmla="*/ 62 h 209"/>
              <a:gd name="T44" fmla="*/ 28 w 70"/>
              <a:gd name="T45" fmla="*/ 71 h 209"/>
              <a:gd name="T46" fmla="*/ 47 w 70"/>
              <a:gd name="T47" fmla="*/ 62 h 209"/>
              <a:gd name="T48" fmla="*/ 34 w 70"/>
              <a:gd name="T49" fmla="*/ 132 h 209"/>
              <a:gd name="T50" fmla="*/ 52 w 70"/>
              <a:gd name="T51" fmla="*/ 123 h 209"/>
              <a:gd name="T52" fmla="*/ 34 w 70"/>
              <a:gd name="T53" fmla="*/ 132 h 20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</a:cxnLst>
            <a:rect l="0" t="0" r="r" b="b"/>
            <a:pathLst>
              <a:path w="70" h="209">
                <a:moveTo>
                  <a:pt x="64" y="114"/>
                </a:moveTo>
                <a:cubicBezTo>
                  <a:pt x="49" y="108"/>
                  <a:pt x="35" y="113"/>
                  <a:pt x="24" y="125"/>
                </a:cubicBezTo>
                <a:cubicBezTo>
                  <a:pt x="21" y="120"/>
                  <a:pt x="20" y="114"/>
                  <a:pt x="19" y="109"/>
                </a:cubicBezTo>
                <a:cubicBezTo>
                  <a:pt x="17" y="99"/>
                  <a:pt x="18" y="89"/>
                  <a:pt x="22" y="81"/>
                </a:cubicBezTo>
                <a:cubicBezTo>
                  <a:pt x="36" y="89"/>
                  <a:pt x="55" y="71"/>
                  <a:pt x="62" y="58"/>
                </a:cubicBezTo>
                <a:cubicBezTo>
                  <a:pt x="64" y="55"/>
                  <a:pt x="61" y="51"/>
                  <a:pt x="57" y="50"/>
                </a:cubicBezTo>
                <a:cubicBezTo>
                  <a:pt x="42" y="49"/>
                  <a:pt x="30" y="54"/>
                  <a:pt x="21" y="62"/>
                </a:cubicBezTo>
                <a:cubicBezTo>
                  <a:pt x="21" y="61"/>
                  <a:pt x="21" y="60"/>
                  <a:pt x="20" y="59"/>
                </a:cubicBezTo>
                <a:cubicBezTo>
                  <a:pt x="14" y="38"/>
                  <a:pt x="33" y="19"/>
                  <a:pt x="48" y="8"/>
                </a:cubicBezTo>
                <a:cubicBezTo>
                  <a:pt x="52" y="5"/>
                  <a:pt x="49" y="0"/>
                  <a:pt x="45" y="2"/>
                </a:cubicBezTo>
                <a:cubicBezTo>
                  <a:pt x="22" y="16"/>
                  <a:pt x="1" y="44"/>
                  <a:pt x="14" y="71"/>
                </a:cubicBezTo>
                <a:cubicBezTo>
                  <a:pt x="14" y="72"/>
                  <a:pt x="14" y="72"/>
                  <a:pt x="14" y="72"/>
                </a:cubicBezTo>
                <a:cubicBezTo>
                  <a:pt x="7" y="84"/>
                  <a:pt x="4" y="99"/>
                  <a:pt x="7" y="115"/>
                </a:cubicBezTo>
                <a:cubicBezTo>
                  <a:pt x="9" y="122"/>
                  <a:pt x="12" y="129"/>
                  <a:pt x="16" y="135"/>
                </a:cubicBezTo>
                <a:cubicBezTo>
                  <a:pt x="0" y="162"/>
                  <a:pt x="0" y="202"/>
                  <a:pt x="32" y="208"/>
                </a:cubicBezTo>
                <a:cubicBezTo>
                  <a:pt x="38" y="209"/>
                  <a:pt x="42" y="201"/>
                  <a:pt x="36" y="197"/>
                </a:cubicBezTo>
                <a:cubicBezTo>
                  <a:pt x="19" y="188"/>
                  <a:pt x="17" y="172"/>
                  <a:pt x="22" y="154"/>
                </a:cubicBezTo>
                <a:cubicBezTo>
                  <a:pt x="23" y="151"/>
                  <a:pt x="25" y="147"/>
                  <a:pt x="27" y="143"/>
                </a:cubicBezTo>
                <a:cubicBezTo>
                  <a:pt x="28" y="144"/>
                  <a:pt x="29" y="144"/>
                  <a:pt x="30" y="145"/>
                </a:cubicBezTo>
                <a:cubicBezTo>
                  <a:pt x="46" y="149"/>
                  <a:pt x="60" y="134"/>
                  <a:pt x="68" y="123"/>
                </a:cubicBezTo>
                <a:cubicBezTo>
                  <a:pt x="70" y="119"/>
                  <a:pt x="67" y="115"/>
                  <a:pt x="64" y="114"/>
                </a:cubicBezTo>
                <a:close/>
                <a:moveTo>
                  <a:pt x="47" y="62"/>
                </a:moveTo>
                <a:cubicBezTo>
                  <a:pt x="41" y="68"/>
                  <a:pt x="34" y="73"/>
                  <a:pt x="28" y="71"/>
                </a:cubicBezTo>
                <a:cubicBezTo>
                  <a:pt x="33" y="66"/>
                  <a:pt x="39" y="63"/>
                  <a:pt x="47" y="62"/>
                </a:cubicBezTo>
                <a:close/>
                <a:moveTo>
                  <a:pt x="34" y="132"/>
                </a:moveTo>
                <a:cubicBezTo>
                  <a:pt x="39" y="127"/>
                  <a:pt x="45" y="123"/>
                  <a:pt x="52" y="123"/>
                </a:cubicBezTo>
                <a:cubicBezTo>
                  <a:pt x="47" y="129"/>
                  <a:pt x="41" y="133"/>
                  <a:pt x="34" y="132"/>
                </a:cubicBezTo>
                <a:close/>
              </a:path>
            </a:pathLst>
          </a:custGeom>
          <a:solidFill>
            <a:srgbClr val="4442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19" tIns="45709" rIns="91419" bIns="45709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12189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24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pic>
        <p:nvPicPr>
          <p:cNvPr id="21" name="图片 32">
            <a:extLst>
              <a:ext uri="{FF2B5EF4-FFF2-40B4-BE49-F238E27FC236}">
                <a16:creationId xmlns="" xmlns:a16="http://schemas.microsoft.com/office/drawing/2014/main" id="{C5E65F22-6F3A-4B3B-918B-0676FB0C2EFA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9636209" y="5851860"/>
            <a:ext cx="2574243" cy="989967"/>
          </a:xfrm>
          <a:prstGeom prst="rect">
            <a:avLst/>
          </a:prstGeom>
        </p:spPr>
      </p:pic>
      <p:pic>
        <p:nvPicPr>
          <p:cNvPr id="22" name="图片 65">
            <a:extLst>
              <a:ext uri="{FF2B5EF4-FFF2-40B4-BE49-F238E27FC236}">
                <a16:creationId xmlns="" xmlns:a16="http://schemas.microsoft.com/office/drawing/2014/main" id="{04BB644F-80A0-4339-8040-F422C22C2AEA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211155" y="6337363"/>
            <a:ext cx="1278264" cy="491577"/>
          </a:xfrm>
          <a:prstGeom prst="rect">
            <a:avLst/>
          </a:prstGeom>
        </p:spPr>
      </p:pic>
      <p:pic>
        <p:nvPicPr>
          <p:cNvPr id="23" name="图片 66">
            <a:extLst>
              <a:ext uri="{FF2B5EF4-FFF2-40B4-BE49-F238E27FC236}">
                <a16:creationId xmlns="" xmlns:a16="http://schemas.microsoft.com/office/drawing/2014/main" id="{177FB685-A0CF-4A80-9E5C-AD1719802359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510501" y="6011022"/>
            <a:ext cx="2160368" cy="830805"/>
          </a:xfrm>
          <a:prstGeom prst="rect">
            <a:avLst/>
          </a:prstGeom>
        </p:spPr>
      </p:pic>
      <p:pic>
        <p:nvPicPr>
          <p:cNvPr id="24" name="图片 67">
            <a:extLst>
              <a:ext uri="{FF2B5EF4-FFF2-40B4-BE49-F238E27FC236}">
                <a16:creationId xmlns="" xmlns:a16="http://schemas.microsoft.com/office/drawing/2014/main" id="{511098DF-AA42-4B9B-82F2-2F6100A4C5E3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765434" y="6288696"/>
            <a:ext cx="1326564" cy="510152"/>
          </a:xfrm>
          <a:prstGeom prst="rect">
            <a:avLst/>
          </a:prstGeom>
        </p:spPr>
      </p:pic>
      <p:grpSp>
        <p:nvGrpSpPr>
          <p:cNvPr id="26" name="组合 2">
            <a:extLst>
              <a:ext uri="{FF2B5EF4-FFF2-40B4-BE49-F238E27FC236}">
                <a16:creationId xmlns="" xmlns:a16="http://schemas.microsoft.com/office/drawing/2014/main" id="{9C1DCEB9-0956-4876-8387-3186CD050357}"/>
              </a:ext>
            </a:extLst>
          </p:cNvPr>
          <p:cNvGrpSpPr/>
          <p:nvPr/>
        </p:nvGrpSpPr>
        <p:grpSpPr>
          <a:xfrm>
            <a:off x="548951" y="2125447"/>
            <a:ext cx="3685160" cy="2730533"/>
            <a:chOff x="1949253" y="1627716"/>
            <a:chExt cx="3271491" cy="2309600"/>
          </a:xfrm>
        </p:grpSpPr>
        <p:grpSp>
          <p:nvGrpSpPr>
            <p:cNvPr id="27" name="组合 135">
              <a:extLst>
                <a:ext uri="{FF2B5EF4-FFF2-40B4-BE49-F238E27FC236}">
                  <a16:creationId xmlns="" xmlns:a16="http://schemas.microsoft.com/office/drawing/2014/main" id="{1402207D-CBB7-427C-BF5A-10E4874000E2}"/>
                </a:ext>
              </a:extLst>
            </p:cNvPr>
            <p:cNvGrpSpPr/>
            <p:nvPr/>
          </p:nvGrpSpPr>
          <p:grpSpPr>
            <a:xfrm>
              <a:off x="1949253" y="1627716"/>
              <a:ext cx="3271491" cy="2309600"/>
              <a:chOff x="3246438" y="1068388"/>
              <a:chExt cx="5711825" cy="4678363"/>
            </a:xfrm>
            <a:solidFill>
              <a:schemeClr val="tx1"/>
            </a:solidFill>
          </p:grpSpPr>
          <p:sp>
            <p:nvSpPr>
              <p:cNvPr id="29" name="Freeform 5">
                <a:extLst>
                  <a:ext uri="{FF2B5EF4-FFF2-40B4-BE49-F238E27FC236}">
                    <a16:creationId xmlns="" xmlns:a16="http://schemas.microsoft.com/office/drawing/2014/main" id="{701E2887-6ABA-48C5-BE20-199CEFE6512E}"/>
                  </a:ext>
                </a:extLst>
              </p:cNvPr>
              <p:cNvSpPr/>
              <p:nvPr/>
            </p:nvSpPr>
            <p:spPr bwMode="auto">
              <a:xfrm>
                <a:off x="3251201" y="3335338"/>
                <a:ext cx="1773238" cy="1609725"/>
              </a:xfrm>
              <a:custGeom>
                <a:avLst/>
                <a:gdLst>
                  <a:gd name="T0" fmla="*/ 1697 w 1708"/>
                  <a:gd name="T1" fmla="*/ 1365 h 1551"/>
                  <a:gd name="T2" fmla="*/ 1422 w 1708"/>
                  <a:gd name="T3" fmla="*/ 1470 h 1551"/>
                  <a:gd name="T4" fmla="*/ 1072 w 1708"/>
                  <a:gd name="T5" fmla="*/ 1471 h 1551"/>
                  <a:gd name="T6" fmla="*/ 478 w 1708"/>
                  <a:gd name="T7" fmla="*/ 1262 h 1551"/>
                  <a:gd name="T8" fmla="*/ 166 w 1708"/>
                  <a:gd name="T9" fmla="*/ 672 h 1551"/>
                  <a:gd name="T10" fmla="*/ 422 w 1708"/>
                  <a:gd name="T11" fmla="*/ 54 h 1551"/>
                  <a:gd name="T12" fmla="*/ 393 w 1708"/>
                  <a:gd name="T13" fmla="*/ 16 h 1551"/>
                  <a:gd name="T14" fmla="*/ 349 w 1708"/>
                  <a:gd name="T15" fmla="*/ 1214 h 1551"/>
                  <a:gd name="T16" fmla="*/ 906 w 1708"/>
                  <a:gd name="T17" fmla="*/ 1500 h 1551"/>
                  <a:gd name="T18" fmla="*/ 1579 w 1708"/>
                  <a:gd name="T19" fmla="*/ 1467 h 1551"/>
                  <a:gd name="T20" fmla="*/ 1704 w 1708"/>
                  <a:gd name="T21" fmla="*/ 1373 h 1551"/>
                  <a:gd name="T22" fmla="*/ 1697 w 1708"/>
                  <a:gd name="T23" fmla="*/ 1365 h 155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</a:cxnLst>
                <a:rect l="0" t="0" r="r" b="b"/>
                <a:pathLst>
                  <a:path w="1708" h="1551">
                    <a:moveTo>
                      <a:pt x="1697" y="1365"/>
                    </a:moveTo>
                    <a:cubicBezTo>
                      <a:pt x="1630" y="1437"/>
                      <a:pt x="1515" y="1458"/>
                      <a:pt x="1422" y="1470"/>
                    </a:cubicBezTo>
                    <a:cubicBezTo>
                      <a:pt x="1307" y="1486"/>
                      <a:pt x="1188" y="1481"/>
                      <a:pt x="1072" y="1471"/>
                    </a:cubicBezTo>
                    <a:cubicBezTo>
                      <a:pt x="854" y="1452"/>
                      <a:pt x="649" y="1407"/>
                      <a:pt x="478" y="1262"/>
                    </a:cubicBezTo>
                    <a:cubicBezTo>
                      <a:pt x="305" y="1115"/>
                      <a:pt x="190" y="898"/>
                      <a:pt x="166" y="672"/>
                    </a:cubicBezTo>
                    <a:cubicBezTo>
                      <a:pt x="142" y="434"/>
                      <a:pt x="242" y="210"/>
                      <a:pt x="422" y="54"/>
                    </a:cubicBezTo>
                    <a:cubicBezTo>
                      <a:pt x="442" y="36"/>
                      <a:pt x="414" y="0"/>
                      <a:pt x="393" y="16"/>
                    </a:cubicBezTo>
                    <a:cubicBezTo>
                      <a:pt x="0" y="317"/>
                      <a:pt x="41" y="866"/>
                      <a:pt x="349" y="1214"/>
                    </a:cubicBezTo>
                    <a:cubicBezTo>
                      <a:pt x="495" y="1380"/>
                      <a:pt x="690" y="1468"/>
                      <a:pt x="906" y="1500"/>
                    </a:cubicBezTo>
                    <a:cubicBezTo>
                      <a:pt x="1121" y="1532"/>
                      <a:pt x="1372" y="1551"/>
                      <a:pt x="1579" y="1467"/>
                    </a:cubicBezTo>
                    <a:cubicBezTo>
                      <a:pt x="1629" y="1447"/>
                      <a:pt x="1671" y="1415"/>
                      <a:pt x="1704" y="1373"/>
                    </a:cubicBezTo>
                    <a:cubicBezTo>
                      <a:pt x="1708" y="1368"/>
                      <a:pt x="1702" y="1361"/>
                      <a:pt x="1697" y="1365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30" name="Freeform 6">
                <a:extLst>
                  <a:ext uri="{FF2B5EF4-FFF2-40B4-BE49-F238E27FC236}">
                    <a16:creationId xmlns="" xmlns:a16="http://schemas.microsoft.com/office/drawing/2014/main" id="{FEC9D7C9-93D5-4739-AFFE-8040BA6CC217}"/>
                  </a:ext>
                </a:extLst>
              </p:cNvPr>
              <p:cNvSpPr/>
              <p:nvPr/>
            </p:nvSpPr>
            <p:spPr bwMode="auto">
              <a:xfrm>
                <a:off x="3246438" y="1457326"/>
                <a:ext cx="2112963" cy="1933575"/>
              </a:xfrm>
              <a:custGeom>
                <a:avLst/>
                <a:gdLst>
                  <a:gd name="T0" fmla="*/ 394 w 2035"/>
                  <a:gd name="T1" fmla="*/ 1839 h 1862"/>
                  <a:gd name="T2" fmla="*/ 299 w 2035"/>
                  <a:gd name="T3" fmla="*/ 1656 h 1862"/>
                  <a:gd name="T4" fmla="*/ 221 w 2035"/>
                  <a:gd name="T5" fmla="*/ 1452 h 1862"/>
                  <a:gd name="T6" fmla="*/ 241 w 2035"/>
                  <a:gd name="T7" fmla="*/ 997 h 1862"/>
                  <a:gd name="T8" fmla="*/ 650 w 2035"/>
                  <a:gd name="T9" fmla="*/ 365 h 1862"/>
                  <a:gd name="T10" fmla="*/ 1301 w 2035"/>
                  <a:gd name="T11" fmla="*/ 65 h 1862"/>
                  <a:gd name="T12" fmla="*/ 1991 w 2035"/>
                  <a:gd name="T13" fmla="*/ 323 h 1862"/>
                  <a:gd name="T14" fmla="*/ 2019 w 2035"/>
                  <a:gd name="T15" fmla="*/ 295 h 1862"/>
                  <a:gd name="T16" fmla="*/ 1371 w 2035"/>
                  <a:gd name="T17" fmla="*/ 0 h 1862"/>
                  <a:gd name="T18" fmla="*/ 709 w 2035"/>
                  <a:gd name="T19" fmla="*/ 241 h 1862"/>
                  <a:gd name="T20" fmla="*/ 226 w 2035"/>
                  <a:gd name="T21" fmla="*/ 1619 h 1862"/>
                  <a:gd name="T22" fmla="*/ 375 w 2035"/>
                  <a:gd name="T23" fmla="*/ 1851 h 1862"/>
                  <a:gd name="T24" fmla="*/ 394 w 2035"/>
                  <a:gd name="T25" fmla="*/ 1839 h 186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</a:cxnLst>
                <a:rect l="0" t="0" r="r" b="b"/>
                <a:pathLst>
                  <a:path w="2035" h="1862">
                    <a:moveTo>
                      <a:pt x="394" y="1839"/>
                    </a:moveTo>
                    <a:cubicBezTo>
                      <a:pt x="360" y="1781"/>
                      <a:pt x="330" y="1716"/>
                      <a:pt x="299" y="1656"/>
                    </a:cubicBezTo>
                    <a:cubicBezTo>
                      <a:pt x="266" y="1591"/>
                      <a:pt x="240" y="1523"/>
                      <a:pt x="221" y="1452"/>
                    </a:cubicBezTo>
                    <a:cubicBezTo>
                      <a:pt x="181" y="1301"/>
                      <a:pt x="199" y="1146"/>
                      <a:pt x="241" y="997"/>
                    </a:cubicBezTo>
                    <a:cubicBezTo>
                      <a:pt x="310" y="752"/>
                      <a:pt x="461" y="533"/>
                      <a:pt x="650" y="365"/>
                    </a:cubicBezTo>
                    <a:cubicBezTo>
                      <a:pt x="830" y="204"/>
                      <a:pt x="1059" y="88"/>
                      <a:pt x="1301" y="65"/>
                    </a:cubicBezTo>
                    <a:cubicBezTo>
                      <a:pt x="1565" y="40"/>
                      <a:pt x="1795" y="154"/>
                      <a:pt x="1991" y="323"/>
                    </a:cubicBezTo>
                    <a:cubicBezTo>
                      <a:pt x="2010" y="340"/>
                      <a:pt x="2035" y="315"/>
                      <a:pt x="2019" y="295"/>
                    </a:cubicBezTo>
                    <a:cubicBezTo>
                      <a:pt x="1859" y="102"/>
                      <a:pt x="1621" y="0"/>
                      <a:pt x="1371" y="0"/>
                    </a:cubicBezTo>
                    <a:cubicBezTo>
                      <a:pt x="1131" y="0"/>
                      <a:pt x="899" y="101"/>
                      <a:pt x="709" y="241"/>
                    </a:cubicBezTo>
                    <a:cubicBezTo>
                      <a:pt x="298" y="545"/>
                      <a:pt x="0" y="1121"/>
                      <a:pt x="226" y="1619"/>
                    </a:cubicBezTo>
                    <a:cubicBezTo>
                      <a:pt x="266" y="1706"/>
                      <a:pt x="320" y="1775"/>
                      <a:pt x="375" y="1851"/>
                    </a:cubicBezTo>
                    <a:cubicBezTo>
                      <a:pt x="384" y="1862"/>
                      <a:pt x="402" y="1852"/>
                      <a:pt x="394" y="1839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31" name="Freeform 7">
                <a:extLst>
                  <a:ext uri="{FF2B5EF4-FFF2-40B4-BE49-F238E27FC236}">
                    <a16:creationId xmlns="" xmlns:a16="http://schemas.microsoft.com/office/drawing/2014/main" id="{281FD407-A2BD-466C-B194-8B144655D8D1}"/>
                  </a:ext>
                </a:extLst>
              </p:cNvPr>
              <p:cNvSpPr/>
              <p:nvPr/>
            </p:nvSpPr>
            <p:spPr bwMode="auto">
              <a:xfrm>
                <a:off x="5292726" y="1068388"/>
                <a:ext cx="2541588" cy="1016000"/>
              </a:xfrm>
              <a:custGeom>
                <a:avLst/>
                <a:gdLst>
                  <a:gd name="T0" fmla="*/ 38 w 2447"/>
                  <a:gd name="T1" fmla="*/ 664 h 979"/>
                  <a:gd name="T2" fmla="*/ 1375 w 2447"/>
                  <a:gd name="T3" fmla="*/ 104 h 979"/>
                  <a:gd name="T4" fmla="*/ 2005 w 2447"/>
                  <a:gd name="T5" fmla="*/ 373 h 979"/>
                  <a:gd name="T6" fmla="*/ 2402 w 2447"/>
                  <a:gd name="T7" fmla="*/ 953 h 979"/>
                  <a:gd name="T8" fmla="*/ 2442 w 2447"/>
                  <a:gd name="T9" fmla="*/ 943 h 979"/>
                  <a:gd name="T10" fmla="*/ 1377 w 2447"/>
                  <a:gd name="T11" fmla="*/ 41 h 979"/>
                  <a:gd name="T12" fmla="*/ 622 w 2447"/>
                  <a:gd name="T13" fmla="*/ 99 h 979"/>
                  <a:gd name="T14" fmla="*/ 15 w 2447"/>
                  <a:gd name="T15" fmla="*/ 622 h 979"/>
                  <a:gd name="T16" fmla="*/ 6 w 2447"/>
                  <a:gd name="T17" fmla="*/ 656 h 979"/>
                  <a:gd name="T18" fmla="*/ 38 w 2447"/>
                  <a:gd name="T19" fmla="*/ 664 h 97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</a:cxnLst>
                <a:rect l="0" t="0" r="r" b="b"/>
                <a:pathLst>
                  <a:path w="2447" h="979">
                    <a:moveTo>
                      <a:pt x="38" y="664"/>
                    </a:moveTo>
                    <a:cubicBezTo>
                      <a:pt x="235" y="159"/>
                      <a:pt x="897" y="25"/>
                      <a:pt x="1375" y="104"/>
                    </a:cubicBezTo>
                    <a:cubicBezTo>
                      <a:pt x="1602" y="141"/>
                      <a:pt x="1823" y="231"/>
                      <a:pt x="2005" y="373"/>
                    </a:cubicBezTo>
                    <a:cubicBezTo>
                      <a:pt x="2195" y="521"/>
                      <a:pt x="2325" y="727"/>
                      <a:pt x="2402" y="953"/>
                    </a:cubicBezTo>
                    <a:cubicBezTo>
                      <a:pt x="2411" y="979"/>
                      <a:pt x="2447" y="968"/>
                      <a:pt x="2442" y="943"/>
                    </a:cubicBezTo>
                    <a:cubicBezTo>
                      <a:pt x="2340" y="436"/>
                      <a:pt x="1862" y="118"/>
                      <a:pt x="1377" y="41"/>
                    </a:cubicBezTo>
                    <a:cubicBezTo>
                      <a:pt x="1125" y="0"/>
                      <a:pt x="864" y="21"/>
                      <a:pt x="622" y="99"/>
                    </a:cubicBezTo>
                    <a:cubicBezTo>
                      <a:pt x="370" y="180"/>
                      <a:pt x="103" y="360"/>
                      <a:pt x="15" y="622"/>
                    </a:cubicBezTo>
                    <a:cubicBezTo>
                      <a:pt x="13" y="633"/>
                      <a:pt x="10" y="645"/>
                      <a:pt x="6" y="656"/>
                    </a:cubicBezTo>
                    <a:cubicBezTo>
                      <a:pt x="0" y="676"/>
                      <a:pt x="30" y="683"/>
                      <a:pt x="38" y="66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32" name="Freeform 8">
                <a:extLst>
                  <a:ext uri="{FF2B5EF4-FFF2-40B4-BE49-F238E27FC236}">
                    <a16:creationId xmlns="" xmlns:a16="http://schemas.microsoft.com/office/drawing/2014/main" id="{BEE6043B-26CB-4A02-A61F-D54DCA348DBD}"/>
                  </a:ext>
                </a:extLst>
              </p:cNvPr>
              <p:cNvSpPr/>
              <p:nvPr/>
            </p:nvSpPr>
            <p:spPr bwMode="auto">
              <a:xfrm>
                <a:off x="7777163" y="1998663"/>
                <a:ext cx="1181100" cy="2060575"/>
              </a:xfrm>
              <a:custGeom>
                <a:avLst/>
                <a:gdLst>
                  <a:gd name="T0" fmla="*/ 20 w 1137"/>
                  <a:gd name="T1" fmla="*/ 63 h 1984"/>
                  <a:gd name="T2" fmla="*/ 215 w 1137"/>
                  <a:gd name="T3" fmla="*/ 53 h 1984"/>
                  <a:gd name="T4" fmla="*/ 400 w 1137"/>
                  <a:gd name="T5" fmla="*/ 98 h 1984"/>
                  <a:gd name="T6" fmla="*/ 735 w 1137"/>
                  <a:gd name="T7" fmla="*/ 336 h 1984"/>
                  <a:gd name="T8" fmla="*/ 1044 w 1137"/>
                  <a:gd name="T9" fmla="*/ 988 h 1984"/>
                  <a:gd name="T10" fmla="*/ 897 w 1137"/>
                  <a:gd name="T11" fmla="*/ 1554 h 1984"/>
                  <a:gd name="T12" fmla="*/ 343 w 1137"/>
                  <a:gd name="T13" fmla="*/ 1942 h 1984"/>
                  <a:gd name="T14" fmla="*/ 358 w 1137"/>
                  <a:gd name="T15" fmla="*/ 1980 h 1984"/>
                  <a:gd name="T16" fmla="*/ 953 w 1137"/>
                  <a:gd name="T17" fmla="*/ 1587 h 1984"/>
                  <a:gd name="T18" fmla="*/ 1107 w 1137"/>
                  <a:gd name="T19" fmla="*/ 964 h 1984"/>
                  <a:gd name="T20" fmla="*/ 752 w 1137"/>
                  <a:gd name="T21" fmla="*/ 266 h 1984"/>
                  <a:gd name="T22" fmla="*/ 415 w 1137"/>
                  <a:gd name="T23" fmla="*/ 44 h 1984"/>
                  <a:gd name="T24" fmla="*/ 215 w 1137"/>
                  <a:gd name="T25" fmla="*/ 2 h 1984"/>
                  <a:gd name="T26" fmla="*/ 119 w 1137"/>
                  <a:gd name="T27" fmla="*/ 7 h 1984"/>
                  <a:gd name="T28" fmla="*/ 14 w 1137"/>
                  <a:gd name="T29" fmla="*/ 41 h 1984"/>
                  <a:gd name="T30" fmla="*/ 20 w 1137"/>
                  <a:gd name="T31" fmla="*/ 63 h 198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</a:cxnLst>
                <a:rect l="0" t="0" r="r" b="b"/>
                <a:pathLst>
                  <a:path w="1137" h="1984">
                    <a:moveTo>
                      <a:pt x="20" y="63"/>
                    </a:moveTo>
                    <a:cubicBezTo>
                      <a:pt x="80" y="48"/>
                      <a:pt x="154" y="49"/>
                      <a:pt x="215" y="53"/>
                    </a:cubicBezTo>
                    <a:cubicBezTo>
                      <a:pt x="278" y="57"/>
                      <a:pt x="341" y="76"/>
                      <a:pt x="400" y="98"/>
                    </a:cubicBezTo>
                    <a:cubicBezTo>
                      <a:pt x="528" y="148"/>
                      <a:pt x="641" y="238"/>
                      <a:pt x="735" y="336"/>
                    </a:cubicBezTo>
                    <a:cubicBezTo>
                      <a:pt x="900" y="510"/>
                      <a:pt x="1016" y="750"/>
                      <a:pt x="1044" y="988"/>
                    </a:cubicBezTo>
                    <a:cubicBezTo>
                      <a:pt x="1069" y="1190"/>
                      <a:pt x="1016" y="1389"/>
                      <a:pt x="897" y="1554"/>
                    </a:cubicBezTo>
                    <a:cubicBezTo>
                      <a:pt x="757" y="1747"/>
                      <a:pt x="548" y="1839"/>
                      <a:pt x="343" y="1942"/>
                    </a:cubicBezTo>
                    <a:cubicBezTo>
                      <a:pt x="321" y="1953"/>
                      <a:pt x="337" y="1984"/>
                      <a:pt x="358" y="1980"/>
                    </a:cubicBezTo>
                    <a:cubicBezTo>
                      <a:pt x="592" y="1933"/>
                      <a:pt x="812" y="1776"/>
                      <a:pt x="953" y="1587"/>
                    </a:cubicBezTo>
                    <a:cubicBezTo>
                      <a:pt x="1086" y="1410"/>
                      <a:pt x="1137" y="1182"/>
                      <a:pt x="1107" y="964"/>
                    </a:cubicBezTo>
                    <a:cubicBezTo>
                      <a:pt x="1071" y="703"/>
                      <a:pt x="938" y="452"/>
                      <a:pt x="752" y="266"/>
                    </a:cubicBezTo>
                    <a:cubicBezTo>
                      <a:pt x="656" y="170"/>
                      <a:pt x="542" y="93"/>
                      <a:pt x="415" y="44"/>
                    </a:cubicBezTo>
                    <a:cubicBezTo>
                      <a:pt x="351" y="19"/>
                      <a:pt x="283" y="6"/>
                      <a:pt x="215" y="2"/>
                    </a:cubicBezTo>
                    <a:cubicBezTo>
                      <a:pt x="183" y="0"/>
                      <a:pt x="150" y="2"/>
                      <a:pt x="119" y="7"/>
                    </a:cubicBezTo>
                    <a:cubicBezTo>
                      <a:pt x="78" y="13"/>
                      <a:pt x="52" y="27"/>
                      <a:pt x="14" y="41"/>
                    </a:cubicBezTo>
                    <a:cubicBezTo>
                      <a:pt x="0" y="46"/>
                      <a:pt x="6" y="66"/>
                      <a:pt x="20" y="63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33" name="Freeform 9">
                <a:extLst>
                  <a:ext uri="{FF2B5EF4-FFF2-40B4-BE49-F238E27FC236}">
                    <a16:creationId xmlns="" xmlns:a16="http://schemas.microsoft.com/office/drawing/2014/main" id="{23FBEF70-9206-482A-834F-13124F07B0A6}"/>
                  </a:ext>
                </a:extLst>
              </p:cNvPr>
              <p:cNvSpPr/>
              <p:nvPr/>
            </p:nvSpPr>
            <p:spPr bwMode="auto">
              <a:xfrm>
                <a:off x="7016751" y="4010026"/>
                <a:ext cx="1208088" cy="1095375"/>
              </a:xfrm>
              <a:custGeom>
                <a:avLst/>
                <a:gdLst>
                  <a:gd name="T0" fmla="*/ 1056 w 1164"/>
                  <a:gd name="T1" fmla="*/ 16 h 1055"/>
                  <a:gd name="T2" fmla="*/ 1085 w 1164"/>
                  <a:gd name="T3" fmla="*/ 64 h 1055"/>
                  <a:gd name="T4" fmla="*/ 1110 w 1164"/>
                  <a:gd name="T5" fmla="*/ 176 h 1055"/>
                  <a:gd name="T6" fmla="*/ 1081 w 1164"/>
                  <a:gd name="T7" fmla="*/ 362 h 1055"/>
                  <a:gd name="T8" fmla="*/ 828 w 1164"/>
                  <a:gd name="T9" fmla="*/ 714 h 1055"/>
                  <a:gd name="T10" fmla="*/ 30 w 1164"/>
                  <a:gd name="T11" fmla="*/ 996 h 1055"/>
                  <a:gd name="T12" fmla="*/ 30 w 1164"/>
                  <a:gd name="T13" fmla="*/ 1042 h 1055"/>
                  <a:gd name="T14" fmla="*/ 893 w 1164"/>
                  <a:gd name="T15" fmla="*/ 736 h 1055"/>
                  <a:gd name="T16" fmla="*/ 1143 w 1164"/>
                  <a:gd name="T17" fmla="*/ 346 h 1055"/>
                  <a:gd name="T18" fmla="*/ 1154 w 1164"/>
                  <a:gd name="T19" fmla="*/ 140 h 1055"/>
                  <a:gd name="T20" fmla="*/ 1121 w 1164"/>
                  <a:gd name="T21" fmla="*/ 43 h 1055"/>
                  <a:gd name="T22" fmla="*/ 1066 w 1164"/>
                  <a:gd name="T23" fmla="*/ 4 h 1055"/>
                  <a:gd name="T24" fmla="*/ 1056 w 1164"/>
                  <a:gd name="T25" fmla="*/ 16 h 1055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</a:cxnLst>
                <a:rect l="0" t="0" r="r" b="b"/>
                <a:pathLst>
                  <a:path w="1164" h="1055">
                    <a:moveTo>
                      <a:pt x="1056" y="16"/>
                    </a:moveTo>
                    <a:cubicBezTo>
                      <a:pt x="1068" y="25"/>
                      <a:pt x="1078" y="52"/>
                      <a:pt x="1085" y="64"/>
                    </a:cubicBezTo>
                    <a:cubicBezTo>
                      <a:pt x="1104" y="97"/>
                      <a:pt x="1108" y="139"/>
                      <a:pt x="1110" y="176"/>
                    </a:cubicBezTo>
                    <a:cubicBezTo>
                      <a:pt x="1115" y="240"/>
                      <a:pt x="1103" y="302"/>
                      <a:pt x="1081" y="362"/>
                    </a:cubicBezTo>
                    <a:cubicBezTo>
                      <a:pt x="1032" y="501"/>
                      <a:pt x="939" y="620"/>
                      <a:pt x="828" y="714"/>
                    </a:cubicBezTo>
                    <a:cubicBezTo>
                      <a:pt x="609" y="901"/>
                      <a:pt x="312" y="981"/>
                      <a:pt x="30" y="996"/>
                    </a:cubicBezTo>
                    <a:cubicBezTo>
                      <a:pt x="0" y="998"/>
                      <a:pt x="0" y="1041"/>
                      <a:pt x="30" y="1042"/>
                    </a:cubicBezTo>
                    <a:cubicBezTo>
                      <a:pt x="339" y="1055"/>
                      <a:pt x="661" y="941"/>
                      <a:pt x="893" y="736"/>
                    </a:cubicBezTo>
                    <a:cubicBezTo>
                      <a:pt x="1011" y="632"/>
                      <a:pt x="1097" y="496"/>
                      <a:pt x="1143" y="346"/>
                    </a:cubicBezTo>
                    <a:cubicBezTo>
                      <a:pt x="1163" y="279"/>
                      <a:pt x="1164" y="208"/>
                      <a:pt x="1154" y="140"/>
                    </a:cubicBezTo>
                    <a:cubicBezTo>
                      <a:pt x="1150" y="106"/>
                      <a:pt x="1138" y="73"/>
                      <a:pt x="1121" y="43"/>
                    </a:cubicBezTo>
                    <a:cubicBezTo>
                      <a:pt x="1105" y="16"/>
                      <a:pt x="1089" y="17"/>
                      <a:pt x="1066" y="4"/>
                    </a:cubicBezTo>
                    <a:cubicBezTo>
                      <a:pt x="1058" y="0"/>
                      <a:pt x="1049" y="11"/>
                      <a:pt x="1056" y="16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34" name="Freeform 10">
                <a:extLst>
                  <a:ext uri="{FF2B5EF4-FFF2-40B4-BE49-F238E27FC236}">
                    <a16:creationId xmlns="" xmlns:a16="http://schemas.microsoft.com/office/drawing/2014/main" id="{6B69A711-8366-4A40-B126-2B7D4B09CB0E}"/>
                  </a:ext>
                </a:extLst>
              </p:cNvPr>
              <p:cNvSpPr/>
              <p:nvPr/>
            </p:nvSpPr>
            <p:spPr bwMode="auto">
              <a:xfrm>
                <a:off x="4975226" y="4775201"/>
                <a:ext cx="1274763" cy="733425"/>
              </a:xfrm>
              <a:custGeom>
                <a:avLst/>
                <a:gdLst>
                  <a:gd name="T0" fmla="*/ 28 w 1229"/>
                  <a:gd name="T1" fmla="*/ 8 h 706"/>
                  <a:gd name="T2" fmla="*/ 139 w 1229"/>
                  <a:gd name="T3" fmla="*/ 371 h 706"/>
                  <a:gd name="T4" fmla="*/ 420 w 1229"/>
                  <a:gd name="T5" fmla="*/ 595 h 706"/>
                  <a:gd name="T6" fmla="*/ 1199 w 1229"/>
                  <a:gd name="T7" fmla="*/ 617 h 706"/>
                  <a:gd name="T8" fmla="*/ 1186 w 1229"/>
                  <a:gd name="T9" fmla="*/ 571 h 706"/>
                  <a:gd name="T10" fmla="*/ 469 w 1229"/>
                  <a:gd name="T11" fmla="*/ 549 h 706"/>
                  <a:gd name="T12" fmla="*/ 191 w 1229"/>
                  <a:gd name="T13" fmla="*/ 341 h 706"/>
                  <a:gd name="T14" fmla="*/ 105 w 1229"/>
                  <a:gd name="T15" fmla="*/ 187 h 706"/>
                  <a:gd name="T16" fmla="*/ 43 w 1229"/>
                  <a:gd name="T17" fmla="*/ 7 h 706"/>
                  <a:gd name="T18" fmla="*/ 28 w 1229"/>
                  <a:gd name="T19" fmla="*/ 8 h 7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</a:cxnLst>
                <a:rect l="0" t="0" r="r" b="b"/>
                <a:pathLst>
                  <a:path w="1229" h="706">
                    <a:moveTo>
                      <a:pt x="28" y="8"/>
                    </a:moveTo>
                    <a:cubicBezTo>
                      <a:pt x="0" y="129"/>
                      <a:pt x="72" y="275"/>
                      <a:pt x="139" y="371"/>
                    </a:cubicBezTo>
                    <a:cubicBezTo>
                      <a:pt x="210" y="470"/>
                      <a:pt x="310" y="545"/>
                      <a:pt x="420" y="595"/>
                    </a:cubicBezTo>
                    <a:cubicBezTo>
                      <a:pt x="664" y="706"/>
                      <a:pt x="948" y="698"/>
                      <a:pt x="1199" y="617"/>
                    </a:cubicBezTo>
                    <a:cubicBezTo>
                      <a:pt x="1229" y="608"/>
                      <a:pt x="1217" y="563"/>
                      <a:pt x="1186" y="571"/>
                    </a:cubicBezTo>
                    <a:cubicBezTo>
                      <a:pt x="954" y="630"/>
                      <a:pt x="695" y="637"/>
                      <a:pt x="469" y="549"/>
                    </a:cubicBezTo>
                    <a:cubicBezTo>
                      <a:pt x="360" y="506"/>
                      <a:pt x="262" y="433"/>
                      <a:pt x="191" y="341"/>
                    </a:cubicBezTo>
                    <a:cubicBezTo>
                      <a:pt x="155" y="294"/>
                      <a:pt x="127" y="241"/>
                      <a:pt x="105" y="187"/>
                    </a:cubicBezTo>
                    <a:cubicBezTo>
                      <a:pt x="81" y="128"/>
                      <a:pt x="72" y="63"/>
                      <a:pt x="43" y="7"/>
                    </a:cubicBezTo>
                    <a:cubicBezTo>
                      <a:pt x="40" y="0"/>
                      <a:pt x="30" y="2"/>
                      <a:pt x="28" y="8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35" name="Freeform 11">
                <a:extLst>
                  <a:ext uri="{FF2B5EF4-FFF2-40B4-BE49-F238E27FC236}">
                    <a16:creationId xmlns="" xmlns:a16="http://schemas.microsoft.com/office/drawing/2014/main" id="{449C6D7B-31B9-4A11-9433-50B7CE0F90DE}"/>
                  </a:ext>
                </a:extLst>
              </p:cNvPr>
              <p:cNvSpPr/>
              <p:nvPr/>
            </p:nvSpPr>
            <p:spPr bwMode="auto">
              <a:xfrm>
                <a:off x="6203951" y="5040313"/>
                <a:ext cx="1285875" cy="706438"/>
              </a:xfrm>
              <a:custGeom>
                <a:avLst/>
                <a:gdLst>
                  <a:gd name="T0" fmla="*/ 9 w 1238"/>
                  <a:gd name="T1" fmla="*/ 343 h 681"/>
                  <a:gd name="T2" fmla="*/ 575 w 1238"/>
                  <a:gd name="T3" fmla="*/ 605 h 681"/>
                  <a:gd name="T4" fmla="*/ 1222 w 1238"/>
                  <a:gd name="T5" fmla="*/ 529 h 681"/>
                  <a:gd name="T6" fmla="*/ 1222 w 1238"/>
                  <a:gd name="T7" fmla="*/ 485 h 681"/>
                  <a:gd name="T8" fmla="*/ 968 w 1238"/>
                  <a:gd name="T9" fmla="*/ 314 h 681"/>
                  <a:gd name="T10" fmla="*/ 825 w 1238"/>
                  <a:gd name="T11" fmla="*/ 32 h 681"/>
                  <a:gd name="T12" fmla="*/ 776 w 1238"/>
                  <a:gd name="T13" fmla="*/ 46 h 681"/>
                  <a:gd name="T14" fmla="*/ 921 w 1238"/>
                  <a:gd name="T15" fmla="*/ 340 h 681"/>
                  <a:gd name="T16" fmla="*/ 1196 w 1238"/>
                  <a:gd name="T17" fmla="*/ 529 h 681"/>
                  <a:gd name="T18" fmla="*/ 1196 w 1238"/>
                  <a:gd name="T19" fmla="*/ 485 h 681"/>
                  <a:gd name="T20" fmla="*/ 23 w 1238"/>
                  <a:gd name="T21" fmla="*/ 324 h 681"/>
                  <a:gd name="T22" fmla="*/ 9 w 1238"/>
                  <a:gd name="T23" fmla="*/ 343 h 68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</a:cxnLst>
                <a:rect l="0" t="0" r="r" b="b"/>
                <a:pathLst>
                  <a:path w="1238" h="681">
                    <a:moveTo>
                      <a:pt x="9" y="343"/>
                    </a:moveTo>
                    <a:cubicBezTo>
                      <a:pt x="152" y="493"/>
                      <a:pt x="376" y="569"/>
                      <a:pt x="575" y="605"/>
                    </a:cubicBezTo>
                    <a:cubicBezTo>
                      <a:pt x="792" y="644"/>
                      <a:pt x="1024" y="631"/>
                      <a:pt x="1222" y="529"/>
                    </a:cubicBezTo>
                    <a:cubicBezTo>
                      <a:pt x="1238" y="520"/>
                      <a:pt x="1238" y="494"/>
                      <a:pt x="1222" y="485"/>
                    </a:cubicBezTo>
                    <a:cubicBezTo>
                      <a:pt x="1131" y="437"/>
                      <a:pt x="1041" y="387"/>
                      <a:pt x="968" y="314"/>
                    </a:cubicBezTo>
                    <a:cubicBezTo>
                      <a:pt x="889" y="238"/>
                      <a:pt x="847" y="138"/>
                      <a:pt x="825" y="32"/>
                    </a:cubicBezTo>
                    <a:cubicBezTo>
                      <a:pt x="819" y="0"/>
                      <a:pt x="770" y="14"/>
                      <a:pt x="776" y="46"/>
                    </a:cubicBezTo>
                    <a:cubicBezTo>
                      <a:pt x="799" y="157"/>
                      <a:pt x="844" y="256"/>
                      <a:pt x="921" y="340"/>
                    </a:cubicBezTo>
                    <a:cubicBezTo>
                      <a:pt x="997" y="422"/>
                      <a:pt x="1098" y="479"/>
                      <a:pt x="1196" y="529"/>
                    </a:cubicBezTo>
                    <a:cubicBezTo>
                      <a:pt x="1196" y="514"/>
                      <a:pt x="1196" y="500"/>
                      <a:pt x="1196" y="485"/>
                    </a:cubicBezTo>
                    <a:cubicBezTo>
                      <a:pt x="821" y="681"/>
                      <a:pt x="352" y="551"/>
                      <a:pt x="23" y="324"/>
                    </a:cubicBezTo>
                    <a:cubicBezTo>
                      <a:pt x="12" y="316"/>
                      <a:pt x="0" y="333"/>
                      <a:pt x="9" y="343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grpSp>
            <p:nvGrpSpPr>
              <p:cNvPr id="36" name="组合 143">
                <a:extLst>
                  <a:ext uri="{FF2B5EF4-FFF2-40B4-BE49-F238E27FC236}">
                    <a16:creationId xmlns="" xmlns:a16="http://schemas.microsoft.com/office/drawing/2014/main" id="{EE171D6A-3ACD-4978-9415-A984A59E9474}"/>
                  </a:ext>
                </a:extLst>
              </p:cNvPr>
              <p:cNvGrpSpPr/>
              <p:nvPr/>
            </p:nvGrpSpPr>
            <p:grpSpPr>
              <a:xfrm>
                <a:off x="3517901" y="1225551"/>
                <a:ext cx="5260975" cy="4090987"/>
                <a:chOff x="3517901" y="1225551"/>
                <a:chExt cx="5260975" cy="4090987"/>
              </a:xfrm>
              <a:grpFill/>
            </p:grpSpPr>
            <p:sp>
              <p:nvSpPr>
                <p:cNvPr id="37" name="Freeform 12">
                  <a:extLst>
                    <a:ext uri="{FF2B5EF4-FFF2-40B4-BE49-F238E27FC236}">
                      <a16:creationId xmlns="" xmlns:a16="http://schemas.microsoft.com/office/drawing/2014/main" id="{E015D9C1-A573-4E07-B619-F8F9CDD2D7EF}"/>
                    </a:ext>
                  </a:extLst>
                </p:cNvPr>
                <p:cNvSpPr/>
                <p:nvPr/>
              </p:nvSpPr>
              <p:spPr bwMode="auto">
                <a:xfrm>
                  <a:off x="7805738" y="2135188"/>
                  <a:ext cx="109538" cy="38100"/>
                </a:xfrm>
                <a:custGeom>
                  <a:avLst/>
                  <a:gdLst>
                    <a:gd name="T0" fmla="*/ 6 w 106"/>
                    <a:gd name="T1" fmla="*/ 35 h 37"/>
                    <a:gd name="T2" fmla="*/ 45 w 106"/>
                    <a:gd name="T3" fmla="*/ 33 h 37"/>
                    <a:gd name="T4" fmla="*/ 97 w 106"/>
                    <a:gd name="T5" fmla="*/ 22 h 37"/>
                    <a:gd name="T6" fmla="*/ 97 w 106"/>
                    <a:gd name="T7" fmla="*/ 6 h 37"/>
                    <a:gd name="T8" fmla="*/ 52 w 106"/>
                    <a:gd name="T9" fmla="*/ 6 h 37"/>
                    <a:gd name="T10" fmla="*/ 4 w 106"/>
                    <a:gd name="T11" fmla="*/ 24 h 37"/>
                    <a:gd name="T12" fmla="*/ 6 w 106"/>
                    <a:gd name="T13" fmla="*/ 35 h 3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06" h="37">
                      <a:moveTo>
                        <a:pt x="6" y="35"/>
                      </a:moveTo>
                      <a:cubicBezTo>
                        <a:pt x="20" y="37"/>
                        <a:pt x="32" y="35"/>
                        <a:pt x="45" y="33"/>
                      </a:cubicBezTo>
                      <a:cubicBezTo>
                        <a:pt x="63" y="30"/>
                        <a:pt x="80" y="29"/>
                        <a:pt x="97" y="22"/>
                      </a:cubicBezTo>
                      <a:cubicBezTo>
                        <a:pt x="105" y="19"/>
                        <a:pt x="106" y="9"/>
                        <a:pt x="97" y="6"/>
                      </a:cubicBezTo>
                      <a:cubicBezTo>
                        <a:pt x="81" y="0"/>
                        <a:pt x="68" y="2"/>
                        <a:pt x="52" y="6"/>
                      </a:cubicBezTo>
                      <a:cubicBezTo>
                        <a:pt x="34" y="9"/>
                        <a:pt x="17" y="13"/>
                        <a:pt x="4" y="24"/>
                      </a:cubicBezTo>
                      <a:cubicBezTo>
                        <a:pt x="0" y="27"/>
                        <a:pt x="2" y="34"/>
                        <a:pt x="6" y="3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38" name="Freeform 13">
                  <a:extLst>
                    <a:ext uri="{FF2B5EF4-FFF2-40B4-BE49-F238E27FC236}">
                      <a16:creationId xmlns="" xmlns:a16="http://schemas.microsoft.com/office/drawing/2014/main" id="{7C07ABB5-BA6E-4F7D-902B-CD32DDB41B56}"/>
                    </a:ext>
                  </a:extLst>
                </p:cNvPr>
                <p:cNvSpPr/>
                <p:nvPr/>
              </p:nvSpPr>
              <p:spPr bwMode="auto">
                <a:xfrm>
                  <a:off x="8018463" y="2144713"/>
                  <a:ext cx="92075" cy="34925"/>
                </a:xfrm>
                <a:custGeom>
                  <a:avLst/>
                  <a:gdLst>
                    <a:gd name="T0" fmla="*/ 4 w 89"/>
                    <a:gd name="T1" fmla="*/ 9 h 35"/>
                    <a:gd name="T2" fmla="*/ 79 w 89"/>
                    <a:gd name="T3" fmla="*/ 34 h 35"/>
                    <a:gd name="T4" fmla="*/ 83 w 89"/>
                    <a:gd name="T5" fmla="*/ 20 h 35"/>
                    <a:gd name="T6" fmla="*/ 7 w 89"/>
                    <a:gd name="T7" fmla="*/ 0 h 35"/>
                    <a:gd name="T8" fmla="*/ 4 w 89"/>
                    <a:gd name="T9" fmla="*/ 9 h 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9" h="35">
                      <a:moveTo>
                        <a:pt x="4" y="9"/>
                      </a:moveTo>
                      <a:cubicBezTo>
                        <a:pt x="28" y="23"/>
                        <a:pt x="52" y="31"/>
                        <a:pt x="79" y="34"/>
                      </a:cubicBezTo>
                      <a:cubicBezTo>
                        <a:pt x="87" y="35"/>
                        <a:pt x="89" y="24"/>
                        <a:pt x="83" y="20"/>
                      </a:cubicBezTo>
                      <a:cubicBezTo>
                        <a:pt x="59" y="6"/>
                        <a:pt x="34" y="3"/>
                        <a:pt x="7" y="0"/>
                      </a:cubicBezTo>
                      <a:cubicBezTo>
                        <a:pt x="2" y="0"/>
                        <a:pt x="0" y="7"/>
                        <a:pt x="4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39" name="Freeform 14">
                  <a:extLst>
                    <a:ext uri="{FF2B5EF4-FFF2-40B4-BE49-F238E27FC236}">
                      <a16:creationId xmlns="" xmlns:a16="http://schemas.microsoft.com/office/drawing/2014/main" id="{44AAD421-E009-4F6A-AD56-381D1DE3145B}"/>
                    </a:ext>
                  </a:extLst>
                </p:cNvPr>
                <p:cNvSpPr/>
                <p:nvPr/>
              </p:nvSpPr>
              <p:spPr bwMode="auto">
                <a:xfrm>
                  <a:off x="8228013" y="2225676"/>
                  <a:ext cx="107950" cy="61913"/>
                </a:xfrm>
                <a:custGeom>
                  <a:avLst/>
                  <a:gdLst>
                    <a:gd name="T0" fmla="*/ 6 w 105"/>
                    <a:gd name="T1" fmla="*/ 10 h 59"/>
                    <a:gd name="T2" fmla="*/ 91 w 105"/>
                    <a:gd name="T3" fmla="*/ 55 h 59"/>
                    <a:gd name="T4" fmla="*/ 99 w 105"/>
                    <a:gd name="T5" fmla="*/ 44 h 59"/>
                    <a:gd name="T6" fmla="*/ 9 w 105"/>
                    <a:gd name="T7" fmla="*/ 1 h 59"/>
                    <a:gd name="T8" fmla="*/ 6 w 105"/>
                    <a:gd name="T9" fmla="*/ 10 h 5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5" h="59">
                      <a:moveTo>
                        <a:pt x="6" y="10"/>
                      </a:moveTo>
                      <a:cubicBezTo>
                        <a:pt x="35" y="21"/>
                        <a:pt x="64" y="39"/>
                        <a:pt x="91" y="55"/>
                      </a:cubicBezTo>
                      <a:cubicBezTo>
                        <a:pt x="97" y="59"/>
                        <a:pt x="105" y="49"/>
                        <a:pt x="99" y="44"/>
                      </a:cubicBezTo>
                      <a:cubicBezTo>
                        <a:pt x="72" y="20"/>
                        <a:pt x="44" y="7"/>
                        <a:pt x="9" y="1"/>
                      </a:cubicBezTo>
                      <a:cubicBezTo>
                        <a:pt x="3" y="0"/>
                        <a:pt x="0" y="8"/>
                        <a:pt x="6" y="1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40" name="Freeform 15">
                  <a:extLst>
                    <a:ext uri="{FF2B5EF4-FFF2-40B4-BE49-F238E27FC236}">
                      <a16:creationId xmlns="" xmlns:a16="http://schemas.microsoft.com/office/drawing/2014/main" id="{9AA74B08-8CB5-4728-9BA0-48BEC60983B1}"/>
                    </a:ext>
                  </a:extLst>
                </p:cNvPr>
                <p:cNvSpPr/>
                <p:nvPr/>
              </p:nvSpPr>
              <p:spPr bwMode="auto">
                <a:xfrm>
                  <a:off x="8421688" y="2389188"/>
                  <a:ext cx="77788" cy="84138"/>
                </a:xfrm>
                <a:custGeom>
                  <a:avLst/>
                  <a:gdLst>
                    <a:gd name="T0" fmla="*/ 1 w 75"/>
                    <a:gd name="T1" fmla="*/ 1 h 81"/>
                    <a:gd name="T2" fmla="*/ 14 w 75"/>
                    <a:gd name="T3" fmla="*/ 20 h 81"/>
                    <a:gd name="T4" fmla="*/ 31 w 75"/>
                    <a:gd name="T5" fmla="*/ 42 h 81"/>
                    <a:gd name="T6" fmla="*/ 62 w 75"/>
                    <a:gd name="T7" fmla="*/ 77 h 81"/>
                    <a:gd name="T8" fmla="*/ 72 w 75"/>
                    <a:gd name="T9" fmla="*/ 71 h 81"/>
                    <a:gd name="T10" fmla="*/ 45 w 75"/>
                    <a:gd name="T11" fmla="*/ 35 h 81"/>
                    <a:gd name="T12" fmla="*/ 24 w 75"/>
                    <a:gd name="T13" fmla="*/ 16 h 81"/>
                    <a:gd name="T14" fmla="*/ 2 w 75"/>
                    <a:gd name="T15" fmla="*/ 0 h 81"/>
                    <a:gd name="T16" fmla="*/ 1 w 75"/>
                    <a:gd name="T17" fmla="*/ 1 h 8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75" h="81">
                      <a:moveTo>
                        <a:pt x="1" y="1"/>
                      </a:moveTo>
                      <a:cubicBezTo>
                        <a:pt x="6" y="6"/>
                        <a:pt x="9" y="14"/>
                        <a:pt x="14" y="20"/>
                      </a:cubicBezTo>
                      <a:cubicBezTo>
                        <a:pt x="19" y="27"/>
                        <a:pt x="25" y="35"/>
                        <a:pt x="31" y="42"/>
                      </a:cubicBezTo>
                      <a:cubicBezTo>
                        <a:pt x="41" y="54"/>
                        <a:pt x="51" y="66"/>
                        <a:pt x="62" y="77"/>
                      </a:cubicBezTo>
                      <a:cubicBezTo>
                        <a:pt x="66" y="81"/>
                        <a:pt x="75" y="77"/>
                        <a:pt x="72" y="71"/>
                      </a:cubicBezTo>
                      <a:cubicBezTo>
                        <a:pt x="66" y="57"/>
                        <a:pt x="57" y="46"/>
                        <a:pt x="45" y="35"/>
                      </a:cubicBezTo>
                      <a:cubicBezTo>
                        <a:pt x="38" y="28"/>
                        <a:pt x="31" y="22"/>
                        <a:pt x="24" y="16"/>
                      </a:cubicBezTo>
                      <a:cubicBezTo>
                        <a:pt x="17" y="10"/>
                        <a:pt x="8" y="6"/>
                        <a:pt x="2" y="0"/>
                      </a:cubicBezTo>
                      <a:cubicBezTo>
                        <a:pt x="1" y="0"/>
                        <a:pt x="0" y="0"/>
                        <a:pt x="1" y="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41" name="Freeform 16">
                  <a:extLst>
                    <a:ext uri="{FF2B5EF4-FFF2-40B4-BE49-F238E27FC236}">
                      <a16:creationId xmlns="" xmlns:a16="http://schemas.microsoft.com/office/drawing/2014/main" id="{0E1B772E-09AB-479A-90B6-786FE0E9C508}"/>
                    </a:ext>
                  </a:extLst>
                </p:cNvPr>
                <p:cNvSpPr/>
                <p:nvPr/>
              </p:nvSpPr>
              <p:spPr bwMode="auto">
                <a:xfrm>
                  <a:off x="8572501" y="2570163"/>
                  <a:ext cx="60325" cy="90488"/>
                </a:xfrm>
                <a:custGeom>
                  <a:avLst/>
                  <a:gdLst>
                    <a:gd name="T0" fmla="*/ 3 w 57"/>
                    <a:gd name="T1" fmla="*/ 10 h 88"/>
                    <a:gd name="T2" fmla="*/ 47 w 57"/>
                    <a:gd name="T3" fmla="*/ 83 h 88"/>
                    <a:gd name="T4" fmla="*/ 55 w 57"/>
                    <a:gd name="T5" fmla="*/ 77 h 88"/>
                    <a:gd name="T6" fmla="*/ 11 w 57"/>
                    <a:gd name="T7" fmla="*/ 5 h 88"/>
                    <a:gd name="T8" fmla="*/ 3 w 57"/>
                    <a:gd name="T9" fmla="*/ 10 h 8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7" h="88">
                      <a:moveTo>
                        <a:pt x="3" y="10"/>
                      </a:moveTo>
                      <a:cubicBezTo>
                        <a:pt x="17" y="35"/>
                        <a:pt x="27" y="63"/>
                        <a:pt x="47" y="83"/>
                      </a:cubicBezTo>
                      <a:cubicBezTo>
                        <a:pt x="51" y="88"/>
                        <a:pt x="57" y="82"/>
                        <a:pt x="55" y="77"/>
                      </a:cubicBezTo>
                      <a:cubicBezTo>
                        <a:pt x="44" y="51"/>
                        <a:pt x="28" y="27"/>
                        <a:pt x="11" y="5"/>
                      </a:cubicBezTo>
                      <a:cubicBezTo>
                        <a:pt x="8" y="0"/>
                        <a:pt x="0" y="4"/>
                        <a:pt x="3" y="1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42" name="Freeform 17">
                  <a:extLst>
                    <a:ext uri="{FF2B5EF4-FFF2-40B4-BE49-F238E27FC236}">
                      <a16:creationId xmlns="" xmlns:a16="http://schemas.microsoft.com/office/drawing/2014/main" id="{BD4D0207-0475-4316-A452-0D5A326A1DCA}"/>
                    </a:ext>
                  </a:extLst>
                </p:cNvPr>
                <p:cNvSpPr/>
                <p:nvPr/>
              </p:nvSpPr>
              <p:spPr bwMode="auto">
                <a:xfrm>
                  <a:off x="8664576" y="2767013"/>
                  <a:ext cx="42863" cy="88900"/>
                </a:xfrm>
                <a:custGeom>
                  <a:avLst/>
                  <a:gdLst>
                    <a:gd name="T0" fmla="*/ 3 w 41"/>
                    <a:gd name="T1" fmla="*/ 7 h 86"/>
                    <a:gd name="T2" fmla="*/ 30 w 41"/>
                    <a:gd name="T3" fmla="*/ 79 h 86"/>
                    <a:gd name="T4" fmla="*/ 40 w 41"/>
                    <a:gd name="T5" fmla="*/ 76 h 86"/>
                    <a:gd name="T6" fmla="*/ 9 w 41"/>
                    <a:gd name="T7" fmla="*/ 4 h 86"/>
                    <a:gd name="T8" fmla="*/ 3 w 41"/>
                    <a:gd name="T9" fmla="*/ 7 h 8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41" h="86">
                      <a:moveTo>
                        <a:pt x="3" y="7"/>
                      </a:moveTo>
                      <a:cubicBezTo>
                        <a:pt x="16" y="29"/>
                        <a:pt x="21" y="56"/>
                        <a:pt x="30" y="79"/>
                      </a:cubicBezTo>
                      <a:cubicBezTo>
                        <a:pt x="32" y="86"/>
                        <a:pt x="41" y="83"/>
                        <a:pt x="40" y="76"/>
                      </a:cubicBezTo>
                      <a:cubicBezTo>
                        <a:pt x="36" y="48"/>
                        <a:pt x="25" y="27"/>
                        <a:pt x="9" y="4"/>
                      </a:cubicBezTo>
                      <a:cubicBezTo>
                        <a:pt x="7" y="0"/>
                        <a:pt x="0" y="3"/>
                        <a:pt x="3" y="7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43" name="Freeform 18">
                  <a:extLst>
                    <a:ext uri="{FF2B5EF4-FFF2-40B4-BE49-F238E27FC236}">
                      <a16:creationId xmlns="" xmlns:a16="http://schemas.microsoft.com/office/drawing/2014/main" id="{48834AB3-5E24-49A5-8A8C-AE7180BA2D27}"/>
                    </a:ext>
                  </a:extLst>
                </p:cNvPr>
                <p:cNvSpPr/>
                <p:nvPr/>
              </p:nvSpPr>
              <p:spPr bwMode="auto">
                <a:xfrm>
                  <a:off x="8740776" y="2992438"/>
                  <a:ext cx="26988" cy="107950"/>
                </a:xfrm>
                <a:custGeom>
                  <a:avLst/>
                  <a:gdLst>
                    <a:gd name="T0" fmla="*/ 2 w 27"/>
                    <a:gd name="T1" fmla="*/ 7 h 104"/>
                    <a:gd name="T2" fmla="*/ 17 w 27"/>
                    <a:gd name="T3" fmla="*/ 100 h 104"/>
                    <a:gd name="T4" fmla="*/ 23 w 27"/>
                    <a:gd name="T5" fmla="*/ 100 h 104"/>
                    <a:gd name="T6" fmla="*/ 9 w 27"/>
                    <a:gd name="T7" fmla="*/ 4 h 104"/>
                    <a:gd name="T8" fmla="*/ 2 w 27"/>
                    <a:gd name="T9" fmla="*/ 7 h 10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7" h="104">
                      <a:moveTo>
                        <a:pt x="2" y="7"/>
                      </a:moveTo>
                      <a:cubicBezTo>
                        <a:pt x="14" y="36"/>
                        <a:pt x="13" y="68"/>
                        <a:pt x="17" y="100"/>
                      </a:cubicBezTo>
                      <a:cubicBezTo>
                        <a:pt x="17" y="104"/>
                        <a:pt x="23" y="104"/>
                        <a:pt x="23" y="100"/>
                      </a:cubicBezTo>
                      <a:cubicBezTo>
                        <a:pt x="27" y="67"/>
                        <a:pt x="24" y="33"/>
                        <a:pt x="9" y="4"/>
                      </a:cubicBezTo>
                      <a:cubicBezTo>
                        <a:pt x="7" y="0"/>
                        <a:pt x="0" y="3"/>
                        <a:pt x="2" y="7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44" name="Freeform 19">
                  <a:extLst>
                    <a:ext uri="{FF2B5EF4-FFF2-40B4-BE49-F238E27FC236}">
                      <a16:creationId xmlns="" xmlns:a16="http://schemas.microsoft.com/office/drawing/2014/main" id="{0770A82D-6F9B-4A7A-97E3-D945D75215C1}"/>
                    </a:ext>
                  </a:extLst>
                </p:cNvPr>
                <p:cNvSpPr/>
                <p:nvPr/>
              </p:nvSpPr>
              <p:spPr bwMode="auto">
                <a:xfrm>
                  <a:off x="8753476" y="3206751"/>
                  <a:ext cx="25400" cy="80963"/>
                </a:xfrm>
                <a:custGeom>
                  <a:avLst/>
                  <a:gdLst>
                    <a:gd name="T0" fmla="*/ 13 w 24"/>
                    <a:gd name="T1" fmla="*/ 2 h 78"/>
                    <a:gd name="T2" fmla="*/ 4 w 24"/>
                    <a:gd name="T3" fmla="*/ 32 h 78"/>
                    <a:gd name="T4" fmla="*/ 2 w 24"/>
                    <a:gd name="T5" fmla="*/ 46 h 78"/>
                    <a:gd name="T6" fmla="*/ 0 w 24"/>
                    <a:gd name="T7" fmla="*/ 66 h 78"/>
                    <a:gd name="T8" fmla="*/ 13 w 24"/>
                    <a:gd name="T9" fmla="*/ 71 h 78"/>
                    <a:gd name="T10" fmla="*/ 23 w 24"/>
                    <a:gd name="T11" fmla="*/ 39 h 78"/>
                    <a:gd name="T12" fmla="*/ 15 w 24"/>
                    <a:gd name="T13" fmla="*/ 2 h 78"/>
                    <a:gd name="T14" fmla="*/ 13 w 24"/>
                    <a:gd name="T15" fmla="*/ 2 h 7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</a:cxnLst>
                  <a:rect l="0" t="0" r="r" b="b"/>
                  <a:pathLst>
                    <a:path w="24" h="78">
                      <a:moveTo>
                        <a:pt x="13" y="2"/>
                      </a:moveTo>
                      <a:cubicBezTo>
                        <a:pt x="9" y="12"/>
                        <a:pt x="6" y="21"/>
                        <a:pt x="4" y="32"/>
                      </a:cubicBezTo>
                      <a:cubicBezTo>
                        <a:pt x="3" y="37"/>
                        <a:pt x="2" y="41"/>
                        <a:pt x="2" y="46"/>
                      </a:cubicBezTo>
                      <a:cubicBezTo>
                        <a:pt x="1" y="53"/>
                        <a:pt x="1" y="59"/>
                        <a:pt x="0" y="66"/>
                      </a:cubicBezTo>
                      <a:cubicBezTo>
                        <a:pt x="0" y="72"/>
                        <a:pt x="9" y="78"/>
                        <a:pt x="13" y="71"/>
                      </a:cubicBezTo>
                      <a:cubicBezTo>
                        <a:pt x="18" y="60"/>
                        <a:pt x="21" y="52"/>
                        <a:pt x="23" y="39"/>
                      </a:cubicBezTo>
                      <a:cubicBezTo>
                        <a:pt x="24" y="25"/>
                        <a:pt x="20" y="15"/>
                        <a:pt x="15" y="2"/>
                      </a:cubicBezTo>
                      <a:cubicBezTo>
                        <a:pt x="15" y="0"/>
                        <a:pt x="13" y="1"/>
                        <a:pt x="13" y="2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45" name="Freeform 20">
                  <a:extLst>
                    <a:ext uri="{FF2B5EF4-FFF2-40B4-BE49-F238E27FC236}">
                      <a16:creationId xmlns="" xmlns:a16="http://schemas.microsoft.com/office/drawing/2014/main" id="{3099E63C-2A25-47C4-BA51-88F2633CAAE3}"/>
                    </a:ext>
                  </a:extLst>
                </p:cNvPr>
                <p:cNvSpPr/>
                <p:nvPr/>
              </p:nvSpPr>
              <p:spPr bwMode="auto">
                <a:xfrm>
                  <a:off x="8672513" y="3368676"/>
                  <a:ext cx="61913" cy="100013"/>
                </a:xfrm>
                <a:custGeom>
                  <a:avLst/>
                  <a:gdLst>
                    <a:gd name="T0" fmla="*/ 46 w 61"/>
                    <a:gd name="T1" fmla="*/ 3 h 97"/>
                    <a:gd name="T2" fmla="*/ 6 w 61"/>
                    <a:gd name="T3" fmla="*/ 81 h 97"/>
                    <a:gd name="T4" fmla="*/ 20 w 61"/>
                    <a:gd name="T5" fmla="*/ 91 h 97"/>
                    <a:gd name="T6" fmla="*/ 52 w 61"/>
                    <a:gd name="T7" fmla="*/ 51 h 97"/>
                    <a:gd name="T8" fmla="*/ 53 w 61"/>
                    <a:gd name="T9" fmla="*/ 3 h 97"/>
                    <a:gd name="T10" fmla="*/ 46 w 61"/>
                    <a:gd name="T11" fmla="*/ 3 h 9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61" h="97">
                      <a:moveTo>
                        <a:pt x="46" y="3"/>
                      </a:moveTo>
                      <a:cubicBezTo>
                        <a:pt x="33" y="29"/>
                        <a:pt x="23" y="57"/>
                        <a:pt x="6" y="81"/>
                      </a:cubicBezTo>
                      <a:cubicBezTo>
                        <a:pt x="0" y="89"/>
                        <a:pt x="13" y="97"/>
                        <a:pt x="20" y="91"/>
                      </a:cubicBezTo>
                      <a:cubicBezTo>
                        <a:pt x="34" y="80"/>
                        <a:pt x="45" y="69"/>
                        <a:pt x="52" y="51"/>
                      </a:cubicBezTo>
                      <a:cubicBezTo>
                        <a:pt x="58" y="35"/>
                        <a:pt x="61" y="20"/>
                        <a:pt x="53" y="3"/>
                      </a:cubicBezTo>
                      <a:cubicBezTo>
                        <a:pt x="52" y="0"/>
                        <a:pt x="47" y="1"/>
                        <a:pt x="46" y="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46" name="Freeform 21">
                  <a:extLst>
                    <a:ext uri="{FF2B5EF4-FFF2-40B4-BE49-F238E27FC236}">
                      <a16:creationId xmlns="" xmlns:a16="http://schemas.microsoft.com/office/drawing/2014/main" id="{0590627B-1471-484E-8B06-F8AE402C9460}"/>
                    </a:ext>
                  </a:extLst>
                </p:cNvPr>
                <p:cNvSpPr/>
                <p:nvPr/>
              </p:nvSpPr>
              <p:spPr bwMode="auto">
                <a:xfrm>
                  <a:off x="8559801" y="3544888"/>
                  <a:ext cx="68263" cy="84138"/>
                </a:xfrm>
                <a:custGeom>
                  <a:avLst/>
                  <a:gdLst>
                    <a:gd name="T0" fmla="*/ 51 w 66"/>
                    <a:gd name="T1" fmla="*/ 4 h 81"/>
                    <a:gd name="T2" fmla="*/ 24 w 66"/>
                    <a:gd name="T3" fmla="*/ 33 h 81"/>
                    <a:gd name="T4" fmla="*/ 14 w 66"/>
                    <a:gd name="T5" fmla="*/ 46 h 81"/>
                    <a:gd name="T6" fmla="*/ 5 w 66"/>
                    <a:gd name="T7" fmla="*/ 62 h 81"/>
                    <a:gd name="T8" fmla="*/ 18 w 66"/>
                    <a:gd name="T9" fmla="*/ 75 h 81"/>
                    <a:gd name="T10" fmla="*/ 32 w 66"/>
                    <a:gd name="T11" fmla="*/ 65 h 81"/>
                    <a:gd name="T12" fmla="*/ 45 w 66"/>
                    <a:gd name="T13" fmla="*/ 49 h 81"/>
                    <a:gd name="T14" fmla="*/ 63 w 66"/>
                    <a:gd name="T15" fmla="*/ 11 h 81"/>
                    <a:gd name="T16" fmla="*/ 51 w 66"/>
                    <a:gd name="T17" fmla="*/ 4 h 8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66" h="81">
                      <a:moveTo>
                        <a:pt x="51" y="4"/>
                      </a:moveTo>
                      <a:cubicBezTo>
                        <a:pt x="41" y="13"/>
                        <a:pt x="32" y="22"/>
                        <a:pt x="24" y="33"/>
                      </a:cubicBezTo>
                      <a:cubicBezTo>
                        <a:pt x="21" y="37"/>
                        <a:pt x="17" y="41"/>
                        <a:pt x="14" y="46"/>
                      </a:cubicBezTo>
                      <a:cubicBezTo>
                        <a:pt x="10" y="51"/>
                        <a:pt x="9" y="57"/>
                        <a:pt x="5" y="62"/>
                      </a:cubicBezTo>
                      <a:cubicBezTo>
                        <a:pt x="0" y="70"/>
                        <a:pt x="10" y="81"/>
                        <a:pt x="18" y="75"/>
                      </a:cubicBezTo>
                      <a:cubicBezTo>
                        <a:pt x="22" y="72"/>
                        <a:pt x="29" y="69"/>
                        <a:pt x="32" y="65"/>
                      </a:cubicBezTo>
                      <a:cubicBezTo>
                        <a:pt x="37" y="60"/>
                        <a:pt x="41" y="55"/>
                        <a:pt x="45" y="49"/>
                      </a:cubicBezTo>
                      <a:cubicBezTo>
                        <a:pt x="53" y="37"/>
                        <a:pt x="59" y="25"/>
                        <a:pt x="63" y="11"/>
                      </a:cubicBezTo>
                      <a:cubicBezTo>
                        <a:pt x="66" y="4"/>
                        <a:pt x="56" y="0"/>
                        <a:pt x="51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47" name="Freeform 22">
                  <a:extLst>
                    <a:ext uri="{FF2B5EF4-FFF2-40B4-BE49-F238E27FC236}">
                      <a16:creationId xmlns="" xmlns:a16="http://schemas.microsoft.com/office/drawing/2014/main" id="{1DFDADF5-D0AA-4367-8AFB-4A8DDA3A78EC}"/>
                    </a:ext>
                  </a:extLst>
                </p:cNvPr>
                <p:cNvSpPr/>
                <p:nvPr/>
              </p:nvSpPr>
              <p:spPr bwMode="auto">
                <a:xfrm>
                  <a:off x="8374063" y="3732213"/>
                  <a:ext cx="80963" cy="65088"/>
                </a:xfrm>
                <a:custGeom>
                  <a:avLst/>
                  <a:gdLst>
                    <a:gd name="T0" fmla="*/ 66 w 79"/>
                    <a:gd name="T1" fmla="*/ 3 h 62"/>
                    <a:gd name="T2" fmla="*/ 35 w 79"/>
                    <a:gd name="T3" fmla="*/ 23 h 62"/>
                    <a:gd name="T4" fmla="*/ 6 w 79"/>
                    <a:gd name="T5" fmla="*/ 48 h 62"/>
                    <a:gd name="T6" fmla="*/ 14 w 79"/>
                    <a:gd name="T7" fmla="*/ 58 h 62"/>
                    <a:gd name="T8" fmla="*/ 45 w 79"/>
                    <a:gd name="T9" fmla="*/ 38 h 62"/>
                    <a:gd name="T10" fmla="*/ 73 w 79"/>
                    <a:gd name="T11" fmla="*/ 13 h 62"/>
                    <a:gd name="T12" fmla="*/ 66 w 79"/>
                    <a:gd name="T13" fmla="*/ 3 h 6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79" h="62">
                      <a:moveTo>
                        <a:pt x="66" y="3"/>
                      </a:moveTo>
                      <a:cubicBezTo>
                        <a:pt x="55" y="9"/>
                        <a:pt x="45" y="15"/>
                        <a:pt x="35" y="23"/>
                      </a:cubicBezTo>
                      <a:cubicBezTo>
                        <a:pt x="25" y="31"/>
                        <a:pt x="16" y="39"/>
                        <a:pt x="6" y="48"/>
                      </a:cubicBezTo>
                      <a:cubicBezTo>
                        <a:pt x="0" y="53"/>
                        <a:pt x="8" y="62"/>
                        <a:pt x="14" y="58"/>
                      </a:cubicBezTo>
                      <a:cubicBezTo>
                        <a:pt x="25" y="52"/>
                        <a:pt x="35" y="46"/>
                        <a:pt x="45" y="38"/>
                      </a:cubicBezTo>
                      <a:cubicBezTo>
                        <a:pt x="55" y="30"/>
                        <a:pt x="64" y="21"/>
                        <a:pt x="73" y="13"/>
                      </a:cubicBezTo>
                      <a:cubicBezTo>
                        <a:pt x="79" y="9"/>
                        <a:pt x="72" y="0"/>
                        <a:pt x="66" y="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48" name="Freeform 23">
                  <a:extLst>
                    <a:ext uri="{FF2B5EF4-FFF2-40B4-BE49-F238E27FC236}">
                      <a16:creationId xmlns="" xmlns:a16="http://schemas.microsoft.com/office/drawing/2014/main" id="{E20125AD-5077-4C4C-98B3-47A40958016C}"/>
                    </a:ext>
                  </a:extLst>
                </p:cNvPr>
                <p:cNvSpPr/>
                <p:nvPr/>
              </p:nvSpPr>
              <p:spPr bwMode="auto">
                <a:xfrm>
                  <a:off x="7953376" y="3932238"/>
                  <a:ext cx="93663" cy="30163"/>
                </a:xfrm>
                <a:custGeom>
                  <a:avLst/>
                  <a:gdLst>
                    <a:gd name="T0" fmla="*/ 82 w 91"/>
                    <a:gd name="T1" fmla="*/ 1 h 30"/>
                    <a:gd name="T2" fmla="*/ 42 w 91"/>
                    <a:gd name="T3" fmla="*/ 5 h 30"/>
                    <a:gd name="T4" fmla="*/ 9 w 91"/>
                    <a:gd name="T5" fmla="*/ 11 h 30"/>
                    <a:gd name="T6" fmla="*/ 9 w 91"/>
                    <a:gd name="T7" fmla="*/ 28 h 30"/>
                    <a:gd name="T8" fmla="*/ 45 w 91"/>
                    <a:gd name="T9" fmla="*/ 27 h 30"/>
                    <a:gd name="T10" fmla="*/ 86 w 91"/>
                    <a:gd name="T11" fmla="*/ 9 h 30"/>
                    <a:gd name="T12" fmla="*/ 82 w 91"/>
                    <a:gd name="T13" fmla="*/ 1 h 3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91" h="30">
                      <a:moveTo>
                        <a:pt x="82" y="1"/>
                      </a:moveTo>
                      <a:cubicBezTo>
                        <a:pt x="69" y="3"/>
                        <a:pt x="55" y="3"/>
                        <a:pt x="42" y="5"/>
                      </a:cubicBezTo>
                      <a:cubicBezTo>
                        <a:pt x="31" y="6"/>
                        <a:pt x="20" y="9"/>
                        <a:pt x="9" y="11"/>
                      </a:cubicBezTo>
                      <a:cubicBezTo>
                        <a:pt x="0" y="13"/>
                        <a:pt x="0" y="27"/>
                        <a:pt x="9" y="28"/>
                      </a:cubicBezTo>
                      <a:cubicBezTo>
                        <a:pt x="22" y="30"/>
                        <a:pt x="32" y="30"/>
                        <a:pt x="45" y="27"/>
                      </a:cubicBezTo>
                      <a:cubicBezTo>
                        <a:pt x="60" y="23"/>
                        <a:pt x="72" y="15"/>
                        <a:pt x="86" y="9"/>
                      </a:cubicBezTo>
                      <a:cubicBezTo>
                        <a:pt x="91" y="7"/>
                        <a:pt x="87" y="0"/>
                        <a:pt x="82" y="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49" name="Freeform 24">
                  <a:extLst>
                    <a:ext uri="{FF2B5EF4-FFF2-40B4-BE49-F238E27FC236}">
                      <a16:creationId xmlns="" xmlns:a16="http://schemas.microsoft.com/office/drawing/2014/main" id="{D88DC943-DD10-4969-A9C0-C71A8BBCFA16}"/>
                    </a:ext>
                  </a:extLst>
                </p:cNvPr>
                <p:cNvSpPr/>
                <p:nvPr/>
              </p:nvSpPr>
              <p:spPr bwMode="auto">
                <a:xfrm>
                  <a:off x="7991476" y="3992563"/>
                  <a:ext cx="65088" cy="77788"/>
                </a:xfrm>
                <a:custGeom>
                  <a:avLst/>
                  <a:gdLst>
                    <a:gd name="T0" fmla="*/ 2 w 63"/>
                    <a:gd name="T1" fmla="*/ 6 h 74"/>
                    <a:gd name="T2" fmla="*/ 12 w 63"/>
                    <a:gd name="T3" fmla="*/ 18 h 74"/>
                    <a:gd name="T4" fmla="*/ 24 w 63"/>
                    <a:gd name="T5" fmla="*/ 34 h 74"/>
                    <a:gd name="T6" fmla="*/ 36 w 63"/>
                    <a:gd name="T7" fmla="*/ 51 h 74"/>
                    <a:gd name="T8" fmla="*/ 47 w 63"/>
                    <a:gd name="T9" fmla="*/ 66 h 74"/>
                    <a:gd name="T10" fmla="*/ 61 w 63"/>
                    <a:gd name="T11" fmla="*/ 60 h 74"/>
                    <a:gd name="T12" fmla="*/ 37 w 63"/>
                    <a:gd name="T13" fmla="*/ 16 h 74"/>
                    <a:gd name="T14" fmla="*/ 18 w 63"/>
                    <a:gd name="T15" fmla="*/ 3 h 74"/>
                    <a:gd name="T16" fmla="*/ 3 w 63"/>
                    <a:gd name="T17" fmla="*/ 2 h 74"/>
                    <a:gd name="T18" fmla="*/ 2 w 63"/>
                    <a:gd name="T19" fmla="*/ 6 h 7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63" h="74">
                      <a:moveTo>
                        <a:pt x="2" y="6"/>
                      </a:moveTo>
                      <a:cubicBezTo>
                        <a:pt x="6" y="7"/>
                        <a:pt x="10" y="15"/>
                        <a:pt x="12" y="18"/>
                      </a:cubicBezTo>
                      <a:cubicBezTo>
                        <a:pt x="15" y="24"/>
                        <a:pt x="20" y="29"/>
                        <a:pt x="24" y="34"/>
                      </a:cubicBezTo>
                      <a:cubicBezTo>
                        <a:pt x="29" y="39"/>
                        <a:pt x="32" y="45"/>
                        <a:pt x="36" y="51"/>
                      </a:cubicBezTo>
                      <a:cubicBezTo>
                        <a:pt x="39" y="56"/>
                        <a:pt x="44" y="60"/>
                        <a:pt x="47" y="66"/>
                      </a:cubicBezTo>
                      <a:cubicBezTo>
                        <a:pt x="51" y="74"/>
                        <a:pt x="63" y="68"/>
                        <a:pt x="61" y="60"/>
                      </a:cubicBezTo>
                      <a:cubicBezTo>
                        <a:pt x="57" y="43"/>
                        <a:pt x="50" y="29"/>
                        <a:pt x="37" y="16"/>
                      </a:cubicBezTo>
                      <a:cubicBezTo>
                        <a:pt x="32" y="10"/>
                        <a:pt x="26" y="6"/>
                        <a:pt x="18" y="3"/>
                      </a:cubicBezTo>
                      <a:cubicBezTo>
                        <a:pt x="13" y="0"/>
                        <a:pt x="8" y="1"/>
                        <a:pt x="3" y="2"/>
                      </a:cubicBezTo>
                      <a:cubicBezTo>
                        <a:pt x="0" y="2"/>
                        <a:pt x="0" y="6"/>
                        <a:pt x="2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50" name="Freeform 25">
                  <a:extLst>
                    <a:ext uri="{FF2B5EF4-FFF2-40B4-BE49-F238E27FC236}">
                      <a16:creationId xmlns="" xmlns:a16="http://schemas.microsoft.com/office/drawing/2014/main" id="{0A2B48AC-0E32-46F3-A039-0F1C3FFE04BE}"/>
                    </a:ext>
                  </a:extLst>
                </p:cNvPr>
                <p:cNvSpPr/>
                <p:nvPr/>
              </p:nvSpPr>
              <p:spPr bwMode="auto">
                <a:xfrm>
                  <a:off x="8085138" y="4160838"/>
                  <a:ext cx="26988" cy="95250"/>
                </a:xfrm>
                <a:custGeom>
                  <a:avLst/>
                  <a:gdLst>
                    <a:gd name="T0" fmla="*/ 0 w 26"/>
                    <a:gd name="T1" fmla="*/ 8 h 91"/>
                    <a:gd name="T2" fmla="*/ 6 w 26"/>
                    <a:gd name="T3" fmla="*/ 83 h 91"/>
                    <a:gd name="T4" fmla="*/ 22 w 26"/>
                    <a:gd name="T5" fmla="*/ 83 h 91"/>
                    <a:gd name="T6" fmla="*/ 13 w 26"/>
                    <a:gd name="T7" fmla="*/ 5 h 91"/>
                    <a:gd name="T8" fmla="*/ 0 w 26"/>
                    <a:gd name="T9" fmla="*/ 8 h 9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6" h="91">
                      <a:moveTo>
                        <a:pt x="0" y="8"/>
                      </a:moveTo>
                      <a:cubicBezTo>
                        <a:pt x="1" y="33"/>
                        <a:pt x="2" y="59"/>
                        <a:pt x="6" y="83"/>
                      </a:cubicBezTo>
                      <a:cubicBezTo>
                        <a:pt x="8" y="91"/>
                        <a:pt x="20" y="91"/>
                        <a:pt x="22" y="83"/>
                      </a:cubicBezTo>
                      <a:cubicBezTo>
                        <a:pt x="26" y="58"/>
                        <a:pt x="26" y="27"/>
                        <a:pt x="13" y="5"/>
                      </a:cubicBezTo>
                      <a:cubicBezTo>
                        <a:pt x="9" y="0"/>
                        <a:pt x="0" y="2"/>
                        <a:pt x="0" y="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51" name="Freeform 26">
                  <a:extLst>
                    <a:ext uri="{FF2B5EF4-FFF2-40B4-BE49-F238E27FC236}">
                      <a16:creationId xmlns="" xmlns:a16="http://schemas.microsoft.com/office/drawing/2014/main" id="{35229857-2090-4812-9F3D-E418AB82DF6A}"/>
                    </a:ext>
                  </a:extLst>
                </p:cNvPr>
                <p:cNvSpPr/>
                <p:nvPr/>
              </p:nvSpPr>
              <p:spPr bwMode="auto">
                <a:xfrm>
                  <a:off x="8034338" y="4348163"/>
                  <a:ext cx="44450" cy="106363"/>
                </a:xfrm>
                <a:custGeom>
                  <a:avLst/>
                  <a:gdLst>
                    <a:gd name="T0" fmla="*/ 8 w 43"/>
                    <a:gd name="T1" fmla="*/ 99 h 102"/>
                    <a:gd name="T2" fmla="*/ 32 w 43"/>
                    <a:gd name="T3" fmla="*/ 61 h 102"/>
                    <a:gd name="T4" fmla="*/ 42 w 43"/>
                    <a:gd name="T5" fmla="*/ 9 h 102"/>
                    <a:gd name="T6" fmla="*/ 27 w 43"/>
                    <a:gd name="T7" fmla="*/ 7 h 102"/>
                    <a:gd name="T8" fmla="*/ 13 w 43"/>
                    <a:gd name="T9" fmla="*/ 50 h 102"/>
                    <a:gd name="T10" fmla="*/ 1 w 43"/>
                    <a:gd name="T11" fmla="*/ 95 h 102"/>
                    <a:gd name="T12" fmla="*/ 8 w 43"/>
                    <a:gd name="T13" fmla="*/ 99 h 10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3" h="102">
                      <a:moveTo>
                        <a:pt x="8" y="99"/>
                      </a:moveTo>
                      <a:cubicBezTo>
                        <a:pt x="19" y="87"/>
                        <a:pt x="26" y="76"/>
                        <a:pt x="32" y="61"/>
                      </a:cubicBezTo>
                      <a:cubicBezTo>
                        <a:pt x="38" y="44"/>
                        <a:pt x="40" y="27"/>
                        <a:pt x="42" y="9"/>
                      </a:cubicBezTo>
                      <a:cubicBezTo>
                        <a:pt x="43" y="0"/>
                        <a:pt x="30" y="0"/>
                        <a:pt x="27" y="7"/>
                      </a:cubicBezTo>
                      <a:cubicBezTo>
                        <a:pt x="21" y="22"/>
                        <a:pt x="16" y="35"/>
                        <a:pt x="13" y="50"/>
                      </a:cubicBezTo>
                      <a:cubicBezTo>
                        <a:pt x="9" y="64"/>
                        <a:pt x="7" y="81"/>
                        <a:pt x="1" y="95"/>
                      </a:cubicBezTo>
                      <a:cubicBezTo>
                        <a:pt x="0" y="99"/>
                        <a:pt x="6" y="102"/>
                        <a:pt x="8" y="9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52" name="Freeform 27">
                  <a:extLst>
                    <a:ext uri="{FF2B5EF4-FFF2-40B4-BE49-F238E27FC236}">
                      <a16:creationId xmlns="" xmlns:a16="http://schemas.microsoft.com/office/drawing/2014/main" id="{E54BB5CE-5791-49E7-A07D-DB26C45173C9}"/>
                    </a:ext>
                  </a:extLst>
                </p:cNvPr>
                <p:cNvSpPr/>
                <p:nvPr/>
              </p:nvSpPr>
              <p:spPr bwMode="auto">
                <a:xfrm>
                  <a:off x="7883526" y="4581526"/>
                  <a:ext cx="80963" cy="74613"/>
                </a:xfrm>
                <a:custGeom>
                  <a:avLst/>
                  <a:gdLst>
                    <a:gd name="T0" fmla="*/ 7 w 78"/>
                    <a:gd name="T1" fmla="*/ 69 h 72"/>
                    <a:gd name="T2" fmla="*/ 45 w 78"/>
                    <a:gd name="T3" fmla="*/ 47 h 72"/>
                    <a:gd name="T4" fmla="*/ 75 w 78"/>
                    <a:gd name="T5" fmla="*/ 11 h 72"/>
                    <a:gd name="T6" fmla="*/ 67 w 78"/>
                    <a:gd name="T7" fmla="*/ 5 h 72"/>
                    <a:gd name="T8" fmla="*/ 37 w 78"/>
                    <a:gd name="T9" fmla="*/ 33 h 72"/>
                    <a:gd name="T10" fmla="*/ 4 w 78"/>
                    <a:gd name="T11" fmla="*/ 63 h 72"/>
                    <a:gd name="T12" fmla="*/ 7 w 78"/>
                    <a:gd name="T13" fmla="*/ 69 h 7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78" h="72">
                      <a:moveTo>
                        <a:pt x="7" y="69"/>
                      </a:moveTo>
                      <a:cubicBezTo>
                        <a:pt x="20" y="62"/>
                        <a:pt x="33" y="56"/>
                        <a:pt x="45" y="47"/>
                      </a:cubicBezTo>
                      <a:cubicBezTo>
                        <a:pt x="57" y="37"/>
                        <a:pt x="68" y="26"/>
                        <a:pt x="75" y="11"/>
                      </a:cubicBezTo>
                      <a:cubicBezTo>
                        <a:pt x="78" y="6"/>
                        <a:pt x="71" y="0"/>
                        <a:pt x="67" y="5"/>
                      </a:cubicBezTo>
                      <a:cubicBezTo>
                        <a:pt x="57" y="15"/>
                        <a:pt x="47" y="24"/>
                        <a:pt x="37" y="33"/>
                      </a:cubicBezTo>
                      <a:cubicBezTo>
                        <a:pt x="26" y="43"/>
                        <a:pt x="15" y="55"/>
                        <a:pt x="4" y="63"/>
                      </a:cubicBezTo>
                      <a:cubicBezTo>
                        <a:pt x="0" y="66"/>
                        <a:pt x="3" y="72"/>
                        <a:pt x="7" y="6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53" name="Freeform 28">
                  <a:extLst>
                    <a:ext uri="{FF2B5EF4-FFF2-40B4-BE49-F238E27FC236}">
                      <a16:creationId xmlns="" xmlns:a16="http://schemas.microsoft.com/office/drawing/2014/main" id="{F277204C-B5F8-470B-A492-CE8AC03F1EC5}"/>
                    </a:ext>
                  </a:extLst>
                </p:cNvPr>
                <p:cNvSpPr/>
                <p:nvPr/>
              </p:nvSpPr>
              <p:spPr bwMode="auto">
                <a:xfrm>
                  <a:off x="7666038" y="4762501"/>
                  <a:ext cx="120650" cy="58738"/>
                </a:xfrm>
                <a:custGeom>
                  <a:avLst/>
                  <a:gdLst>
                    <a:gd name="T0" fmla="*/ 6 w 117"/>
                    <a:gd name="T1" fmla="*/ 56 h 56"/>
                    <a:gd name="T2" fmla="*/ 111 w 117"/>
                    <a:gd name="T3" fmla="*/ 13 h 56"/>
                    <a:gd name="T4" fmla="*/ 105 w 117"/>
                    <a:gd name="T5" fmla="*/ 2 h 56"/>
                    <a:gd name="T6" fmla="*/ 5 w 117"/>
                    <a:gd name="T7" fmla="*/ 48 h 56"/>
                    <a:gd name="T8" fmla="*/ 6 w 117"/>
                    <a:gd name="T9" fmla="*/ 56 h 5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7" h="56">
                      <a:moveTo>
                        <a:pt x="6" y="56"/>
                      </a:moveTo>
                      <a:cubicBezTo>
                        <a:pt x="44" y="51"/>
                        <a:pt x="81" y="37"/>
                        <a:pt x="111" y="13"/>
                      </a:cubicBezTo>
                      <a:cubicBezTo>
                        <a:pt x="117" y="9"/>
                        <a:pt x="111" y="0"/>
                        <a:pt x="105" y="2"/>
                      </a:cubicBezTo>
                      <a:cubicBezTo>
                        <a:pt x="70" y="12"/>
                        <a:pt x="40" y="36"/>
                        <a:pt x="5" y="48"/>
                      </a:cubicBezTo>
                      <a:cubicBezTo>
                        <a:pt x="0" y="49"/>
                        <a:pt x="1" y="56"/>
                        <a:pt x="6" y="5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54" name="Freeform 29">
                  <a:extLst>
                    <a:ext uri="{FF2B5EF4-FFF2-40B4-BE49-F238E27FC236}">
                      <a16:creationId xmlns="" xmlns:a16="http://schemas.microsoft.com/office/drawing/2014/main" id="{5928E602-5813-4F8E-A664-109FEB1436FD}"/>
                    </a:ext>
                  </a:extLst>
                </p:cNvPr>
                <p:cNvSpPr/>
                <p:nvPr/>
              </p:nvSpPr>
              <p:spPr bwMode="auto">
                <a:xfrm>
                  <a:off x="7434263" y="4868863"/>
                  <a:ext cx="123825" cy="47625"/>
                </a:xfrm>
                <a:custGeom>
                  <a:avLst/>
                  <a:gdLst>
                    <a:gd name="T0" fmla="*/ 4 w 120"/>
                    <a:gd name="T1" fmla="*/ 46 h 46"/>
                    <a:gd name="T2" fmla="*/ 117 w 120"/>
                    <a:gd name="T3" fmla="*/ 10 h 46"/>
                    <a:gd name="T4" fmla="*/ 112 w 120"/>
                    <a:gd name="T5" fmla="*/ 2 h 46"/>
                    <a:gd name="T6" fmla="*/ 3 w 120"/>
                    <a:gd name="T7" fmla="*/ 39 h 46"/>
                    <a:gd name="T8" fmla="*/ 4 w 120"/>
                    <a:gd name="T9" fmla="*/ 46 h 4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20" h="46">
                      <a:moveTo>
                        <a:pt x="4" y="46"/>
                      </a:moveTo>
                      <a:cubicBezTo>
                        <a:pt x="43" y="44"/>
                        <a:pt x="86" y="36"/>
                        <a:pt x="117" y="10"/>
                      </a:cubicBezTo>
                      <a:cubicBezTo>
                        <a:pt x="120" y="7"/>
                        <a:pt x="116" y="0"/>
                        <a:pt x="112" y="2"/>
                      </a:cubicBezTo>
                      <a:cubicBezTo>
                        <a:pt x="75" y="14"/>
                        <a:pt x="40" y="27"/>
                        <a:pt x="3" y="39"/>
                      </a:cubicBezTo>
                      <a:cubicBezTo>
                        <a:pt x="0" y="40"/>
                        <a:pt x="0" y="46"/>
                        <a:pt x="4" y="4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55" name="Freeform 30">
                  <a:extLst>
                    <a:ext uri="{FF2B5EF4-FFF2-40B4-BE49-F238E27FC236}">
                      <a16:creationId xmlns="" xmlns:a16="http://schemas.microsoft.com/office/drawing/2014/main" id="{4C173127-D346-4DF7-8A5E-4C211C694362}"/>
                    </a:ext>
                  </a:extLst>
                </p:cNvPr>
                <p:cNvSpPr/>
                <p:nvPr/>
              </p:nvSpPr>
              <p:spPr bwMode="auto">
                <a:xfrm>
                  <a:off x="7192963" y="4932363"/>
                  <a:ext cx="153988" cy="38100"/>
                </a:xfrm>
                <a:custGeom>
                  <a:avLst/>
                  <a:gdLst>
                    <a:gd name="T0" fmla="*/ 6 w 148"/>
                    <a:gd name="T1" fmla="*/ 36 h 37"/>
                    <a:gd name="T2" fmla="*/ 137 w 148"/>
                    <a:gd name="T3" fmla="*/ 20 h 37"/>
                    <a:gd name="T4" fmla="*/ 133 w 148"/>
                    <a:gd name="T5" fmla="*/ 3 h 37"/>
                    <a:gd name="T6" fmla="*/ 3 w 148"/>
                    <a:gd name="T7" fmla="*/ 31 h 37"/>
                    <a:gd name="T8" fmla="*/ 6 w 148"/>
                    <a:gd name="T9" fmla="*/ 36 h 3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48" h="37">
                      <a:moveTo>
                        <a:pt x="6" y="36"/>
                      </a:moveTo>
                      <a:cubicBezTo>
                        <a:pt x="51" y="28"/>
                        <a:pt x="94" y="36"/>
                        <a:pt x="137" y="20"/>
                      </a:cubicBezTo>
                      <a:cubicBezTo>
                        <a:pt x="148" y="16"/>
                        <a:pt x="144" y="0"/>
                        <a:pt x="133" y="3"/>
                      </a:cubicBezTo>
                      <a:cubicBezTo>
                        <a:pt x="88" y="13"/>
                        <a:pt x="46" y="13"/>
                        <a:pt x="3" y="31"/>
                      </a:cubicBezTo>
                      <a:cubicBezTo>
                        <a:pt x="0" y="32"/>
                        <a:pt x="2" y="37"/>
                        <a:pt x="6" y="3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56" name="Freeform 31">
                  <a:extLst>
                    <a:ext uri="{FF2B5EF4-FFF2-40B4-BE49-F238E27FC236}">
                      <a16:creationId xmlns="" xmlns:a16="http://schemas.microsoft.com/office/drawing/2014/main" id="{75733073-D4F7-42DC-9E83-4F7A36786E6E}"/>
                    </a:ext>
                  </a:extLst>
                </p:cNvPr>
                <p:cNvSpPr/>
                <p:nvPr/>
              </p:nvSpPr>
              <p:spPr bwMode="auto">
                <a:xfrm>
                  <a:off x="6989763" y="4945063"/>
                  <a:ext cx="88900" cy="22225"/>
                </a:xfrm>
                <a:custGeom>
                  <a:avLst/>
                  <a:gdLst>
                    <a:gd name="T0" fmla="*/ 4 w 86"/>
                    <a:gd name="T1" fmla="*/ 18 h 22"/>
                    <a:gd name="T2" fmla="*/ 80 w 86"/>
                    <a:gd name="T3" fmla="*/ 10 h 22"/>
                    <a:gd name="T4" fmla="*/ 77 w 86"/>
                    <a:gd name="T5" fmla="*/ 1 h 22"/>
                    <a:gd name="T6" fmla="*/ 4 w 86"/>
                    <a:gd name="T7" fmla="*/ 8 h 22"/>
                    <a:gd name="T8" fmla="*/ 4 w 86"/>
                    <a:gd name="T9" fmla="*/ 18 h 2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6" h="22">
                      <a:moveTo>
                        <a:pt x="4" y="18"/>
                      </a:moveTo>
                      <a:cubicBezTo>
                        <a:pt x="30" y="22"/>
                        <a:pt x="56" y="21"/>
                        <a:pt x="80" y="10"/>
                      </a:cubicBezTo>
                      <a:cubicBezTo>
                        <a:pt x="86" y="8"/>
                        <a:pt x="82" y="0"/>
                        <a:pt x="77" y="1"/>
                      </a:cubicBezTo>
                      <a:cubicBezTo>
                        <a:pt x="53" y="5"/>
                        <a:pt x="28" y="5"/>
                        <a:pt x="4" y="8"/>
                      </a:cubicBezTo>
                      <a:cubicBezTo>
                        <a:pt x="0" y="9"/>
                        <a:pt x="0" y="17"/>
                        <a:pt x="4" y="1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57" name="Freeform 32">
                  <a:extLst>
                    <a:ext uri="{FF2B5EF4-FFF2-40B4-BE49-F238E27FC236}">
                      <a16:creationId xmlns="" xmlns:a16="http://schemas.microsoft.com/office/drawing/2014/main" id="{FF42CD20-5BEC-4D54-A36C-A6432F483895}"/>
                    </a:ext>
                  </a:extLst>
                </p:cNvPr>
                <p:cNvSpPr/>
                <p:nvPr/>
              </p:nvSpPr>
              <p:spPr bwMode="auto">
                <a:xfrm>
                  <a:off x="6748463" y="4924426"/>
                  <a:ext cx="80963" cy="31750"/>
                </a:xfrm>
                <a:custGeom>
                  <a:avLst/>
                  <a:gdLst>
                    <a:gd name="T0" fmla="*/ 6 w 79"/>
                    <a:gd name="T1" fmla="*/ 17 h 31"/>
                    <a:gd name="T2" fmla="*/ 37 w 79"/>
                    <a:gd name="T3" fmla="*/ 24 h 31"/>
                    <a:gd name="T4" fmla="*/ 72 w 79"/>
                    <a:gd name="T5" fmla="*/ 31 h 31"/>
                    <a:gd name="T6" fmla="*/ 75 w 79"/>
                    <a:gd name="T7" fmla="*/ 21 h 31"/>
                    <a:gd name="T8" fmla="*/ 6 w 79"/>
                    <a:gd name="T9" fmla="*/ 6 h 31"/>
                    <a:gd name="T10" fmla="*/ 6 w 79"/>
                    <a:gd name="T11" fmla="*/ 17 h 3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79" h="31">
                      <a:moveTo>
                        <a:pt x="6" y="17"/>
                      </a:moveTo>
                      <a:cubicBezTo>
                        <a:pt x="16" y="20"/>
                        <a:pt x="27" y="22"/>
                        <a:pt x="37" y="24"/>
                      </a:cubicBezTo>
                      <a:cubicBezTo>
                        <a:pt x="49" y="27"/>
                        <a:pt x="60" y="31"/>
                        <a:pt x="72" y="31"/>
                      </a:cubicBezTo>
                      <a:cubicBezTo>
                        <a:pt x="78" y="31"/>
                        <a:pt x="79" y="24"/>
                        <a:pt x="75" y="21"/>
                      </a:cubicBezTo>
                      <a:cubicBezTo>
                        <a:pt x="56" y="8"/>
                        <a:pt x="28" y="0"/>
                        <a:pt x="6" y="6"/>
                      </a:cubicBezTo>
                      <a:cubicBezTo>
                        <a:pt x="0" y="8"/>
                        <a:pt x="1" y="15"/>
                        <a:pt x="6" y="17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58" name="Freeform 33">
                  <a:extLst>
                    <a:ext uri="{FF2B5EF4-FFF2-40B4-BE49-F238E27FC236}">
                      <a16:creationId xmlns="" xmlns:a16="http://schemas.microsoft.com/office/drawing/2014/main" id="{9EAD28BE-35E7-4344-B647-DB40F303FFAD}"/>
                    </a:ext>
                  </a:extLst>
                </p:cNvPr>
                <p:cNvSpPr/>
                <p:nvPr/>
              </p:nvSpPr>
              <p:spPr bwMode="auto">
                <a:xfrm>
                  <a:off x="6559551" y="4949826"/>
                  <a:ext cx="68263" cy="61913"/>
                </a:xfrm>
                <a:custGeom>
                  <a:avLst/>
                  <a:gdLst>
                    <a:gd name="T0" fmla="*/ 11 w 67"/>
                    <a:gd name="T1" fmla="*/ 56 h 59"/>
                    <a:gd name="T2" fmla="*/ 39 w 67"/>
                    <a:gd name="T3" fmla="*/ 37 h 59"/>
                    <a:gd name="T4" fmla="*/ 63 w 67"/>
                    <a:gd name="T5" fmla="*/ 12 h 59"/>
                    <a:gd name="T6" fmla="*/ 55 w 67"/>
                    <a:gd name="T7" fmla="*/ 4 h 59"/>
                    <a:gd name="T8" fmla="*/ 31 w 67"/>
                    <a:gd name="T9" fmla="*/ 25 h 59"/>
                    <a:gd name="T10" fmla="*/ 4 w 67"/>
                    <a:gd name="T11" fmla="*/ 48 h 59"/>
                    <a:gd name="T12" fmla="*/ 11 w 67"/>
                    <a:gd name="T13" fmla="*/ 56 h 5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" h="59">
                      <a:moveTo>
                        <a:pt x="11" y="56"/>
                      </a:moveTo>
                      <a:cubicBezTo>
                        <a:pt x="21" y="50"/>
                        <a:pt x="30" y="44"/>
                        <a:pt x="39" y="37"/>
                      </a:cubicBezTo>
                      <a:cubicBezTo>
                        <a:pt x="48" y="29"/>
                        <a:pt x="55" y="21"/>
                        <a:pt x="63" y="12"/>
                      </a:cubicBezTo>
                      <a:cubicBezTo>
                        <a:pt x="67" y="7"/>
                        <a:pt x="60" y="0"/>
                        <a:pt x="55" y="4"/>
                      </a:cubicBezTo>
                      <a:cubicBezTo>
                        <a:pt x="47" y="11"/>
                        <a:pt x="39" y="17"/>
                        <a:pt x="31" y="25"/>
                      </a:cubicBezTo>
                      <a:cubicBezTo>
                        <a:pt x="22" y="33"/>
                        <a:pt x="14" y="41"/>
                        <a:pt x="4" y="48"/>
                      </a:cubicBezTo>
                      <a:cubicBezTo>
                        <a:pt x="0" y="52"/>
                        <a:pt x="6" y="59"/>
                        <a:pt x="11" y="5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59" name="Freeform 34">
                  <a:extLst>
                    <a:ext uri="{FF2B5EF4-FFF2-40B4-BE49-F238E27FC236}">
                      <a16:creationId xmlns="" xmlns:a16="http://schemas.microsoft.com/office/drawing/2014/main" id="{9711B4D5-3997-4B99-8D48-B923E531E3BD}"/>
                    </a:ext>
                  </a:extLst>
                </p:cNvPr>
                <p:cNvSpPr/>
                <p:nvPr/>
              </p:nvSpPr>
              <p:spPr bwMode="auto">
                <a:xfrm>
                  <a:off x="6375401" y="5078413"/>
                  <a:ext cx="80963" cy="49213"/>
                </a:xfrm>
                <a:custGeom>
                  <a:avLst/>
                  <a:gdLst>
                    <a:gd name="T0" fmla="*/ 5 w 78"/>
                    <a:gd name="T1" fmla="*/ 46 h 46"/>
                    <a:gd name="T2" fmla="*/ 41 w 78"/>
                    <a:gd name="T3" fmla="*/ 34 h 46"/>
                    <a:gd name="T4" fmla="*/ 73 w 78"/>
                    <a:gd name="T5" fmla="*/ 11 h 46"/>
                    <a:gd name="T6" fmla="*/ 67 w 78"/>
                    <a:gd name="T7" fmla="*/ 2 h 46"/>
                    <a:gd name="T8" fmla="*/ 33 w 78"/>
                    <a:gd name="T9" fmla="*/ 21 h 46"/>
                    <a:gd name="T10" fmla="*/ 3 w 78"/>
                    <a:gd name="T11" fmla="*/ 41 h 46"/>
                    <a:gd name="T12" fmla="*/ 5 w 78"/>
                    <a:gd name="T13" fmla="*/ 46 h 4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78" h="46">
                      <a:moveTo>
                        <a:pt x="5" y="46"/>
                      </a:moveTo>
                      <a:cubicBezTo>
                        <a:pt x="17" y="42"/>
                        <a:pt x="29" y="41"/>
                        <a:pt x="41" y="34"/>
                      </a:cubicBezTo>
                      <a:cubicBezTo>
                        <a:pt x="53" y="28"/>
                        <a:pt x="63" y="20"/>
                        <a:pt x="73" y="11"/>
                      </a:cubicBezTo>
                      <a:cubicBezTo>
                        <a:pt x="78" y="6"/>
                        <a:pt x="72" y="0"/>
                        <a:pt x="67" y="2"/>
                      </a:cubicBezTo>
                      <a:cubicBezTo>
                        <a:pt x="55" y="8"/>
                        <a:pt x="44" y="14"/>
                        <a:pt x="33" y="21"/>
                      </a:cubicBezTo>
                      <a:cubicBezTo>
                        <a:pt x="23" y="28"/>
                        <a:pt x="14" y="37"/>
                        <a:pt x="3" y="41"/>
                      </a:cubicBezTo>
                      <a:cubicBezTo>
                        <a:pt x="0" y="42"/>
                        <a:pt x="2" y="46"/>
                        <a:pt x="5" y="4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60" name="Freeform 35">
                  <a:extLst>
                    <a:ext uri="{FF2B5EF4-FFF2-40B4-BE49-F238E27FC236}">
                      <a16:creationId xmlns="" xmlns:a16="http://schemas.microsoft.com/office/drawing/2014/main" id="{F9BE8954-CB1D-4C11-9495-096C154028B3}"/>
                    </a:ext>
                  </a:extLst>
                </p:cNvPr>
                <p:cNvSpPr/>
                <p:nvPr/>
              </p:nvSpPr>
              <p:spPr bwMode="auto">
                <a:xfrm>
                  <a:off x="6167438" y="5192713"/>
                  <a:ext cx="114300" cy="50800"/>
                </a:xfrm>
                <a:custGeom>
                  <a:avLst/>
                  <a:gdLst>
                    <a:gd name="T0" fmla="*/ 10 w 110"/>
                    <a:gd name="T1" fmla="*/ 48 h 50"/>
                    <a:gd name="T2" fmla="*/ 105 w 110"/>
                    <a:gd name="T3" fmla="*/ 11 h 50"/>
                    <a:gd name="T4" fmla="*/ 102 w 110"/>
                    <a:gd name="T5" fmla="*/ 2 h 50"/>
                    <a:gd name="T6" fmla="*/ 7 w 110"/>
                    <a:gd name="T7" fmla="*/ 37 h 50"/>
                    <a:gd name="T8" fmla="*/ 10 w 110"/>
                    <a:gd name="T9" fmla="*/ 48 h 5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0" h="50">
                      <a:moveTo>
                        <a:pt x="10" y="48"/>
                      </a:moveTo>
                      <a:cubicBezTo>
                        <a:pt x="45" y="42"/>
                        <a:pt x="75" y="29"/>
                        <a:pt x="105" y="11"/>
                      </a:cubicBezTo>
                      <a:cubicBezTo>
                        <a:pt x="110" y="8"/>
                        <a:pt x="107" y="0"/>
                        <a:pt x="102" y="2"/>
                      </a:cubicBezTo>
                      <a:cubicBezTo>
                        <a:pt x="71" y="15"/>
                        <a:pt x="40" y="30"/>
                        <a:pt x="7" y="37"/>
                      </a:cubicBezTo>
                      <a:cubicBezTo>
                        <a:pt x="0" y="39"/>
                        <a:pt x="3" y="50"/>
                        <a:pt x="10" y="4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61" name="Freeform 36">
                  <a:extLst>
                    <a:ext uri="{FF2B5EF4-FFF2-40B4-BE49-F238E27FC236}">
                      <a16:creationId xmlns="" xmlns:a16="http://schemas.microsoft.com/office/drawing/2014/main" id="{8F2ECA86-31D8-4CE9-9FD2-9888148E6A3E}"/>
                    </a:ext>
                  </a:extLst>
                </p:cNvPr>
                <p:cNvSpPr/>
                <p:nvPr/>
              </p:nvSpPr>
              <p:spPr bwMode="auto">
                <a:xfrm>
                  <a:off x="5929313" y="5272088"/>
                  <a:ext cx="131763" cy="36513"/>
                </a:xfrm>
                <a:custGeom>
                  <a:avLst/>
                  <a:gdLst>
                    <a:gd name="T0" fmla="*/ 7 w 128"/>
                    <a:gd name="T1" fmla="*/ 30 h 35"/>
                    <a:gd name="T2" fmla="*/ 120 w 128"/>
                    <a:gd name="T3" fmla="*/ 16 h 35"/>
                    <a:gd name="T4" fmla="*/ 114 w 128"/>
                    <a:gd name="T5" fmla="*/ 2 h 35"/>
                    <a:gd name="T6" fmla="*/ 7 w 128"/>
                    <a:gd name="T7" fmla="*/ 18 h 35"/>
                    <a:gd name="T8" fmla="*/ 7 w 128"/>
                    <a:gd name="T9" fmla="*/ 30 h 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28" h="35">
                      <a:moveTo>
                        <a:pt x="7" y="30"/>
                      </a:moveTo>
                      <a:cubicBezTo>
                        <a:pt x="47" y="33"/>
                        <a:pt x="84" y="35"/>
                        <a:pt x="120" y="16"/>
                      </a:cubicBezTo>
                      <a:cubicBezTo>
                        <a:pt x="128" y="11"/>
                        <a:pt x="122" y="0"/>
                        <a:pt x="114" y="2"/>
                      </a:cubicBezTo>
                      <a:cubicBezTo>
                        <a:pt x="79" y="10"/>
                        <a:pt x="43" y="15"/>
                        <a:pt x="7" y="18"/>
                      </a:cubicBezTo>
                      <a:cubicBezTo>
                        <a:pt x="0" y="18"/>
                        <a:pt x="0" y="29"/>
                        <a:pt x="7" y="3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62" name="Freeform 37">
                  <a:extLst>
                    <a:ext uri="{FF2B5EF4-FFF2-40B4-BE49-F238E27FC236}">
                      <a16:creationId xmlns="" xmlns:a16="http://schemas.microsoft.com/office/drawing/2014/main" id="{EF6FBDA4-50E8-42CA-967E-07746015AE22}"/>
                    </a:ext>
                  </a:extLst>
                </p:cNvPr>
                <p:cNvSpPr/>
                <p:nvPr/>
              </p:nvSpPr>
              <p:spPr bwMode="auto">
                <a:xfrm>
                  <a:off x="5719763" y="5281613"/>
                  <a:ext cx="104775" cy="34925"/>
                </a:xfrm>
                <a:custGeom>
                  <a:avLst/>
                  <a:gdLst>
                    <a:gd name="T0" fmla="*/ 3 w 101"/>
                    <a:gd name="T1" fmla="*/ 11 h 33"/>
                    <a:gd name="T2" fmla="*/ 94 w 101"/>
                    <a:gd name="T3" fmla="*/ 29 h 33"/>
                    <a:gd name="T4" fmla="*/ 94 w 101"/>
                    <a:gd name="T5" fmla="*/ 15 h 33"/>
                    <a:gd name="T6" fmla="*/ 6 w 101"/>
                    <a:gd name="T7" fmla="*/ 3 h 33"/>
                    <a:gd name="T8" fmla="*/ 3 w 101"/>
                    <a:gd name="T9" fmla="*/ 11 h 3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1" h="33">
                      <a:moveTo>
                        <a:pt x="3" y="11"/>
                      </a:moveTo>
                      <a:cubicBezTo>
                        <a:pt x="29" y="28"/>
                        <a:pt x="65" y="33"/>
                        <a:pt x="94" y="29"/>
                      </a:cubicBezTo>
                      <a:cubicBezTo>
                        <a:pt x="101" y="28"/>
                        <a:pt x="101" y="16"/>
                        <a:pt x="94" y="15"/>
                      </a:cubicBezTo>
                      <a:cubicBezTo>
                        <a:pt x="66" y="10"/>
                        <a:pt x="34" y="0"/>
                        <a:pt x="6" y="3"/>
                      </a:cubicBezTo>
                      <a:cubicBezTo>
                        <a:pt x="1" y="3"/>
                        <a:pt x="0" y="9"/>
                        <a:pt x="3" y="1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63" name="Freeform 38">
                  <a:extLst>
                    <a:ext uri="{FF2B5EF4-FFF2-40B4-BE49-F238E27FC236}">
                      <a16:creationId xmlns="" xmlns:a16="http://schemas.microsoft.com/office/drawing/2014/main" id="{E788B09E-8EED-4546-8DFE-270806337079}"/>
                    </a:ext>
                  </a:extLst>
                </p:cNvPr>
                <p:cNvSpPr/>
                <p:nvPr/>
              </p:nvSpPr>
              <p:spPr bwMode="auto">
                <a:xfrm>
                  <a:off x="5516563" y="5238751"/>
                  <a:ext cx="103188" cy="33338"/>
                </a:xfrm>
                <a:custGeom>
                  <a:avLst/>
                  <a:gdLst>
                    <a:gd name="T0" fmla="*/ 5 w 100"/>
                    <a:gd name="T1" fmla="*/ 9 h 32"/>
                    <a:gd name="T2" fmla="*/ 92 w 100"/>
                    <a:gd name="T3" fmla="*/ 31 h 32"/>
                    <a:gd name="T4" fmla="*/ 94 w 100"/>
                    <a:gd name="T5" fmla="*/ 22 h 32"/>
                    <a:gd name="T6" fmla="*/ 7 w 100"/>
                    <a:gd name="T7" fmla="*/ 1 h 32"/>
                    <a:gd name="T8" fmla="*/ 5 w 100"/>
                    <a:gd name="T9" fmla="*/ 9 h 3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0" h="32">
                      <a:moveTo>
                        <a:pt x="5" y="9"/>
                      </a:moveTo>
                      <a:cubicBezTo>
                        <a:pt x="34" y="18"/>
                        <a:pt x="62" y="26"/>
                        <a:pt x="92" y="31"/>
                      </a:cubicBezTo>
                      <a:cubicBezTo>
                        <a:pt x="98" y="32"/>
                        <a:pt x="100" y="24"/>
                        <a:pt x="94" y="22"/>
                      </a:cubicBezTo>
                      <a:cubicBezTo>
                        <a:pt x="66" y="13"/>
                        <a:pt x="37" y="6"/>
                        <a:pt x="7" y="1"/>
                      </a:cubicBezTo>
                      <a:cubicBezTo>
                        <a:pt x="2" y="0"/>
                        <a:pt x="0" y="7"/>
                        <a:pt x="5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64" name="Freeform 39">
                  <a:extLst>
                    <a:ext uri="{FF2B5EF4-FFF2-40B4-BE49-F238E27FC236}">
                      <a16:creationId xmlns="" xmlns:a16="http://schemas.microsoft.com/office/drawing/2014/main" id="{E0F306DA-482F-41EC-AC53-ECEA31E2F8EA}"/>
                    </a:ext>
                  </a:extLst>
                </p:cNvPr>
                <p:cNvSpPr/>
                <p:nvPr/>
              </p:nvSpPr>
              <p:spPr bwMode="auto">
                <a:xfrm>
                  <a:off x="5327651" y="5132388"/>
                  <a:ext cx="85725" cy="60325"/>
                </a:xfrm>
                <a:custGeom>
                  <a:avLst/>
                  <a:gdLst>
                    <a:gd name="T0" fmla="*/ 2 w 82"/>
                    <a:gd name="T1" fmla="*/ 8 h 58"/>
                    <a:gd name="T2" fmla="*/ 71 w 82"/>
                    <a:gd name="T3" fmla="*/ 57 h 58"/>
                    <a:gd name="T4" fmla="*/ 74 w 82"/>
                    <a:gd name="T5" fmla="*/ 44 h 58"/>
                    <a:gd name="T6" fmla="*/ 11 w 82"/>
                    <a:gd name="T7" fmla="*/ 3 h 58"/>
                    <a:gd name="T8" fmla="*/ 2 w 82"/>
                    <a:gd name="T9" fmla="*/ 8 h 5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2" h="58">
                      <a:moveTo>
                        <a:pt x="2" y="8"/>
                      </a:moveTo>
                      <a:cubicBezTo>
                        <a:pt x="14" y="38"/>
                        <a:pt x="41" y="52"/>
                        <a:pt x="71" y="57"/>
                      </a:cubicBezTo>
                      <a:cubicBezTo>
                        <a:pt x="79" y="58"/>
                        <a:pt x="82" y="47"/>
                        <a:pt x="74" y="44"/>
                      </a:cubicBezTo>
                      <a:cubicBezTo>
                        <a:pt x="51" y="35"/>
                        <a:pt x="30" y="19"/>
                        <a:pt x="11" y="3"/>
                      </a:cubicBezTo>
                      <a:cubicBezTo>
                        <a:pt x="8" y="0"/>
                        <a:pt x="0" y="3"/>
                        <a:pt x="2" y="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65" name="Freeform 40">
                  <a:extLst>
                    <a:ext uri="{FF2B5EF4-FFF2-40B4-BE49-F238E27FC236}">
                      <a16:creationId xmlns="" xmlns:a16="http://schemas.microsoft.com/office/drawing/2014/main" id="{F9019F41-AA79-450E-AC9C-AB827DFF75FF}"/>
                    </a:ext>
                  </a:extLst>
                </p:cNvPr>
                <p:cNvSpPr/>
                <p:nvPr/>
              </p:nvSpPr>
              <p:spPr bwMode="auto">
                <a:xfrm>
                  <a:off x="5167313" y="4940301"/>
                  <a:ext cx="87313" cy="103188"/>
                </a:xfrm>
                <a:custGeom>
                  <a:avLst/>
                  <a:gdLst>
                    <a:gd name="T0" fmla="*/ 4 w 83"/>
                    <a:gd name="T1" fmla="*/ 13 h 98"/>
                    <a:gd name="T2" fmla="*/ 72 w 83"/>
                    <a:gd name="T3" fmla="*/ 94 h 98"/>
                    <a:gd name="T4" fmla="*/ 80 w 83"/>
                    <a:gd name="T5" fmla="*/ 87 h 98"/>
                    <a:gd name="T6" fmla="*/ 13 w 83"/>
                    <a:gd name="T7" fmla="*/ 4 h 98"/>
                    <a:gd name="T8" fmla="*/ 4 w 83"/>
                    <a:gd name="T9" fmla="*/ 13 h 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3" h="98">
                      <a:moveTo>
                        <a:pt x="4" y="13"/>
                      </a:moveTo>
                      <a:cubicBezTo>
                        <a:pt x="23" y="41"/>
                        <a:pt x="44" y="74"/>
                        <a:pt x="72" y="94"/>
                      </a:cubicBezTo>
                      <a:cubicBezTo>
                        <a:pt x="76" y="98"/>
                        <a:pt x="83" y="91"/>
                        <a:pt x="80" y="87"/>
                      </a:cubicBezTo>
                      <a:cubicBezTo>
                        <a:pt x="61" y="58"/>
                        <a:pt x="41" y="25"/>
                        <a:pt x="13" y="4"/>
                      </a:cubicBezTo>
                      <a:cubicBezTo>
                        <a:pt x="8" y="0"/>
                        <a:pt x="0" y="8"/>
                        <a:pt x="4" y="1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66" name="Freeform 41">
                  <a:extLst>
                    <a:ext uri="{FF2B5EF4-FFF2-40B4-BE49-F238E27FC236}">
                      <a16:creationId xmlns="" xmlns:a16="http://schemas.microsoft.com/office/drawing/2014/main" id="{625F3391-9DA9-41E6-B0D7-FD43E352D4E6}"/>
                    </a:ext>
                  </a:extLst>
                </p:cNvPr>
                <p:cNvSpPr/>
                <p:nvPr/>
              </p:nvSpPr>
              <p:spPr bwMode="auto">
                <a:xfrm>
                  <a:off x="5113338" y="4803776"/>
                  <a:ext cx="50800" cy="74613"/>
                </a:xfrm>
                <a:custGeom>
                  <a:avLst/>
                  <a:gdLst>
                    <a:gd name="T0" fmla="*/ 2 w 49"/>
                    <a:gd name="T1" fmla="*/ 6 h 71"/>
                    <a:gd name="T2" fmla="*/ 15 w 49"/>
                    <a:gd name="T3" fmla="*/ 35 h 71"/>
                    <a:gd name="T4" fmla="*/ 35 w 49"/>
                    <a:gd name="T5" fmla="*/ 65 h 71"/>
                    <a:gd name="T6" fmla="*/ 45 w 49"/>
                    <a:gd name="T7" fmla="*/ 59 h 71"/>
                    <a:gd name="T8" fmla="*/ 26 w 49"/>
                    <a:gd name="T9" fmla="*/ 28 h 71"/>
                    <a:gd name="T10" fmla="*/ 5 w 49"/>
                    <a:gd name="T11" fmla="*/ 3 h 71"/>
                    <a:gd name="T12" fmla="*/ 2 w 49"/>
                    <a:gd name="T13" fmla="*/ 6 h 7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9" h="71">
                      <a:moveTo>
                        <a:pt x="2" y="6"/>
                      </a:moveTo>
                      <a:cubicBezTo>
                        <a:pt x="6" y="15"/>
                        <a:pt x="10" y="25"/>
                        <a:pt x="15" y="35"/>
                      </a:cubicBezTo>
                      <a:cubicBezTo>
                        <a:pt x="21" y="46"/>
                        <a:pt x="27" y="55"/>
                        <a:pt x="35" y="65"/>
                      </a:cubicBezTo>
                      <a:cubicBezTo>
                        <a:pt x="39" y="71"/>
                        <a:pt x="49" y="66"/>
                        <a:pt x="45" y="59"/>
                      </a:cubicBezTo>
                      <a:cubicBezTo>
                        <a:pt x="39" y="49"/>
                        <a:pt x="33" y="38"/>
                        <a:pt x="26" y="28"/>
                      </a:cubicBezTo>
                      <a:cubicBezTo>
                        <a:pt x="20" y="19"/>
                        <a:pt x="13" y="11"/>
                        <a:pt x="5" y="3"/>
                      </a:cubicBezTo>
                      <a:cubicBezTo>
                        <a:pt x="4" y="0"/>
                        <a:pt x="0" y="3"/>
                        <a:pt x="2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67" name="Freeform 42">
                  <a:extLst>
                    <a:ext uri="{FF2B5EF4-FFF2-40B4-BE49-F238E27FC236}">
                      <a16:creationId xmlns="" xmlns:a16="http://schemas.microsoft.com/office/drawing/2014/main" id="{3E12A41F-9891-4277-B659-FF45D196EABA}"/>
                    </a:ext>
                  </a:extLst>
                </p:cNvPr>
                <p:cNvSpPr/>
                <p:nvPr/>
              </p:nvSpPr>
              <p:spPr bwMode="auto">
                <a:xfrm>
                  <a:off x="5035551" y="4613276"/>
                  <a:ext cx="60325" cy="101600"/>
                </a:xfrm>
                <a:custGeom>
                  <a:avLst/>
                  <a:gdLst>
                    <a:gd name="T0" fmla="*/ 2 w 58"/>
                    <a:gd name="T1" fmla="*/ 8 h 97"/>
                    <a:gd name="T2" fmla="*/ 45 w 58"/>
                    <a:gd name="T3" fmla="*/ 91 h 97"/>
                    <a:gd name="T4" fmla="*/ 56 w 58"/>
                    <a:gd name="T5" fmla="*/ 84 h 97"/>
                    <a:gd name="T6" fmla="*/ 11 w 58"/>
                    <a:gd name="T7" fmla="*/ 4 h 97"/>
                    <a:gd name="T8" fmla="*/ 2 w 58"/>
                    <a:gd name="T9" fmla="*/ 8 h 9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8" h="97">
                      <a:moveTo>
                        <a:pt x="2" y="8"/>
                      </a:moveTo>
                      <a:cubicBezTo>
                        <a:pt x="10" y="37"/>
                        <a:pt x="25" y="67"/>
                        <a:pt x="45" y="91"/>
                      </a:cubicBezTo>
                      <a:cubicBezTo>
                        <a:pt x="50" y="97"/>
                        <a:pt x="58" y="91"/>
                        <a:pt x="56" y="84"/>
                      </a:cubicBezTo>
                      <a:cubicBezTo>
                        <a:pt x="49" y="54"/>
                        <a:pt x="29" y="28"/>
                        <a:pt x="11" y="4"/>
                      </a:cubicBezTo>
                      <a:cubicBezTo>
                        <a:pt x="7" y="0"/>
                        <a:pt x="0" y="2"/>
                        <a:pt x="2" y="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68" name="Freeform 43">
                  <a:extLst>
                    <a:ext uri="{FF2B5EF4-FFF2-40B4-BE49-F238E27FC236}">
                      <a16:creationId xmlns="" xmlns:a16="http://schemas.microsoft.com/office/drawing/2014/main" id="{FD8A6B80-FA46-42D6-A716-CDAE76BA4CD7}"/>
                    </a:ext>
                  </a:extLst>
                </p:cNvPr>
                <p:cNvSpPr/>
                <p:nvPr/>
              </p:nvSpPr>
              <p:spPr bwMode="auto">
                <a:xfrm>
                  <a:off x="4221163" y="4760913"/>
                  <a:ext cx="82550" cy="20638"/>
                </a:xfrm>
                <a:custGeom>
                  <a:avLst/>
                  <a:gdLst>
                    <a:gd name="T0" fmla="*/ 2 w 79"/>
                    <a:gd name="T1" fmla="*/ 4 h 19"/>
                    <a:gd name="T2" fmla="*/ 74 w 79"/>
                    <a:gd name="T3" fmla="*/ 19 h 19"/>
                    <a:gd name="T4" fmla="*/ 76 w 79"/>
                    <a:gd name="T5" fmla="*/ 14 h 19"/>
                    <a:gd name="T6" fmla="*/ 3 w 79"/>
                    <a:gd name="T7" fmla="*/ 0 h 19"/>
                    <a:gd name="T8" fmla="*/ 2 w 79"/>
                    <a:gd name="T9" fmla="*/ 4 h 1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79" h="19">
                      <a:moveTo>
                        <a:pt x="2" y="4"/>
                      </a:moveTo>
                      <a:cubicBezTo>
                        <a:pt x="26" y="11"/>
                        <a:pt x="50" y="14"/>
                        <a:pt x="74" y="19"/>
                      </a:cubicBezTo>
                      <a:cubicBezTo>
                        <a:pt x="77" y="19"/>
                        <a:pt x="79" y="15"/>
                        <a:pt x="76" y="14"/>
                      </a:cubicBezTo>
                      <a:cubicBezTo>
                        <a:pt x="52" y="8"/>
                        <a:pt x="27" y="7"/>
                        <a:pt x="3" y="0"/>
                      </a:cubicBezTo>
                      <a:cubicBezTo>
                        <a:pt x="1" y="0"/>
                        <a:pt x="0" y="3"/>
                        <a:pt x="2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69" name="Freeform 44">
                  <a:extLst>
                    <a:ext uri="{FF2B5EF4-FFF2-40B4-BE49-F238E27FC236}">
                      <a16:creationId xmlns="" xmlns:a16="http://schemas.microsoft.com/office/drawing/2014/main" id="{21F30691-6933-4867-8106-7E6980A66413}"/>
                    </a:ext>
                  </a:extLst>
                </p:cNvPr>
                <p:cNvSpPr/>
                <p:nvPr/>
              </p:nvSpPr>
              <p:spPr bwMode="auto">
                <a:xfrm>
                  <a:off x="4384676" y="4772026"/>
                  <a:ext cx="106363" cy="17463"/>
                </a:xfrm>
                <a:custGeom>
                  <a:avLst/>
                  <a:gdLst>
                    <a:gd name="T0" fmla="*/ 5 w 102"/>
                    <a:gd name="T1" fmla="*/ 16 h 17"/>
                    <a:gd name="T2" fmla="*/ 98 w 102"/>
                    <a:gd name="T3" fmla="*/ 10 h 17"/>
                    <a:gd name="T4" fmla="*/ 98 w 102"/>
                    <a:gd name="T5" fmla="*/ 3 h 17"/>
                    <a:gd name="T6" fmla="*/ 3 w 102"/>
                    <a:gd name="T7" fmla="*/ 11 h 17"/>
                    <a:gd name="T8" fmla="*/ 5 w 102"/>
                    <a:gd name="T9" fmla="*/ 16 h 1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2" h="17">
                      <a:moveTo>
                        <a:pt x="5" y="16"/>
                      </a:moveTo>
                      <a:cubicBezTo>
                        <a:pt x="35" y="11"/>
                        <a:pt x="67" y="13"/>
                        <a:pt x="98" y="10"/>
                      </a:cubicBezTo>
                      <a:cubicBezTo>
                        <a:pt x="102" y="10"/>
                        <a:pt x="102" y="3"/>
                        <a:pt x="98" y="3"/>
                      </a:cubicBezTo>
                      <a:cubicBezTo>
                        <a:pt x="66" y="0"/>
                        <a:pt x="34" y="2"/>
                        <a:pt x="3" y="11"/>
                      </a:cubicBezTo>
                      <a:cubicBezTo>
                        <a:pt x="0" y="12"/>
                        <a:pt x="1" y="17"/>
                        <a:pt x="5" y="1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70" name="Freeform 45">
                  <a:extLst>
                    <a:ext uri="{FF2B5EF4-FFF2-40B4-BE49-F238E27FC236}">
                      <a16:creationId xmlns="" xmlns:a16="http://schemas.microsoft.com/office/drawing/2014/main" id="{84AFA11C-6335-457E-BEC4-677763336638}"/>
                    </a:ext>
                  </a:extLst>
                </p:cNvPr>
                <p:cNvSpPr/>
                <p:nvPr/>
              </p:nvSpPr>
              <p:spPr bwMode="auto">
                <a:xfrm>
                  <a:off x="4584701" y="4762501"/>
                  <a:ext cx="90488" cy="34925"/>
                </a:xfrm>
                <a:custGeom>
                  <a:avLst/>
                  <a:gdLst>
                    <a:gd name="T0" fmla="*/ 4 w 87"/>
                    <a:gd name="T1" fmla="*/ 20 h 33"/>
                    <a:gd name="T2" fmla="*/ 83 w 87"/>
                    <a:gd name="T3" fmla="*/ 12 h 33"/>
                    <a:gd name="T4" fmla="*/ 77 w 87"/>
                    <a:gd name="T5" fmla="*/ 2 h 33"/>
                    <a:gd name="T6" fmla="*/ 6 w 87"/>
                    <a:gd name="T7" fmla="*/ 10 h 33"/>
                    <a:gd name="T8" fmla="*/ 4 w 87"/>
                    <a:gd name="T9" fmla="*/ 20 h 3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7" h="33">
                      <a:moveTo>
                        <a:pt x="4" y="20"/>
                      </a:moveTo>
                      <a:cubicBezTo>
                        <a:pt x="29" y="33"/>
                        <a:pt x="61" y="33"/>
                        <a:pt x="83" y="12"/>
                      </a:cubicBezTo>
                      <a:cubicBezTo>
                        <a:pt x="87" y="9"/>
                        <a:pt x="83" y="0"/>
                        <a:pt x="77" y="2"/>
                      </a:cubicBezTo>
                      <a:cubicBezTo>
                        <a:pt x="55" y="11"/>
                        <a:pt x="30" y="13"/>
                        <a:pt x="6" y="10"/>
                      </a:cubicBezTo>
                      <a:cubicBezTo>
                        <a:pt x="1" y="10"/>
                        <a:pt x="0" y="17"/>
                        <a:pt x="4" y="2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71" name="Freeform 46">
                  <a:extLst>
                    <a:ext uri="{FF2B5EF4-FFF2-40B4-BE49-F238E27FC236}">
                      <a16:creationId xmlns="" xmlns:a16="http://schemas.microsoft.com/office/drawing/2014/main" id="{B03A00FE-B39F-43FE-8E05-DF90D97257CF}"/>
                    </a:ext>
                  </a:extLst>
                </p:cNvPr>
                <p:cNvSpPr/>
                <p:nvPr/>
              </p:nvSpPr>
              <p:spPr bwMode="auto">
                <a:xfrm>
                  <a:off x="4751388" y="4727576"/>
                  <a:ext cx="88900" cy="25400"/>
                </a:xfrm>
                <a:custGeom>
                  <a:avLst/>
                  <a:gdLst>
                    <a:gd name="T0" fmla="*/ 5 w 86"/>
                    <a:gd name="T1" fmla="*/ 24 h 25"/>
                    <a:gd name="T2" fmla="*/ 79 w 86"/>
                    <a:gd name="T3" fmla="*/ 11 h 25"/>
                    <a:gd name="T4" fmla="*/ 76 w 86"/>
                    <a:gd name="T5" fmla="*/ 1 h 25"/>
                    <a:gd name="T6" fmla="*/ 41 w 86"/>
                    <a:gd name="T7" fmla="*/ 8 h 25"/>
                    <a:gd name="T8" fmla="*/ 5 w 86"/>
                    <a:gd name="T9" fmla="*/ 17 h 25"/>
                    <a:gd name="T10" fmla="*/ 5 w 86"/>
                    <a:gd name="T11" fmla="*/ 24 h 2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86" h="25">
                      <a:moveTo>
                        <a:pt x="5" y="24"/>
                      </a:moveTo>
                      <a:cubicBezTo>
                        <a:pt x="32" y="25"/>
                        <a:pt x="54" y="20"/>
                        <a:pt x="79" y="11"/>
                      </a:cubicBezTo>
                      <a:cubicBezTo>
                        <a:pt x="86" y="9"/>
                        <a:pt x="83" y="0"/>
                        <a:pt x="76" y="1"/>
                      </a:cubicBezTo>
                      <a:cubicBezTo>
                        <a:pt x="64" y="3"/>
                        <a:pt x="53" y="5"/>
                        <a:pt x="41" y="8"/>
                      </a:cubicBezTo>
                      <a:cubicBezTo>
                        <a:pt x="30" y="11"/>
                        <a:pt x="17" y="16"/>
                        <a:pt x="5" y="17"/>
                      </a:cubicBezTo>
                      <a:cubicBezTo>
                        <a:pt x="0" y="17"/>
                        <a:pt x="0" y="24"/>
                        <a:pt x="5" y="2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72" name="Freeform 47">
                  <a:extLst>
                    <a:ext uri="{FF2B5EF4-FFF2-40B4-BE49-F238E27FC236}">
                      <a16:creationId xmlns="" xmlns:a16="http://schemas.microsoft.com/office/drawing/2014/main" id="{EF4CFE13-535A-44CE-88FC-19F5A7491C77}"/>
                    </a:ext>
                  </a:extLst>
                </p:cNvPr>
                <p:cNvSpPr/>
                <p:nvPr/>
              </p:nvSpPr>
              <p:spPr bwMode="auto">
                <a:xfrm>
                  <a:off x="4892676" y="4657726"/>
                  <a:ext cx="92075" cy="52388"/>
                </a:xfrm>
                <a:custGeom>
                  <a:avLst/>
                  <a:gdLst>
                    <a:gd name="T0" fmla="*/ 9 w 89"/>
                    <a:gd name="T1" fmla="*/ 48 h 50"/>
                    <a:gd name="T2" fmla="*/ 43 w 89"/>
                    <a:gd name="T3" fmla="*/ 32 h 50"/>
                    <a:gd name="T4" fmla="*/ 81 w 89"/>
                    <a:gd name="T5" fmla="*/ 15 h 50"/>
                    <a:gd name="T6" fmla="*/ 77 w 89"/>
                    <a:gd name="T7" fmla="*/ 1 h 50"/>
                    <a:gd name="T8" fmla="*/ 38 w 89"/>
                    <a:gd name="T9" fmla="*/ 14 h 50"/>
                    <a:gd name="T10" fmla="*/ 4 w 89"/>
                    <a:gd name="T11" fmla="*/ 41 h 50"/>
                    <a:gd name="T12" fmla="*/ 9 w 89"/>
                    <a:gd name="T13" fmla="*/ 48 h 5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89" h="50">
                      <a:moveTo>
                        <a:pt x="9" y="48"/>
                      </a:moveTo>
                      <a:cubicBezTo>
                        <a:pt x="20" y="42"/>
                        <a:pt x="32" y="37"/>
                        <a:pt x="43" y="32"/>
                      </a:cubicBezTo>
                      <a:cubicBezTo>
                        <a:pt x="55" y="26"/>
                        <a:pt x="68" y="20"/>
                        <a:pt x="81" y="15"/>
                      </a:cubicBezTo>
                      <a:cubicBezTo>
                        <a:pt x="89" y="11"/>
                        <a:pt x="86" y="0"/>
                        <a:pt x="77" y="1"/>
                      </a:cubicBezTo>
                      <a:cubicBezTo>
                        <a:pt x="62" y="4"/>
                        <a:pt x="51" y="7"/>
                        <a:pt x="38" y="14"/>
                      </a:cubicBezTo>
                      <a:cubicBezTo>
                        <a:pt x="25" y="22"/>
                        <a:pt x="15" y="32"/>
                        <a:pt x="4" y="41"/>
                      </a:cubicBezTo>
                      <a:cubicBezTo>
                        <a:pt x="0" y="44"/>
                        <a:pt x="5" y="50"/>
                        <a:pt x="9" y="4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73" name="Freeform 48">
                  <a:extLst>
                    <a:ext uri="{FF2B5EF4-FFF2-40B4-BE49-F238E27FC236}">
                      <a16:creationId xmlns="" xmlns:a16="http://schemas.microsoft.com/office/drawing/2014/main" id="{031AC784-A262-48A8-ACE9-77E8E2D8D385}"/>
                    </a:ext>
                  </a:extLst>
                </p:cNvPr>
                <p:cNvSpPr/>
                <p:nvPr/>
              </p:nvSpPr>
              <p:spPr bwMode="auto">
                <a:xfrm>
                  <a:off x="4024313" y="4714876"/>
                  <a:ext cx="93663" cy="31750"/>
                </a:xfrm>
                <a:custGeom>
                  <a:avLst/>
                  <a:gdLst>
                    <a:gd name="T0" fmla="*/ 3 w 91"/>
                    <a:gd name="T1" fmla="*/ 6 h 31"/>
                    <a:gd name="T2" fmla="*/ 83 w 91"/>
                    <a:gd name="T3" fmla="*/ 30 h 31"/>
                    <a:gd name="T4" fmla="*/ 85 w 91"/>
                    <a:gd name="T5" fmla="*/ 21 h 31"/>
                    <a:gd name="T6" fmla="*/ 5 w 91"/>
                    <a:gd name="T7" fmla="*/ 1 h 31"/>
                    <a:gd name="T8" fmla="*/ 3 w 91"/>
                    <a:gd name="T9" fmla="*/ 6 h 3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91" h="31">
                      <a:moveTo>
                        <a:pt x="3" y="6"/>
                      </a:moveTo>
                      <a:cubicBezTo>
                        <a:pt x="29" y="18"/>
                        <a:pt x="55" y="25"/>
                        <a:pt x="83" y="30"/>
                      </a:cubicBezTo>
                      <a:cubicBezTo>
                        <a:pt x="89" y="31"/>
                        <a:pt x="91" y="23"/>
                        <a:pt x="85" y="21"/>
                      </a:cubicBezTo>
                      <a:cubicBezTo>
                        <a:pt x="59" y="12"/>
                        <a:pt x="33" y="6"/>
                        <a:pt x="5" y="1"/>
                      </a:cubicBezTo>
                      <a:cubicBezTo>
                        <a:pt x="2" y="0"/>
                        <a:pt x="0" y="5"/>
                        <a:pt x="3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74" name="Freeform 49">
                  <a:extLst>
                    <a:ext uri="{FF2B5EF4-FFF2-40B4-BE49-F238E27FC236}">
                      <a16:creationId xmlns="" xmlns:a16="http://schemas.microsoft.com/office/drawing/2014/main" id="{8C8A3B5C-4EF0-4EC9-8521-7B1FCCD78B75}"/>
                    </a:ext>
                  </a:extLst>
                </p:cNvPr>
                <p:cNvSpPr/>
                <p:nvPr/>
              </p:nvSpPr>
              <p:spPr bwMode="auto">
                <a:xfrm>
                  <a:off x="3851276" y="4625976"/>
                  <a:ext cx="98425" cy="63500"/>
                </a:xfrm>
                <a:custGeom>
                  <a:avLst/>
                  <a:gdLst>
                    <a:gd name="T0" fmla="*/ 2 w 94"/>
                    <a:gd name="T1" fmla="*/ 4 h 61"/>
                    <a:gd name="T2" fmla="*/ 82 w 94"/>
                    <a:gd name="T3" fmla="*/ 60 h 61"/>
                    <a:gd name="T4" fmla="*/ 88 w 94"/>
                    <a:gd name="T5" fmla="*/ 49 h 61"/>
                    <a:gd name="T6" fmla="*/ 5 w 94"/>
                    <a:gd name="T7" fmla="*/ 1 h 61"/>
                    <a:gd name="T8" fmla="*/ 2 w 94"/>
                    <a:gd name="T9" fmla="*/ 4 h 6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94" h="61">
                      <a:moveTo>
                        <a:pt x="2" y="4"/>
                      </a:moveTo>
                      <a:cubicBezTo>
                        <a:pt x="26" y="27"/>
                        <a:pt x="50" y="51"/>
                        <a:pt x="82" y="60"/>
                      </a:cubicBezTo>
                      <a:cubicBezTo>
                        <a:pt x="88" y="61"/>
                        <a:pt x="94" y="53"/>
                        <a:pt x="88" y="49"/>
                      </a:cubicBezTo>
                      <a:cubicBezTo>
                        <a:pt x="64" y="28"/>
                        <a:pt x="35" y="13"/>
                        <a:pt x="5" y="1"/>
                      </a:cubicBezTo>
                      <a:cubicBezTo>
                        <a:pt x="3" y="0"/>
                        <a:pt x="0" y="2"/>
                        <a:pt x="2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75" name="Freeform 50">
                  <a:extLst>
                    <a:ext uri="{FF2B5EF4-FFF2-40B4-BE49-F238E27FC236}">
                      <a16:creationId xmlns="" xmlns:a16="http://schemas.microsoft.com/office/drawing/2014/main" id="{26E05434-E6DA-4B13-BCF3-DC5AB3FA52A8}"/>
                    </a:ext>
                  </a:extLst>
                </p:cNvPr>
                <p:cNvSpPr/>
                <p:nvPr/>
              </p:nvSpPr>
              <p:spPr bwMode="auto">
                <a:xfrm>
                  <a:off x="3706813" y="4486276"/>
                  <a:ext cx="82550" cy="73025"/>
                </a:xfrm>
                <a:custGeom>
                  <a:avLst/>
                  <a:gdLst>
                    <a:gd name="T0" fmla="*/ 2 w 79"/>
                    <a:gd name="T1" fmla="*/ 9 h 71"/>
                    <a:gd name="T2" fmla="*/ 68 w 79"/>
                    <a:gd name="T3" fmla="*/ 69 h 71"/>
                    <a:gd name="T4" fmla="*/ 75 w 79"/>
                    <a:gd name="T5" fmla="*/ 61 h 71"/>
                    <a:gd name="T6" fmla="*/ 9 w 79"/>
                    <a:gd name="T7" fmla="*/ 4 h 71"/>
                    <a:gd name="T8" fmla="*/ 2 w 79"/>
                    <a:gd name="T9" fmla="*/ 9 h 7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79" h="71">
                      <a:moveTo>
                        <a:pt x="2" y="9"/>
                      </a:moveTo>
                      <a:cubicBezTo>
                        <a:pt x="15" y="34"/>
                        <a:pt x="42" y="57"/>
                        <a:pt x="68" y="69"/>
                      </a:cubicBezTo>
                      <a:cubicBezTo>
                        <a:pt x="73" y="71"/>
                        <a:pt x="79" y="65"/>
                        <a:pt x="75" y="61"/>
                      </a:cubicBezTo>
                      <a:cubicBezTo>
                        <a:pt x="53" y="40"/>
                        <a:pt x="28" y="25"/>
                        <a:pt x="9" y="4"/>
                      </a:cubicBezTo>
                      <a:cubicBezTo>
                        <a:pt x="5" y="0"/>
                        <a:pt x="0" y="5"/>
                        <a:pt x="2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76" name="Freeform 51">
                  <a:extLst>
                    <a:ext uri="{FF2B5EF4-FFF2-40B4-BE49-F238E27FC236}">
                      <a16:creationId xmlns="" xmlns:a16="http://schemas.microsoft.com/office/drawing/2014/main" id="{45CDB74D-A396-4F48-ACFD-4E80D575D1B3}"/>
                    </a:ext>
                  </a:extLst>
                </p:cNvPr>
                <p:cNvSpPr/>
                <p:nvPr/>
              </p:nvSpPr>
              <p:spPr bwMode="auto">
                <a:xfrm>
                  <a:off x="3595688" y="4313238"/>
                  <a:ext cx="57150" cy="82550"/>
                </a:xfrm>
                <a:custGeom>
                  <a:avLst/>
                  <a:gdLst>
                    <a:gd name="T0" fmla="*/ 1 w 56"/>
                    <a:gd name="T1" fmla="*/ 6 h 79"/>
                    <a:gd name="T2" fmla="*/ 45 w 56"/>
                    <a:gd name="T3" fmla="*/ 75 h 79"/>
                    <a:gd name="T4" fmla="*/ 52 w 56"/>
                    <a:gd name="T5" fmla="*/ 68 h 79"/>
                    <a:gd name="T6" fmla="*/ 9 w 56"/>
                    <a:gd name="T7" fmla="*/ 4 h 79"/>
                    <a:gd name="T8" fmla="*/ 1 w 56"/>
                    <a:gd name="T9" fmla="*/ 6 h 7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6" h="79">
                      <a:moveTo>
                        <a:pt x="1" y="6"/>
                      </a:moveTo>
                      <a:cubicBezTo>
                        <a:pt x="5" y="35"/>
                        <a:pt x="24" y="56"/>
                        <a:pt x="45" y="75"/>
                      </a:cubicBezTo>
                      <a:cubicBezTo>
                        <a:pt x="50" y="79"/>
                        <a:pt x="56" y="73"/>
                        <a:pt x="52" y="68"/>
                      </a:cubicBezTo>
                      <a:cubicBezTo>
                        <a:pt x="35" y="48"/>
                        <a:pt x="22" y="26"/>
                        <a:pt x="9" y="4"/>
                      </a:cubicBezTo>
                      <a:cubicBezTo>
                        <a:pt x="7" y="0"/>
                        <a:pt x="0" y="2"/>
                        <a:pt x="1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77" name="Freeform 52">
                  <a:extLst>
                    <a:ext uri="{FF2B5EF4-FFF2-40B4-BE49-F238E27FC236}">
                      <a16:creationId xmlns="" xmlns:a16="http://schemas.microsoft.com/office/drawing/2014/main" id="{4659356A-B39A-4FAC-A59F-3A26FDC2F165}"/>
                    </a:ext>
                  </a:extLst>
                </p:cNvPr>
                <p:cNvSpPr/>
                <p:nvPr/>
              </p:nvSpPr>
              <p:spPr bwMode="auto">
                <a:xfrm>
                  <a:off x="3533776" y="4113213"/>
                  <a:ext cx="42863" cy="101600"/>
                </a:xfrm>
                <a:custGeom>
                  <a:avLst/>
                  <a:gdLst>
                    <a:gd name="T0" fmla="*/ 2 w 42"/>
                    <a:gd name="T1" fmla="*/ 5 h 99"/>
                    <a:gd name="T2" fmla="*/ 31 w 42"/>
                    <a:gd name="T3" fmla="*/ 94 h 99"/>
                    <a:gd name="T4" fmla="*/ 39 w 42"/>
                    <a:gd name="T5" fmla="*/ 89 h 99"/>
                    <a:gd name="T6" fmla="*/ 10 w 42"/>
                    <a:gd name="T7" fmla="*/ 5 h 99"/>
                    <a:gd name="T8" fmla="*/ 2 w 42"/>
                    <a:gd name="T9" fmla="*/ 5 h 9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42" h="99">
                      <a:moveTo>
                        <a:pt x="2" y="5"/>
                      </a:moveTo>
                      <a:cubicBezTo>
                        <a:pt x="0" y="37"/>
                        <a:pt x="13" y="68"/>
                        <a:pt x="31" y="94"/>
                      </a:cubicBezTo>
                      <a:cubicBezTo>
                        <a:pt x="35" y="99"/>
                        <a:pt x="42" y="94"/>
                        <a:pt x="39" y="89"/>
                      </a:cubicBezTo>
                      <a:cubicBezTo>
                        <a:pt x="24" y="64"/>
                        <a:pt x="14" y="34"/>
                        <a:pt x="10" y="5"/>
                      </a:cubicBezTo>
                      <a:cubicBezTo>
                        <a:pt x="9" y="0"/>
                        <a:pt x="3" y="0"/>
                        <a:pt x="2" y="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78" name="Freeform 53">
                  <a:extLst>
                    <a:ext uri="{FF2B5EF4-FFF2-40B4-BE49-F238E27FC236}">
                      <a16:creationId xmlns="" xmlns:a16="http://schemas.microsoft.com/office/drawing/2014/main" id="{F48D0C0B-F4BF-4019-8847-ECC9AFFF8A17}"/>
                    </a:ext>
                  </a:extLst>
                </p:cNvPr>
                <p:cNvSpPr/>
                <p:nvPr/>
              </p:nvSpPr>
              <p:spPr bwMode="auto">
                <a:xfrm>
                  <a:off x="3517901" y="3932238"/>
                  <a:ext cx="20638" cy="79375"/>
                </a:xfrm>
                <a:custGeom>
                  <a:avLst/>
                  <a:gdLst>
                    <a:gd name="T0" fmla="*/ 4 w 19"/>
                    <a:gd name="T1" fmla="*/ 4 h 76"/>
                    <a:gd name="T2" fmla="*/ 10 w 19"/>
                    <a:gd name="T3" fmla="*/ 71 h 76"/>
                    <a:gd name="T4" fmla="*/ 18 w 19"/>
                    <a:gd name="T5" fmla="*/ 68 h 76"/>
                    <a:gd name="T6" fmla="*/ 10 w 19"/>
                    <a:gd name="T7" fmla="*/ 4 h 76"/>
                    <a:gd name="T8" fmla="*/ 4 w 19"/>
                    <a:gd name="T9" fmla="*/ 4 h 7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9" h="76">
                      <a:moveTo>
                        <a:pt x="4" y="4"/>
                      </a:moveTo>
                      <a:cubicBezTo>
                        <a:pt x="2" y="27"/>
                        <a:pt x="0" y="50"/>
                        <a:pt x="10" y="71"/>
                      </a:cubicBezTo>
                      <a:cubicBezTo>
                        <a:pt x="13" y="76"/>
                        <a:pt x="19" y="72"/>
                        <a:pt x="18" y="68"/>
                      </a:cubicBezTo>
                      <a:cubicBezTo>
                        <a:pt x="15" y="47"/>
                        <a:pt x="12" y="25"/>
                        <a:pt x="10" y="4"/>
                      </a:cubicBezTo>
                      <a:cubicBezTo>
                        <a:pt x="10" y="0"/>
                        <a:pt x="4" y="0"/>
                        <a:pt x="4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79" name="Freeform 54">
                  <a:extLst>
                    <a:ext uri="{FF2B5EF4-FFF2-40B4-BE49-F238E27FC236}">
                      <a16:creationId xmlns="" xmlns:a16="http://schemas.microsoft.com/office/drawing/2014/main" id="{59767D5B-32F8-4FBF-9CD7-83B218A036F1}"/>
                    </a:ext>
                  </a:extLst>
                </p:cNvPr>
                <p:cNvSpPr/>
                <p:nvPr/>
              </p:nvSpPr>
              <p:spPr bwMode="auto">
                <a:xfrm>
                  <a:off x="3522663" y="3695701"/>
                  <a:ext cx="47625" cy="131763"/>
                </a:xfrm>
                <a:custGeom>
                  <a:avLst/>
                  <a:gdLst>
                    <a:gd name="T0" fmla="*/ 4 w 46"/>
                    <a:gd name="T1" fmla="*/ 125 h 127"/>
                    <a:gd name="T2" fmla="*/ 43 w 46"/>
                    <a:gd name="T3" fmla="*/ 12 h 127"/>
                    <a:gd name="T4" fmla="*/ 33 w 46"/>
                    <a:gd name="T5" fmla="*/ 6 h 127"/>
                    <a:gd name="T6" fmla="*/ 0 w 46"/>
                    <a:gd name="T7" fmla="*/ 124 h 127"/>
                    <a:gd name="T8" fmla="*/ 4 w 46"/>
                    <a:gd name="T9" fmla="*/ 125 h 12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46" h="127">
                      <a:moveTo>
                        <a:pt x="4" y="125"/>
                      </a:moveTo>
                      <a:cubicBezTo>
                        <a:pt x="17" y="88"/>
                        <a:pt x="25" y="47"/>
                        <a:pt x="43" y="12"/>
                      </a:cubicBezTo>
                      <a:cubicBezTo>
                        <a:pt x="46" y="5"/>
                        <a:pt x="37" y="0"/>
                        <a:pt x="33" y="6"/>
                      </a:cubicBezTo>
                      <a:cubicBezTo>
                        <a:pt x="10" y="43"/>
                        <a:pt x="6" y="82"/>
                        <a:pt x="0" y="124"/>
                      </a:cubicBezTo>
                      <a:cubicBezTo>
                        <a:pt x="0" y="126"/>
                        <a:pt x="3" y="127"/>
                        <a:pt x="4" y="12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80" name="Freeform 55">
                  <a:extLst>
                    <a:ext uri="{FF2B5EF4-FFF2-40B4-BE49-F238E27FC236}">
                      <a16:creationId xmlns="" xmlns:a16="http://schemas.microsoft.com/office/drawing/2014/main" id="{5B35165E-E984-47BD-BF06-F8B0318BA62E}"/>
                    </a:ext>
                  </a:extLst>
                </p:cNvPr>
                <p:cNvSpPr/>
                <p:nvPr/>
              </p:nvSpPr>
              <p:spPr bwMode="auto">
                <a:xfrm>
                  <a:off x="3586163" y="3575051"/>
                  <a:ext cx="50800" cy="66675"/>
                </a:xfrm>
                <a:custGeom>
                  <a:avLst/>
                  <a:gdLst>
                    <a:gd name="T0" fmla="*/ 9 w 48"/>
                    <a:gd name="T1" fmla="*/ 61 h 64"/>
                    <a:gd name="T2" fmla="*/ 21 w 48"/>
                    <a:gd name="T3" fmla="*/ 53 h 64"/>
                    <a:gd name="T4" fmla="*/ 31 w 48"/>
                    <a:gd name="T5" fmla="*/ 40 h 64"/>
                    <a:gd name="T6" fmla="*/ 47 w 48"/>
                    <a:gd name="T7" fmla="*/ 9 h 64"/>
                    <a:gd name="T8" fmla="*/ 39 w 48"/>
                    <a:gd name="T9" fmla="*/ 3 h 64"/>
                    <a:gd name="T10" fmla="*/ 18 w 48"/>
                    <a:gd name="T11" fmla="*/ 29 h 64"/>
                    <a:gd name="T12" fmla="*/ 11 w 48"/>
                    <a:gd name="T13" fmla="*/ 41 h 64"/>
                    <a:gd name="T14" fmla="*/ 3 w 48"/>
                    <a:gd name="T15" fmla="*/ 57 h 64"/>
                    <a:gd name="T16" fmla="*/ 9 w 48"/>
                    <a:gd name="T17" fmla="*/ 61 h 6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48" h="64">
                      <a:moveTo>
                        <a:pt x="9" y="61"/>
                      </a:moveTo>
                      <a:cubicBezTo>
                        <a:pt x="13" y="58"/>
                        <a:pt x="17" y="56"/>
                        <a:pt x="21" y="53"/>
                      </a:cubicBezTo>
                      <a:cubicBezTo>
                        <a:pt x="25" y="49"/>
                        <a:pt x="28" y="45"/>
                        <a:pt x="31" y="40"/>
                      </a:cubicBezTo>
                      <a:cubicBezTo>
                        <a:pt x="39" y="31"/>
                        <a:pt x="44" y="21"/>
                        <a:pt x="47" y="9"/>
                      </a:cubicBezTo>
                      <a:cubicBezTo>
                        <a:pt x="48" y="5"/>
                        <a:pt x="43" y="0"/>
                        <a:pt x="39" y="3"/>
                      </a:cubicBezTo>
                      <a:cubicBezTo>
                        <a:pt x="30" y="11"/>
                        <a:pt x="24" y="19"/>
                        <a:pt x="18" y="29"/>
                      </a:cubicBezTo>
                      <a:cubicBezTo>
                        <a:pt x="15" y="33"/>
                        <a:pt x="13" y="37"/>
                        <a:pt x="11" y="41"/>
                      </a:cubicBezTo>
                      <a:cubicBezTo>
                        <a:pt x="8" y="46"/>
                        <a:pt x="6" y="52"/>
                        <a:pt x="3" y="57"/>
                      </a:cubicBezTo>
                      <a:cubicBezTo>
                        <a:pt x="0" y="60"/>
                        <a:pt x="5" y="64"/>
                        <a:pt x="9" y="6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81" name="Freeform 56">
                  <a:extLst>
                    <a:ext uri="{FF2B5EF4-FFF2-40B4-BE49-F238E27FC236}">
                      <a16:creationId xmlns="" xmlns:a16="http://schemas.microsoft.com/office/drawing/2014/main" id="{370AB6F0-8D5C-4953-A7A4-CC8CBD552BD0}"/>
                    </a:ext>
                  </a:extLst>
                </p:cNvPr>
                <p:cNvSpPr/>
                <p:nvPr/>
              </p:nvSpPr>
              <p:spPr bwMode="auto">
                <a:xfrm>
                  <a:off x="3698876" y="3435351"/>
                  <a:ext cx="66675" cy="74613"/>
                </a:xfrm>
                <a:custGeom>
                  <a:avLst/>
                  <a:gdLst>
                    <a:gd name="T0" fmla="*/ 11 w 64"/>
                    <a:gd name="T1" fmla="*/ 66 h 71"/>
                    <a:gd name="T2" fmla="*/ 60 w 64"/>
                    <a:gd name="T3" fmla="*/ 9 h 71"/>
                    <a:gd name="T4" fmla="*/ 56 w 64"/>
                    <a:gd name="T5" fmla="*/ 1 h 71"/>
                    <a:gd name="T6" fmla="*/ 2 w 64"/>
                    <a:gd name="T7" fmla="*/ 62 h 71"/>
                    <a:gd name="T8" fmla="*/ 11 w 64"/>
                    <a:gd name="T9" fmla="*/ 66 h 7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64" h="71">
                      <a:moveTo>
                        <a:pt x="11" y="66"/>
                      </a:moveTo>
                      <a:cubicBezTo>
                        <a:pt x="22" y="42"/>
                        <a:pt x="41" y="26"/>
                        <a:pt x="60" y="9"/>
                      </a:cubicBezTo>
                      <a:cubicBezTo>
                        <a:pt x="64" y="6"/>
                        <a:pt x="60" y="0"/>
                        <a:pt x="56" y="1"/>
                      </a:cubicBezTo>
                      <a:cubicBezTo>
                        <a:pt x="26" y="8"/>
                        <a:pt x="8" y="34"/>
                        <a:pt x="2" y="62"/>
                      </a:cubicBezTo>
                      <a:cubicBezTo>
                        <a:pt x="0" y="67"/>
                        <a:pt x="8" y="71"/>
                        <a:pt x="11" y="6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82" name="Freeform 57">
                  <a:extLst>
                    <a:ext uri="{FF2B5EF4-FFF2-40B4-BE49-F238E27FC236}">
                      <a16:creationId xmlns="" xmlns:a16="http://schemas.microsoft.com/office/drawing/2014/main" id="{C6A30B16-EBCF-4FA3-B34B-2393C74F7189}"/>
                    </a:ext>
                  </a:extLst>
                </p:cNvPr>
                <p:cNvSpPr/>
                <p:nvPr/>
              </p:nvSpPr>
              <p:spPr bwMode="auto">
                <a:xfrm>
                  <a:off x="3798888" y="3357563"/>
                  <a:ext cx="57150" cy="34925"/>
                </a:xfrm>
                <a:custGeom>
                  <a:avLst/>
                  <a:gdLst>
                    <a:gd name="T0" fmla="*/ 5 w 56"/>
                    <a:gd name="T1" fmla="*/ 33 h 34"/>
                    <a:gd name="T2" fmla="*/ 16 w 56"/>
                    <a:gd name="T3" fmla="*/ 32 h 34"/>
                    <a:gd name="T4" fmla="*/ 29 w 56"/>
                    <a:gd name="T5" fmla="*/ 28 h 34"/>
                    <a:gd name="T6" fmla="*/ 51 w 56"/>
                    <a:gd name="T7" fmla="*/ 13 h 34"/>
                    <a:gd name="T8" fmla="*/ 46 w 56"/>
                    <a:gd name="T9" fmla="*/ 2 h 34"/>
                    <a:gd name="T10" fmla="*/ 22 w 56"/>
                    <a:gd name="T11" fmla="*/ 11 h 34"/>
                    <a:gd name="T12" fmla="*/ 10 w 56"/>
                    <a:gd name="T13" fmla="*/ 19 h 34"/>
                    <a:gd name="T14" fmla="*/ 3 w 56"/>
                    <a:gd name="T15" fmla="*/ 27 h 34"/>
                    <a:gd name="T16" fmla="*/ 5 w 56"/>
                    <a:gd name="T17" fmla="*/ 33 h 3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56" h="34">
                      <a:moveTo>
                        <a:pt x="5" y="33"/>
                      </a:moveTo>
                      <a:cubicBezTo>
                        <a:pt x="9" y="32"/>
                        <a:pt x="12" y="33"/>
                        <a:pt x="16" y="32"/>
                      </a:cubicBezTo>
                      <a:cubicBezTo>
                        <a:pt x="20" y="31"/>
                        <a:pt x="24" y="29"/>
                        <a:pt x="29" y="28"/>
                      </a:cubicBezTo>
                      <a:cubicBezTo>
                        <a:pt x="38" y="24"/>
                        <a:pt x="43" y="19"/>
                        <a:pt x="51" y="13"/>
                      </a:cubicBezTo>
                      <a:cubicBezTo>
                        <a:pt x="56" y="10"/>
                        <a:pt x="53" y="0"/>
                        <a:pt x="46" y="2"/>
                      </a:cubicBezTo>
                      <a:cubicBezTo>
                        <a:pt x="37" y="5"/>
                        <a:pt x="30" y="7"/>
                        <a:pt x="22" y="11"/>
                      </a:cubicBezTo>
                      <a:cubicBezTo>
                        <a:pt x="18" y="14"/>
                        <a:pt x="14" y="16"/>
                        <a:pt x="10" y="19"/>
                      </a:cubicBezTo>
                      <a:cubicBezTo>
                        <a:pt x="7" y="21"/>
                        <a:pt x="5" y="25"/>
                        <a:pt x="3" y="27"/>
                      </a:cubicBezTo>
                      <a:cubicBezTo>
                        <a:pt x="0" y="29"/>
                        <a:pt x="1" y="34"/>
                        <a:pt x="5" y="3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83" name="Freeform 58">
                  <a:extLst>
                    <a:ext uri="{FF2B5EF4-FFF2-40B4-BE49-F238E27FC236}">
                      <a16:creationId xmlns="" xmlns:a16="http://schemas.microsoft.com/office/drawing/2014/main" id="{6C655FF5-9E07-4B98-85AA-856BBBA25041}"/>
                    </a:ext>
                  </a:extLst>
                </p:cNvPr>
                <p:cNvSpPr/>
                <p:nvPr/>
              </p:nvSpPr>
              <p:spPr bwMode="auto">
                <a:xfrm>
                  <a:off x="3725863" y="3227388"/>
                  <a:ext cx="76200" cy="69850"/>
                </a:xfrm>
                <a:custGeom>
                  <a:avLst/>
                  <a:gdLst>
                    <a:gd name="T0" fmla="*/ 69 w 74"/>
                    <a:gd name="T1" fmla="*/ 58 h 68"/>
                    <a:gd name="T2" fmla="*/ 42 w 74"/>
                    <a:gd name="T3" fmla="*/ 36 h 68"/>
                    <a:gd name="T4" fmla="*/ 14 w 74"/>
                    <a:gd name="T5" fmla="*/ 6 h 68"/>
                    <a:gd name="T6" fmla="*/ 3 w 74"/>
                    <a:gd name="T7" fmla="*/ 15 h 68"/>
                    <a:gd name="T8" fmla="*/ 66 w 74"/>
                    <a:gd name="T9" fmla="*/ 66 h 68"/>
                    <a:gd name="T10" fmla="*/ 69 w 74"/>
                    <a:gd name="T11" fmla="*/ 58 h 6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74" h="68">
                      <a:moveTo>
                        <a:pt x="69" y="58"/>
                      </a:moveTo>
                      <a:cubicBezTo>
                        <a:pt x="59" y="53"/>
                        <a:pt x="50" y="44"/>
                        <a:pt x="42" y="36"/>
                      </a:cubicBezTo>
                      <a:cubicBezTo>
                        <a:pt x="32" y="26"/>
                        <a:pt x="23" y="16"/>
                        <a:pt x="14" y="6"/>
                      </a:cubicBezTo>
                      <a:cubicBezTo>
                        <a:pt x="9" y="0"/>
                        <a:pt x="0" y="8"/>
                        <a:pt x="3" y="15"/>
                      </a:cubicBezTo>
                      <a:cubicBezTo>
                        <a:pt x="17" y="41"/>
                        <a:pt x="38" y="58"/>
                        <a:pt x="66" y="66"/>
                      </a:cubicBezTo>
                      <a:cubicBezTo>
                        <a:pt x="71" y="68"/>
                        <a:pt x="74" y="60"/>
                        <a:pt x="69" y="5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84" name="Freeform 59">
                  <a:extLst>
                    <a:ext uri="{FF2B5EF4-FFF2-40B4-BE49-F238E27FC236}">
                      <a16:creationId xmlns="" xmlns:a16="http://schemas.microsoft.com/office/drawing/2014/main" id="{7D2ADCC3-0D5F-4975-84F0-73F917F3DDCB}"/>
                    </a:ext>
                  </a:extLst>
                </p:cNvPr>
                <p:cNvSpPr/>
                <p:nvPr/>
              </p:nvSpPr>
              <p:spPr bwMode="auto">
                <a:xfrm>
                  <a:off x="3622676" y="3065463"/>
                  <a:ext cx="60325" cy="96838"/>
                </a:xfrm>
                <a:custGeom>
                  <a:avLst/>
                  <a:gdLst>
                    <a:gd name="T0" fmla="*/ 54 w 58"/>
                    <a:gd name="T1" fmla="*/ 85 h 94"/>
                    <a:gd name="T2" fmla="*/ 12 w 58"/>
                    <a:gd name="T3" fmla="*/ 6 h 94"/>
                    <a:gd name="T4" fmla="*/ 2 w 58"/>
                    <a:gd name="T5" fmla="*/ 9 h 94"/>
                    <a:gd name="T6" fmla="*/ 47 w 58"/>
                    <a:gd name="T7" fmla="*/ 91 h 94"/>
                    <a:gd name="T8" fmla="*/ 54 w 58"/>
                    <a:gd name="T9" fmla="*/ 85 h 9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8" h="94">
                      <a:moveTo>
                        <a:pt x="54" y="85"/>
                      </a:moveTo>
                      <a:cubicBezTo>
                        <a:pt x="37" y="61"/>
                        <a:pt x="23" y="35"/>
                        <a:pt x="12" y="6"/>
                      </a:cubicBezTo>
                      <a:cubicBezTo>
                        <a:pt x="10" y="0"/>
                        <a:pt x="0" y="2"/>
                        <a:pt x="2" y="9"/>
                      </a:cubicBezTo>
                      <a:cubicBezTo>
                        <a:pt x="7" y="41"/>
                        <a:pt x="22" y="71"/>
                        <a:pt x="47" y="91"/>
                      </a:cubicBezTo>
                      <a:cubicBezTo>
                        <a:pt x="51" y="94"/>
                        <a:pt x="58" y="90"/>
                        <a:pt x="54" y="8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85" name="Freeform 60">
                  <a:extLst>
                    <a:ext uri="{FF2B5EF4-FFF2-40B4-BE49-F238E27FC236}">
                      <a16:creationId xmlns="" xmlns:a16="http://schemas.microsoft.com/office/drawing/2014/main" id="{D00201DB-CD9D-4006-BE16-557729C39015}"/>
                    </a:ext>
                  </a:extLst>
                </p:cNvPr>
                <p:cNvSpPr/>
                <p:nvPr/>
              </p:nvSpPr>
              <p:spPr bwMode="auto">
                <a:xfrm>
                  <a:off x="3565526" y="2909888"/>
                  <a:ext cx="22225" cy="68263"/>
                </a:xfrm>
                <a:custGeom>
                  <a:avLst/>
                  <a:gdLst>
                    <a:gd name="T0" fmla="*/ 22 w 22"/>
                    <a:gd name="T1" fmla="*/ 62 h 66"/>
                    <a:gd name="T2" fmla="*/ 9 w 22"/>
                    <a:gd name="T3" fmla="*/ 4 h 66"/>
                    <a:gd name="T4" fmla="*/ 1 w 22"/>
                    <a:gd name="T5" fmla="*/ 6 h 66"/>
                    <a:gd name="T6" fmla="*/ 18 w 22"/>
                    <a:gd name="T7" fmla="*/ 64 h 66"/>
                    <a:gd name="T8" fmla="*/ 22 w 22"/>
                    <a:gd name="T9" fmla="*/ 62 h 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2" h="66">
                      <a:moveTo>
                        <a:pt x="22" y="62"/>
                      </a:moveTo>
                      <a:cubicBezTo>
                        <a:pt x="17" y="43"/>
                        <a:pt x="16" y="23"/>
                        <a:pt x="9" y="4"/>
                      </a:cubicBezTo>
                      <a:cubicBezTo>
                        <a:pt x="7" y="0"/>
                        <a:pt x="0" y="1"/>
                        <a:pt x="1" y="6"/>
                      </a:cubicBezTo>
                      <a:cubicBezTo>
                        <a:pt x="6" y="25"/>
                        <a:pt x="6" y="47"/>
                        <a:pt x="18" y="64"/>
                      </a:cubicBezTo>
                      <a:cubicBezTo>
                        <a:pt x="19" y="66"/>
                        <a:pt x="22" y="65"/>
                        <a:pt x="22" y="62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86" name="Freeform 61">
                  <a:extLst>
                    <a:ext uri="{FF2B5EF4-FFF2-40B4-BE49-F238E27FC236}">
                      <a16:creationId xmlns="" xmlns:a16="http://schemas.microsoft.com/office/drawing/2014/main" id="{87DCB535-D733-4AC2-8297-C1155E86D078}"/>
                    </a:ext>
                  </a:extLst>
                </p:cNvPr>
                <p:cNvSpPr/>
                <p:nvPr/>
              </p:nvSpPr>
              <p:spPr bwMode="auto">
                <a:xfrm>
                  <a:off x="3538538" y="2741613"/>
                  <a:ext cx="28575" cy="100013"/>
                </a:xfrm>
                <a:custGeom>
                  <a:avLst/>
                  <a:gdLst>
                    <a:gd name="T0" fmla="*/ 22 w 27"/>
                    <a:gd name="T1" fmla="*/ 89 h 96"/>
                    <a:gd name="T2" fmla="*/ 15 w 27"/>
                    <a:gd name="T3" fmla="*/ 8 h 96"/>
                    <a:gd name="T4" fmla="*/ 2 w 27"/>
                    <a:gd name="T5" fmla="*/ 8 h 96"/>
                    <a:gd name="T6" fmla="*/ 9 w 27"/>
                    <a:gd name="T7" fmla="*/ 89 h 96"/>
                    <a:gd name="T8" fmla="*/ 22 w 27"/>
                    <a:gd name="T9" fmla="*/ 89 h 9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7" h="96">
                      <a:moveTo>
                        <a:pt x="22" y="89"/>
                      </a:moveTo>
                      <a:cubicBezTo>
                        <a:pt x="27" y="62"/>
                        <a:pt x="18" y="35"/>
                        <a:pt x="15" y="8"/>
                      </a:cubicBezTo>
                      <a:cubicBezTo>
                        <a:pt x="14" y="0"/>
                        <a:pt x="3" y="0"/>
                        <a:pt x="2" y="8"/>
                      </a:cubicBezTo>
                      <a:cubicBezTo>
                        <a:pt x="0" y="35"/>
                        <a:pt x="4" y="62"/>
                        <a:pt x="9" y="89"/>
                      </a:cubicBezTo>
                      <a:cubicBezTo>
                        <a:pt x="10" y="96"/>
                        <a:pt x="21" y="96"/>
                        <a:pt x="22" y="8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87" name="Freeform 62">
                  <a:extLst>
                    <a:ext uri="{FF2B5EF4-FFF2-40B4-BE49-F238E27FC236}">
                      <a16:creationId xmlns="" xmlns:a16="http://schemas.microsoft.com/office/drawing/2014/main" id="{6FFC27E7-AA98-467B-995B-2D8008AB1C3B}"/>
                    </a:ext>
                  </a:extLst>
                </p:cNvPr>
                <p:cNvSpPr/>
                <p:nvPr/>
              </p:nvSpPr>
              <p:spPr bwMode="auto">
                <a:xfrm>
                  <a:off x="3546476" y="2592388"/>
                  <a:ext cx="22225" cy="73025"/>
                </a:xfrm>
                <a:custGeom>
                  <a:avLst/>
                  <a:gdLst>
                    <a:gd name="T0" fmla="*/ 13 w 22"/>
                    <a:gd name="T1" fmla="*/ 66 h 70"/>
                    <a:gd name="T2" fmla="*/ 21 w 22"/>
                    <a:gd name="T3" fmla="*/ 8 h 70"/>
                    <a:gd name="T4" fmla="*/ 11 w 22"/>
                    <a:gd name="T5" fmla="*/ 6 h 70"/>
                    <a:gd name="T6" fmla="*/ 5 w 22"/>
                    <a:gd name="T7" fmla="*/ 66 h 70"/>
                    <a:gd name="T8" fmla="*/ 13 w 22"/>
                    <a:gd name="T9" fmla="*/ 66 h 7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2" h="70">
                      <a:moveTo>
                        <a:pt x="13" y="66"/>
                      </a:moveTo>
                      <a:cubicBezTo>
                        <a:pt x="17" y="47"/>
                        <a:pt x="16" y="27"/>
                        <a:pt x="21" y="8"/>
                      </a:cubicBezTo>
                      <a:cubicBezTo>
                        <a:pt x="22" y="2"/>
                        <a:pt x="13" y="0"/>
                        <a:pt x="11" y="6"/>
                      </a:cubicBezTo>
                      <a:cubicBezTo>
                        <a:pt x="4" y="26"/>
                        <a:pt x="0" y="45"/>
                        <a:pt x="5" y="66"/>
                      </a:cubicBezTo>
                      <a:cubicBezTo>
                        <a:pt x="6" y="70"/>
                        <a:pt x="12" y="70"/>
                        <a:pt x="13" y="6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88" name="Freeform 63">
                  <a:extLst>
                    <a:ext uri="{FF2B5EF4-FFF2-40B4-BE49-F238E27FC236}">
                      <a16:creationId xmlns="" xmlns:a16="http://schemas.microsoft.com/office/drawing/2014/main" id="{C73E76C2-A3CA-44D2-A491-D5D8489F2CEC}"/>
                    </a:ext>
                  </a:extLst>
                </p:cNvPr>
                <p:cNvSpPr/>
                <p:nvPr/>
              </p:nvSpPr>
              <p:spPr bwMode="auto">
                <a:xfrm>
                  <a:off x="3595688" y="2397126"/>
                  <a:ext cx="49213" cy="103188"/>
                </a:xfrm>
                <a:custGeom>
                  <a:avLst/>
                  <a:gdLst>
                    <a:gd name="T0" fmla="*/ 7 w 47"/>
                    <a:gd name="T1" fmla="*/ 96 h 99"/>
                    <a:gd name="T2" fmla="*/ 45 w 47"/>
                    <a:gd name="T3" fmla="*/ 8 h 99"/>
                    <a:gd name="T4" fmla="*/ 36 w 47"/>
                    <a:gd name="T5" fmla="*/ 5 h 99"/>
                    <a:gd name="T6" fmla="*/ 0 w 47"/>
                    <a:gd name="T7" fmla="*/ 94 h 99"/>
                    <a:gd name="T8" fmla="*/ 7 w 47"/>
                    <a:gd name="T9" fmla="*/ 96 h 9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47" h="99">
                      <a:moveTo>
                        <a:pt x="7" y="96"/>
                      </a:moveTo>
                      <a:cubicBezTo>
                        <a:pt x="20" y="67"/>
                        <a:pt x="33" y="38"/>
                        <a:pt x="45" y="8"/>
                      </a:cubicBezTo>
                      <a:cubicBezTo>
                        <a:pt x="47" y="3"/>
                        <a:pt x="39" y="0"/>
                        <a:pt x="36" y="5"/>
                      </a:cubicBezTo>
                      <a:cubicBezTo>
                        <a:pt x="19" y="33"/>
                        <a:pt x="4" y="61"/>
                        <a:pt x="0" y="94"/>
                      </a:cubicBezTo>
                      <a:cubicBezTo>
                        <a:pt x="0" y="97"/>
                        <a:pt x="6" y="99"/>
                        <a:pt x="7" y="9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89" name="Freeform 64">
                  <a:extLst>
                    <a:ext uri="{FF2B5EF4-FFF2-40B4-BE49-F238E27FC236}">
                      <a16:creationId xmlns="" xmlns:a16="http://schemas.microsoft.com/office/drawing/2014/main" id="{C1E92A81-0537-4950-A01D-3E678BBCEE5A}"/>
                    </a:ext>
                  </a:extLst>
                </p:cNvPr>
                <p:cNvSpPr/>
                <p:nvPr/>
              </p:nvSpPr>
              <p:spPr bwMode="auto">
                <a:xfrm>
                  <a:off x="3670301" y="2254251"/>
                  <a:ext cx="57150" cy="80963"/>
                </a:xfrm>
                <a:custGeom>
                  <a:avLst/>
                  <a:gdLst>
                    <a:gd name="T0" fmla="*/ 8 w 55"/>
                    <a:gd name="T1" fmla="*/ 74 h 78"/>
                    <a:gd name="T2" fmla="*/ 27 w 55"/>
                    <a:gd name="T3" fmla="*/ 44 h 78"/>
                    <a:gd name="T4" fmla="*/ 52 w 55"/>
                    <a:gd name="T5" fmla="*/ 10 h 78"/>
                    <a:gd name="T6" fmla="*/ 45 w 55"/>
                    <a:gd name="T7" fmla="*/ 3 h 78"/>
                    <a:gd name="T8" fmla="*/ 16 w 55"/>
                    <a:gd name="T9" fmla="*/ 33 h 78"/>
                    <a:gd name="T10" fmla="*/ 1 w 55"/>
                    <a:gd name="T11" fmla="*/ 72 h 78"/>
                    <a:gd name="T12" fmla="*/ 8 w 55"/>
                    <a:gd name="T13" fmla="*/ 74 h 7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5" h="78">
                      <a:moveTo>
                        <a:pt x="8" y="74"/>
                      </a:moveTo>
                      <a:cubicBezTo>
                        <a:pt x="12" y="63"/>
                        <a:pt x="21" y="53"/>
                        <a:pt x="27" y="44"/>
                      </a:cubicBezTo>
                      <a:cubicBezTo>
                        <a:pt x="35" y="32"/>
                        <a:pt x="45" y="22"/>
                        <a:pt x="52" y="10"/>
                      </a:cubicBezTo>
                      <a:cubicBezTo>
                        <a:pt x="55" y="6"/>
                        <a:pt x="50" y="0"/>
                        <a:pt x="45" y="3"/>
                      </a:cubicBezTo>
                      <a:cubicBezTo>
                        <a:pt x="34" y="11"/>
                        <a:pt x="25" y="21"/>
                        <a:pt x="16" y="33"/>
                      </a:cubicBezTo>
                      <a:cubicBezTo>
                        <a:pt x="7" y="45"/>
                        <a:pt x="5" y="57"/>
                        <a:pt x="1" y="72"/>
                      </a:cubicBezTo>
                      <a:cubicBezTo>
                        <a:pt x="0" y="76"/>
                        <a:pt x="6" y="78"/>
                        <a:pt x="8" y="7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90" name="Freeform 65">
                  <a:extLst>
                    <a:ext uri="{FF2B5EF4-FFF2-40B4-BE49-F238E27FC236}">
                      <a16:creationId xmlns="" xmlns:a16="http://schemas.microsoft.com/office/drawing/2014/main" id="{7F0ECE0B-FC3C-4177-9475-C57F5BBA056E}"/>
                    </a:ext>
                  </a:extLst>
                </p:cNvPr>
                <p:cNvSpPr/>
                <p:nvPr/>
              </p:nvSpPr>
              <p:spPr bwMode="auto">
                <a:xfrm>
                  <a:off x="3754438" y="2087563"/>
                  <a:ext cx="73025" cy="87313"/>
                </a:xfrm>
                <a:custGeom>
                  <a:avLst/>
                  <a:gdLst>
                    <a:gd name="T0" fmla="*/ 6 w 71"/>
                    <a:gd name="T1" fmla="*/ 84 h 85"/>
                    <a:gd name="T2" fmla="*/ 66 w 71"/>
                    <a:gd name="T3" fmla="*/ 14 h 85"/>
                    <a:gd name="T4" fmla="*/ 58 w 71"/>
                    <a:gd name="T5" fmla="*/ 5 h 85"/>
                    <a:gd name="T6" fmla="*/ 1 w 71"/>
                    <a:gd name="T7" fmla="*/ 81 h 85"/>
                    <a:gd name="T8" fmla="*/ 6 w 71"/>
                    <a:gd name="T9" fmla="*/ 84 h 8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71" h="85">
                      <a:moveTo>
                        <a:pt x="6" y="84"/>
                      </a:moveTo>
                      <a:cubicBezTo>
                        <a:pt x="31" y="64"/>
                        <a:pt x="46" y="37"/>
                        <a:pt x="66" y="14"/>
                      </a:cubicBezTo>
                      <a:cubicBezTo>
                        <a:pt x="71" y="8"/>
                        <a:pt x="64" y="0"/>
                        <a:pt x="58" y="5"/>
                      </a:cubicBezTo>
                      <a:cubicBezTo>
                        <a:pt x="33" y="26"/>
                        <a:pt x="11" y="49"/>
                        <a:pt x="1" y="81"/>
                      </a:cubicBezTo>
                      <a:cubicBezTo>
                        <a:pt x="0" y="84"/>
                        <a:pt x="4" y="85"/>
                        <a:pt x="6" y="8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91" name="Freeform 66">
                  <a:extLst>
                    <a:ext uri="{FF2B5EF4-FFF2-40B4-BE49-F238E27FC236}">
                      <a16:creationId xmlns="" xmlns:a16="http://schemas.microsoft.com/office/drawing/2014/main" id="{31B7DC14-8E39-4838-809D-6EDCA7EC2A7B}"/>
                    </a:ext>
                  </a:extLst>
                </p:cNvPr>
                <p:cNvSpPr/>
                <p:nvPr/>
              </p:nvSpPr>
              <p:spPr bwMode="auto">
                <a:xfrm>
                  <a:off x="3865563" y="1936751"/>
                  <a:ext cx="80963" cy="104775"/>
                </a:xfrm>
                <a:custGeom>
                  <a:avLst/>
                  <a:gdLst>
                    <a:gd name="T0" fmla="*/ 8 w 79"/>
                    <a:gd name="T1" fmla="*/ 98 h 101"/>
                    <a:gd name="T2" fmla="*/ 74 w 79"/>
                    <a:gd name="T3" fmla="*/ 12 h 101"/>
                    <a:gd name="T4" fmla="*/ 67 w 79"/>
                    <a:gd name="T5" fmla="*/ 5 h 101"/>
                    <a:gd name="T6" fmla="*/ 31 w 79"/>
                    <a:gd name="T7" fmla="*/ 43 h 101"/>
                    <a:gd name="T8" fmla="*/ 2 w 79"/>
                    <a:gd name="T9" fmla="*/ 94 h 101"/>
                    <a:gd name="T10" fmla="*/ 8 w 79"/>
                    <a:gd name="T11" fmla="*/ 98 h 10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79" h="101">
                      <a:moveTo>
                        <a:pt x="8" y="98"/>
                      </a:moveTo>
                      <a:cubicBezTo>
                        <a:pt x="34" y="72"/>
                        <a:pt x="51" y="41"/>
                        <a:pt x="74" y="12"/>
                      </a:cubicBezTo>
                      <a:cubicBezTo>
                        <a:pt x="79" y="7"/>
                        <a:pt x="72" y="0"/>
                        <a:pt x="67" y="5"/>
                      </a:cubicBezTo>
                      <a:cubicBezTo>
                        <a:pt x="53" y="17"/>
                        <a:pt x="41" y="28"/>
                        <a:pt x="31" y="43"/>
                      </a:cubicBezTo>
                      <a:cubicBezTo>
                        <a:pt x="20" y="59"/>
                        <a:pt x="12" y="76"/>
                        <a:pt x="2" y="94"/>
                      </a:cubicBezTo>
                      <a:cubicBezTo>
                        <a:pt x="0" y="97"/>
                        <a:pt x="5" y="101"/>
                        <a:pt x="8" y="9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92" name="Freeform 67">
                  <a:extLst>
                    <a:ext uri="{FF2B5EF4-FFF2-40B4-BE49-F238E27FC236}">
                      <a16:creationId xmlns="" xmlns:a16="http://schemas.microsoft.com/office/drawing/2014/main" id="{88EC3E88-0DC8-47F7-9ECC-D664E9F1F4AB}"/>
                    </a:ext>
                  </a:extLst>
                </p:cNvPr>
                <p:cNvSpPr/>
                <p:nvPr/>
              </p:nvSpPr>
              <p:spPr bwMode="auto">
                <a:xfrm>
                  <a:off x="3984626" y="1827213"/>
                  <a:ext cx="87313" cy="65088"/>
                </a:xfrm>
                <a:custGeom>
                  <a:avLst/>
                  <a:gdLst>
                    <a:gd name="T0" fmla="*/ 8 w 85"/>
                    <a:gd name="T1" fmla="*/ 61 h 63"/>
                    <a:gd name="T2" fmla="*/ 23 w 85"/>
                    <a:gd name="T3" fmla="*/ 57 h 63"/>
                    <a:gd name="T4" fmla="*/ 40 w 85"/>
                    <a:gd name="T5" fmla="*/ 47 h 63"/>
                    <a:gd name="T6" fmla="*/ 76 w 85"/>
                    <a:gd name="T7" fmla="*/ 21 h 63"/>
                    <a:gd name="T8" fmla="*/ 67 w 85"/>
                    <a:gd name="T9" fmla="*/ 6 h 63"/>
                    <a:gd name="T10" fmla="*/ 34 w 85"/>
                    <a:gd name="T11" fmla="*/ 26 h 63"/>
                    <a:gd name="T12" fmla="*/ 18 w 85"/>
                    <a:gd name="T13" fmla="*/ 38 h 63"/>
                    <a:gd name="T14" fmla="*/ 3 w 85"/>
                    <a:gd name="T15" fmla="*/ 53 h 63"/>
                    <a:gd name="T16" fmla="*/ 8 w 85"/>
                    <a:gd name="T17" fmla="*/ 61 h 6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85" h="63">
                      <a:moveTo>
                        <a:pt x="8" y="61"/>
                      </a:moveTo>
                      <a:cubicBezTo>
                        <a:pt x="13" y="59"/>
                        <a:pt x="18" y="59"/>
                        <a:pt x="23" y="57"/>
                      </a:cubicBezTo>
                      <a:cubicBezTo>
                        <a:pt x="29" y="54"/>
                        <a:pt x="35" y="50"/>
                        <a:pt x="40" y="47"/>
                      </a:cubicBezTo>
                      <a:cubicBezTo>
                        <a:pt x="53" y="39"/>
                        <a:pt x="64" y="30"/>
                        <a:pt x="76" y="21"/>
                      </a:cubicBezTo>
                      <a:cubicBezTo>
                        <a:pt x="85" y="14"/>
                        <a:pt x="77" y="0"/>
                        <a:pt x="67" y="6"/>
                      </a:cubicBezTo>
                      <a:cubicBezTo>
                        <a:pt x="56" y="12"/>
                        <a:pt x="44" y="18"/>
                        <a:pt x="34" y="26"/>
                      </a:cubicBezTo>
                      <a:cubicBezTo>
                        <a:pt x="28" y="30"/>
                        <a:pt x="23" y="34"/>
                        <a:pt x="18" y="38"/>
                      </a:cubicBezTo>
                      <a:cubicBezTo>
                        <a:pt x="11" y="42"/>
                        <a:pt x="8" y="48"/>
                        <a:pt x="3" y="53"/>
                      </a:cubicBezTo>
                      <a:cubicBezTo>
                        <a:pt x="0" y="57"/>
                        <a:pt x="3" y="63"/>
                        <a:pt x="8" y="6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93" name="Freeform 68">
                  <a:extLst>
                    <a:ext uri="{FF2B5EF4-FFF2-40B4-BE49-F238E27FC236}">
                      <a16:creationId xmlns="" xmlns:a16="http://schemas.microsoft.com/office/drawing/2014/main" id="{727FE61F-1EF3-4CFF-950E-138EBA1F8DD2}"/>
                    </a:ext>
                  </a:extLst>
                </p:cNvPr>
                <p:cNvSpPr/>
                <p:nvPr/>
              </p:nvSpPr>
              <p:spPr bwMode="auto">
                <a:xfrm>
                  <a:off x="4127501" y="1725613"/>
                  <a:ext cx="109538" cy="76200"/>
                </a:xfrm>
                <a:custGeom>
                  <a:avLst/>
                  <a:gdLst>
                    <a:gd name="T0" fmla="*/ 9 w 105"/>
                    <a:gd name="T1" fmla="*/ 71 h 74"/>
                    <a:gd name="T2" fmla="*/ 96 w 105"/>
                    <a:gd name="T3" fmla="*/ 16 h 74"/>
                    <a:gd name="T4" fmla="*/ 89 w 105"/>
                    <a:gd name="T5" fmla="*/ 4 h 74"/>
                    <a:gd name="T6" fmla="*/ 2 w 105"/>
                    <a:gd name="T7" fmla="*/ 66 h 74"/>
                    <a:gd name="T8" fmla="*/ 9 w 105"/>
                    <a:gd name="T9" fmla="*/ 71 h 7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5" h="74">
                      <a:moveTo>
                        <a:pt x="9" y="71"/>
                      </a:moveTo>
                      <a:cubicBezTo>
                        <a:pt x="33" y="47"/>
                        <a:pt x="67" y="33"/>
                        <a:pt x="96" y="16"/>
                      </a:cubicBezTo>
                      <a:cubicBezTo>
                        <a:pt x="105" y="12"/>
                        <a:pt x="97" y="0"/>
                        <a:pt x="89" y="4"/>
                      </a:cubicBezTo>
                      <a:cubicBezTo>
                        <a:pt x="55" y="19"/>
                        <a:pt x="22" y="32"/>
                        <a:pt x="2" y="66"/>
                      </a:cubicBezTo>
                      <a:cubicBezTo>
                        <a:pt x="0" y="70"/>
                        <a:pt x="5" y="74"/>
                        <a:pt x="9" y="7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94" name="Freeform 69">
                  <a:extLst>
                    <a:ext uri="{FF2B5EF4-FFF2-40B4-BE49-F238E27FC236}">
                      <a16:creationId xmlns="" xmlns:a16="http://schemas.microsoft.com/office/drawing/2014/main" id="{0CC78F17-B147-48D5-ADE2-2AAB21B66883}"/>
                    </a:ext>
                  </a:extLst>
                </p:cNvPr>
                <p:cNvSpPr/>
                <p:nvPr/>
              </p:nvSpPr>
              <p:spPr bwMode="auto">
                <a:xfrm>
                  <a:off x="4300538" y="1655763"/>
                  <a:ext cx="87313" cy="47625"/>
                </a:xfrm>
                <a:custGeom>
                  <a:avLst/>
                  <a:gdLst>
                    <a:gd name="T0" fmla="*/ 7 w 84"/>
                    <a:gd name="T1" fmla="*/ 46 h 47"/>
                    <a:gd name="T2" fmla="*/ 80 w 84"/>
                    <a:gd name="T3" fmla="*/ 9 h 47"/>
                    <a:gd name="T4" fmla="*/ 77 w 84"/>
                    <a:gd name="T5" fmla="*/ 3 h 47"/>
                    <a:gd name="T6" fmla="*/ 5 w 84"/>
                    <a:gd name="T7" fmla="*/ 38 h 47"/>
                    <a:gd name="T8" fmla="*/ 7 w 84"/>
                    <a:gd name="T9" fmla="*/ 46 h 4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4" h="47">
                      <a:moveTo>
                        <a:pt x="7" y="46"/>
                      </a:moveTo>
                      <a:cubicBezTo>
                        <a:pt x="36" y="41"/>
                        <a:pt x="58" y="26"/>
                        <a:pt x="80" y="9"/>
                      </a:cubicBezTo>
                      <a:cubicBezTo>
                        <a:pt x="84" y="6"/>
                        <a:pt x="81" y="0"/>
                        <a:pt x="77" y="3"/>
                      </a:cubicBezTo>
                      <a:cubicBezTo>
                        <a:pt x="54" y="16"/>
                        <a:pt x="30" y="29"/>
                        <a:pt x="5" y="38"/>
                      </a:cubicBezTo>
                      <a:cubicBezTo>
                        <a:pt x="0" y="40"/>
                        <a:pt x="2" y="47"/>
                        <a:pt x="7" y="4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95" name="Freeform 70">
                  <a:extLst>
                    <a:ext uri="{FF2B5EF4-FFF2-40B4-BE49-F238E27FC236}">
                      <a16:creationId xmlns="" xmlns:a16="http://schemas.microsoft.com/office/drawing/2014/main" id="{092C0303-A9CA-4A61-9DF4-2D557394D2DF}"/>
                    </a:ext>
                  </a:extLst>
                </p:cNvPr>
                <p:cNvSpPr/>
                <p:nvPr/>
              </p:nvSpPr>
              <p:spPr bwMode="auto">
                <a:xfrm>
                  <a:off x="4451351" y="1609726"/>
                  <a:ext cx="103188" cy="31750"/>
                </a:xfrm>
                <a:custGeom>
                  <a:avLst/>
                  <a:gdLst>
                    <a:gd name="T0" fmla="*/ 4 w 100"/>
                    <a:gd name="T1" fmla="*/ 25 h 31"/>
                    <a:gd name="T2" fmla="*/ 95 w 100"/>
                    <a:gd name="T3" fmla="*/ 11 h 31"/>
                    <a:gd name="T4" fmla="*/ 92 w 100"/>
                    <a:gd name="T5" fmla="*/ 1 h 31"/>
                    <a:gd name="T6" fmla="*/ 4 w 100"/>
                    <a:gd name="T7" fmla="*/ 17 h 31"/>
                    <a:gd name="T8" fmla="*/ 4 w 100"/>
                    <a:gd name="T9" fmla="*/ 25 h 3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0" h="31">
                      <a:moveTo>
                        <a:pt x="4" y="25"/>
                      </a:moveTo>
                      <a:cubicBezTo>
                        <a:pt x="34" y="31"/>
                        <a:pt x="67" y="23"/>
                        <a:pt x="95" y="11"/>
                      </a:cubicBezTo>
                      <a:cubicBezTo>
                        <a:pt x="100" y="9"/>
                        <a:pt x="97" y="0"/>
                        <a:pt x="92" y="1"/>
                      </a:cubicBezTo>
                      <a:cubicBezTo>
                        <a:pt x="63" y="3"/>
                        <a:pt x="32" y="9"/>
                        <a:pt x="4" y="17"/>
                      </a:cubicBezTo>
                      <a:cubicBezTo>
                        <a:pt x="0" y="18"/>
                        <a:pt x="0" y="24"/>
                        <a:pt x="4" y="2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96" name="Freeform 71">
                  <a:extLst>
                    <a:ext uri="{FF2B5EF4-FFF2-40B4-BE49-F238E27FC236}">
                      <a16:creationId xmlns="" xmlns:a16="http://schemas.microsoft.com/office/drawing/2014/main" id="{E2E3840E-B749-4F33-9B8F-DAB926778159}"/>
                    </a:ext>
                  </a:extLst>
                </p:cNvPr>
                <p:cNvSpPr/>
                <p:nvPr/>
              </p:nvSpPr>
              <p:spPr bwMode="auto">
                <a:xfrm>
                  <a:off x="4638676" y="1628776"/>
                  <a:ext cx="109538" cy="19050"/>
                </a:xfrm>
                <a:custGeom>
                  <a:avLst/>
                  <a:gdLst>
                    <a:gd name="T0" fmla="*/ 4 w 105"/>
                    <a:gd name="T1" fmla="*/ 13 h 18"/>
                    <a:gd name="T2" fmla="*/ 99 w 105"/>
                    <a:gd name="T3" fmla="*/ 14 h 18"/>
                    <a:gd name="T4" fmla="*/ 99 w 105"/>
                    <a:gd name="T5" fmla="*/ 4 h 18"/>
                    <a:gd name="T6" fmla="*/ 4 w 105"/>
                    <a:gd name="T7" fmla="*/ 5 h 18"/>
                    <a:gd name="T8" fmla="*/ 4 w 105"/>
                    <a:gd name="T9" fmla="*/ 13 h 1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5" h="18">
                      <a:moveTo>
                        <a:pt x="4" y="13"/>
                      </a:moveTo>
                      <a:cubicBezTo>
                        <a:pt x="35" y="18"/>
                        <a:pt x="67" y="17"/>
                        <a:pt x="99" y="14"/>
                      </a:cubicBezTo>
                      <a:cubicBezTo>
                        <a:pt x="105" y="13"/>
                        <a:pt x="105" y="5"/>
                        <a:pt x="99" y="4"/>
                      </a:cubicBezTo>
                      <a:cubicBezTo>
                        <a:pt x="67" y="1"/>
                        <a:pt x="35" y="0"/>
                        <a:pt x="4" y="5"/>
                      </a:cubicBezTo>
                      <a:cubicBezTo>
                        <a:pt x="0" y="6"/>
                        <a:pt x="0" y="12"/>
                        <a:pt x="4" y="1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97" name="Freeform 72">
                  <a:extLst>
                    <a:ext uri="{FF2B5EF4-FFF2-40B4-BE49-F238E27FC236}">
                      <a16:creationId xmlns="" xmlns:a16="http://schemas.microsoft.com/office/drawing/2014/main" id="{6D33B346-6B13-49B8-ADDA-31C2BC1A2388}"/>
                    </a:ext>
                  </a:extLst>
                </p:cNvPr>
                <p:cNvSpPr/>
                <p:nvPr/>
              </p:nvSpPr>
              <p:spPr bwMode="auto">
                <a:xfrm>
                  <a:off x="4851401" y="1643063"/>
                  <a:ext cx="68263" cy="30163"/>
                </a:xfrm>
                <a:custGeom>
                  <a:avLst/>
                  <a:gdLst>
                    <a:gd name="T0" fmla="*/ 2 w 65"/>
                    <a:gd name="T1" fmla="*/ 4 h 28"/>
                    <a:gd name="T2" fmla="*/ 59 w 65"/>
                    <a:gd name="T3" fmla="*/ 27 h 28"/>
                    <a:gd name="T4" fmla="*/ 62 w 65"/>
                    <a:gd name="T5" fmla="*/ 21 h 28"/>
                    <a:gd name="T6" fmla="*/ 3 w 65"/>
                    <a:gd name="T7" fmla="*/ 1 h 28"/>
                    <a:gd name="T8" fmla="*/ 2 w 65"/>
                    <a:gd name="T9" fmla="*/ 4 h 2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65" h="28">
                      <a:moveTo>
                        <a:pt x="2" y="4"/>
                      </a:moveTo>
                      <a:cubicBezTo>
                        <a:pt x="19" y="15"/>
                        <a:pt x="40" y="22"/>
                        <a:pt x="59" y="27"/>
                      </a:cubicBezTo>
                      <a:cubicBezTo>
                        <a:pt x="63" y="28"/>
                        <a:pt x="65" y="23"/>
                        <a:pt x="62" y="21"/>
                      </a:cubicBezTo>
                      <a:cubicBezTo>
                        <a:pt x="43" y="13"/>
                        <a:pt x="23" y="7"/>
                        <a:pt x="3" y="1"/>
                      </a:cubicBezTo>
                      <a:cubicBezTo>
                        <a:pt x="1" y="0"/>
                        <a:pt x="0" y="3"/>
                        <a:pt x="2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98" name="Freeform 73">
                  <a:extLst>
                    <a:ext uri="{FF2B5EF4-FFF2-40B4-BE49-F238E27FC236}">
                      <a16:creationId xmlns="" xmlns:a16="http://schemas.microsoft.com/office/drawing/2014/main" id="{0FCB5350-3E26-4F8F-822B-C058391A60CB}"/>
                    </a:ext>
                  </a:extLst>
                </p:cNvPr>
                <p:cNvSpPr/>
                <p:nvPr/>
              </p:nvSpPr>
              <p:spPr bwMode="auto">
                <a:xfrm>
                  <a:off x="5008563" y="1714501"/>
                  <a:ext cx="71438" cy="33338"/>
                </a:xfrm>
                <a:custGeom>
                  <a:avLst/>
                  <a:gdLst>
                    <a:gd name="T0" fmla="*/ 3 w 68"/>
                    <a:gd name="T1" fmla="*/ 10 h 33"/>
                    <a:gd name="T2" fmla="*/ 59 w 68"/>
                    <a:gd name="T3" fmla="*/ 32 h 33"/>
                    <a:gd name="T4" fmla="*/ 64 w 68"/>
                    <a:gd name="T5" fmla="*/ 26 h 33"/>
                    <a:gd name="T6" fmla="*/ 3 w 68"/>
                    <a:gd name="T7" fmla="*/ 4 h 33"/>
                    <a:gd name="T8" fmla="*/ 3 w 68"/>
                    <a:gd name="T9" fmla="*/ 10 h 3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68" h="33">
                      <a:moveTo>
                        <a:pt x="3" y="10"/>
                      </a:moveTo>
                      <a:cubicBezTo>
                        <a:pt x="23" y="14"/>
                        <a:pt x="40" y="23"/>
                        <a:pt x="59" y="32"/>
                      </a:cubicBezTo>
                      <a:cubicBezTo>
                        <a:pt x="63" y="33"/>
                        <a:pt x="68" y="29"/>
                        <a:pt x="64" y="26"/>
                      </a:cubicBezTo>
                      <a:cubicBezTo>
                        <a:pt x="46" y="10"/>
                        <a:pt x="26" y="0"/>
                        <a:pt x="3" y="4"/>
                      </a:cubicBezTo>
                      <a:cubicBezTo>
                        <a:pt x="0" y="4"/>
                        <a:pt x="0" y="9"/>
                        <a:pt x="3" y="1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99" name="Freeform 74">
                  <a:extLst>
                    <a:ext uri="{FF2B5EF4-FFF2-40B4-BE49-F238E27FC236}">
                      <a16:creationId xmlns="" xmlns:a16="http://schemas.microsoft.com/office/drawing/2014/main" id="{33B22136-E893-448D-A4F1-228546CD65F3}"/>
                    </a:ext>
                  </a:extLst>
                </p:cNvPr>
                <p:cNvSpPr/>
                <p:nvPr/>
              </p:nvSpPr>
              <p:spPr bwMode="auto">
                <a:xfrm>
                  <a:off x="5149851" y="1784351"/>
                  <a:ext cx="85725" cy="47625"/>
                </a:xfrm>
                <a:custGeom>
                  <a:avLst/>
                  <a:gdLst>
                    <a:gd name="T0" fmla="*/ 3 w 83"/>
                    <a:gd name="T1" fmla="*/ 6 h 46"/>
                    <a:gd name="T2" fmla="*/ 75 w 83"/>
                    <a:gd name="T3" fmla="*/ 43 h 46"/>
                    <a:gd name="T4" fmla="*/ 79 w 83"/>
                    <a:gd name="T5" fmla="*/ 37 h 46"/>
                    <a:gd name="T6" fmla="*/ 6 w 83"/>
                    <a:gd name="T7" fmla="*/ 1 h 46"/>
                    <a:gd name="T8" fmla="*/ 3 w 83"/>
                    <a:gd name="T9" fmla="*/ 6 h 4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3" h="46">
                      <a:moveTo>
                        <a:pt x="3" y="6"/>
                      </a:moveTo>
                      <a:cubicBezTo>
                        <a:pt x="28" y="18"/>
                        <a:pt x="52" y="30"/>
                        <a:pt x="75" y="43"/>
                      </a:cubicBezTo>
                      <a:cubicBezTo>
                        <a:pt x="80" y="46"/>
                        <a:pt x="83" y="39"/>
                        <a:pt x="79" y="37"/>
                      </a:cubicBezTo>
                      <a:cubicBezTo>
                        <a:pt x="57" y="20"/>
                        <a:pt x="33" y="7"/>
                        <a:pt x="6" y="1"/>
                      </a:cubicBezTo>
                      <a:cubicBezTo>
                        <a:pt x="2" y="0"/>
                        <a:pt x="0" y="5"/>
                        <a:pt x="3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00" name="Freeform 75">
                  <a:extLst>
                    <a:ext uri="{FF2B5EF4-FFF2-40B4-BE49-F238E27FC236}">
                      <a16:creationId xmlns="" xmlns:a16="http://schemas.microsoft.com/office/drawing/2014/main" id="{D909AA22-AD8D-47E6-8FCF-64C26CB58D2B}"/>
                    </a:ext>
                  </a:extLst>
                </p:cNvPr>
                <p:cNvSpPr/>
                <p:nvPr/>
              </p:nvSpPr>
              <p:spPr bwMode="auto">
                <a:xfrm>
                  <a:off x="5305426" y="1847851"/>
                  <a:ext cx="66675" cy="61913"/>
                </a:xfrm>
                <a:custGeom>
                  <a:avLst/>
                  <a:gdLst>
                    <a:gd name="T0" fmla="*/ 5 w 65"/>
                    <a:gd name="T1" fmla="*/ 12 h 59"/>
                    <a:gd name="T2" fmla="*/ 55 w 65"/>
                    <a:gd name="T3" fmla="*/ 55 h 59"/>
                    <a:gd name="T4" fmla="*/ 62 w 65"/>
                    <a:gd name="T5" fmla="*/ 49 h 59"/>
                    <a:gd name="T6" fmla="*/ 42 w 65"/>
                    <a:gd name="T7" fmla="*/ 23 h 59"/>
                    <a:gd name="T8" fmla="*/ 10 w 65"/>
                    <a:gd name="T9" fmla="*/ 4 h 59"/>
                    <a:gd name="T10" fmla="*/ 5 w 65"/>
                    <a:gd name="T11" fmla="*/ 12 h 5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65" h="59">
                      <a:moveTo>
                        <a:pt x="5" y="12"/>
                      </a:moveTo>
                      <a:cubicBezTo>
                        <a:pt x="23" y="25"/>
                        <a:pt x="42" y="37"/>
                        <a:pt x="55" y="55"/>
                      </a:cubicBezTo>
                      <a:cubicBezTo>
                        <a:pt x="58" y="59"/>
                        <a:pt x="65" y="53"/>
                        <a:pt x="62" y="49"/>
                      </a:cubicBezTo>
                      <a:cubicBezTo>
                        <a:pt x="57" y="39"/>
                        <a:pt x="50" y="31"/>
                        <a:pt x="42" y="23"/>
                      </a:cubicBezTo>
                      <a:cubicBezTo>
                        <a:pt x="33" y="15"/>
                        <a:pt x="21" y="9"/>
                        <a:pt x="10" y="4"/>
                      </a:cubicBezTo>
                      <a:cubicBezTo>
                        <a:pt x="5" y="0"/>
                        <a:pt x="0" y="8"/>
                        <a:pt x="5" y="12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01" name="Freeform 76">
                  <a:extLst>
                    <a:ext uri="{FF2B5EF4-FFF2-40B4-BE49-F238E27FC236}">
                      <a16:creationId xmlns="" xmlns:a16="http://schemas.microsoft.com/office/drawing/2014/main" id="{9C7E1E9C-3B65-4066-802F-6F955D7C7E6C}"/>
                    </a:ext>
                  </a:extLst>
                </p:cNvPr>
                <p:cNvSpPr/>
                <p:nvPr/>
              </p:nvSpPr>
              <p:spPr bwMode="auto">
                <a:xfrm>
                  <a:off x="5380038" y="1765301"/>
                  <a:ext cx="30163" cy="87313"/>
                </a:xfrm>
                <a:custGeom>
                  <a:avLst/>
                  <a:gdLst>
                    <a:gd name="T0" fmla="*/ 10 w 28"/>
                    <a:gd name="T1" fmla="*/ 81 h 84"/>
                    <a:gd name="T2" fmla="*/ 27 w 28"/>
                    <a:gd name="T3" fmla="*/ 10 h 84"/>
                    <a:gd name="T4" fmla="*/ 17 w 28"/>
                    <a:gd name="T5" fmla="*/ 6 h 84"/>
                    <a:gd name="T6" fmla="*/ 4 w 28"/>
                    <a:gd name="T7" fmla="*/ 81 h 84"/>
                    <a:gd name="T8" fmla="*/ 10 w 28"/>
                    <a:gd name="T9" fmla="*/ 81 h 8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8" h="84">
                      <a:moveTo>
                        <a:pt x="10" y="81"/>
                      </a:moveTo>
                      <a:cubicBezTo>
                        <a:pt x="15" y="57"/>
                        <a:pt x="22" y="34"/>
                        <a:pt x="27" y="10"/>
                      </a:cubicBezTo>
                      <a:cubicBezTo>
                        <a:pt x="28" y="4"/>
                        <a:pt x="20" y="0"/>
                        <a:pt x="17" y="6"/>
                      </a:cubicBezTo>
                      <a:cubicBezTo>
                        <a:pt x="6" y="29"/>
                        <a:pt x="0" y="55"/>
                        <a:pt x="4" y="81"/>
                      </a:cubicBezTo>
                      <a:cubicBezTo>
                        <a:pt x="5" y="84"/>
                        <a:pt x="10" y="84"/>
                        <a:pt x="10" y="8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02" name="Freeform 77">
                  <a:extLst>
                    <a:ext uri="{FF2B5EF4-FFF2-40B4-BE49-F238E27FC236}">
                      <a16:creationId xmlns="" xmlns:a16="http://schemas.microsoft.com/office/drawing/2014/main" id="{1317837A-0F99-4001-B1AC-5419250C6DF8}"/>
                    </a:ext>
                  </a:extLst>
                </p:cNvPr>
                <p:cNvSpPr/>
                <p:nvPr/>
              </p:nvSpPr>
              <p:spPr bwMode="auto">
                <a:xfrm>
                  <a:off x="5451476" y="1625601"/>
                  <a:ext cx="39688" cy="63500"/>
                </a:xfrm>
                <a:custGeom>
                  <a:avLst/>
                  <a:gdLst>
                    <a:gd name="T0" fmla="*/ 7 w 39"/>
                    <a:gd name="T1" fmla="*/ 58 h 62"/>
                    <a:gd name="T2" fmla="*/ 38 w 39"/>
                    <a:gd name="T3" fmla="*/ 7 h 62"/>
                    <a:gd name="T4" fmla="*/ 29 w 39"/>
                    <a:gd name="T5" fmla="*/ 3 h 62"/>
                    <a:gd name="T6" fmla="*/ 13 w 39"/>
                    <a:gd name="T7" fmla="*/ 25 h 62"/>
                    <a:gd name="T8" fmla="*/ 1 w 39"/>
                    <a:gd name="T9" fmla="*/ 56 h 62"/>
                    <a:gd name="T10" fmla="*/ 7 w 39"/>
                    <a:gd name="T11" fmla="*/ 58 h 6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39" h="62">
                      <a:moveTo>
                        <a:pt x="7" y="58"/>
                      </a:moveTo>
                      <a:cubicBezTo>
                        <a:pt x="16" y="40"/>
                        <a:pt x="30" y="26"/>
                        <a:pt x="38" y="7"/>
                      </a:cubicBezTo>
                      <a:cubicBezTo>
                        <a:pt x="39" y="2"/>
                        <a:pt x="32" y="0"/>
                        <a:pt x="29" y="3"/>
                      </a:cubicBezTo>
                      <a:cubicBezTo>
                        <a:pt x="24" y="11"/>
                        <a:pt x="18" y="18"/>
                        <a:pt x="13" y="25"/>
                      </a:cubicBezTo>
                      <a:cubicBezTo>
                        <a:pt x="7" y="34"/>
                        <a:pt x="4" y="45"/>
                        <a:pt x="1" y="56"/>
                      </a:cubicBezTo>
                      <a:cubicBezTo>
                        <a:pt x="0" y="59"/>
                        <a:pt x="5" y="62"/>
                        <a:pt x="7" y="5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03" name="Freeform 78">
                  <a:extLst>
                    <a:ext uri="{FF2B5EF4-FFF2-40B4-BE49-F238E27FC236}">
                      <a16:creationId xmlns="" xmlns:a16="http://schemas.microsoft.com/office/drawing/2014/main" id="{A418E24D-F8DE-44FC-8D94-91D3EB1DCFAD}"/>
                    </a:ext>
                  </a:extLst>
                </p:cNvPr>
                <p:cNvSpPr/>
                <p:nvPr/>
              </p:nvSpPr>
              <p:spPr bwMode="auto">
                <a:xfrm>
                  <a:off x="5540376" y="1449388"/>
                  <a:ext cx="88900" cy="112713"/>
                </a:xfrm>
                <a:custGeom>
                  <a:avLst/>
                  <a:gdLst>
                    <a:gd name="T0" fmla="*/ 8 w 86"/>
                    <a:gd name="T1" fmla="*/ 105 h 108"/>
                    <a:gd name="T2" fmla="*/ 81 w 86"/>
                    <a:gd name="T3" fmla="*/ 12 h 108"/>
                    <a:gd name="T4" fmla="*/ 75 w 86"/>
                    <a:gd name="T5" fmla="*/ 4 h 108"/>
                    <a:gd name="T6" fmla="*/ 1 w 86"/>
                    <a:gd name="T7" fmla="*/ 101 h 108"/>
                    <a:gd name="T8" fmla="*/ 8 w 86"/>
                    <a:gd name="T9" fmla="*/ 105 h 10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6" h="108">
                      <a:moveTo>
                        <a:pt x="8" y="105"/>
                      </a:moveTo>
                      <a:cubicBezTo>
                        <a:pt x="34" y="75"/>
                        <a:pt x="53" y="41"/>
                        <a:pt x="81" y="12"/>
                      </a:cubicBezTo>
                      <a:cubicBezTo>
                        <a:pt x="86" y="8"/>
                        <a:pt x="80" y="0"/>
                        <a:pt x="75" y="4"/>
                      </a:cubicBezTo>
                      <a:cubicBezTo>
                        <a:pt x="39" y="25"/>
                        <a:pt x="16" y="63"/>
                        <a:pt x="1" y="101"/>
                      </a:cubicBezTo>
                      <a:cubicBezTo>
                        <a:pt x="0" y="105"/>
                        <a:pt x="5" y="108"/>
                        <a:pt x="8" y="10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04" name="Freeform 79">
                  <a:extLst>
                    <a:ext uri="{FF2B5EF4-FFF2-40B4-BE49-F238E27FC236}">
                      <a16:creationId xmlns="" xmlns:a16="http://schemas.microsoft.com/office/drawing/2014/main" id="{08CC5617-2940-4195-9B1A-7E16960335A8}"/>
                    </a:ext>
                  </a:extLst>
                </p:cNvPr>
                <p:cNvSpPr/>
                <p:nvPr/>
              </p:nvSpPr>
              <p:spPr bwMode="auto">
                <a:xfrm>
                  <a:off x="5675313" y="1382713"/>
                  <a:ext cx="88900" cy="57150"/>
                </a:xfrm>
                <a:custGeom>
                  <a:avLst/>
                  <a:gdLst>
                    <a:gd name="T0" fmla="*/ 7 w 86"/>
                    <a:gd name="T1" fmla="*/ 53 h 55"/>
                    <a:gd name="T2" fmla="*/ 79 w 86"/>
                    <a:gd name="T3" fmla="*/ 13 h 55"/>
                    <a:gd name="T4" fmla="*/ 76 w 86"/>
                    <a:gd name="T5" fmla="*/ 2 h 55"/>
                    <a:gd name="T6" fmla="*/ 3 w 86"/>
                    <a:gd name="T7" fmla="*/ 48 h 55"/>
                    <a:gd name="T8" fmla="*/ 7 w 86"/>
                    <a:gd name="T9" fmla="*/ 53 h 5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6" h="55">
                      <a:moveTo>
                        <a:pt x="7" y="53"/>
                      </a:moveTo>
                      <a:cubicBezTo>
                        <a:pt x="32" y="43"/>
                        <a:pt x="53" y="22"/>
                        <a:pt x="79" y="13"/>
                      </a:cubicBezTo>
                      <a:cubicBezTo>
                        <a:pt x="86" y="10"/>
                        <a:pt x="83" y="0"/>
                        <a:pt x="76" y="2"/>
                      </a:cubicBezTo>
                      <a:cubicBezTo>
                        <a:pt x="46" y="8"/>
                        <a:pt x="24" y="27"/>
                        <a:pt x="3" y="48"/>
                      </a:cubicBezTo>
                      <a:cubicBezTo>
                        <a:pt x="0" y="51"/>
                        <a:pt x="4" y="55"/>
                        <a:pt x="7" y="5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05" name="Freeform 80">
                  <a:extLst>
                    <a:ext uri="{FF2B5EF4-FFF2-40B4-BE49-F238E27FC236}">
                      <a16:creationId xmlns="" xmlns:a16="http://schemas.microsoft.com/office/drawing/2014/main" id="{DBB2C5BA-07CF-4786-9AE7-3D303CDD6CB2}"/>
                    </a:ext>
                  </a:extLst>
                </p:cNvPr>
                <p:cNvSpPr/>
                <p:nvPr/>
              </p:nvSpPr>
              <p:spPr bwMode="auto">
                <a:xfrm>
                  <a:off x="5895976" y="1304926"/>
                  <a:ext cx="57150" cy="28575"/>
                </a:xfrm>
                <a:custGeom>
                  <a:avLst/>
                  <a:gdLst>
                    <a:gd name="T0" fmla="*/ 4 w 56"/>
                    <a:gd name="T1" fmla="*/ 26 h 27"/>
                    <a:gd name="T2" fmla="*/ 55 w 56"/>
                    <a:gd name="T3" fmla="*/ 4 h 27"/>
                    <a:gd name="T4" fmla="*/ 53 w 56"/>
                    <a:gd name="T5" fmla="*/ 2 h 27"/>
                    <a:gd name="T6" fmla="*/ 2 w 56"/>
                    <a:gd name="T7" fmla="*/ 23 h 27"/>
                    <a:gd name="T8" fmla="*/ 4 w 56"/>
                    <a:gd name="T9" fmla="*/ 26 h 2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6" h="27">
                      <a:moveTo>
                        <a:pt x="4" y="26"/>
                      </a:moveTo>
                      <a:cubicBezTo>
                        <a:pt x="21" y="18"/>
                        <a:pt x="41" y="18"/>
                        <a:pt x="55" y="4"/>
                      </a:cubicBezTo>
                      <a:cubicBezTo>
                        <a:pt x="56" y="2"/>
                        <a:pt x="54" y="0"/>
                        <a:pt x="53" y="2"/>
                      </a:cubicBezTo>
                      <a:cubicBezTo>
                        <a:pt x="38" y="14"/>
                        <a:pt x="19" y="15"/>
                        <a:pt x="2" y="23"/>
                      </a:cubicBezTo>
                      <a:cubicBezTo>
                        <a:pt x="0" y="24"/>
                        <a:pt x="2" y="27"/>
                        <a:pt x="4" y="2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06" name="Freeform 81">
                  <a:extLst>
                    <a:ext uri="{FF2B5EF4-FFF2-40B4-BE49-F238E27FC236}">
                      <a16:creationId xmlns="" xmlns:a16="http://schemas.microsoft.com/office/drawing/2014/main" id="{6F1FB5D3-9525-4605-A64A-77CC4255E1D8}"/>
                    </a:ext>
                  </a:extLst>
                </p:cNvPr>
                <p:cNvSpPr/>
                <p:nvPr/>
              </p:nvSpPr>
              <p:spPr bwMode="auto">
                <a:xfrm>
                  <a:off x="6059488" y="1247776"/>
                  <a:ext cx="125413" cy="41275"/>
                </a:xfrm>
                <a:custGeom>
                  <a:avLst/>
                  <a:gdLst>
                    <a:gd name="T0" fmla="*/ 6 w 121"/>
                    <a:gd name="T1" fmla="*/ 38 h 40"/>
                    <a:gd name="T2" fmla="*/ 115 w 121"/>
                    <a:gd name="T3" fmla="*/ 13 h 40"/>
                    <a:gd name="T4" fmla="*/ 113 w 121"/>
                    <a:gd name="T5" fmla="*/ 0 h 40"/>
                    <a:gd name="T6" fmla="*/ 3 w 121"/>
                    <a:gd name="T7" fmla="*/ 34 h 40"/>
                    <a:gd name="T8" fmla="*/ 6 w 121"/>
                    <a:gd name="T9" fmla="*/ 38 h 4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21" h="40">
                      <a:moveTo>
                        <a:pt x="6" y="38"/>
                      </a:moveTo>
                      <a:cubicBezTo>
                        <a:pt x="40" y="23"/>
                        <a:pt x="79" y="25"/>
                        <a:pt x="115" y="13"/>
                      </a:cubicBezTo>
                      <a:cubicBezTo>
                        <a:pt x="121" y="11"/>
                        <a:pt x="121" y="0"/>
                        <a:pt x="113" y="0"/>
                      </a:cubicBezTo>
                      <a:cubicBezTo>
                        <a:pt x="72" y="3"/>
                        <a:pt x="37" y="11"/>
                        <a:pt x="3" y="34"/>
                      </a:cubicBezTo>
                      <a:cubicBezTo>
                        <a:pt x="0" y="36"/>
                        <a:pt x="3" y="40"/>
                        <a:pt x="6" y="3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07" name="Freeform 82">
                  <a:extLst>
                    <a:ext uri="{FF2B5EF4-FFF2-40B4-BE49-F238E27FC236}">
                      <a16:creationId xmlns="" xmlns:a16="http://schemas.microsoft.com/office/drawing/2014/main" id="{025C32E8-9426-4A96-8BFB-A970BF38B61E}"/>
                    </a:ext>
                  </a:extLst>
                </p:cNvPr>
                <p:cNvSpPr/>
                <p:nvPr/>
              </p:nvSpPr>
              <p:spPr bwMode="auto">
                <a:xfrm>
                  <a:off x="6319838" y="1225551"/>
                  <a:ext cx="120650" cy="30163"/>
                </a:xfrm>
                <a:custGeom>
                  <a:avLst/>
                  <a:gdLst>
                    <a:gd name="T0" fmla="*/ 8 w 116"/>
                    <a:gd name="T1" fmla="*/ 25 h 28"/>
                    <a:gd name="T2" fmla="*/ 108 w 116"/>
                    <a:gd name="T3" fmla="*/ 27 h 28"/>
                    <a:gd name="T4" fmla="*/ 110 w 116"/>
                    <a:gd name="T5" fmla="*/ 15 h 28"/>
                    <a:gd name="T6" fmla="*/ 4 w 116"/>
                    <a:gd name="T7" fmla="*/ 17 h 28"/>
                    <a:gd name="T8" fmla="*/ 8 w 116"/>
                    <a:gd name="T9" fmla="*/ 25 h 2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6" h="28">
                      <a:moveTo>
                        <a:pt x="8" y="25"/>
                      </a:moveTo>
                      <a:cubicBezTo>
                        <a:pt x="41" y="16"/>
                        <a:pt x="74" y="23"/>
                        <a:pt x="108" y="27"/>
                      </a:cubicBezTo>
                      <a:cubicBezTo>
                        <a:pt x="115" y="28"/>
                        <a:pt x="116" y="17"/>
                        <a:pt x="110" y="15"/>
                      </a:cubicBezTo>
                      <a:cubicBezTo>
                        <a:pt x="72" y="4"/>
                        <a:pt x="40" y="0"/>
                        <a:pt x="4" y="17"/>
                      </a:cubicBezTo>
                      <a:cubicBezTo>
                        <a:pt x="0" y="19"/>
                        <a:pt x="3" y="26"/>
                        <a:pt x="8" y="2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08" name="Freeform 83">
                  <a:extLst>
                    <a:ext uri="{FF2B5EF4-FFF2-40B4-BE49-F238E27FC236}">
                      <a16:creationId xmlns="" xmlns:a16="http://schemas.microsoft.com/office/drawing/2014/main" id="{10D58B64-B393-46DF-9CBC-27908868F37B}"/>
                    </a:ext>
                  </a:extLst>
                </p:cNvPr>
                <p:cNvSpPr/>
                <p:nvPr/>
              </p:nvSpPr>
              <p:spPr bwMode="auto">
                <a:xfrm>
                  <a:off x="6584951" y="1241426"/>
                  <a:ext cx="109538" cy="19050"/>
                </a:xfrm>
                <a:custGeom>
                  <a:avLst/>
                  <a:gdLst>
                    <a:gd name="T0" fmla="*/ 5 w 106"/>
                    <a:gd name="T1" fmla="*/ 9 h 18"/>
                    <a:gd name="T2" fmla="*/ 98 w 106"/>
                    <a:gd name="T3" fmla="*/ 17 h 18"/>
                    <a:gd name="T4" fmla="*/ 100 w 106"/>
                    <a:gd name="T5" fmla="*/ 9 h 18"/>
                    <a:gd name="T6" fmla="*/ 5 w 106"/>
                    <a:gd name="T7" fmla="*/ 2 h 18"/>
                    <a:gd name="T8" fmla="*/ 5 w 106"/>
                    <a:gd name="T9" fmla="*/ 9 h 1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6" h="18">
                      <a:moveTo>
                        <a:pt x="5" y="9"/>
                      </a:moveTo>
                      <a:cubicBezTo>
                        <a:pt x="35" y="11"/>
                        <a:pt x="68" y="12"/>
                        <a:pt x="98" y="17"/>
                      </a:cubicBezTo>
                      <a:cubicBezTo>
                        <a:pt x="103" y="18"/>
                        <a:pt x="106" y="10"/>
                        <a:pt x="100" y="9"/>
                      </a:cubicBezTo>
                      <a:cubicBezTo>
                        <a:pt x="68" y="0"/>
                        <a:pt x="38" y="1"/>
                        <a:pt x="5" y="2"/>
                      </a:cubicBezTo>
                      <a:cubicBezTo>
                        <a:pt x="0" y="2"/>
                        <a:pt x="0" y="9"/>
                        <a:pt x="5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09" name="Freeform 84">
                  <a:extLst>
                    <a:ext uri="{FF2B5EF4-FFF2-40B4-BE49-F238E27FC236}">
                      <a16:creationId xmlns="" xmlns:a16="http://schemas.microsoft.com/office/drawing/2014/main" id="{69E6EE21-34C1-4A7B-857B-B6EF1B5D61E0}"/>
                    </a:ext>
                  </a:extLst>
                </p:cNvPr>
                <p:cNvSpPr/>
                <p:nvPr/>
              </p:nvSpPr>
              <p:spPr bwMode="auto">
                <a:xfrm>
                  <a:off x="6799263" y="1285876"/>
                  <a:ext cx="117475" cy="47625"/>
                </a:xfrm>
                <a:custGeom>
                  <a:avLst/>
                  <a:gdLst>
                    <a:gd name="T0" fmla="*/ 5 w 112"/>
                    <a:gd name="T1" fmla="*/ 11 h 45"/>
                    <a:gd name="T2" fmla="*/ 100 w 112"/>
                    <a:gd name="T3" fmla="*/ 42 h 45"/>
                    <a:gd name="T4" fmla="*/ 105 w 112"/>
                    <a:gd name="T5" fmla="*/ 29 h 45"/>
                    <a:gd name="T6" fmla="*/ 8 w 112"/>
                    <a:gd name="T7" fmla="*/ 1 h 45"/>
                    <a:gd name="T8" fmla="*/ 5 w 112"/>
                    <a:gd name="T9" fmla="*/ 11 h 4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2" h="45">
                      <a:moveTo>
                        <a:pt x="5" y="11"/>
                      </a:moveTo>
                      <a:cubicBezTo>
                        <a:pt x="35" y="25"/>
                        <a:pt x="69" y="29"/>
                        <a:pt x="100" y="42"/>
                      </a:cubicBezTo>
                      <a:cubicBezTo>
                        <a:pt x="107" y="45"/>
                        <a:pt x="112" y="33"/>
                        <a:pt x="105" y="29"/>
                      </a:cubicBezTo>
                      <a:cubicBezTo>
                        <a:pt x="76" y="13"/>
                        <a:pt x="41" y="2"/>
                        <a:pt x="8" y="1"/>
                      </a:cubicBezTo>
                      <a:cubicBezTo>
                        <a:pt x="2" y="0"/>
                        <a:pt x="0" y="9"/>
                        <a:pt x="5" y="1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10" name="Freeform 85">
                  <a:extLst>
                    <a:ext uri="{FF2B5EF4-FFF2-40B4-BE49-F238E27FC236}">
                      <a16:creationId xmlns="" xmlns:a16="http://schemas.microsoft.com/office/drawing/2014/main" id="{E67F3BEB-A6BA-4A1A-B0C2-F537BD189CC8}"/>
                    </a:ext>
                  </a:extLst>
                </p:cNvPr>
                <p:cNvSpPr/>
                <p:nvPr/>
              </p:nvSpPr>
              <p:spPr bwMode="auto">
                <a:xfrm>
                  <a:off x="6962776" y="1343026"/>
                  <a:ext cx="122238" cy="44450"/>
                </a:xfrm>
                <a:custGeom>
                  <a:avLst/>
                  <a:gdLst>
                    <a:gd name="T0" fmla="*/ 3 w 117"/>
                    <a:gd name="T1" fmla="*/ 4 h 43"/>
                    <a:gd name="T2" fmla="*/ 109 w 117"/>
                    <a:gd name="T3" fmla="*/ 41 h 43"/>
                    <a:gd name="T4" fmla="*/ 113 w 117"/>
                    <a:gd name="T5" fmla="*/ 35 h 43"/>
                    <a:gd name="T6" fmla="*/ 3 w 117"/>
                    <a:gd name="T7" fmla="*/ 0 h 43"/>
                    <a:gd name="T8" fmla="*/ 3 w 117"/>
                    <a:gd name="T9" fmla="*/ 4 h 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7" h="43">
                      <a:moveTo>
                        <a:pt x="3" y="4"/>
                      </a:moveTo>
                      <a:cubicBezTo>
                        <a:pt x="41" y="6"/>
                        <a:pt x="76" y="23"/>
                        <a:pt x="109" y="41"/>
                      </a:cubicBezTo>
                      <a:cubicBezTo>
                        <a:pt x="113" y="43"/>
                        <a:pt x="117" y="37"/>
                        <a:pt x="113" y="35"/>
                      </a:cubicBezTo>
                      <a:cubicBezTo>
                        <a:pt x="79" y="13"/>
                        <a:pt x="43" y="0"/>
                        <a:pt x="3" y="0"/>
                      </a:cubicBezTo>
                      <a:cubicBezTo>
                        <a:pt x="0" y="0"/>
                        <a:pt x="0" y="4"/>
                        <a:pt x="3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11" name="Freeform 86">
                  <a:extLst>
                    <a:ext uri="{FF2B5EF4-FFF2-40B4-BE49-F238E27FC236}">
                      <a16:creationId xmlns="" xmlns:a16="http://schemas.microsoft.com/office/drawing/2014/main" id="{3CC4357A-9137-490E-A509-E2EFBFAF9069}"/>
                    </a:ext>
                  </a:extLst>
                </p:cNvPr>
                <p:cNvSpPr/>
                <p:nvPr/>
              </p:nvSpPr>
              <p:spPr bwMode="auto">
                <a:xfrm>
                  <a:off x="7148513" y="1409701"/>
                  <a:ext cx="104775" cy="49213"/>
                </a:xfrm>
                <a:custGeom>
                  <a:avLst/>
                  <a:gdLst>
                    <a:gd name="T0" fmla="*/ 3 w 101"/>
                    <a:gd name="T1" fmla="*/ 6 h 47"/>
                    <a:gd name="T2" fmla="*/ 90 w 101"/>
                    <a:gd name="T3" fmla="*/ 45 h 47"/>
                    <a:gd name="T4" fmla="*/ 96 w 101"/>
                    <a:gd name="T5" fmla="*/ 35 h 47"/>
                    <a:gd name="T6" fmla="*/ 4 w 101"/>
                    <a:gd name="T7" fmla="*/ 0 h 47"/>
                    <a:gd name="T8" fmla="*/ 3 w 101"/>
                    <a:gd name="T9" fmla="*/ 6 h 4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1" h="47">
                      <a:moveTo>
                        <a:pt x="3" y="6"/>
                      </a:moveTo>
                      <a:cubicBezTo>
                        <a:pt x="31" y="18"/>
                        <a:pt x="59" y="37"/>
                        <a:pt x="90" y="45"/>
                      </a:cubicBezTo>
                      <a:cubicBezTo>
                        <a:pt x="95" y="47"/>
                        <a:pt x="101" y="39"/>
                        <a:pt x="96" y="35"/>
                      </a:cubicBezTo>
                      <a:cubicBezTo>
                        <a:pt x="70" y="15"/>
                        <a:pt x="36" y="3"/>
                        <a:pt x="4" y="0"/>
                      </a:cubicBezTo>
                      <a:cubicBezTo>
                        <a:pt x="1" y="0"/>
                        <a:pt x="0" y="4"/>
                        <a:pt x="3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12" name="Freeform 87">
                  <a:extLst>
                    <a:ext uri="{FF2B5EF4-FFF2-40B4-BE49-F238E27FC236}">
                      <a16:creationId xmlns="" xmlns:a16="http://schemas.microsoft.com/office/drawing/2014/main" id="{58A21A22-0D62-4E6B-9EE8-83BFF2A10556}"/>
                    </a:ext>
                  </a:extLst>
                </p:cNvPr>
                <p:cNvSpPr/>
                <p:nvPr/>
              </p:nvSpPr>
              <p:spPr bwMode="auto">
                <a:xfrm>
                  <a:off x="7273926" y="1504951"/>
                  <a:ext cx="114300" cy="74613"/>
                </a:xfrm>
                <a:custGeom>
                  <a:avLst/>
                  <a:gdLst>
                    <a:gd name="T0" fmla="*/ 6 w 110"/>
                    <a:gd name="T1" fmla="*/ 10 h 71"/>
                    <a:gd name="T2" fmla="*/ 55 w 110"/>
                    <a:gd name="T3" fmla="*/ 40 h 71"/>
                    <a:gd name="T4" fmla="*/ 99 w 110"/>
                    <a:gd name="T5" fmla="*/ 67 h 71"/>
                    <a:gd name="T6" fmla="*/ 104 w 110"/>
                    <a:gd name="T7" fmla="*/ 58 h 71"/>
                    <a:gd name="T8" fmla="*/ 9 w 110"/>
                    <a:gd name="T9" fmla="*/ 0 h 71"/>
                    <a:gd name="T10" fmla="*/ 6 w 110"/>
                    <a:gd name="T11" fmla="*/ 10 h 7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110" h="71">
                      <a:moveTo>
                        <a:pt x="6" y="10"/>
                      </a:moveTo>
                      <a:cubicBezTo>
                        <a:pt x="24" y="16"/>
                        <a:pt x="41" y="28"/>
                        <a:pt x="55" y="40"/>
                      </a:cubicBezTo>
                      <a:cubicBezTo>
                        <a:pt x="69" y="51"/>
                        <a:pt x="83" y="59"/>
                        <a:pt x="99" y="67"/>
                      </a:cubicBezTo>
                      <a:cubicBezTo>
                        <a:pt x="105" y="71"/>
                        <a:pt x="110" y="62"/>
                        <a:pt x="104" y="58"/>
                      </a:cubicBezTo>
                      <a:cubicBezTo>
                        <a:pt x="73" y="35"/>
                        <a:pt x="49" y="6"/>
                        <a:pt x="9" y="0"/>
                      </a:cubicBezTo>
                      <a:cubicBezTo>
                        <a:pt x="3" y="0"/>
                        <a:pt x="0" y="8"/>
                        <a:pt x="6" y="1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13" name="Freeform 88">
                  <a:extLst>
                    <a:ext uri="{FF2B5EF4-FFF2-40B4-BE49-F238E27FC236}">
                      <a16:creationId xmlns="" xmlns:a16="http://schemas.microsoft.com/office/drawing/2014/main" id="{0F7E0899-EA21-44AF-AA29-A27137A5C749}"/>
                    </a:ext>
                  </a:extLst>
                </p:cNvPr>
                <p:cNvSpPr/>
                <p:nvPr/>
              </p:nvSpPr>
              <p:spPr bwMode="auto">
                <a:xfrm>
                  <a:off x="7424738" y="1631951"/>
                  <a:ext cx="88900" cy="96838"/>
                </a:xfrm>
                <a:custGeom>
                  <a:avLst/>
                  <a:gdLst>
                    <a:gd name="T0" fmla="*/ 3 w 85"/>
                    <a:gd name="T1" fmla="*/ 9 h 93"/>
                    <a:gd name="T2" fmla="*/ 75 w 85"/>
                    <a:gd name="T3" fmla="*/ 89 h 93"/>
                    <a:gd name="T4" fmla="*/ 83 w 85"/>
                    <a:gd name="T5" fmla="*/ 83 h 93"/>
                    <a:gd name="T6" fmla="*/ 8 w 85"/>
                    <a:gd name="T7" fmla="*/ 2 h 93"/>
                    <a:gd name="T8" fmla="*/ 3 w 85"/>
                    <a:gd name="T9" fmla="*/ 9 h 9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5" h="93">
                      <a:moveTo>
                        <a:pt x="3" y="9"/>
                      </a:moveTo>
                      <a:cubicBezTo>
                        <a:pt x="28" y="35"/>
                        <a:pt x="50" y="63"/>
                        <a:pt x="75" y="89"/>
                      </a:cubicBezTo>
                      <a:cubicBezTo>
                        <a:pt x="79" y="93"/>
                        <a:pt x="85" y="88"/>
                        <a:pt x="83" y="83"/>
                      </a:cubicBezTo>
                      <a:cubicBezTo>
                        <a:pt x="64" y="52"/>
                        <a:pt x="41" y="20"/>
                        <a:pt x="8" y="2"/>
                      </a:cubicBezTo>
                      <a:cubicBezTo>
                        <a:pt x="4" y="0"/>
                        <a:pt x="0" y="5"/>
                        <a:pt x="3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14" name="Freeform 89">
                  <a:extLst>
                    <a:ext uri="{FF2B5EF4-FFF2-40B4-BE49-F238E27FC236}">
                      <a16:creationId xmlns="" xmlns:a16="http://schemas.microsoft.com/office/drawing/2014/main" id="{39842D9D-13CA-4F31-A223-2E64F48399C4}"/>
                    </a:ext>
                  </a:extLst>
                </p:cNvPr>
                <p:cNvSpPr/>
                <p:nvPr/>
              </p:nvSpPr>
              <p:spPr bwMode="auto">
                <a:xfrm>
                  <a:off x="7540626" y="1792288"/>
                  <a:ext cx="53975" cy="84138"/>
                </a:xfrm>
                <a:custGeom>
                  <a:avLst/>
                  <a:gdLst>
                    <a:gd name="T0" fmla="*/ 2 w 52"/>
                    <a:gd name="T1" fmla="*/ 4 h 81"/>
                    <a:gd name="T2" fmla="*/ 22 w 52"/>
                    <a:gd name="T3" fmla="*/ 44 h 81"/>
                    <a:gd name="T4" fmla="*/ 45 w 52"/>
                    <a:gd name="T5" fmla="*/ 78 h 81"/>
                    <a:gd name="T6" fmla="*/ 50 w 52"/>
                    <a:gd name="T7" fmla="*/ 74 h 81"/>
                    <a:gd name="T8" fmla="*/ 32 w 52"/>
                    <a:gd name="T9" fmla="*/ 39 h 81"/>
                    <a:gd name="T10" fmla="*/ 6 w 52"/>
                    <a:gd name="T11" fmla="*/ 2 h 81"/>
                    <a:gd name="T12" fmla="*/ 2 w 52"/>
                    <a:gd name="T13" fmla="*/ 4 h 8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2" h="81">
                      <a:moveTo>
                        <a:pt x="2" y="4"/>
                      </a:moveTo>
                      <a:cubicBezTo>
                        <a:pt x="9" y="17"/>
                        <a:pt x="15" y="31"/>
                        <a:pt x="22" y="44"/>
                      </a:cubicBezTo>
                      <a:cubicBezTo>
                        <a:pt x="29" y="56"/>
                        <a:pt x="36" y="67"/>
                        <a:pt x="45" y="78"/>
                      </a:cubicBezTo>
                      <a:cubicBezTo>
                        <a:pt x="47" y="81"/>
                        <a:pt x="52" y="77"/>
                        <a:pt x="50" y="74"/>
                      </a:cubicBezTo>
                      <a:cubicBezTo>
                        <a:pt x="44" y="62"/>
                        <a:pt x="38" y="50"/>
                        <a:pt x="32" y="39"/>
                      </a:cubicBezTo>
                      <a:cubicBezTo>
                        <a:pt x="24" y="25"/>
                        <a:pt x="14" y="14"/>
                        <a:pt x="6" y="2"/>
                      </a:cubicBezTo>
                      <a:cubicBezTo>
                        <a:pt x="4" y="0"/>
                        <a:pt x="0" y="2"/>
                        <a:pt x="2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15" name="Freeform 90">
                  <a:extLst>
                    <a:ext uri="{FF2B5EF4-FFF2-40B4-BE49-F238E27FC236}">
                      <a16:creationId xmlns="" xmlns:a16="http://schemas.microsoft.com/office/drawing/2014/main" id="{38751A6F-21CA-4ADD-87BE-A54C6B2C3735}"/>
                    </a:ext>
                  </a:extLst>
                </p:cNvPr>
                <p:cNvSpPr/>
                <p:nvPr/>
              </p:nvSpPr>
              <p:spPr bwMode="auto">
                <a:xfrm>
                  <a:off x="7627938" y="1963738"/>
                  <a:ext cx="57150" cy="109538"/>
                </a:xfrm>
                <a:custGeom>
                  <a:avLst/>
                  <a:gdLst>
                    <a:gd name="T0" fmla="*/ 2 w 55"/>
                    <a:gd name="T1" fmla="*/ 6 h 106"/>
                    <a:gd name="T2" fmla="*/ 45 w 55"/>
                    <a:gd name="T3" fmla="*/ 102 h 106"/>
                    <a:gd name="T4" fmla="*/ 53 w 55"/>
                    <a:gd name="T5" fmla="*/ 98 h 106"/>
                    <a:gd name="T6" fmla="*/ 9 w 55"/>
                    <a:gd name="T7" fmla="*/ 3 h 106"/>
                    <a:gd name="T8" fmla="*/ 2 w 55"/>
                    <a:gd name="T9" fmla="*/ 6 h 10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5" h="106">
                      <a:moveTo>
                        <a:pt x="2" y="6"/>
                      </a:moveTo>
                      <a:cubicBezTo>
                        <a:pt x="14" y="39"/>
                        <a:pt x="30" y="70"/>
                        <a:pt x="45" y="102"/>
                      </a:cubicBezTo>
                      <a:cubicBezTo>
                        <a:pt x="47" y="106"/>
                        <a:pt x="55" y="103"/>
                        <a:pt x="53" y="98"/>
                      </a:cubicBezTo>
                      <a:cubicBezTo>
                        <a:pt x="42" y="65"/>
                        <a:pt x="28" y="33"/>
                        <a:pt x="9" y="3"/>
                      </a:cubicBezTo>
                      <a:cubicBezTo>
                        <a:pt x="7" y="0"/>
                        <a:pt x="0" y="2"/>
                        <a:pt x="2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16" name="Freeform 91">
                  <a:extLst>
                    <a:ext uri="{FF2B5EF4-FFF2-40B4-BE49-F238E27FC236}">
                      <a16:creationId xmlns="" xmlns:a16="http://schemas.microsoft.com/office/drawing/2014/main" id="{904119BD-1E4B-4A66-B1C6-3816BB68300F}"/>
                    </a:ext>
                  </a:extLst>
                </p:cNvPr>
                <p:cNvSpPr/>
                <p:nvPr/>
              </p:nvSpPr>
              <p:spPr bwMode="auto">
                <a:xfrm>
                  <a:off x="7700963" y="2119313"/>
                  <a:ext cx="49213" cy="73025"/>
                </a:xfrm>
                <a:custGeom>
                  <a:avLst/>
                  <a:gdLst>
                    <a:gd name="T0" fmla="*/ 2 w 47"/>
                    <a:gd name="T1" fmla="*/ 9 h 70"/>
                    <a:gd name="T2" fmla="*/ 32 w 47"/>
                    <a:gd name="T3" fmla="*/ 63 h 70"/>
                    <a:gd name="T4" fmla="*/ 43 w 47"/>
                    <a:gd name="T5" fmla="*/ 54 h 70"/>
                    <a:gd name="T6" fmla="*/ 13 w 47"/>
                    <a:gd name="T7" fmla="*/ 4 h 70"/>
                    <a:gd name="T8" fmla="*/ 2 w 47"/>
                    <a:gd name="T9" fmla="*/ 9 h 7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47" h="70">
                      <a:moveTo>
                        <a:pt x="2" y="9"/>
                      </a:moveTo>
                      <a:cubicBezTo>
                        <a:pt x="9" y="29"/>
                        <a:pt x="18" y="47"/>
                        <a:pt x="32" y="63"/>
                      </a:cubicBezTo>
                      <a:cubicBezTo>
                        <a:pt x="37" y="70"/>
                        <a:pt x="47" y="61"/>
                        <a:pt x="43" y="54"/>
                      </a:cubicBezTo>
                      <a:cubicBezTo>
                        <a:pt x="34" y="37"/>
                        <a:pt x="24" y="20"/>
                        <a:pt x="13" y="4"/>
                      </a:cubicBezTo>
                      <a:cubicBezTo>
                        <a:pt x="9" y="0"/>
                        <a:pt x="0" y="2"/>
                        <a:pt x="2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17" name="Freeform 92">
                  <a:extLst>
                    <a:ext uri="{FF2B5EF4-FFF2-40B4-BE49-F238E27FC236}">
                      <a16:creationId xmlns="" xmlns:a16="http://schemas.microsoft.com/office/drawing/2014/main" id="{DAB246D2-320B-477F-96F2-C12020B397FB}"/>
                    </a:ext>
                  </a:extLst>
                </p:cNvPr>
                <p:cNvSpPr/>
                <p:nvPr/>
              </p:nvSpPr>
              <p:spPr bwMode="auto">
                <a:xfrm>
                  <a:off x="8164513" y="3827463"/>
                  <a:ext cx="123825" cy="60325"/>
                </a:xfrm>
                <a:custGeom>
                  <a:avLst/>
                  <a:gdLst>
                    <a:gd name="T0" fmla="*/ 1 w 118"/>
                    <a:gd name="T1" fmla="*/ 59 h 59"/>
                    <a:gd name="T2" fmla="*/ 115 w 118"/>
                    <a:gd name="T3" fmla="*/ 6 h 59"/>
                    <a:gd name="T4" fmla="*/ 112 w 118"/>
                    <a:gd name="T5" fmla="*/ 0 h 59"/>
                    <a:gd name="T6" fmla="*/ 0 w 118"/>
                    <a:gd name="T7" fmla="*/ 58 h 59"/>
                    <a:gd name="T8" fmla="*/ 1 w 118"/>
                    <a:gd name="T9" fmla="*/ 59 h 5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8" h="59">
                      <a:moveTo>
                        <a:pt x="1" y="59"/>
                      </a:moveTo>
                      <a:cubicBezTo>
                        <a:pt x="41" y="56"/>
                        <a:pt x="81" y="26"/>
                        <a:pt x="115" y="6"/>
                      </a:cubicBezTo>
                      <a:cubicBezTo>
                        <a:pt x="118" y="4"/>
                        <a:pt x="116" y="0"/>
                        <a:pt x="112" y="0"/>
                      </a:cubicBezTo>
                      <a:cubicBezTo>
                        <a:pt x="73" y="9"/>
                        <a:pt x="33" y="35"/>
                        <a:pt x="0" y="58"/>
                      </a:cubicBezTo>
                      <a:cubicBezTo>
                        <a:pt x="0" y="58"/>
                        <a:pt x="0" y="59"/>
                        <a:pt x="1" y="5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</p:grpSp>
        </p:grpSp>
        <p:sp>
          <p:nvSpPr>
            <p:cNvPr id="28" name="文本框 49">
              <a:extLst>
                <a:ext uri="{FF2B5EF4-FFF2-40B4-BE49-F238E27FC236}">
                  <a16:creationId xmlns="" xmlns:a16="http://schemas.microsoft.com/office/drawing/2014/main" id="{E9CF78FE-9F32-4956-898B-87BC320820CB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187524" y="2136122"/>
              <a:ext cx="2563249" cy="106211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 lIns="91407" tIns="45703" rIns="91407" bIns="45703">
              <a:spAutoFit/>
            </a:bodyPr>
            <a:lstStyle>
              <a:lvl1pPr>
                <a:lnSpc>
                  <a:spcPct val="90000"/>
                </a:lnSpc>
                <a:spcBef>
                  <a:spcPts val="1000"/>
                </a:spcBef>
                <a:buFont typeface="Arial" pitchFamily="34" charset="0"/>
                <a:buChar char="•"/>
                <a:defRPr sz="2800"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1pPr>
              <a:lvl2pPr marL="742950" indent="-285750">
                <a:lnSpc>
                  <a:spcPct val="90000"/>
                </a:lnSpc>
                <a:spcBef>
                  <a:spcPts val="500"/>
                </a:spcBef>
                <a:buFont typeface="Arial" pitchFamily="34" charset="0"/>
                <a:buChar char="•"/>
                <a:defRPr sz="2400"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itchFamily="34" charset="0"/>
                <a:buChar char="•"/>
                <a:defRPr sz="2000"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5pPr>
              <a:lvl6pPr marL="2514600" indent="-228600" fontAlgn="base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6pPr>
              <a:lvl7pPr marL="2971800" indent="-228600" fontAlgn="base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7pPr>
              <a:lvl8pPr marL="3429000" indent="-228600" fontAlgn="base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8pPr>
              <a:lvl9pPr marL="3886200" indent="-228600" fontAlgn="base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9pPr>
            </a:lstStyle>
            <a:p>
              <a:pPr lvl="0" algn="ctr" defTabSz="914217">
                <a:buNone/>
              </a:pP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Dựa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vào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dàn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ý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viết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thành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một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văn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hoàn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chỉnh</a:t>
              </a:r>
              <a:endParaRPr kumimoji="0" lang="en-US" b="0" i="1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  <p:grpSp>
        <p:nvGrpSpPr>
          <p:cNvPr id="118" name="组合 3">
            <a:extLst>
              <a:ext uri="{FF2B5EF4-FFF2-40B4-BE49-F238E27FC236}">
                <a16:creationId xmlns="" xmlns:a16="http://schemas.microsoft.com/office/drawing/2014/main" id="{5870B94D-5D36-4D10-8A3B-7BF49A7DBFA4}"/>
              </a:ext>
            </a:extLst>
          </p:cNvPr>
          <p:cNvGrpSpPr/>
          <p:nvPr/>
        </p:nvGrpSpPr>
        <p:grpSpPr>
          <a:xfrm>
            <a:off x="7279926" y="1386767"/>
            <a:ext cx="3975585" cy="2861621"/>
            <a:chOff x="7522624" y="1711467"/>
            <a:chExt cx="2698523" cy="1980244"/>
          </a:xfrm>
        </p:grpSpPr>
        <p:grpSp>
          <p:nvGrpSpPr>
            <p:cNvPr id="119" name="组合 225">
              <a:extLst>
                <a:ext uri="{FF2B5EF4-FFF2-40B4-BE49-F238E27FC236}">
                  <a16:creationId xmlns="" xmlns:a16="http://schemas.microsoft.com/office/drawing/2014/main" id="{3841CF2F-5722-4672-BAC7-2BDF3E9207CF}"/>
                </a:ext>
              </a:extLst>
            </p:cNvPr>
            <p:cNvGrpSpPr/>
            <p:nvPr/>
          </p:nvGrpSpPr>
          <p:grpSpPr>
            <a:xfrm flipH="1">
              <a:off x="7522624" y="1711467"/>
              <a:ext cx="2698523" cy="1980244"/>
              <a:chOff x="3246438" y="1068388"/>
              <a:chExt cx="5711825" cy="4678363"/>
            </a:xfrm>
            <a:solidFill>
              <a:schemeClr val="tx1"/>
            </a:solidFill>
          </p:grpSpPr>
          <p:sp>
            <p:nvSpPr>
              <p:cNvPr id="121" name="Freeform 5">
                <a:extLst>
                  <a:ext uri="{FF2B5EF4-FFF2-40B4-BE49-F238E27FC236}">
                    <a16:creationId xmlns="" xmlns:a16="http://schemas.microsoft.com/office/drawing/2014/main" id="{A425AEA3-FB98-4A22-81ED-49B1CD246527}"/>
                  </a:ext>
                </a:extLst>
              </p:cNvPr>
              <p:cNvSpPr/>
              <p:nvPr/>
            </p:nvSpPr>
            <p:spPr bwMode="auto">
              <a:xfrm>
                <a:off x="3251201" y="3335338"/>
                <a:ext cx="1773238" cy="1609725"/>
              </a:xfrm>
              <a:custGeom>
                <a:avLst/>
                <a:gdLst>
                  <a:gd name="T0" fmla="*/ 1697 w 1708"/>
                  <a:gd name="T1" fmla="*/ 1365 h 1551"/>
                  <a:gd name="T2" fmla="*/ 1422 w 1708"/>
                  <a:gd name="T3" fmla="*/ 1470 h 1551"/>
                  <a:gd name="T4" fmla="*/ 1072 w 1708"/>
                  <a:gd name="T5" fmla="*/ 1471 h 1551"/>
                  <a:gd name="T6" fmla="*/ 478 w 1708"/>
                  <a:gd name="T7" fmla="*/ 1262 h 1551"/>
                  <a:gd name="T8" fmla="*/ 166 w 1708"/>
                  <a:gd name="T9" fmla="*/ 672 h 1551"/>
                  <a:gd name="T10" fmla="*/ 422 w 1708"/>
                  <a:gd name="T11" fmla="*/ 54 h 1551"/>
                  <a:gd name="T12" fmla="*/ 393 w 1708"/>
                  <a:gd name="T13" fmla="*/ 16 h 1551"/>
                  <a:gd name="T14" fmla="*/ 349 w 1708"/>
                  <a:gd name="T15" fmla="*/ 1214 h 1551"/>
                  <a:gd name="T16" fmla="*/ 906 w 1708"/>
                  <a:gd name="T17" fmla="*/ 1500 h 1551"/>
                  <a:gd name="T18" fmla="*/ 1579 w 1708"/>
                  <a:gd name="T19" fmla="*/ 1467 h 1551"/>
                  <a:gd name="T20" fmla="*/ 1704 w 1708"/>
                  <a:gd name="T21" fmla="*/ 1373 h 1551"/>
                  <a:gd name="T22" fmla="*/ 1697 w 1708"/>
                  <a:gd name="T23" fmla="*/ 1365 h 155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</a:cxnLst>
                <a:rect l="0" t="0" r="r" b="b"/>
                <a:pathLst>
                  <a:path w="1708" h="1551">
                    <a:moveTo>
                      <a:pt x="1697" y="1365"/>
                    </a:moveTo>
                    <a:cubicBezTo>
                      <a:pt x="1630" y="1437"/>
                      <a:pt x="1515" y="1458"/>
                      <a:pt x="1422" y="1470"/>
                    </a:cubicBezTo>
                    <a:cubicBezTo>
                      <a:pt x="1307" y="1486"/>
                      <a:pt x="1188" y="1481"/>
                      <a:pt x="1072" y="1471"/>
                    </a:cubicBezTo>
                    <a:cubicBezTo>
                      <a:pt x="854" y="1452"/>
                      <a:pt x="649" y="1407"/>
                      <a:pt x="478" y="1262"/>
                    </a:cubicBezTo>
                    <a:cubicBezTo>
                      <a:pt x="305" y="1115"/>
                      <a:pt x="190" y="898"/>
                      <a:pt x="166" y="672"/>
                    </a:cubicBezTo>
                    <a:cubicBezTo>
                      <a:pt x="142" y="434"/>
                      <a:pt x="242" y="210"/>
                      <a:pt x="422" y="54"/>
                    </a:cubicBezTo>
                    <a:cubicBezTo>
                      <a:pt x="442" y="36"/>
                      <a:pt x="414" y="0"/>
                      <a:pt x="393" y="16"/>
                    </a:cubicBezTo>
                    <a:cubicBezTo>
                      <a:pt x="0" y="317"/>
                      <a:pt x="41" y="866"/>
                      <a:pt x="349" y="1214"/>
                    </a:cubicBezTo>
                    <a:cubicBezTo>
                      <a:pt x="495" y="1380"/>
                      <a:pt x="690" y="1468"/>
                      <a:pt x="906" y="1500"/>
                    </a:cubicBezTo>
                    <a:cubicBezTo>
                      <a:pt x="1121" y="1532"/>
                      <a:pt x="1372" y="1551"/>
                      <a:pt x="1579" y="1467"/>
                    </a:cubicBezTo>
                    <a:cubicBezTo>
                      <a:pt x="1629" y="1447"/>
                      <a:pt x="1671" y="1415"/>
                      <a:pt x="1704" y="1373"/>
                    </a:cubicBezTo>
                    <a:cubicBezTo>
                      <a:pt x="1708" y="1368"/>
                      <a:pt x="1702" y="1361"/>
                      <a:pt x="1697" y="1365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122" name="Freeform 6">
                <a:extLst>
                  <a:ext uri="{FF2B5EF4-FFF2-40B4-BE49-F238E27FC236}">
                    <a16:creationId xmlns="" xmlns:a16="http://schemas.microsoft.com/office/drawing/2014/main" id="{8CE79A64-3ED4-4825-BBE6-617ABE6A10FF}"/>
                  </a:ext>
                </a:extLst>
              </p:cNvPr>
              <p:cNvSpPr/>
              <p:nvPr/>
            </p:nvSpPr>
            <p:spPr bwMode="auto">
              <a:xfrm>
                <a:off x="3246438" y="1457326"/>
                <a:ext cx="2112963" cy="1933575"/>
              </a:xfrm>
              <a:custGeom>
                <a:avLst/>
                <a:gdLst>
                  <a:gd name="T0" fmla="*/ 394 w 2035"/>
                  <a:gd name="T1" fmla="*/ 1839 h 1862"/>
                  <a:gd name="T2" fmla="*/ 299 w 2035"/>
                  <a:gd name="T3" fmla="*/ 1656 h 1862"/>
                  <a:gd name="T4" fmla="*/ 221 w 2035"/>
                  <a:gd name="T5" fmla="*/ 1452 h 1862"/>
                  <a:gd name="T6" fmla="*/ 241 w 2035"/>
                  <a:gd name="T7" fmla="*/ 997 h 1862"/>
                  <a:gd name="T8" fmla="*/ 650 w 2035"/>
                  <a:gd name="T9" fmla="*/ 365 h 1862"/>
                  <a:gd name="T10" fmla="*/ 1301 w 2035"/>
                  <a:gd name="T11" fmla="*/ 65 h 1862"/>
                  <a:gd name="T12" fmla="*/ 1991 w 2035"/>
                  <a:gd name="T13" fmla="*/ 323 h 1862"/>
                  <a:gd name="T14" fmla="*/ 2019 w 2035"/>
                  <a:gd name="T15" fmla="*/ 295 h 1862"/>
                  <a:gd name="T16" fmla="*/ 1371 w 2035"/>
                  <a:gd name="T17" fmla="*/ 0 h 1862"/>
                  <a:gd name="T18" fmla="*/ 709 w 2035"/>
                  <a:gd name="T19" fmla="*/ 241 h 1862"/>
                  <a:gd name="T20" fmla="*/ 226 w 2035"/>
                  <a:gd name="T21" fmla="*/ 1619 h 1862"/>
                  <a:gd name="T22" fmla="*/ 375 w 2035"/>
                  <a:gd name="T23" fmla="*/ 1851 h 1862"/>
                  <a:gd name="T24" fmla="*/ 394 w 2035"/>
                  <a:gd name="T25" fmla="*/ 1839 h 186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</a:cxnLst>
                <a:rect l="0" t="0" r="r" b="b"/>
                <a:pathLst>
                  <a:path w="2035" h="1862">
                    <a:moveTo>
                      <a:pt x="394" y="1839"/>
                    </a:moveTo>
                    <a:cubicBezTo>
                      <a:pt x="360" y="1781"/>
                      <a:pt x="330" y="1716"/>
                      <a:pt x="299" y="1656"/>
                    </a:cubicBezTo>
                    <a:cubicBezTo>
                      <a:pt x="266" y="1591"/>
                      <a:pt x="240" y="1523"/>
                      <a:pt x="221" y="1452"/>
                    </a:cubicBezTo>
                    <a:cubicBezTo>
                      <a:pt x="181" y="1301"/>
                      <a:pt x="199" y="1146"/>
                      <a:pt x="241" y="997"/>
                    </a:cubicBezTo>
                    <a:cubicBezTo>
                      <a:pt x="310" y="752"/>
                      <a:pt x="461" y="533"/>
                      <a:pt x="650" y="365"/>
                    </a:cubicBezTo>
                    <a:cubicBezTo>
                      <a:pt x="830" y="204"/>
                      <a:pt x="1059" y="88"/>
                      <a:pt x="1301" y="65"/>
                    </a:cubicBezTo>
                    <a:cubicBezTo>
                      <a:pt x="1565" y="40"/>
                      <a:pt x="1795" y="154"/>
                      <a:pt x="1991" y="323"/>
                    </a:cubicBezTo>
                    <a:cubicBezTo>
                      <a:pt x="2010" y="340"/>
                      <a:pt x="2035" y="315"/>
                      <a:pt x="2019" y="295"/>
                    </a:cubicBezTo>
                    <a:cubicBezTo>
                      <a:pt x="1859" y="102"/>
                      <a:pt x="1621" y="0"/>
                      <a:pt x="1371" y="0"/>
                    </a:cubicBezTo>
                    <a:cubicBezTo>
                      <a:pt x="1131" y="0"/>
                      <a:pt x="899" y="101"/>
                      <a:pt x="709" y="241"/>
                    </a:cubicBezTo>
                    <a:cubicBezTo>
                      <a:pt x="298" y="545"/>
                      <a:pt x="0" y="1121"/>
                      <a:pt x="226" y="1619"/>
                    </a:cubicBezTo>
                    <a:cubicBezTo>
                      <a:pt x="266" y="1706"/>
                      <a:pt x="320" y="1775"/>
                      <a:pt x="375" y="1851"/>
                    </a:cubicBezTo>
                    <a:cubicBezTo>
                      <a:pt x="384" y="1862"/>
                      <a:pt x="402" y="1852"/>
                      <a:pt x="394" y="1839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123" name="Freeform 7">
                <a:extLst>
                  <a:ext uri="{FF2B5EF4-FFF2-40B4-BE49-F238E27FC236}">
                    <a16:creationId xmlns="" xmlns:a16="http://schemas.microsoft.com/office/drawing/2014/main" id="{2C7172BC-A7F5-4308-8D72-13DCBEBB2E2D}"/>
                  </a:ext>
                </a:extLst>
              </p:cNvPr>
              <p:cNvSpPr/>
              <p:nvPr/>
            </p:nvSpPr>
            <p:spPr bwMode="auto">
              <a:xfrm>
                <a:off x="5292726" y="1068388"/>
                <a:ext cx="2541588" cy="1016000"/>
              </a:xfrm>
              <a:custGeom>
                <a:avLst/>
                <a:gdLst>
                  <a:gd name="T0" fmla="*/ 38 w 2447"/>
                  <a:gd name="T1" fmla="*/ 664 h 979"/>
                  <a:gd name="T2" fmla="*/ 1375 w 2447"/>
                  <a:gd name="T3" fmla="*/ 104 h 979"/>
                  <a:gd name="T4" fmla="*/ 2005 w 2447"/>
                  <a:gd name="T5" fmla="*/ 373 h 979"/>
                  <a:gd name="T6" fmla="*/ 2402 w 2447"/>
                  <a:gd name="T7" fmla="*/ 953 h 979"/>
                  <a:gd name="T8" fmla="*/ 2442 w 2447"/>
                  <a:gd name="T9" fmla="*/ 943 h 979"/>
                  <a:gd name="T10" fmla="*/ 1377 w 2447"/>
                  <a:gd name="T11" fmla="*/ 41 h 979"/>
                  <a:gd name="T12" fmla="*/ 622 w 2447"/>
                  <a:gd name="T13" fmla="*/ 99 h 979"/>
                  <a:gd name="T14" fmla="*/ 15 w 2447"/>
                  <a:gd name="T15" fmla="*/ 622 h 979"/>
                  <a:gd name="T16" fmla="*/ 6 w 2447"/>
                  <a:gd name="T17" fmla="*/ 656 h 979"/>
                  <a:gd name="T18" fmla="*/ 38 w 2447"/>
                  <a:gd name="T19" fmla="*/ 664 h 97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</a:cxnLst>
                <a:rect l="0" t="0" r="r" b="b"/>
                <a:pathLst>
                  <a:path w="2447" h="979">
                    <a:moveTo>
                      <a:pt x="38" y="664"/>
                    </a:moveTo>
                    <a:cubicBezTo>
                      <a:pt x="235" y="159"/>
                      <a:pt x="897" y="25"/>
                      <a:pt x="1375" y="104"/>
                    </a:cubicBezTo>
                    <a:cubicBezTo>
                      <a:pt x="1602" y="141"/>
                      <a:pt x="1823" y="231"/>
                      <a:pt x="2005" y="373"/>
                    </a:cubicBezTo>
                    <a:cubicBezTo>
                      <a:pt x="2195" y="521"/>
                      <a:pt x="2325" y="727"/>
                      <a:pt x="2402" y="953"/>
                    </a:cubicBezTo>
                    <a:cubicBezTo>
                      <a:pt x="2411" y="979"/>
                      <a:pt x="2447" y="968"/>
                      <a:pt x="2442" y="943"/>
                    </a:cubicBezTo>
                    <a:cubicBezTo>
                      <a:pt x="2340" y="436"/>
                      <a:pt x="1862" y="118"/>
                      <a:pt x="1377" y="41"/>
                    </a:cubicBezTo>
                    <a:cubicBezTo>
                      <a:pt x="1125" y="0"/>
                      <a:pt x="864" y="21"/>
                      <a:pt x="622" y="99"/>
                    </a:cubicBezTo>
                    <a:cubicBezTo>
                      <a:pt x="370" y="180"/>
                      <a:pt x="103" y="360"/>
                      <a:pt x="15" y="622"/>
                    </a:cubicBezTo>
                    <a:cubicBezTo>
                      <a:pt x="13" y="633"/>
                      <a:pt x="10" y="645"/>
                      <a:pt x="6" y="656"/>
                    </a:cubicBezTo>
                    <a:cubicBezTo>
                      <a:pt x="0" y="676"/>
                      <a:pt x="30" y="683"/>
                      <a:pt x="38" y="66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124" name="Freeform 8">
                <a:extLst>
                  <a:ext uri="{FF2B5EF4-FFF2-40B4-BE49-F238E27FC236}">
                    <a16:creationId xmlns="" xmlns:a16="http://schemas.microsoft.com/office/drawing/2014/main" id="{F034F6EF-1456-4A2E-AC0F-56A06297D50B}"/>
                  </a:ext>
                </a:extLst>
              </p:cNvPr>
              <p:cNvSpPr/>
              <p:nvPr/>
            </p:nvSpPr>
            <p:spPr bwMode="auto">
              <a:xfrm>
                <a:off x="7777163" y="1998663"/>
                <a:ext cx="1181100" cy="2060575"/>
              </a:xfrm>
              <a:custGeom>
                <a:avLst/>
                <a:gdLst>
                  <a:gd name="T0" fmla="*/ 20 w 1137"/>
                  <a:gd name="T1" fmla="*/ 63 h 1984"/>
                  <a:gd name="T2" fmla="*/ 215 w 1137"/>
                  <a:gd name="T3" fmla="*/ 53 h 1984"/>
                  <a:gd name="T4" fmla="*/ 400 w 1137"/>
                  <a:gd name="T5" fmla="*/ 98 h 1984"/>
                  <a:gd name="T6" fmla="*/ 735 w 1137"/>
                  <a:gd name="T7" fmla="*/ 336 h 1984"/>
                  <a:gd name="T8" fmla="*/ 1044 w 1137"/>
                  <a:gd name="T9" fmla="*/ 988 h 1984"/>
                  <a:gd name="T10" fmla="*/ 897 w 1137"/>
                  <a:gd name="T11" fmla="*/ 1554 h 1984"/>
                  <a:gd name="T12" fmla="*/ 343 w 1137"/>
                  <a:gd name="T13" fmla="*/ 1942 h 1984"/>
                  <a:gd name="T14" fmla="*/ 358 w 1137"/>
                  <a:gd name="T15" fmla="*/ 1980 h 1984"/>
                  <a:gd name="T16" fmla="*/ 953 w 1137"/>
                  <a:gd name="T17" fmla="*/ 1587 h 1984"/>
                  <a:gd name="T18" fmla="*/ 1107 w 1137"/>
                  <a:gd name="T19" fmla="*/ 964 h 1984"/>
                  <a:gd name="T20" fmla="*/ 752 w 1137"/>
                  <a:gd name="T21" fmla="*/ 266 h 1984"/>
                  <a:gd name="T22" fmla="*/ 415 w 1137"/>
                  <a:gd name="T23" fmla="*/ 44 h 1984"/>
                  <a:gd name="T24" fmla="*/ 215 w 1137"/>
                  <a:gd name="T25" fmla="*/ 2 h 1984"/>
                  <a:gd name="T26" fmla="*/ 119 w 1137"/>
                  <a:gd name="T27" fmla="*/ 7 h 1984"/>
                  <a:gd name="T28" fmla="*/ 14 w 1137"/>
                  <a:gd name="T29" fmla="*/ 41 h 1984"/>
                  <a:gd name="T30" fmla="*/ 20 w 1137"/>
                  <a:gd name="T31" fmla="*/ 63 h 198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</a:cxnLst>
                <a:rect l="0" t="0" r="r" b="b"/>
                <a:pathLst>
                  <a:path w="1137" h="1984">
                    <a:moveTo>
                      <a:pt x="20" y="63"/>
                    </a:moveTo>
                    <a:cubicBezTo>
                      <a:pt x="80" y="48"/>
                      <a:pt x="154" y="49"/>
                      <a:pt x="215" y="53"/>
                    </a:cubicBezTo>
                    <a:cubicBezTo>
                      <a:pt x="278" y="57"/>
                      <a:pt x="341" y="76"/>
                      <a:pt x="400" y="98"/>
                    </a:cubicBezTo>
                    <a:cubicBezTo>
                      <a:pt x="528" y="148"/>
                      <a:pt x="641" y="238"/>
                      <a:pt x="735" y="336"/>
                    </a:cubicBezTo>
                    <a:cubicBezTo>
                      <a:pt x="900" y="510"/>
                      <a:pt x="1016" y="750"/>
                      <a:pt x="1044" y="988"/>
                    </a:cubicBezTo>
                    <a:cubicBezTo>
                      <a:pt x="1069" y="1190"/>
                      <a:pt x="1016" y="1389"/>
                      <a:pt x="897" y="1554"/>
                    </a:cubicBezTo>
                    <a:cubicBezTo>
                      <a:pt x="757" y="1747"/>
                      <a:pt x="548" y="1839"/>
                      <a:pt x="343" y="1942"/>
                    </a:cubicBezTo>
                    <a:cubicBezTo>
                      <a:pt x="321" y="1953"/>
                      <a:pt x="337" y="1984"/>
                      <a:pt x="358" y="1980"/>
                    </a:cubicBezTo>
                    <a:cubicBezTo>
                      <a:pt x="592" y="1933"/>
                      <a:pt x="812" y="1776"/>
                      <a:pt x="953" y="1587"/>
                    </a:cubicBezTo>
                    <a:cubicBezTo>
                      <a:pt x="1086" y="1410"/>
                      <a:pt x="1137" y="1182"/>
                      <a:pt x="1107" y="964"/>
                    </a:cubicBezTo>
                    <a:cubicBezTo>
                      <a:pt x="1071" y="703"/>
                      <a:pt x="938" y="452"/>
                      <a:pt x="752" y="266"/>
                    </a:cubicBezTo>
                    <a:cubicBezTo>
                      <a:pt x="656" y="170"/>
                      <a:pt x="542" y="93"/>
                      <a:pt x="415" y="44"/>
                    </a:cubicBezTo>
                    <a:cubicBezTo>
                      <a:pt x="351" y="19"/>
                      <a:pt x="283" y="6"/>
                      <a:pt x="215" y="2"/>
                    </a:cubicBezTo>
                    <a:cubicBezTo>
                      <a:pt x="183" y="0"/>
                      <a:pt x="150" y="2"/>
                      <a:pt x="119" y="7"/>
                    </a:cubicBezTo>
                    <a:cubicBezTo>
                      <a:pt x="78" y="13"/>
                      <a:pt x="52" y="27"/>
                      <a:pt x="14" y="41"/>
                    </a:cubicBezTo>
                    <a:cubicBezTo>
                      <a:pt x="0" y="46"/>
                      <a:pt x="6" y="66"/>
                      <a:pt x="20" y="63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125" name="Freeform 9">
                <a:extLst>
                  <a:ext uri="{FF2B5EF4-FFF2-40B4-BE49-F238E27FC236}">
                    <a16:creationId xmlns="" xmlns:a16="http://schemas.microsoft.com/office/drawing/2014/main" id="{4A750B0B-CED0-4D12-8B70-C3C1BB56A8EC}"/>
                  </a:ext>
                </a:extLst>
              </p:cNvPr>
              <p:cNvSpPr/>
              <p:nvPr/>
            </p:nvSpPr>
            <p:spPr bwMode="auto">
              <a:xfrm>
                <a:off x="7016751" y="4010026"/>
                <a:ext cx="1208088" cy="1095375"/>
              </a:xfrm>
              <a:custGeom>
                <a:avLst/>
                <a:gdLst>
                  <a:gd name="T0" fmla="*/ 1056 w 1164"/>
                  <a:gd name="T1" fmla="*/ 16 h 1055"/>
                  <a:gd name="T2" fmla="*/ 1085 w 1164"/>
                  <a:gd name="T3" fmla="*/ 64 h 1055"/>
                  <a:gd name="T4" fmla="*/ 1110 w 1164"/>
                  <a:gd name="T5" fmla="*/ 176 h 1055"/>
                  <a:gd name="T6" fmla="*/ 1081 w 1164"/>
                  <a:gd name="T7" fmla="*/ 362 h 1055"/>
                  <a:gd name="T8" fmla="*/ 828 w 1164"/>
                  <a:gd name="T9" fmla="*/ 714 h 1055"/>
                  <a:gd name="T10" fmla="*/ 30 w 1164"/>
                  <a:gd name="T11" fmla="*/ 996 h 1055"/>
                  <a:gd name="T12" fmla="*/ 30 w 1164"/>
                  <a:gd name="T13" fmla="*/ 1042 h 1055"/>
                  <a:gd name="T14" fmla="*/ 893 w 1164"/>
                  <a:gd name="T15" fmla="*/ 736 h 1055"/>
                  <a:gd name="T16" fmla="*/ 1143 w 1164"/>
                  <a:gd name="T17" fmla="*/ 346 h 1055"/>
                  <a:gd name="T18" fmla="*/ 1154 w 1164"/>
                  <a:gd name="T19" fmla="*/ 140 h 1055"/>
                  <a:gd name="T20" fmla="*/ 1121 w 1164"/>
                  <a:gd name="T21" fmla="*/ 43 h 1055"/>
                  <a:gd name="T22" fmla="*/ 1066 w 1164"/>
                  <a:gd name="T23" fmla="*/ 4 h 1055"/>
                  <a:gd name="T24" fmla="*/ 1056 w 1164"/>
                  <a:gd name="T25" fmla="*/ 16 h 1055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</a:cxnLst>
                <a:rect l="0" t="0" r="r" b="b"/>
                <a:pathLst>
                  <a:path w="1164" h="1055">
                    <a:moveTo>
                      <a:pt x="1056" y="16"/>
                    </a:moveTo>
                    <a:cubicBezTo>
                      <a:pt x="1068" y="25"/>
                      <a:pt x="1078" y="52"/>
                      <a:pt x="1085" y="64"/>
                    </a:cubicBezTo>
                    <a:cubicBezTo>
                      <a:pt x="1104" y="97"/>
                      <a:pt x="1108" y="139"/>
                      <a:pt x="1110" y="176"/>
                    </a:cubicBezTo>
                    <a:cubicBezTo>
                      <a:pt x="1115" y="240"/>
                      <a:pt x="1103" y="302"/>
                      <a:pt x="1081" y="362"/>
                    </a:cubicBezTo>
                    <a:cubicBezTo>
                      <a:pt x="1032" y="501"/>
                      <a:pt x="939" y="620"/>
                      <a:pt x="828" y="714"/>
                    </a:cubicBezTo>
                    <a:cubicBezTo>
                      <a:pt x="609" y="901"/>
                      <a:pt x="312" y="981"/>
                      <a:pt x="30" y="996"/>
                    </a:cubicBezTo>
                    <a:cubicBezTo>
                      <a:pt x="0" y="998"/>
                      <a:pt x="0" y="1041"/>
                      <a:pt x="30" y="1042"/>
                    </a:cubicBezTo>
                    <a:cubicBezTo>
                      <a:pt x="339" y="1055"/>
                      <a:pt x="661" y="941"/>
                      <a:pt x="893" y="736"/>
                    </a:cubicBezTo>
                    <a:cubicBezTo>
                      <a:pt x="1011" y="632"/>
                      <a:pt x="1097" y="496"/>
                      <a:pt x="1143" y="346"/>
                    </a:cubicBezTo>
                    <a:cubicBezTo>
                      <a:pt x="1163" y="279"/>
                      <a:pt x="1164" y="208"/>
                      <a:pt x="1154" y="140"/>
                    </a:cubicBezTo>
                    <a:cubicBezTo>
                      <a:pt x="1150" y="106"/>
                      <a:pt x="1138" y="73"/>
                      <a:pt x="1121" y="43"/>
                    </a:cubicBezTo>
                    <a:cubicBezTo>
                      <a:pt x="1105" y="16"/>
                      <a:pt x="1089" y="17"/>
                      <a:pt x="1066" y="4"/>
                    </a:cubicBezTo>
                    <a:cubicBezTo>
                      <a:pt x="1058" y="0"/>
                      <a:pt x="1049" y="11"/>
                      <a:pt x="1056" y="16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126" name="Freeform 10">
                <a:extLst>
                  <a:ext uri="{FF2B5EF4-FFF2-40B4-BE49-F238E27FC236}">
                    <a16:creationId xmlns="" xmlns:a16="http://schemas.microsoft.com/office/drawing/2014/main" id="{D96CC480-C800-45CD-880F-75421D128FFC}"/>
                  </a:ext>
                </a:extLst>
              </p:cNvPr>
              <p:cNvSpPr/>
              <p:nvPr/>
            </p:nvSpPr>
            <p:spPr bwMode="auto">
              <a:xfrm>
                <a:off x="4975226" y="4775201"/>
                <a:ext cx="1274763" cy="733425"/>
              </a:xfrm>
              <a:custGeom>
                <a:avLst/>
                <a:gdLst>
                  <a:gd name="T0" fmla="*/ 28 w 1229"/>
                  <a:gd name="T1" fmla="*/ 8 h 706"/>
                  <a:gd name="T2" fmla="*/ 139 w 1229"/>
                  <a:gd name="T3" fmla="*/ 371 h 706"/>
                  <a:gd name="T4" fmla="*/ 420 w 1229"/>
                  <a:gd name="T5" fmla="*/ 595 h 706"/>
                  <a:gd name="T6" fmla="*/ 1199 w 1229"/>
                  <a:gd name="T7" fmla="*/ 617 h 706"/>
                  <a:gd name="T8" fmla="*/ 1186 w 1229"/>
                  <a:gd name="T9" fmla="*/ 571 h 706"/>
                  <a:gd name="T10" fmla="*/ 469 w 1229"/>
                  <a:gd name="T11" fmla="*/ 549 h 706"/>
                  <a:gd name="T12" fmla="*/ 191 w 1229"/>
                  <a:gd name="T13" fmla="*/ 341 h 706"/>
                  <a:gd name="T14" fmla="*/ 105 w 1229"/>
                  <a:gd name="T15" fmla="*/ 187 h 706"/>
                  <a:gd name="T16" fmla="*/ 43 w 1229"/>
                  <a:gd name="T17" fmla="*/ 7 h 706"/>
                  <a:gd name="T18" fmla="*/ 28 w 1229"/>
                  <a:gd name="T19" fmla="*/ 8 h 7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</a:cxnLst>
                <a:rect l="0" t="0" r="r" b="b"/>
                <a:pathLst>
                  <a:path w="1229" h="706">
                    <a:moveTo>
                      <a:pt x="28" y="8"/>
                    </a:moveTo>
                    <a:cubicBezTo>
                      <a:pt x="0" y="129"/>
                      <a:pt x="72" y="275"/>
                      <a:pt x="139" y="371"/>
                    </a:cubicBezTo>
                    <a:cubicBezTo>
                      <a:pt x="210" y="470"/>
                      <a:pt x="310" y="545"/>
                      <a:pt x="420" y="595"/>
                    </a:cubicBezTo>
                    <a:cubicBezTo>
                      <a:pt x="664" y="706"/>
                      <a:pt x="948" y="698"/>
                      <a:pt x="1199" y="617"/>
                    </a:cubicBezTo>
                    <a:cubicBezTo>
                      <a:pt x="1229" y="608"/>
                      <a:pt x="1217" y="563"/>
                      <a:pt x="1186" y="571"/>
                    </a:cubicBezTo>
                    <a:cubicBezTo>
                      <a:pt x="954" y="630"/>
                      <a:pt x="695" y="637"/>
                      <a:pt x="469" y="549"/>
                    </a:cubicBezTo>
                    <a:cubicBezTo>
                      <a:pt x="360" y="506"/>
                      <a:pt x="262" y="433"/>
                      <a:pt x="191" y="341"/>
                    </a:cubicBezTo>
                    <a:cubicBezTo>
                      <a:pt x="155" y="294"/>
                      <a:pt x="127" y="241"/>
                      <a:pt x="105" y="187"/>
                    </a:cubicBezTo>
                    <a:cubicBezTo>
                      <a:pt x="81" y="128"/>
                      <a:pt x="72" y="63"/>
                      <a:pt x="43" y="7"/>
                    </a:cubicBezTo>
                    <a:cubicBezTo>
                      <a:pt x="40" y="0"/>
                      <a:pt x="30" y="2"/>
                      <a:pt x="28" y="8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sp>
            <p:nvSpPr>
              <p:cNvPr id="127" name="Freeform 11">
                <a:extLst>
                  <a:ext uri="{FF2B5EF4-FFF2-40B4-BE49-F238E27FC236}">
                    <a16:creationId xmlns="" xmlns:a16="http://schemas.microsoft.com/office/drawing/2014/main" id="{4D32D243-A0F4-43C2-91A2-1C0069A28353}"/>
                  </a:ext>
                </a:extLst>
              </p:cNvPr>
              <p:cNvSpPr/>
              <p:nvPr/>
            </p:nvSpPr>
            <p:spPr bwMode="auto">
              <a:xfrm>
                <a:off x="6203951" y="5040313"/>
                <a:ext cx="1285875" cy="706438"/>
              </a:xfrm>
              <a:custGeom>
                <a:avLst/>
                <a:gdLst>
                  <a:gd name="T0" fmla="*/ 9 w 1238"/>
                  <a:gd name="T1" fmla="*/ 343 h 681"/>
                  <a:gd name="T2" fmla="*/ 575 w 1238"/>
                  <a:gd name="T3" fmla="*/ 605 h 681"/>
                  <a:gd name="T4" fmla="*/ 1222 w 1238"/>
                  <a:gd name="T5" fmla="*/ 529 h 681"/>
                  <a:gd name="T6" fmla="*/ 1222 w 1238"/>
                  <a:gd name="T7" fmla="*/ 485 h 681"/>
                  <a:gd name="T8" fmla="*/ 968 w 1238"/>
                  <a:gd name="T9" fmla="*/ 314 h 681"/>
                  <a:gd name="T10" fmla="*/ 825 w 1238"/>
                  <a:gd name="T11" fmla="*/ 32 h 681"/>
                  <a:gd name="T12" fmla="*/ 776 w 1238"/>
                  <a:gd name="T13" fmla="*/ 46 h 681"/>
                  <a:gd name="T14" fmla="*/ 921 w 1238"/>
                  <a:gd name="T15" fmla="*/ 340 h 681"/>
                  <a:gd name="T16" fmla="*/ 1196 w 1238"/>
                  <a:gd name="T17" fmla="*/ 529 h 681"/>
                  <a:gd name="T18" fmla="*/ 1196 w 1238"/>
                  <a:gd name="T19" fmla="*/ 485 h 681"/>
                  <a:gd name="T20" fmla="*/ 23 w 1238"/>
                  <a:gd name="T21" fmla="*/ 324 h 681"/>
                  <a:gd name="T22" fmla="*/ 9 w 1238"/>
                  <a:gd name="T23" fmla="*/ 343 h 68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</a:cxnLst>
                <a:rect l="0" t="0" r="r" b="b"/>
                <a:pathLst>
                  <a:path w="1238" h="681">
                    <a:moveTo>
                      <a:pt x="9" y="343"/>
                    </a:moveTo>
                    <a:cubicBezTo>
                      <a:pt x="152" y="493"/>
                      <a:pt x="376" y="569"/>
                      <a:pt x="575" y="605"/>
                    </a:cubicBezTo>
                    <a:cubicBezTo>
                      <a:pt x="792" y="644"/>
                      <a:pt x="1024" y="631"/>
                      <a:pt x="1222" y="529"/>
                    </a:cubicBezTo>
                    <a:cubicBezTo>
                      <a:pt x="1238" y="520"/>
                      <a:pt x="1238" y="494"/>
                      <a:pt x="1222" y="485"/>
                    </a:cubicBezTo>
                    <a:cubicBezTo>
                      <a:pt x="1131" y="437"/>
                      <a:pt x="1041" y="387"/>
                      <a:pt x="968" y="314"/>
                    </a:cubicBezTo>
                    <a:cubicBezTo>
                      <a:pt x="889" y="238"/>
                      <a:pt x="847" y="138"/>
                      <a:pt x="825" y="32"/>
                    </a:cubicBezTo>
                    <a:cubicBezTo>
                      <a:pt x="819" y="0"/>
                      <a:pt x="770" y="14"/>
                      <a:pt x="776" y="46"/>
                    </a:cubicBezTo>
                    <a:cubicBezTo>
                      <a:pt x="799" y="157"/>
                      <a:pt x="844" y="256"/>
                      <a:pt x="921" y="340"/>
                    </a:cubicBezTo>
                    <a:cubicBezTo>
                      <a:pt x="997" y="422"/>
                      <a:pt x="1098" y="479"/>
                      <a:pt x="1196" y="529"/>
                    </a:cubicBezTo>
                    <a:cubicBezTo>
                      <a:pt x="1196" y="514"/>
                      <a:pt x="1196" y="500"/>
                      <a:pt x="1196" y="485"/>
                    </a:cubicBezTo>
                    <a:cubicBezTo>
                      <a:pt x="821" y="681"/>
                      <a:pt x="352" y="551"/>
                      <a:pt x="23" y="324"/>
                    </a:cubicBezTo>
                    <a:cubicBezTo>
                      <a:pt x="12" y="316"/>
                      <a:pt x="0" y="333"/>
                      <a:pt x="9" y="343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 vert="horz" wrap="square" lIns="91407" tIns="45703" rIns="91407" bIns="45703" numCol="1" anchor="t" anchorCtr="0" compatLnSpc="1"/>
              <a:lstStyle/>
              <a:p>
                <a:pPr marL="0" marR="0" lvl="0" indent="0" algn="l" defTabSz="914126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zh-CN" altLang="en-US" sz="2800" b="0" i="1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方正静蕾简体" panose="02000000000000000000" pitchFamily="2" charset="-122"/>
                  <a:ea typeface="方正静蕾简体" panose="02000000000000000000" pitchFamily="2" charset="-122"/>
                  <a:cs typeface="+mn-cs"/>
                </a:endParaRPr>
              </a:p>
            </p:txBody>
          </p:sp>
          <p:grpSp>
            <p:nvGrpSpPr>
              <p:cNvPr id="128" name="组合 233">
                <a:extLst>
                  <a:ext uri="{FF2B5EF4-FFF2-40B4-BE49-F238E27FC236}">
                    <a16:creationId xmlns="" xmlns:a16="http://schemas.microsoft.com/office/drawing/2014/main" id="{20F128F9-080E-4248-B04E-42F0242F46E7}"/>
                  </a:ext>
                </a:extLst>
              </p:cNvPr>
              <p:cNvGrpSpPr/>
              <p:nvPr/>
            </p:nvGrpSpPr>
            <p:grpSpPr>
              <a:xfrm>
                <a:off x="3517901" y="1225551"/>
                <a:ext cx="5260975" cy="4090987"/>
                <a:chOff x="3517901" y="1225551"/>
                <a:chExt cx="5260975" cy="4090987"/>
              </a:xfrm>
              <a:grpFill/>
            </p:grpSpPr>
            <p:sp>
              <p:nvSpPr>
                <p:cNvPr id="129" name="Freeform 12">
                  <a:extLst>
                    <a:ext uri="{FF2B5EF4-FFF2-40B4-BE49-F238E27FC236}">
                      <a16:creationId xmlns="" xmlns:a16="http://schemas.microsoft.com/office/drawing/2014/main" id="{E5D21414-9F55-41CE-8529-04C982F027BF}"/>
                    </a:ext>
                  </a:extLst>
                </p:cNvPr>
                <p:cNvSpPr/>
                <p:nvPr/>
              </p:nvSpPr>
              <p:spPr bwMode="auto">
                <a:xfrm>
                  <a:off x="7805738" y="2135188"/>
                  <a:ext cx="109538" cy="38100"/>
                </a:xfrm>
                <a:custGeom>
                  <a:avLst/>
                  <a:gdLst>
                    <a:gd name="T0" fmla="*/ 6 w 106"/>
                    <a:gd name="T1" fmla="*/ 35 h 37"/>
                    <a:gd name="T2" fmla="*/ 45 w 106"/>
                    <a:gd name="T3" fmla="*/ 33 h 37"/>
                    <a:gd name="T4" fmla="*/ 97 w 106"/>
                    <a:gd name="T5" fmla="*/ 22 h 37"/>
                    <a:gd name="T6" fmla="*/ 97 w 106"/>
                    <a:gd name="T7" fmla="*/ 6 h 37"/>
                    <a:gd name="T8" fmla="*/ 52 w 106"/>
                    <a:gd name="T9" fmla="*/ 6 h 37"/>
                    <a:gd name="T10" fmla="*/ 4 w 106"/>
                    <a:gd name="T11" fmla="*/ 24 h 37"/>
                    <a:gd name="T12" fmla="*/ 6 w 106"/>
                    <a:gd name="T13" fmla="*/ 35 h 3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06" h="37">
                      <a:moveTo>
                        <a:pt x="6" y="35"/>
                      </a:moveTo>
                      <a:cubicBezTo>
                        <a:pt x="20" y="37"/>
                        <a:pt x="32" y="35"/>
                        <a:pt x="45" y="33"/>
                      </a:cubicBezTo>
                      <a:cubicBezTo>
                        <a:pt x="63" y="30"/>
                        <a:pt x="80" y="29"/>
                        <a:pt x="97" y="22"/>
                      </a:cubicBezTo>
                      <a:cubicBezTo>
                        <a:pt x="105" y="19"/>
                        <a:pt x="106" y="9"/>
                        <a:pt x="97" y="6"/>
                      </a:cubicBezTo>
                      <a:cubicBezTo>
                        <a:pt x="81" y="0"/>
                        <a:pt x="68" y="2"/>
                        <a:pt x="52" y="6"/>
                      </a:cubicBezTo>
                      <a:cubicBezTo>
                        <a:pt x="34" y="9"/>
                        <a:pt x="17" y="13"/>
                        <a:pt x="4" y="24"/>
                      </a:cubicBezTo>
                      <a:cubicBezTo>
                        <a:pt x="0" y="27"/>
                        <a:pt x="2" y="34"/>
                        <a:pt x="6" y="3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30" name="Freeform 13">
                  <a:extLst>
                    <a:ext uri="{FF2B5EF4-FFF2-40B4-BE49-F238E27FC236}">
                      <a16:creationId xmlns="" xmlns:a16="http://schemas.microsoft.com/office/drawing/2014/main" id="{CEC948D7-FBC4-4D52-8BD6-108E6F0F5D1C}"/>
                    </a:ext>
                  </a:extLst>
                </p:cNvPr>
                <p:cNvSpPr/>
                <p:nvPr/>
              </p:nvSpPr>
              <p:spPr bwMode="auto">
                <a:xfrm>
                  <a:off x="8018463" y="2144713"/>
                  <a:ext cx="92075" cy="34925"/>
                </a:xfrm>
                <a:custGeom>
                  <a:avLst/>
                  <a:gdLst>
                    <a:gd name="T0" fmla="*/ 4 w 89"/>
                    <a:gd name="T1" fmla="*/ 9 h 35"/>
                    <a:gd name="T2" fmla="*/ 79 w 89"/>
                    <a:gd name="T3" fmla="*/ 34 h 35"/>
                    <a:gd name="T4" fmla="*/ 83 w 89"/>
                    <a:gd name="T5" fmla="*/ 20 h 35"/>
                    <a:gd name="T6" fmla="*/ 7 w 89"/>
                    <a:gd name="T7" fmla="*/ 0 h 35"/>
                    <a:gd name="T8" fmla="*/ 4 w 89"/>
                    <a:gd name="T9" fmla="*/ 9 h 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9" h="35">
                      <a:moveTo>
                        <a:pt x="4" y="9"/>
                      </a:moveTo>
                      <a:cubicBezTo>
                        <a:pt x="28" y="23"/>
                        <a:pt x="52" y="31"/>
                        <a:pt x="79" y="34"/>
                      </a:cubicBezTo>
                      <a:cubicBezTo>
                        <a:pt x="87" y="35"/>
                        <a:pt x="89" y="24"/>
                        <a:pt x="83" y="20"/>
                      </a:cubicBezTo>
                      <a:cubicBezTo>
                        <a:pt x="59" y="6"/>
                        <a:pt x="34" y="3"/>
                        <a:pt x="7" y="0"/>
                      </a:cubicBezTo>
                      <a:cubicBezTo>
                        <a:pt x="2" y="0"/>
                        <a:pt x="0" y="7"/>
                        <a:pt x="4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31" name="Freeform 14">
                  <a:extLst>
                    <a:ext uri="{FF2B5EF4-FFF2-40B4-BE49-F238E27FC236}">
                      <a16:creationId xmlns="" xmlns:a16="http://schemas.microsoft.com/office/drawing/2014/main" id="{EEDDC0D4-4E58-44E4-BD59-4B8C43EB824E}"/>
                    </a:ext>
                  </a:extLst>
                </p:cNvPr>
                <p:cNvSpPr/>
                <p:nvPr/>
              </p:nvSpPr>
              <p:spPr bwMode="auto">
                <a:xfrm>
                  <a:off x="8228013" y="2225676"/>
                  <a:ext cx="107950" cy="61913"/>
                </a:xfrm>
                <a:custGeom>
                  <a:avLst/>
                  <a:gdLst>
                    <a:gd name="T0" fmla="*/ 6 w 105"/>
                    <a:gd name="T1" fmla="*/ 10 h 59"/>
                    <a:gd name="T2" fmla="*/ 91 w 105"/>
                    <a:gd name="T3" fmla="*/ 55 h 59"/>
                    <a:gd name="T4" fmla="*/ 99 w 105"/>
                    <a:gd name="T5" fmla="*/ 44 h 59"/>
                    <a:gd name="T6" fmla="*/ 9 w 105"/>
                    <a:gd name="T7" fmla="*/ 1 h 59"/>
                    <a:gd name="T8" fmla="*/ 6 w 105"/>
                    <a:gd name="T9" fmla="*/ 10 h 5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5" h="59">
                      <a:moveTo>
                        <a:pt x="6" y="10"/>
                      </a:moveTo>
                      <a:cubicBezTo>
                        <a:pt x="35" y="21"/>
                        <a:pt x="64" y="39"/>
                        <a:pt x="91" y="55"/>
                      </a:cubicBezTo>
                      <a:cubicBezTo>
                        <a:pt x="97" y="59"/>
                        <a:pt x="105" y="49"/>
                        <a:pt x="99" y="44"/>
                      </a:cubicBezTo>
                      <a:cubicBezTo>
                        <a:pt x="72" y="20"/>
                        <a:pt x="44" y="7"/>
                        <a:pt x="9" y="1"/>
                      </a:cubicBezTo>
                      <a:cubicBezTo>
                        <a:pt x="3" y="0"/>
                        <a:pt x="0" y="8"/>
                        <a:pt x="6" y="1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32" name="Freeform 15">
                  <a:extLst>
                    <a:ext uri="{FF2B5EF4-FFF2-40B4-BE49-F238E27FC236}">
                      <a16:creationId xmlns="" xmlns:a16="http://schemas.microsoft.com/office/drawing/2014/main" id="{E12FB58C-05FF-4A42-9A6A-280B2C31BFF8}"/>
                    </a:ext>
                  </a:extLst>
                </p:cNvPr>
                <p:cNvSpPr/>
                <p:nvPr/>
              </p:nvSpPr>
              <p:spPr bwMode="auto">
                <a:xfrm>
                  <a:off x="8421688" y="2389188"/>
                  <a:ext cx="77788" cy="84138"/>
                </a:xfrm>
                <a:custGeom>
                  <a:avLst/>
                  <a:gdLst>
                    <a:gd name="T0" fmla="*/ 1 w 75"/>
                    <a:gd name="T1" fmla="*/ 1 h 81"/>
                    <a:gd name="T2" fmla="*/ 14 w 75"/>
                    <a:gd name="T3" fmla="*/ 20 h 81"/>
                    <a:gd name="T4" fmla="*/ 31 w 75"/>
                    <a:gd name="T5" fmla="*/ 42 h 81"/>
                    <a:gd name="T6" fmla="*/ 62 w 75"/>
                    <a:gd name="T7" fmla="*/ 77 h 81"/>
                    <a:gd name="T8" fmla="*/ 72 w 75"/>
                    <a:gd name="T9" fmla="*/ 71 h 81"/>
                    <a:gd name="T10" fmla="*/ 45 w 75"/>
                    <a:gd name="T11" fmla="*/ 35 h 81"/>
                    <a:gd name="T12" fmla="*/ 24 w 75"/>
                    <a:gd name="T13" fmla="*/ 16 h 81"/>
                    <a:gd name="T14" fmla="*/ 2 w 75"/>
                    <a:gd name="T15" fmla="*/ 0 h 81"/>
                    <a:gd name="T16" fmla="*/ 1 w 75"/>
                    <a:gd name="T17" fmla="*/ 1 h 8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75" h="81">
                      <a:moveTo>
                        <a:pt x="1" y="1"/>
                      </a:moveTo>
                      <a:cubicBezTo>
                        <a:pt x="6" y="6"/>
                        <a:pt x="9" y="14"/>
                        <a:pt x="14" y="20"/>
                      </a:cubicBezTo>
                      <a:cubicBezTo>
                        <a:pt x="19" y="27"/>
                        <a:pt x="25" y="35"/>
                        <a:pt x="31" y="42"/>
                      </a:cubicBezTo>
                      <a:cubicBezTo>
                        <a:pt x="41" y="54"/>
                        <a:pt x="51" y="66"/>
                        <a:pt x="62" y="77"/>
                      </a:cubicBezTo>
                      <a:cubicBezTo>
                        <a:pt x="66" y="81"/>
                        <a:pt x="75" y="77"/>
                        <a:pt x="72" y="71"/>
                      </a:cubicBezTo>
                      <a:cubicBezTo>
                        <a:pt x="66" y="57"/>
                        <a:pt x="57" y="46"/>
                        <a:pt x="45" y="35"/>
                      </a:cubicBezTo>
                      <a:cubicBezTo>
                        <a:pt x="38" y="28"/>
                        <a:pt x="31" y="22"/>
                        <a:pt x="24" y="16"/>
                      </a:cubicBezTo>
                      <a:cubicBezTo>
                        <a:pt x="17" y="10"/>
                        <a:pt x="8" y="6"/>
                        <a:pt x="2" y="0"/>
                      </a:cubicBezTo>
                      <a:cubicBezTo>
                        <a:pt x="1" y="0"/>
                        <a:pt x="0" y="0"/>
                        <a:pt x="1" y="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33" name="Freeform 16">
                  <a:extLst>
                    <a:ext uri="{FF2B5EF4-FFF2-40B4-BE49-F238E27FC236}">
                      <a16:creationId xmlns="" xmlns:a16="http://schemas.microsoft.com/office/drawing/2014/main" id="{F4354F25-5071-42D4-B5A0-1009E48B5AC8}"/>
                    </a:ext>
                  </a:extLst>
                </p:cNvPr>
                <p:cNvSpPr/>
                <p:nvPr/>
              </p:nvSpPr>
              <p:spPr bwMode="auto">
                <a:xfrm>
                  <a:off x="8572501" y="2570163"/>
                  <a:ext cx="60325" cy="90488"/>
                </a:xfrm>
                <a:custGeom>
                  <a:avLst/>
                  <a:gdLst>
                    <a:gd name="T0" fmla="*/ 3 w 57"/>
                    <a:gd name="T1" fmla="*/ 10 h 88"/>
                    <a:gd name="T2" fmla="*/ 47 w 57"/>
                    <a:gd name="T3" fmla="*/ 83 h 88"/>
                    <a:gd name="T4" fmla="*/ 55 w 57"/>
                    <a:gd name="T5" fmla="*/ 77 h 88"/>
                    <a:gd name="T6" fmla="*/ 11 w 57"/>
                    <a:gd name="T7" fmla="*/ 5 h 88"/>
                    <a:gd name="T8" fmla="*/ 3 w 57"/>
                    <a:gd name="T9" fmla="*/ 10 h 8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7" h="88">
                      <a:moveTo>
                        <a:pt x="3" y="10"/>
                      </a:moveTo>
                      <a:cubicBezTo>
                        <a:pt x="17" y="35"/>
                        <a:pt x="27" y="63"/>
                        <a:pt x="47" y="83"/>
                      </a:cubicBezTo>
                      <a:cubicBezTo>
                        <a:pt x="51" y="88"/>
                        <a:pt x="57" y="82"/>
                        <a:pt x="55" y="77"/>
                      </a:cubicBezTo>
                      <a:cubicBezTo>
                        <a:pt x="44" y="51"/>
                        <a:pt x="28" y="27"/>
                        <a:pt x="11" y="5"/>
                      </a:cubicBezTo>
                      <a:cubicBezTo>
                        <a:pt x="8" y="0"/>
                        <a:pt x="0" y="4"/>
                        <a:pt x="3" y="1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34" name="Freeform 17">
                  <a:extLst>
                    <a:ext uri="{FF2B5EF4-FFF2-40B4-BE49-F238E27FC236}">
                      <a16:creationId xmlns="" xmlns:a16="http://schemas.microsoft.com/office/drawing/2014/main" id="{FE07DED5-D287-4B4A-9DE1-D728976BF992}"/>
                    </a:ext>
                  </a:extLst>
                </p:cNvPr>
                <p:cNvSpPr/>
                <p:nvPr/>
              </p:nvSpPr>
              <p:spPr bwMode="auto">
                <a:xfrm>
                  <a:off x="8664576" y="2767013"/>
                  <a:ext cx="42863" cy="88900"/>
                </a:xfrm>
                <a:custGeom>
                  <a:avLst/>
                  <a:gdLst>
                    <a:gd name="T0" fmla="*/ 3 w 41"/>
                    <a:gd name="T1" fmla="*/ 7 h 86"/>
                    <a:gd name="T2" fmla="*/ 30 w 41"/>
                    <a:gd name="T3" fmla="*/ 79 h 86"/>
                    <a:gd name="T4" fmla="*/ 40 w 41"/>
                    <a:gd name="T5" fmla="*/ 76 h 86"/>
                    <a:gd name="T6" fmla="*/ 9 w 41"/>
                    <a:gd name="T7" fmla="*/ 4 h 86"/>
                    <a:gd name="T8" fmla="*/ 3 w 41"/>
                    <a:gd name="T9" fmla="*/ 7 h 8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41" h="86">
                      <a:moveTo>
                        <a:pt x="3" y="7"/>
                      </a:moveTo>
                      <a:cubicBezTo>
                        <a:pt x="16" y="29"/>
                        <a:pt x="21" y="56"/>
                        <a:pt x="30" y="79"/>
                      </a:cubicBezTo>
                      <a:cubicBezTo>
                        <a:pt x="32" y="86"/>
                        <a:pt x="41" y="83"/>
                        <a:pt x="40" y="76"/>
                      </a:cubicBezTo>
                      <a:cubicBezTo>
                        <a:pt x="36" y="48"/>
                        <a:pt x="25" y="27"/>
                        <a:pt x="9" y="4"/>
                      </a:cubicBezTo>
                      <a:cubicBezTo>
                        <a:pt x="7" y="0"/>
                        <a:pt x="0" y="3"/>
                        <a:pt x="3" y="7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35" name="Freeform 18">
                  <a:extLst>
                    <a:ext uri="{FF2B5EF4-FFF2-40B4-BE49-F238E27FC236}">
                      <a16:creationId xmlns="" xmlns:a16="http://schemas.microsoft.com/office/drawing/2014/main" id="{38B28F73-4840-40B1-B3A9-A8FA8C87619B}"/>
                    </a:ext>
                  </a:extLst>
                </p:cNvPr>
                <p:cNvSpPr/>
                <p:nvPr/>
              </p:nvSpPr>
              <p:spPr bwMode="auto">
                <a:xfrm>
                  <a:off x="8740776" y="2992438"/>
                  <a:ext cx="26988" cy="107950"/>
                </a:xfrm>
                <a:custGeom>
                  <a:avLst/>
                  <a:gdLst>
                    <a:gd name="T0" fmla="*/ 2 w 27"/>
                    <a:gd name="T1" fmla="*/ 7 h 104"/>
                    <a:gd name="T2" fmla="*/ 17 w 27"/>
                    <a:gd name="T3" fmla="*/ 100 h 104"/>
                    <a:gd name="T4" fmla="*/ 23 w 27"/>
                    <a:gd name="T5" fmla="*/ 100 h 104"/>
                    <a:gd name="T6" fmla="*/ 9 w 27"/>
                    <a:gd name="T7" fmla="*/ 4 h 104"/>
                    <a:gd name="T8" fmla="*/ 2 w 27"/>
                    <a:gd name="T9" fmla="*/ 7 h 10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7" h="104">
                      <a:moveTo>
                        <a:pt x="2" y="7"/>
                      </a:moveTo>
                      <a:cubicBezTo>
                        <a:pt x="14" y="36"/>
                        <a:pt x="13" y="68"/>
                        <a:pt x="17" y="100"/>
                      </a:cubicBezTo>
                      <a:cubicBezTo>
                        <a:pt x="17" y="104"/>
                        <a:pt x="23" y="104"/>
                        <a:pt x="23" y="100"/>
                      </a:cubicBezTo>
                      <a:cubicBezTo>
                        <a:pt x="27" y="67"/>
                        <a:pt x="24" y="33"/>
                        <a:pt x="9" y="4"/>
                      </a:cubicBezTo>
                      <a:cubicBezTo>
                        <a:pt x="7" y="0"/>
                        <a:pt x="0" y="3"/>
                        <a:pt x="2" y="7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36" name="Freeform 19">
                  <a:extLst>
                    <a:ext uri="{FF2B5EF4-FFF2-40B4-BE49-F238E27FC236}">
                      <a16:creationId xmlns="" xmlns:a16="http://schemas.microsoft.com/office/drawing/2014/main" id="{27B45940-925C-4C05-8146-72D2F8469911}"/>
                    </a:ext>
                  </a:extLst>
                </p:cNvPr>
                <p:cNvSpPr/>
                <p:nvPr/>
              </p:nvSpPr>
              <p:spPr bwMode="auto">
                <a:xfrm>
                  <a:off x="8753476" y="3206751"/>
                  <a:ext cx="25400" cy="80963"/>
                </a:xfrm>
                <a:custGeom>
                  <a:avLst/>
                  <a:gdLst>
                    <a:gd name="T0" fmla="*/ 13 w 24"/>
                    <a:gd name="T1" fmla="*/ 2 h 78"/>
                    <a:gd name="T2" fmla="*/ 4 w 24"/>
                    <a:gd name="T3" fmla="*/ 32 h 78"/>
                    <a:gd name="T4" fmla="*/ 2 w 24"/>
                    <a:gd name="T5" fmla="*/ 46 h 78"/>
                    <a:gd name="T6" fmla="*/ 0 w 24"/>
                    <a:gd name="T7" fmla="*/ 66 h 78"/>
                    <a:gd name="T8" fmla="*/ 13 w 24"/>
                    <a:gd name="T9" fmla="*/ 71 h 78"/>
                    <a:gd name="T10" fmla="*/ 23 w 24"/>
                    <a:gd name="T11" fmla="*/ 39 h 78"/>
                    <a:gd name="T12" fmla="*/ 15 w 24"/>
                    <a:gd name="T13" fmla="*/ 2 h 78"/>
                    <a:gd name="T14" fmla="*/ 13 w 24"/>
                    <a:gd name="T15" fmla="*/ 2 h 7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</a:cxnLst>
                  <a:rect l="0" t="0" r="r" b="b"/>
                  <a:pathLst>
                    <a:path w="24" h="78">
                      <a:moveTo>
                        <a:pt x="13" y="2"/>
                      </a:moveTo>
                      <a:cubicBezTo>
                        <a:pt x="9" y="12"/>
                        <a:pt x="6" y="21"/>
                        <a:pt x="4" y="32"/>
                      </a:cubicBezTo>
                      <a:cubicBezTo>
                        <a:pt x="3" y="37"/>
                        <a:pt x="2" y="41"/>
                        <a:pt x="2" y="46"/>
                      </a:cubicBezTo>
                      <a:cubicBezTo>
                        <a:pt x="1" y="53"/>
                        <a:pt x="1" y="59"/>
                        <a:pt x="0" y="66"/>
                      </a:cubicBezTo>
                      <a:cubicBezTo>
                        <a:pt x="0" y="72"/>
                        <a:pt x="9" y="78"/>
                        <a:pt x="13" y="71"/>
                      </a:cubicBezTo>
                      <a:cubicBezTo>
                        <a:pt x="18" y="60"/>
                        <a:pt x="21" y="52"/>
                        <a:pt x="23" y="39"/>
                      </a:cubicBezTo>
                      <a:cubicBezTo>
                        <a:pt x="24" y="25"/>
                        <a:pt x="20" y="15"/>
                        <a:pt x="15" y="2"/>
                      </a:cubicBezTo>
                      <a:cubicBezTo>
                        <a:pt x="15" y="0"/>
                        <a:pt x="13" y="1"/>
                        <a:pt x="13" y="2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37" name="Freeform 20">
                  <a:extLst>
                    <a:ext uri="{FF2B5EF4-FFF2-40B4-BE49-F238E27FC236}">
                      <a16:creationId xmlns="" xmlns:a16="http://schemas.microsoft.com/office/drawing/2014/main" id="{5429CC19-05FA-4162-B1AA-81F2CDA66390}"/>
                    </a:ext>
                  </a:extLst>
                </p:cNvPr>
                <p:cNvSpPr/>
                <p:nvPr/>
              </p:nvSpPr>
              <p:spPr bwMode="auto">
                <a:xfrm>
                  <a:off x="8672513" y="3368676"/>
                  <a:ext cx="61913" cy="100013"/>
                </a:xfrm>
                <a:custGeom>
                  <a:avLst/>
                  <a:gdLst>
                    <a:gd name="T0" fmla="*/ 46 w 61"/>
                    <a:gd name="T1" fmla="*/ 3 h 97"/>
                    <a:gd name="T2" fmla="*/ 6 w 61"/>
                    <a:gd name="T3" fmla="*/ 81 h 97"/>
                    <a:gd name="T4" fmla="*/ 20 w 61"/>
                    <a:gd name="T5" fmla="*/ 91 h 97"/>
                    <a:gd name="T6" fmla="*/ 52 w 61"/>
                    <a:gd name="T7" fmla="*/ 51 h 97"/>
                    <a:gd name="T8" fmla="*/ 53 w 61"/>
                    <a:gd name="T9" fmla="*/ 3 h 97"/>
                    <a:gd name="T10" fmla="*/ 46 w 61"/>
                    <a:gd name="T11" fmla="*/ 3 h 9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61" h="97">
                      <a:moveTo>
                        <a:pt x="46" y="3"/>
                      </a:moveTo>
                      <a:cubicBezTo>
                        <a:pt x="33" y="29"/>
                        <a:pt x="23" y="57"/>
                        <a:pt x="6" y="81"/>
                      </a:cubicBezTo>
                      <a:cubicBezTo>
                        <a:pt x="0" y="89"/>
                        <a:pt x="13" y="97"/>
                        <a:pt x="20" y="91"/>
                      </a:cubicBezTo>
                      <a:cubicBezTo>
                        <a:pt x="34" y="80"/>
                        <a:pt x="45" y="69"/>
                        <a:pt x="52" y="51"/>
                      </a:cubicBezTo>
                      <a:cubicBezTo>
                        <a:pt x="58" y="35"/>
                        <a:pt x="61" y="20"/>
                        <a:pt x="53" y="3"/>
                      </a:cubicBezTo>
                      <a:cubicBezTo>
                        <a:pt x="52" y="0"/>
                        <a:pt x="47" y="1"/>
                        <a:pt x="46" y="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38" name="Freeform 21">
                  <a:extLst>
                    <a:ext uri="{FF2B5EF4-FFF2-40B4-BE49-F238E27FC236}">
                      <a16:creationId xmlns="" xmlns:a16="http://schemas.microsoft.com/office/drawing/2014/main" id="{173BC9EE-B7DF-4981-A980-D277EB0F9390}"/>
                    </a:ext>
                  </a:extLst>
                </p:cNvPr>
                <p:cNvSpPr/>
                <p:nvPr/>
              </p:nvSpPr>
              <p:spPr bwMode="auto">
                <a:xfrm>
                  <a:off x="8559801" y="3544888"/>
                  <a:ext cx="68263" cy="84138"/>
                </a:xfrm>
                <a:custGeom>
                  <a:avLst/>
                  <a:gdLst>
                    <a:gd name="T0" fmla="*/ 51 w 66"/>
                    <a:gd name="T1" fmla="*/ 4 h 81"/>
                    <a:gd name="T2" fmla="*/ 24 w 66"/>
                    <a:gd name="T3" fmla="*/ 33 h 81"/>
                    <a:gd name="T4" fmla="*/ 14 w 66"/>
                    <a:gd name="T5" fmla="*/ 46 h 81"/>
                    <a:gd name="T6" fmla="*/ 5 w 66"/>
                    <a:gd name="T7" fmla="*/ 62 h 81"/>
                    <a:gd name="T8" fmla="*/ 18 w 66"/>
                    <a:gd name="T9" fmla="*/ 75 h 81"/>
                    <a:gd name="T10" fmla="*/ 32 w 66"/>
                    <a:gd name="T11" fmla="*/ 65 h 81"/>
                    <a:gd name="T12" fmla="*/ 45 w 66"/>
                    <a:gd name="T13" fmla="*/ 49 h 81"/>
                    <a:gd name="T14" fmla="*/ 63 w 66"/>
                    <a:gd name="T15" fmla="*/ 11 h 81"/>
                    <a:gd name="T16" fmla="*/ 51 w 66"/>
                    <a:gd name="T17" fmla="*/ 4 h 8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66" h="81">
                      <a:moveTo>
                        <a:pt x="51" y="4"/>
                      </a:moveTo>
                      <a:cubicBezTo>
                        <a:pt x="41" y="13"/>
                        <a:pt x="32" y="22"/>
                        <a:pt x="24" y="33"/>
                      </a:cubicBezTo>
                      <a:cubicBezTo>
                        <a:pt x="21" y="37"/>
                        <a:pt x="17" y="41"/>
                        <a:pt x="14" y="46"/>
                      </a:cubicBezTo>
                      <a:cubicBezTo>
                        <a:pt x="10" y="51"/>
                        <a:pt x="9" y="57"/>
                        <a:pt x="5" y="62"/>
                      </a:cubicBezTo>
                      <a:cubicBezTo>
                        <a:pt x="0" y="70"/>
                        <a:pt x="10" y="81"/>
                        <a:pt x="18" y="75"/>
                      </a:cubicBezTo>
                      <a:cubicBezTo>
                        <a:pt x="22" y="72"/>
                        <a:pt x="29" y="69"/>
                        <a:pt x="32" y="65"/>
                      </a:cubicBezTo>
                      <a:cubicBezTo>
                        <a:pt x="37" y="60"/>
                        <a:pt x="41" y="55"/>
                        <a:pt x="45" y="49"/>
                      </a:cubicBezTo>
                      <a:cubicBezTo>
                        <a:pt x="53" y="37"/>
                        <a:pt x="59" y="25"/>
                        <a:pt x="63" y="11"/>
                      </a:cubicBezTo>
                      <a:cubicBezTo>
                        <a:pt x="66" y="4"/>
                        <a:pt x="56" y="0"/>
                        <a:pt x="51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39" name="Freeform 22">
                  <a:extLst>
                    <a:ext uri="{FF2B5EF4-FFF2-40B4-BE49-F238E27FC236}">
                      <a16:creationId xmlns="" xmlns:a16="http://schemas.microsoft.com/office/drawing/2014/main" id="{50A2A64B-8201-461F-9A81-A4787E919E2E}"/>
                    </a:ext>
                  </a:extLst>
                </p:cNvPr>
                <p:cNvSpPr/>
                <p:nvPr/>
              </p:nvSpPr>
              <p:spPr bwMode="auto">
                <a:xfrm>
                  <a:off x="8374063" y="3732213"/>
                  <a:ext cx="80963" cy="65088"/>
                </a:xfrm>
                <a:custGeom>
                  <a:avLst/>
                  <a:gdLst>
                    <a:gd name="T0" fmla="*/ 66 w 79"/>
                    <a:gd name="T1" fmla="*/ 3 h 62"/>
                    <a:gd name="T2" fmla="*/ 35 w 79"/>
                    <a:gd name="T3" fmla="*/ 23 h 62"/>
                    <a:gd name="T4" fmla="*/ 6 w 79"/>
                    <a:gd name="T5" fmla="*/ 48 h 62"/>
                    <a:gd name="T6" fmla="*/ 14 w 79"/>
                    <a:gd name="T7" fmla="*/ 58 h 62"/>
                    <a:gd name="T8" fmla="*/ 45 w 79"/>
                    <a:gd name="T9" fmla="*/ 38 h 62"/>
                    <a:gd name="T10" fmla="*/ 73 w 79"/>
                    <a:gd name="T11" fmla="*/ 13 h 62"/>
                    <a:gd name="T12" fmla="*/ 66 w 79"/>
                    <a:gd name="T13" fmla="*/ 3 h 6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79" h="62">
                      <a:moveTo>
                        <a:pt x="66" y="3"/>
                      </a:moveTo>
                      <a:cubicBezTo>
                        <a:pt x="55" y="9"/>
                        <a:pt x="45" y="15"/>
                        <a:pt x="35" y="23"/>
                      </a:cubicBezTo>
                      <a:cubicBezTo>
                        <a:pt x="25" y="31"/>
                        <a:pt x="16" y="39"/>
                        <a:pt x="6" y="48"/>
                      </a:cubicBezTo>
                      <a:cubicBezTo>
                        <a:pt x="0" y="53"/>
                        <a:pt x="8" y="62"/>
                        <a:pt x="14" y="58"/>
                      </a:cubicBezTo>
                      <a:cubicBezTo>
                        <a:pt x="25" y="52"/>
                        <a:pt x="35" y="46"/>
                        <a:pt x="45" y="38"/>
                      </a:cubicBezTo>
                      <a:cubicBezTo>
                        <a:pt x="55" y="30"/>
                        <a:pt x="64" y="21"/>
                        <a:pt x="73" y="13"/>
                      </a:cubicBezTo>
                      <a:cubicBezTo>
                        <a:pt x="79" y="9"/>
                        <a:pt x="72" y="0"/>
                        <a:pt x="66" y="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40" name="Freeform 23">
                  <a:extLst>
                    <a:ext uri="{FF2B5EF4-FFF2-40B4-BE49-F238E27FC236}">
                      <a16:creationId xmlns="" xmlns:a16="http://schemas.microsoft.com/office/drawing/2014/main" id="{FDD5F413-3194-4BBA-B24C-FB7D19CCECB4}"/>
                    </a:ext>
                  </a:extLst>
                </p:cNvPr>
                <p:cNvSpPr/>
                <p:nvPr/>
              </p:nvSpPr>
              <p:spPr bwMode="auto">
                <a:xfrm>
                  <a:off x="7953376" y="3932238"/>
                  <a:ext cx="93663" cy="30163"/>
                </a:xfrm>
                <a:custGeom>
                  <a:avLst/>
                  <a:gdLst>
                    <a:gd name="T0" fmla="*/ 82 w 91"/>
                    <a:gd name="T1" fmla="*/ 1 h 30"/>
                    <a:gd name="T2" fmla="*/ 42 w 91"/>
                    <a:gd name="T3" fmla="*/ 5 h 30"/>
                    <a:gd name="T4" fmla="*/ 9 w 91"/>
                    <a:gd name="T5" fmla="*/ 11 h 30"/>
                    <a:gd name="T6" fmla="*/ 9 w 91"/>
                    <a:gd name="T7" fmla="*/ 28 h 30"/>
                    <a:gd name="T8" fmla="*/ 45 w 91"/>
                    <a:gd name="T9" fmla="*/ 27 h 30"/>
                    <a:gd name="T10" fmla="*/ 86 w 91"/>
                    <a:gd name="T11" fmla="*/ 9 h 30"/>
                    <a:gd name="T12" fmla="*/ 82 w 91"/>
                    <a:gd name="T13" fmla="*/ 1 h 3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91" h="30">
                      <a:moveTo>
                        <a:pt x="82" y="1"/>
                      </a:moveTo>
                      <a:cubicBezTo>
                        <a:pt x="69" y="3"/>
                        <a:pt x="55" y="3"/>
                        <a:pt x="42" y="5"/>
                      </a:cubicBezTo>
                      <a:cubicBezTo>
                        <a:pt x="31" y="6"/>
                        <a:pt x="20" y="9"/>
                        <a:pt x="9" y="11"/>
                      </a:cubicBezTo>
                      <a:cubicBezTo>
                        <a:pt x="0" y="13"/>
                        <a:pt x="0" y="27"/>
                        <a:pt x="9" y="28"/>
                      </a:cubicBezTo>
                      <a:cubicBezTo>
                        <a:pt x="22" y="30"/>
                        <a:pt x="32" y="30"/>
                        <a:pt x="45" y="27"/>
                      </a:cubicBezTo>
                      <a:cubicBezTo>
                        <a:pt x="60" y="23"/>
                        <a:pt x="72" y="15"/>
                        <a:pt x="86" y="9"/>
                      </a:cubicBezTo>
                      <a:cubicBezTo>
                        <a:pt x="91" y="7"/>
                        <a:pt x="87" y="0"/>
                        <a:pt x="82" y="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41" name="Freeform 24">
                  <a:extLst>
                    <a:ext uri="{FF2B5EF4-FFF2-40B4-BE49-F238E27FC236}">
                      <a16:creationId xmlns="" xmlns:a16="http://schemas.microsoft.com/office/drawing/2014/main" id="{CDB15970-4968-4B4A-8DD8-0CE2F92694D8}"/>
                    </a:ext>
                  </a:extLst>
                </p:cNvPr>
                <p:cNvSpPr/>
                <p:nvPr/>
              </p:nvSpPr>
              <p:spPr bwMode="auto">
                <a:xfrm>
                  <a:off x="7991476" y="3992563"/>
                  <a:ext cx="65088" cy="77788"/>
                </a:xfrm>
                <a:custGeom>
                  <a:avLst/>
                  <a:gdLst>
                    <a:gd name="T0" fmla="*/ 2 w 63"/>
                    <a:gd name="T1" fmla="*/ 6 h 74"/>
                    <a:gd name="T2" fmla="*/ 12 w 63"/>
                    <a:gd name="T3" fmla="*/ 18 h 74"/>
                    <a:gd name="T4" fmla="*/ 24 w 63"/>
                    <a:gd name="T5" fmla="*/ 34 h 74"/>
                    <a:gd name="T6" fmla="*/ 36 w 63"/>
                    <a:gd name="T7" fmla="*/ 51 h 74"/>
                    <a:gd name="T8" fmla="*/ 47 w 63"/>
                    <a:gd name="T9" fmla="*/ 66 h 74"/>
                    <a:gd name="T10" fmla="*/ 61 w 63"/>
                    <a:gd name="T11" fmla="*/ 60 h 74"/>
                    <a:gd name="T12" fmla="*/ 37 w 63"/>
                    <a:gd name="T13" fmla="*/ 16 h 74"/>
                    <a:gd name="T14" fmla="*/ 18 w 63"/>
                    <a:gd name="T15" fmla="*/ 3 h 74"/>
                    <a:gd name="T16" fmla="*/ 3 w 63"/>
                    <a:gd name="T17" fmla="*/ 2 h 74"/>
                    <a:gd name="T18" fmla="*/ 2 w 63"/>
                    <a:gd name="T19" fmla="*/ 6 h 7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</a:cxnLst>
                  <a:rect l="0" t="0" r="r" b="b"/>
                  <a:pathLst>
                    <a:path w="63" h="74">
                      <a:moveTo>
                        <a:pt x="2" y="6"/>
                      </a:moveTo>
                      <a:cubicBezTo>
                        <a:pt x="6" y="7"/>
                        <a:pt x="10" y="15"/>
                        <a:pt x="12" y="18"/>
                      </a:cubicBezTo>
                      <a:cubicBezTo>
                        <a:pt x="15" y="24"/>
                        <a:pt x="20" y="29"/>
                        <a:pt x="24" y="34"/>
                      </a:cubicBezTo>
                      <a:cubicBezTo>
                        <a:pt x="29" y="39"/>
                        <a:pt x="32" y="45"/>
                        <a:pt x="36" y="51"/>
                      </a:cubicBezTo>
                      <a:cubicBezTo>
                        <a:pt x="39" y="56"/>
                        <a:pt x="44" y="60"/>
                        <a:pt x="47" y="66"/>
                      </a:cubicBezTo>
                      <a:cubicBezTo>
                        <a:pt x="51" y="74"/>
                        <a:pt x="63" y="68"/>
                        <a:pt x="61" y="60"/>
                      </a:cubicBezTo>
                      <a:cubicBezTo>
                        <a:pt x="57" y="43"/>
                        <a:pt x="50" y="29"/>
                        <a:pt x="37" y="16"/>
                      </a:cubicBezTo>
                      <a:cubicBezTo>
                        <a:pt x="32" y="10"/>
                        <a:pt x="26" y="6"/>
                        <a:pt x="18" y="3"/>
                      </a:cubicBezTo>
                      <a:cubicBezTo>
                        <a:pt x="13" y="0"/>
                        <a:pt x="8" y="1"/>
                        <a:pt x="3" y="2"/>
                      </a:cubicBezTo>
                      <a:cubicBezTo>
                        <a:pt x="0" y="2"/>
                        <a:pt x="0" y="6"/>
                        <a:pt x="2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42" name="Freeform 25">
                  <a:extLst>
                    <a:ext uri="{FF2B5EF4-FFF2-40B4-BE49-F238E27FC236}">
                      <a16:creationId xmlns="" xmlns:a16="http://schemas.microsoft.com/office/drawing/2014/main" id="{9A30AE4C-E337-4D76-911A-97902F504ED9}"/>
                    </a:ext>
                  </a:extLst>
                </p:cNvPr>
                <p:cNvSpPr/>
                <p:nvPr/>
              </p:nvSpPr>
              <p:spPr bwMode="auto">
                <a:xfrm>
                  <a:off x="8085138" y="4160838"/>
                  <a:ext cx="26988" cy="95250"/>
                </a:xfrm>
                <a:custGeom>
                  <a:avLst/>
                  <a:gdLst>
                    <a:gd name="T0" fmla="*/ 0 w 26"/>
                    <a:gd name="T1" fmla="*/ 8 h 91"/>
                    <a:gd name="T2" fmla="*/ 6 w 26"/>
                    <a:gd name="T3" fmla="*/ 83 h 91"/>
                    <a:gd name="T4" fmla="*/ 22 w 26"/>
                    <a:gd name="T5" fmla="*/ 83 h 91"/>
                    <a:gd name="T6" fmla="*/ 13 w 26"/>
                    <a:gd name="T7" fmla="*/ 5 h 91"/>
                    <a:gd name="T8" fmla="*/ 0 w 26"/>
                    <a:gd name="T9" fmla="*/ 8 h 9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6" h="91">
                      <a:moveTo>
                        <a:pt x="0" y="8"/>
                      </a:moveTo>
                      <a:cubicBezTo>
                        <a:pt x="1" y="33"/>
                        <a:pt x="2" y="59"/>
                        <a:pt x="6" y="83"/>
                      </a:cubicBezTo>
                      <a:cubicBezTo>
                        <a:pt x="8" y="91"/>
                        <a:pt x="20" y="91"/>
                        <a:pt x="22" y="83"/>
                      </a:cubicBezTo>
                      <a:cubicBezTo>
                        <a:pt x="26" y="58"/>
                        <a:pt x="26" y="27"/>
                        <a:pt x="13" y="5"/>
                      </a:cubicBezTo>
                      <a:cubicBezTo>
                        <a:pt x="9" y="0"/>
                        <a:pt x="0" y="2"/>
                        <a:pt x="0" y="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43" name="Freeform 26">
                  <a:extLst>
                    <a:ext uri="{FF2B5EF4-FFF2-40B4-BE49-F238E27FC236}">
                      <a16:creationId xmlns="" xmlns:a16="http://schemas.microsoft.com/office/drawing/2014/main" id="{8AA0208A-D690-46F9-A2C9-F8AEB7A3002B}"/>
                    </a:ext>
                  </a:extLst>
                </p:cNvPr>
                <p:cNvSpPr/>
                <p:nvPr/>
              </p:nvSpPr>
              <p:spPr bwMode="auto">
                <a:xfrm>
                  <a:off x="8034338" y="4348163"/>
                  <a:ext cx="44450" cy="106363"/>
                </a:xfrm>
                <a:custGeom>
                  <a:avLst/>
                  <a:gdLst>
                    <a:gd name="T0" fmla="*/ 8 w 43"/>
                    <a:gd name="T1" fmla="*/ 99 h 102"/>
                    <a:gd name="T2" fmla="*/ 32 w 43"/>
                    <a:gd name="T3" fmla="*/ 61 h 102"/>
                    <a:gd name="T4" fmla="*/ 42 w 43"/>
                    <a:gd name="T5" fmla="*/ 9 h 102"/>
                    <a:gd name="T6" fmla="*/ 27 w 43"/>
                    <a:gd name="T7" fmla="*/ 7 h 102"/>
                    <a:gd name="T8" fmla="*/ 13 w 43"/>
                    <a:gd name="T9" fmla="*/ 50 h 102"/>
                    <a:gd name="T10" fmla="*/ 1 w 43"/>
                    <a:gd name="T11" fmla="*/ 95 h 102"/>
                    <a:gd name="T12" fmla="*/ 8 w 43"/>
                    <a:gd name="T13" fmla="*/ 99 h 10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3" h="102">
                      <a:moveTo>
                        <a:pt x="8" y="99"/>
                      </a:moveTo>
                      <a:cubicBezTo>
                        <a:pt x="19" y="87"/>
                        <a:pt x="26" y="76"/>
                        <a:pt x="32" y="61"/>
                      </a:cubicBezTo>
                      <a:cubicBezTo>
                        <a:pt x="38" y="44"/>
                        <a:pt x="40" y="27"/>
                        <a:pt x="42" y="9"/>
                      </a:cubicBezTo>
                      <a:cubicBezTo>
                        <a:pt x="43" y="0"/>
                        <a:pt x="30" y="0"/>
                        <a:pt x="27" y="7"/>
                      </a:cubicBezTo>
                      <a:cubicBezTo>
                        <a:pt x="21" y="22"/>
                        <a:pt x="16" y="35"/>
                        <a:pt x="13" y="50"/>
                      </a:cubicBezTo>
                      <a:cubicBezTo>
                        <a:pt x="9" y="64"/>
                        <a:pt x="7" y="81"/>
                        <a:pt x="1" y="95"/>
                      </a:cubicBezTo>
                      <a:cubicBezTo>
                        <a:pt x="0" y="99"/>
                        <a:pt x="6" y="102"/>
                        <a:pt x="8" y="9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44" name="Freeform 27">
                  <a:extLst>
                    <a:ext uri="{FF2B5EF4-FFF2-40B4-BE49-F238E27FC236}">
                      <a16:creationId xmlns="" xmlns:a16="http://schemas.microsoft.com/office/drawing/2014/main" id="{9CC769EB-DE12-4BD7-A55F-B3E8FE6825AE}"/>
                    </a:ext>
                  </a:extLst>
                </p:cNvPr>
                <p:cNvSpPr/>
                <p:nvPr/>
              </p:nvSpPr>
              <p:spPr bwMode="auto">
                <a:xfrm>
                  <a:off x="7883526" y="4581526"/>
                  <a:ext cx="80963" cy="74613"/>
                </a:xfrm>
                <a:custGeom>
                  <a:avLst/>
                  <a:gdLst>
                    <a:gd name="T0" fmla="*/ 7 w 78"/>
                    <a:gd name="T1" fmla="*/ 69 h 72"/>
                    <a:gd name="T2" fmla="*/ 45 w 78"/>
                    <a:gd name="T3" fmla="*/ 47 h 72"/>
                    <a:gd name="T4" fmla="*/ 75 w 78"/>
                    <a:gd name="T5" fmla="*/ 11 h 72"/>
                    <a:gd name="T6" fmla="*/ 67 w 78"/>
                    <a:gd name="T7" fmla="*/ 5 h 72"/>
                    <a:gd name="T8" fmla="*/ 37 w 78"/>
                    <a:gd name="T9" fmla="*/ 33 h 72"/>
                    <a:gd name="T10" fmla="*/ 4 w 78"/>
                    <a:gd name="T11" fmla="*/ 63 h 72"/>
                    <a:gd name="T12" fmla="*/ 7 w 78"/>
                    <a:gd name="T13" fmla="*/ 69 h 7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78" h="72">
                      <a:moveTo>
                        <a:pt x="7" y="69"/>
                      </a:moveTo>
                      <a:cubicBezTo>
                        <a:pt x="20" y="62"/>
                        <a:pt x="33" y="56"/>
                        <a:pt x="45" y="47"/>
                      </a:cubicBezTo>
                      <a:cubicBezTo>
                        <a:pt x="57" y="37"/>
                        <a:pt x="68" y="26"/>
                        <a:pt x="75" y="11"/>
                      </a:cubicBezTo>
                      <a:cubicBezTo>
                        <a:pt x="78" y="6"/>
                        <a:pt x="71" y="0"/>
                        <a:pt x="67" y="5"/>
                      </a:cubicBezTo>
                      <a:cubicBezTo>
                        <a:pt x="57" y="15"/>
                        <a:pt x="47" y="24"/>
                        <a:pt x="37" y="33"/>
                      </a:cubicBezTo>
                      <a:cubicBezTo>
                        <a:pt x="26" y="43"/>
                        <a:pt x="15" y="55"/>
                        <a:pt x="4" y="63"/>
                      </a:cubicBezTo>
                      <a:cubicBezTo>
                        <a:pt x="0" y="66"/>
                        <a:pt x="3" y="72"/>
                        <a:pt x="7" y="6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45" name="Freeform 28">
                  <a:extLst>
                    <a:ext uri="{FF2B5EF4-FFF2-40B4-BE49-F238E27FC236}">
                      <a16:creationId xmlns="" xmlns:a16="http://schemas.microsoft.com/office/drawing/2014/main" id="{5EB7354D-9EB0-4642-A732-6A9A5CAA61BD}"/>
                    </a:ext>
                  </a:extLst>
                </p:cNvPr>
                <p:cNvSpPr/>
                <p:nvPr/>
              </p:nvSpPr>
              <p:spPr bwMode="auto">
                <a:xfrm>
                  <a:off x="7666038" y="4762501"/>
                  <a:ext cx="120650" cy="58738"/>
                </a:xfrm>
                <a:custGeom>
                  <a:avLst/>
                  <a:gdLst>
                    <a:gd name="T0" fmla="*/ 6 w 117"/>
                    <a:gd name="T1" fmla="*/ 56 h 56"/>
                    <a:gd name="T2" fmla="*/ 111 w 117"/>
                    <a:gd name="T3" fmla="*/ 13 h 56"/>
                    <a:gd name="T4" fmla="*/ 105 w 117"/>
                    <a:gd name="T5" fmla="*/ 2 h 56"/>
                    <a:gd name="T6" fmla="*/ 5 w 117"/>
                    <a:gd name="T7" fmla="*/ 48 h 56"/>
                    <a:gd name="T8" fmla="*/ 6 w 117"/>
                    <a:gd name="T9" fmla="*/ 56 h 5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7" h="56">
                      <a:moveTo>
                        <a:pt x="6" y="56"/>
                      </a:moveTo>
                      <a:cubicBezTo>
                        <a:pt x="44" y="51"/>
                        <a:pt x="81" y="37"/>
                        <a:pt x="111" y="13"/>
                      </a:cubicBezTo>
                      <a:cubicBezTo>
                        <a:pt x="117" y="9"/>
                        <a:pt x="111" y="0"/>
                        <a:pt x="105" y="2"/>
                      </a:cubicBezTo>
                      <a:cubicBezTo>
                        <a:pt x="70" y="12"/>
                        <a:pt x="40" y="36"/>
                        <a:pt x="5" y="48"/>
                      </a:cubicBezTo>
                      <a:cubicBezTo>
                        <a:pt x="0" y="49"/>
                        <a:pt x="1" y="56"/>
                        <a:pt x="6" y="5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46" name="Freeform 29">
                  <a:extLst>
                    <a:ext uri="{FF2B5EF4-FFF2-40B4-BE49-F238E27FC236}">
                      <a16:creationId xmlns="" xmlns:a16="http://schemas.microsoft.com/office/drawing/2014/main" id="{C8EC35EF-FA74-4B6A-B8C6-77EB7C35B41F}"/>
                    </a:ext>
                  </a:extLst>
                </p:cNvPr>
                <p:cNvSpPr/>
                <p:nvPr/>
              </p:nvSpPr>
              <p:spPr bwMode="auto">
                <a:xfrm>
                  <a:off x="7434263" y="4868863"/>
                  <a:ext cx="123825" cy="47625"/>
                </a:xfrm>
                <a:custGeom>
                  <a:avLst/>
                  <a:gdLst>
                    <a:gd name="T0" fmla="*/ 4 w 120"/>
                    <a:gd name="T1" fmla="*/ 46 h 46"/>
                    <a:gd name="T2" fmla="*/ 117 w 120"/>
                    <a:gd name="T3" fmla="*/ 10 h 46"/>
                    <a:gd name="T4" fmla="*/ 112 w 120"/>
                    <a:gd name="T5" fmla="*/ 2 h 46"/>
                    <a:gd name="T6" fmla="*/ 3 w 120"/>
                    <a:gd name="T7" fmla="*/ 39 h 46"/>
                    <a:gd name="T8" fmla="*/ 4 w 120"/>
                    <a:gd name="T9" fmla="*/ 46 h 4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20" h="46">
                      <a:moveTo>
                        <a:pt x="4" y="46"/>
                      </a:moveTo>
                      <a:cubicBezTo>
                        <a:pt x="43" y="44"/>
                        <a:pt x="86" y="36"/>
                        <a:pt x="117" y="10"/>
                      </a:cubicBezTo>
                      <a:cubicBezTo>
                        <a:pt x="120" y="7"/>
                        <a:pt x="116" y="0"/>
                        <a:pt x="112" y="2"/>
                      </a:cubicBezTo>
                      <a:cubicBezTo>
                        <a:pt x="75" y="14"/>
                        <a:pt x="40" y="27"/>
                        <a:pt x="3" y="39"/>
                      </a:cubicBezTo>
                      <a:cubicBezTo>
                        <a:pt x="0" y="40"/>
                        <a:pt x="0" y="46"/>
                        <a:pt x="4" y="4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47" name="Freeform 30">
                  <a:extLst>
                    <a:ext uri="{FF2B5EF4-FFF2-40B4-BE49-F238E27FC236}">
                      <a16:creationId xmlns="" xmlns:a16="http://schemas.microsoft.com/office/drawing/2014/main" id="{78FD2136-E352-47DF-B541-9540B11A32D1}"/>
                    </a:ext>
                  </a:extLst>
                </p:cNvPr>
                <p:cNvSpPr/>
                <p:nvPr/>
              </p:nvSpPr>
              <p:spPr bwMode="auto">
                <a:xfrm>
                  <a:off x="7192963" y="4932363"/>
                  <a:ext cx="153988" cy="38100"/>
                </a:xfrm>
                <a:custGeom>
                  <a:avLst/>
                  <a:gdLst>
                    <a:gd name="T0" fmla="*/ 6 w 148"/>
                    <a:gd name="T1" fmla="*/ 36 h 37"/>
                    <a:gd name="T2" fmla="*/ 137 w 148"/>
                    <a:gd name="T3" fmla="*/ 20 h 37"/>
                    <a:gd name="T4" fmla="*/ 133 w 148"/>
                    <a:gd name="T5" fmla="*/ 3 h 37"/>
                    <a:gd name="T6" fmla="*/ 3 w 148"/>
                    <a:gd name="T7" fmla="*/ 31 h 37"/>
                    <a:gd name="T8" fmla="*/ 6 w 148"/>
                    <a:gd name="T9" fmla="*/ 36 h 3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48" h="37">
                      <a:moveTo>
                        <a:pt x="6" y="36"/>
                      </a:moveTo>
                      <a:cubicBezTo>
                        <a:pt x="51" y="28"/>
                        <a:pt x="94" y="36"/>
                        <a:pt x="137" y="20"/>
                      </a:cubicBezTo>
                      <a:cubicBezTo>
                        <a:pt x="148" y="16"/>
                        <a:pt x="144" y="0"/>
                        <a:pt x="133" y="3"/>
                      </a:cubicBezTo>
                      <a:cubicBezTo>
                        <a:pt x="88" y="13"/>
                        <a:pt x="46" y="13"/>
                        <a:pt x="3" y="31"/>
                      </a:cubicBezTo>
                      <a:cubicBezTo>
                        <a:pt x="0" y="32"/>
                        <a:pt x="2" y="37"/>
                        <a:pt x="6" y="3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48" name="Freeform 31">
                  <a:extLst>
                    <a:ext uri="{FF2B5EF4-FFF2-40B4-BE49-F238E27FC236}">
                      <a16:creationId xmlns="" xmlns:a16="http://schemas.microsoft.com/office/drawing/2014/main" id="{D56DE6B9-1EBE-44BB-AD25-9C816439FB1E}"/>
                    </a:ext>
                  </a:extLst>
                </p:cNvPr>
                <p:cNvSpPr/>
                <p:nvPr/>
              </p:nvSpPr>
              <p:spPr bwMode="auto">
                <a:xfrm>
                  <a:off x="6989763" y="4945063"/>
                  <a:ext cx="88900" cy="22225"/>
                </a:xfrm>
                <a:custGeom>
                  <a:avLst/>
                  <a:gdLst>
                    <a:gd name="T0" fmla="*/ 4 w 86"/>
                    <a:gd name="T1" fmla="*/ 18 h 22"/>
                    <a:gd name="T2" fmla="*/ 80 w 86"/>
                    <a:gd name="T3" fmla="*/ 10 h 22"/>
                    <a:gd name="T4" fmla="*/ 77 w 86"/>
                    <a:gd name="T5" fmla="*/ 1 h 22"/>
                    <a:gd name="T6" fmla="*/ 4 w 86"/>
                    <a:gd name="T7" fmla="*/ 8 h 22"/>
                    <a:gd name="T8" fmla="*/ 4 w 86"/>
                    <a:gd name="T9" fmla="*/ 18 h 2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6" h="22">
                      <a:moveTo>
                        <a:pt x="4" y="18"/>
                      </a:moveTo>
                      <a:cubicBezTo>
                        <a:pt x="30" y="22"/>
                        <a:pt x="56" y="21"/>
                        <a:pt x="80" y="10"/>
                      </a:cubicBezTo>
                      <a:cubicBezTo>
                        <a:pt x="86" y="8"/>
                        <a:pt x="82" y="0"/>
                        <a:pt x="77" y="1"/>
                      </a:cubicBezTo>
                      <a:cubicBezTo>
                        <a:pt x="53" y="5"/>
                        <a:pt x="28" y="5"/>
                        <a:pt x="4" y="8"/>
                      </a:cubicBezTo>
                      <a:cubicBezTo>
                        <a:pt x="0" y="9"/>
                        <a:pt x="0" y="17"/>
                        <a:pt x="4" y="1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49" name="Freeform 32">
                  <a:extLst>
                    <a:ext uri="{FF2B5EF4-FFF2-40B4-BE49-F238E27FC236}">
                      <a16:creationId xmlns="" xmlns:a16="http://schemas.microsoft.com/office/drawing/2014/main" id="{090707BB-9C57-4659-8409-4701EFD44170}"/>
                    </a:ext>
                  </a:extLst>
                </p:cNvPr>
                <p:cNvSpPr/>
                <p:nvPr/>
              </p:nvSpPr>
              <p:spPr bwMode="auto">
                <a:xfrm>
                  <a:off x="6748463" y="4924426"/>
                  <a:ext cx="80963" cy="31750"/>
                </a:xfrm>
                <a:custGeom>
                  <a:avLst/>
                  <a:gdLst>
                    <a:gd name="T0" fmla="*/ 6 w 79"/>
                    <a:gd name="T1" fmla="*/ 17 h 31"/>
                    <a:gd name="T2" fmla="*/ 37 w 79"/>
                    <a:gd name="T3" fmla="*/ 24 h 31"/>
                    <a:gd name="T4" fmla="*/ 72 w 79"/>
                    <a:gd name="T5" fmla="*/ 31 h 31"/>
                    <a:gd name="T6" fmla="*/ 75 w 79"/>
                    <a:gd name="T7" fmla="*/ 21 h 31"/>
                    <a:gd name="T8" fmla="*/ 6 w 79"/>
                    <a:gd name="T9" fmla="*/ 6 h 31"/>
                    <a:gd name="T10" fmla="*/ 6 w 79"/>
                    <a:gd name="T11" fmla="*/ 17 h 3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79" h="31">
                      <a:moveTo>
                        <a:pt x="6" y="17"/>
                      </a:moveTo>
                      <a:cubicBezTo>
                        <a:pt x="16" y="20"/>
                        <a:pt x="27" y="22"/>
                        <a:pt x="37" y="24"/>
                      </a:cubicBezTo>
                      <a:cubicBezTo>
                        <a:pt x="49" y="27"/>
                        <a:pt x="60" y="31"/>
                        <a:pt x="72" y="31"/>
                      </a:cubicBezTo>
                      <a:cubicBezTo>
                        <a:pt x="78" y="31"/>
                        <a:pt x="79" y="24"/>
                        <a:pt x="75" y="21"/>
                      </a:cubicBezTo>
                      <a:cubicBezTo>
                        <a:pt x="56" y="8"/>
                        <a:pt x="28" y="0"/>
                        <a:pt x="6" y="6"/>
                      </a:cubicBezTo>
                      <a:cubicBezTo>
                        <a:pt x="0" y="8"/>
                        <a:pt x="1" y="15"/>
                        <a:pt x="6" y="17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50" name="Freeform 33">
                  <a:extLst>
                    <a:ext uri="{FF2B5EF4-FFF2-40B4-BE49-F238E27FC236}">
                      <a16:creationId xmlns="" xmlns:a16="http://schemas.microsoft.com/office/drawing/2014/main" id="{8162A9B9-4042-420D-AC4B-4C29DD0519D0}"/>
                    </a:ext>
                  </a:extLst>
                </p:cNvPr>
                <p:cNvSpPr/>
                <p:nvPr/>
              </p:nvSpPr>
              <p:spPr bwMode="auto">
                <a:xfrm>
                  <a:off x="6559551" y="4949826"/>
                  <a:ext cx="68263" cy="61913"/>
                </a:xfrm>
                <a:custGeom>
                  <a:avLst/>
                  <a:gdLst>
                    <a:gd name="T0" fmla="*/ 11 w 67"/>
                    <a:gd name="T1" fmla="*/ 56 h 59"/>
                    <a:gd name="T2" fmla="*/ 39 w 67"/>
                    <a:gd name="T3" fmla="*/ 37 h 59"/>
                    <a:gd name="T4" fmla="*/ 63 w 67"/>
                    <a:gd name="T5" fmla="*/ 12 h 59"/>
                    <a:gd name="T6" fmla="*/ 55 w 67"/>
                    <a:gd name="T7" fmla="*/ 4 h 59"/>
                    <a:gd name="T8" fmla="*/ 31 w 67"/>
                    <a:gd name="T9" fmla="*/ 25 h 59"/>
                    <a:gd name="T10" fmla="*/ 4 w 67"/>
                    <a:gd name="T11" fmla="*/ 48 h 59"/>
                    <a:gd name="T12" fmla="*/ 11 w 67"/>
                    <a:gd name="T13" fmla="*/ 56 h 5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" h="59">
                      <a:moveTo>
                        <a:pt x="11" y="56"/>
                      </a:moveTo>
                      <a:cubicBezTo>
                        <a:pt x="21" y="50"/>
                        <a:pt x="30" y="44"/>
                        <a:pt x="39" y="37"/>
                      </a:cubicBezTo>
                      <a:cubicBezTo>
                        <a:pt x="48" y="29"/>
                        <a:pt x="55" y="21"/>
                        <a:pt x="63" y="12"/>
                      </a:cubicBezTo>
                      <a:cubicBezTo>
                        <a:pt x="67" y="7"/>
                        <a:pt x="60" y="0"/>
                        <a:pt x="55" y="4"/>
                      </a:cubicBezTo>
                      <a:cubicBezTo>
                        <a:pt x="47" y="11"/>
                        <a:pt x="39" y="17"/>
                        <a:pt x="31" y="25"/>
                      </a:cubicBezTo>
                      <a:cubicBezTo>
                        <a:pt x="22" y="33"/>
                        <a:pt x="14" y="41"/>
                        <a:pt x="4" y="48"/>
                      </a:cubicBezTo>
                      <a:cubicBezTo>
                        <a:pt x="0" y="52"/>
                        <a:pt x="6" y="59"/>
                        <a:pt x="11" y="5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51" name="Freeform 34">
                  <a:extLst>
                    <a:ext uri="{FF2B5EF4-FFF2-40B4-BE49-F238E27FC236}">
                      <a16:creationId xmlns="" xmlns:a16="http://schemas.microsoft.com/office/drawing/2014/main" id="{E8179D54-9264-483E-8EE1-CF809266AE59}"/>
                    </a:ext>
                  </a:extLst>
                </p:cNvPr>
                <p:cNvSpPr/>
                <p:nvPr/>
              </p:nvSpPr>
              <p:spPr bwMode="auto">
                <a:xfrm>
                  <a:off x="6375401" y="5078413"/>
                  <a:ext cx="80963" cy="49213"/>
                </a:xfrm>
                <a:custGeom>
                  <a:avLst/>
                  <a:gdLst>
                    <a:gd name="T0" fmla="*/ 5 w 78"/>
                    <a:gd name="T1" fmla="*/ 46 h 46"/>
                    <a:gd name="T2" fmla="*/ 41 w 78"/>
                    <a:gd name="T3" fmla="*/ 34 h 46"/>
                    <a:gd name="T4" fmla="*/ 73 w 78"/>
                    <a:gd name="T5" fmla="*/ 11 h 46"/>
                    <a:gd name="T6" fmla="*/ 67 w 78"/>
                    <a:gd name="T7" fmla="*/ 2 h 46"/>
                    <a:gd name="T8" fmla="*/ 33 w 78"/>
                    <a:gd name="T9" fmla="*/ 21 h 46"/>
                    <a:gd name="T10" fmla="*/ 3 w 78"/>
                    <a:gd name="T11" fmla="*/ 41 h 46"/>
                    <a:gd name="T12" fmla="*/ 5 w 78"/>
                    <a:gd name="T13" fmla="*/ 46 h 4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78" h="46">
                      <a:moveTo>
                        <a:pt x="5" y="46"/>
                      </a:moveTo>
                      <a:cubicBezTo>
                        <a:pt x="17" y="42"/>
                        <a:pt x="29" y="41"/>
                        <a:pt x="41" y="34"/>
                      </a:cubicBezTo>
                      <a:cubicBezTo>
                        <a:pt x="53" y="28"/>
                        <a:pt x="63" y="20"/>
                        <a:pt x="73" y="11"/>
                      </a:cubicBezTo>
                      <a:cubicBezTo>
                        <a:pt x="78" y="6"/>
                        <a:pt x="72" y="0"/>
                        <a:pt x="67" y="2"/>
                      </a:cubicBezTo>
                      <a:cubicBezTo>
                        <a:pt x="55" y="8"/>
                        <a:pt x="44" y="14"/>
                        <a:pt x="33" y="21"/>
                      </a:cubicBezTo>
                      <a:cubicBezTo>
                        <a:pt x="23" y="28"/>
                        <a:pt x="14" y="37"/>
                        <a:pt x="3" y="41"/>
                      </a:cubicBezTo>
                      <a:cubicBezTo>
                        <a:pt x="0" y="42"/>
                        <a:pt x="2" y="46"/>
                        <a:pt x="5" y="4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52" name="Freeform 35">
                  <a:extLst>
                    <a:ext uri="{FF2B5EF4-FFF2-40B4-BE49-F238E27FC236}">
                      <a16:creationId xmlns="" xmlns:a16="http://schemas.microsoft.com/office/drawing/2014/main" id="{1A4E1915-CBF2-4C67-8C2B-B4A55F031B21}"/>
                    </a:ext>
                  </a:extLst>
                </p:cNvPr>
                <p:cNvSpPr/>
                <p:nvPr/>
              </p:nvSpPr>
              <p:spPr bwMode="auto">
                <a:xfrm>
                  <a:off x="6167438" y="5192713"/>
                  <a:ext cx="114300" cy="50800"/>
                </a:xfrm>
                <a:custGeom>
                  <a:avLst/>
                  <a:gdLst>
                    <a:gd name="T0" fmla="*/ 10 w 110"/>
                    <a:gd name="T1" fmla="*/ 48 h 50"/>
                    <a:gd name="T2" fmla="*/ 105 w 110"/>
                    <a:gd name="T3" fmla="*/ 11 h 50"/>
                    <a:gd name="T4" fmla="*/ 102 w 110"/>
                    <a:gd name="T5" fmla="*/ 2 h 50"/>
                    <a:gd name="T6" fmla="*/ 7 w 110"/>
                    <a:gd name="T7" fmla="*/ 37 h 50"/>
                    <a:gd name="T8" fmla="*/ 10 w 110"/>
                    <a:gd name="T9" fmla="*/ 48 h 5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0" h="50">
                      <a:moveTo>
                        <a:pt x="10" y="48"/>
                      </a:moveTo>
                      <a:cubicBezTo>
                        <a:pt x="45" y="42"/>
                        <a:pt x="75" y="29"/>
                        <a:pt x="105" y="11"/>
                      </a:cubicBezTo>
                      <a:cubicBezTo>
                        <a:pt x="110" y="8"/>
                        <a:pt x="107" y="0"/>
                        <a:pt x="102" y="2"/>
                      </a:cubicBezTo>
                      <a:cubicBezTo>
                        <a:pt x="71" y="15"/>
                        <a:pt x="40" y="30"/>
                        <a:pt x="7" y="37"/>
                      </a:cubicBezTo>
                      <a:cubicBezTo>
                        <a:pt x="0" y="39"/>
                        <a:pt x="3" y="50"/>
                        <a:pt x="10" y="4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53" name="Freeform 36">
                  <a:extLst>
                    <a:ext uri="{FF2B5EF4-FFF2-40B4-BE49-F238E27FC236}">
                      <a16:creationId xmlns="" xmlns:a16="http://schemas.microsoft.com/office/drawing/2014/main" id="{8C057786-4203-4F34-B5C0-60FC6D751783}"/>
                    </a:ext>
                  </a:extLst>
                </p:cNvPr>
                <p:cNvSpPr/>
                <p:nvPr/>
              </p:nvSpPr>
              <p:spPr bwMode="auto">
                <a:xfrm>
                  <a:off x="5929313" y="5272088"/>
                  <a:ext cx="131763" cy="36513"/>
                </a:xfrm>
                <a:custGeom>
                  <a:avLst/>
                  <a:gdLst>
                    <a:gd name="T0" fmla="*/ 7 w 128"/>
                    <a:gd name="T1" fmla="*/ 30 h 35"/>
                    <a:gd name="T2" fmla="*/ 120 w 128"/>
                    <a:gd name="T3" fmla="*/ 16 h 35"/>
                    <a:gd name="T4" fmla="*/ 114 w 128"/>
                    <a:gd name="T5" fmla="*/ 2 h 35"/>
                    <a:gd name="T6" fmla="*/ 7 w 128"/>
                    <a:gd name="T7" fmla="*/ 18 h 35"/>
                    <a:gd name="T8" fmla="*/ 7 w 128"/>
                    <a:gd name="T9" fmla="*/ 30 h 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28" h="35">
                      <a:moveTo>
                        <a:pt x="7" y="30"/>
                      </a:moveTo>
                      <a:cubicBezTo>
                        <a:pt x="47" y="33"/>
                        <a:pt x="84" y="35"/>
                        <a:pt x="120" y="16"/>
                      </a:cubicBezTo>
                      <a:cubicBezTo>
                        <a:pt x="128" y="11"/>
                        <a:pt x="122" y="0"/>
                        <a:pt x="114" y="2"/>
                      </a:cubicBezTo>
                      <a:cubicBezTo>
                        <a:pt x="79" y="10"/>
                        <a:pt x="43" y="15"/>
                        <a:pt x="7" y="18"/>
                      </a:cubicBezTo>
                      <a:cubicBezTo>
                        <a:pt x="0" y="18"/>
                        <a:pt x="0" y="29"/>
                        <a:pt x="7" y="3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54" name="Freeform 37">
                  <a:extLst>
                    <a:ext uri="{FF2B5EF4-FFF2-40B4-BE49-F238E27FC236}">
                      <a16:creationId xmlns="" xmlns:a16="http://schemas.microsoft.com/office/drawing/2014/main" id="{9CC7FA0E-CDA2-4EEF-8C8F-248340DD195B}"/>
                    </a:ext>
                  </a:extLst>
                </p:cNvPr>
                <p:cNvSpPr/>
                <p:nvPr/>
              </p:nvSpPr>
              <p:spPr bwMode="auto">
                <a:xfrm>
                  <a:off x="5719763" y="5281613"/>
                  <a:ext cx="104775" cy="34925"/>
                </a:xfrm>
                <a:custGeom>
                  <a:avLst/>
                  <a:gdLst>
                    <a:gd name="T0" fmla="*/ 3 w 101"/>
                    <a:gd name="T1" fmla="*/ 11 h 33"/>
                    <a:gd name="T2" fmla="*/ 94 w 101"/>
                    <a:gd name="T3" fmla="*/ 29 h 33"/>
                    <a:gd name="T4" fmla="*/ 94 w 101"/>
                    <a:gd name="T5" fmla="*/ 15 h 33"/>
                    <a:gd name="T6" fmla="*/ 6 w 101"/>
                    <a:gd name="T7" fmla="*/ 3 h 33"/>
                    <a:gd name="T8" fmla="*/ 3 w 101"/>
                    <a:gd name="T9" fmla="*/ 11 h 3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1" h="33">
                      <a:moveTo>
                        <a:pt x="3" y="11"/>
                      </a:moveTo>
                      <a:cubicBezTo>
                        <a:pt x="29" y="28"/>
                        <a:pt x="65" y="33"/>
                        <a:pt x="94" y="29"/>
                      </a:cubicBezTo>
                      <a:cubicBezTo>
                        <a:pt x="101" y="28"/>
                        <a:pt x="101" y="16"/>
                        <a:pt x="94" y="15"/>
                      </a:cubicBezTo>
                      <a:cubicBezTo>
                        <a:pt x="66" y="10"/>
                        <a:pt x="34" y="0"/>
                        <a:pt x="6" y="3"/>
                      </a:cubicBezTo>
                      <a:cubicBezTo>
                        <a:pt x="1" y="3"/>
                        <a:pt x="0" y="9"/>
                        <a:pt x="3" y="1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55" name="Freeform 38">
                  <a:extLst>
                    <a:ext uri="{FF2B5EF4-FFF2-40B4-BE49-F238E27FC236}">
                      <a16:creationId xmlns="" xmlns:a16="http://schemas.microsoft.com/office/drawing/2014/main" id="{26495CAD-6C83-40CD-AA5D-22C17E0E2929}"/>
                    </a:ext>
                  </a:extLst>
                </p:cNvPr>
                <p:cNvSpPr/>
                <p:nvPr/>
              </p:nvSpPr>
              <p:spPr bwMode="auto">
                <a:xfrm>
                  <a:off x="5516563" y="5238751"/>
                  <a:ext cx="103188" cy="33338"/>
                </a:xfrm>
                <a:custGeom>
                  <a:avLst/>
                  <a:gdLst>
                    <a:gd name="T0" fmla="*/ 5 w 100"/>
                    <a:gd name="T1" fmla="*/ 9 h 32"/>
                    <a:gd name="T2" fmla="*/ 92 w 100"/>
                    <a:gd name="T3" fmla="*/ 31 h 32"/>
                    <a:gd name="T4" fmla="*/ 94 w 100"/>
                    <a:gd name="T5" fmla="*/ 22 h 32"/>
                    <a:gd name="T6" fmla="*/ 7 w 100"/>
                    <a:gd name="T7" fmla="*/ 1 h 32"/>
                    <a:gd name="T8" fmla="*/ 5 w 100"/>
                    <a:gd name="T9" fmla="*/ 9 h 3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0" h="32">
                      <a:moveTo>
                        <a:pt x="5" y="9"/>
                      </a:moveTo>
                      <a:cubicBezTo>
                        <a:pt x="34" y="18"/>
                        <a:pt x="62" y="26"/>
                        <a:pt x="92" y="31"/>
                      </a:cubicBezTo>
                      <a:cubicBezTo>
                        <a:pt x="98" y="32"/>
                        <a:pt x="100" y="24"/>
                        <a:pt x="94" y="22"/>
                      </a:cubicBezTo>
                      <a:cubicBezTo>
                        <a:pt x="66" y="13"/>
                        <a:pt x="37" y="6"/>
                        <a:pt x="7" y="1"/>
                      </a:cubicBezTo>
                      <a:cubicBezTo>
                        <a:pt x="2" y="0"/>
                        <a:pt x="0" y="7"/>
                        <a:pt x="5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56" name="Freeform 39">
                  <a:extLst>
                    <a:ext uri="{FF2B5EF4-FFF2-40B4-BE49-F238E27FC236}">
                      <a16:creationId xmlns="" xmlns:a16="http://schemas.microsoft.com/office/drawing/2014/main" id="{C217ECB1-CEEA-4634-A3A8-911CB0D9453B}"/>
                    </a:ext>
                  </a:extLst>
                </p:cNvPr>
                <p:cNvSpPr/>
                <p:nvPr/>
              </p:nvSpPr>
              <p:spPr bwMode="auto">
                <a:xfrm>
                  <a:off x="5327651" y="5132388"/>
                  <a:ext cx="85725" cy="60325"/>
                </a:xfrm>
                <a:custGeom>
                  <a:avLst/>
                  <a:gdLst>
                    <a:gd name="T0" fmla="*/ 2 w 82"/>
                    <a:gd name="T1" fmla="*/ 8 h 58"/>
                    <a:gd name="T2" fmla="*/ 71 w 82"/>
                    <a:gd name="T3" fmla="*/ 57 h 58"/>
                    <a:gd name="T4" fmla="*/ 74 w 82"/>
                    <a:gd name="T5" fmla="*/ 44 h 58"/>
                    <a:gd name="T6" fmla="*/ 11 w 82"/>
                    <a:gd name="T7" fmla="*/ 3 h 58"/>
                    <a:gd name="T8" fmla="*/ 2 w 82"/>
                    <a:gd name="T9" fmla="*/ 8 h 5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2" h="58">
                      <a:moveTo>
                        <a:pt x="2" y="8"/>
                      </a:moveTo>
                      <a:cubicBezTo>
                        <a:pt x="14" y="38"/>
                        <a:pt x="41" y="52"/>
                        <a:pt x="71" y="57"/>
                      </a:cubicBezTo>
                      <a:cubicBezTo>
                        <a:pt x="79" y="58"/>
                        <a:pt x="82" y="47"/>
                        <a:pt x="74" y="44"/>
                      </a:cubicBezTo>
                      <a:cubicBezTo>
                        <a:pt x="51" y="35"/>
                        <a:pt x="30" y="19"/>
                        <a:pt x="11" y="3"/>
                      </a:cubicBezTo>
                      <a:cubicBezTo>
                        <a:pt x="8" y="0"/>
                        <a:pt x="0" y="3"/>
                        <a:pt x="2" y="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57" name="Freeform 40">
                  <a:extLst>
                    <a:ext uri="{FF2B5EF4-FFF2-40B4-BE49-F238E27FC236}">
                      <a16:creationId xmlns="" xmlns:a16="http://schemas.microsoft.com/office/drawing/2014/main" id="{B231DDD2-0654-4EDC-8016-EFD65970B54B}"/>
                    </a:ext>
                  </a:extLst>
                </p:cNvPr>
                <p:cNvSpPr/>
                <p:nvPr/>
              </p:nvSpPr>
              <p:spPr bwMode="auto">
                <a:xfrm>
                  <a:off x="5167313" y="4940301"/>
                  <a:ext cx="87313" cy="103188"/>
                </a:xfrm>
                <a:custGeom>
                  <a:avLst/>
                  <a:gdLst>
                    <a:gd name="T0" fmla="*/ 4 w 83"/>
                    <a:gd name="T1" fmla="*/ 13 h 98"/>
                    <a:gd name="T2" fmla="*/ 72 w 83"/>
                    <a:gd name="T3" fmla="*/ 94 h 98"/>
                    <a:gd name="T4" fmla="*/ 80 w 83"/>
                    <a:gd name="T5" fmla="*/ 87 h 98"/>
                    <a:gd name="T6" fmla="*/ 13 w 83"/>
                    <a:gd name="T7" fmla="*/ 4 h 98"/>
                    <a:gd name="T8" fmla="*/ 4 w 83"/>
                    <a:gd name="T9" fmla="*/ 13 h 9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3" h="98">
                      <a:moveTo>
                        <a:pt x="4" y="13"/>
                      </a:moveTo>
                      <a:cubicBezTo>
                        <a:pt x="23" y="41"/>
                        <a:pt x="44" y="74"/>
                        <a:pt x="72" y="94"/>
                      </a:cubicBezTo>
                      <a:cubicBezTo>
                        <a:pt x="76" y="98"/>
                        <a:pt x="83" y="91"/>
                        <a:pt x="80" y="87"/>
                      </a:cubicBezTo>
                      <a:cubicBezTo>
                        <a:pt x="61" y="58"/>
                        <a:pt x="41" y="25"/>
                        <a:pt x="13" y="4"/>
                      </a:cubicBezTo>
                      <a:cubicBezTo>
                        <a:pt x="8" y="0"/>
                        <a:pt x="0" y="8"/>
                        <a:pt x="4" y="1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58" name="Freeform 41">
                  <a:extLst>
                    <a:ext uri="{FF2B5EF4-FFF2-40B4-BE49-F238E27FC236}">
                      <a16:creationId xmlns="" xmlns:a16="http://schemas.microsoft.com/office/drawing/2014/main" id="{DFB11617-362A-46EE-8201-446A84490D0C}"/>
                    </a:ext>
                  </a:extLst>
                </p:cNvPr>
                <p:cNvSpPr/>
                <p:nvPr/>
              </p:nvSpPr>
              <p:spPr bwMode="auto">
                <a:xfrm>
                  <a:off x="5113338" y="4803776"/>
                  <a:ext cx="50800" cy="74613"/>
                </a:xfrm>
                <a:custGeom>
                  <a:avLst/>
                  <a:gdLst>
                    <a:gd name="T0" fmla="*/ 2 w 49"/>
                    <a:gd name="T1" fmla="*/ 6 h 71"/>
                    <a:gd name="T2" fmla="*/ 15 w 49"/>
                    <a:gd name="T3" fmla="*/ 35 h 71"/>
                    <a:gd name="T4" fmla="*/ 35 w 49"/>
                    <a:gd name="T5" fmla="*/ 65 h 71"/>
                    <a:gd name="T6" fmla="*/ 45 w 49"/>
                    <a:gd name="T7" fmla="*/ 59 h 71"/>
                    <a:gd name="T8" fmla="*/ 26 w 49"/>
                    <a:gd name="T9" fmla="*/ 28 h 71"/>
                    <a:gd name="T10" fmla="*/ 5 w 49"/>
                    <a:gd name="T11" fmla="*/ 3 h 71"/>
                    <a:gd name="T12" fmla="*/ 2 w 49"/>
                    <a:gd name="T13" fmla="*/ 6 h 7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9" h="71">
                      <a:moveTo>
                        <a:pt x="2" y="6"/>
                      </a:moveTo>
                      <a:cubicBezTo>
                        <a:pt x="6" y="15"/>
                        <a:pt x="10" y="25"/>
                        <a:pt x="15" y="35"/>
                      </a:cubicBezTo>
                      <a:cubicBezTo>
                        <a:pt x="21" y="46"/>
                        <a:pt x="27" y="55"/>
                        <a:pt x="35" y="65"/>
                      </a:cubicBezTo>
                      <a:cubicBezTo>
                        <a:pt x="39" y="71"/>
                        <a:pt x="49" y="66"/>
                        <a:pt x="45" y="59"/>
                      </a:cubicBezTo>
                      <a:cubicBezTo>
                        <a:pt x="39" y="49"/>
                        <a:pt x="33" y="38"/>
                        <a:pt x="26" y="28"/>
                      </a:cubicBezTo>
                      <a:cubicBezTo>
                        <a:pt x="20" y="19"/>
                        <a:pt x="13" y="11"/>
                        <a:pt x="5" y="3"/>
                      </a:cubicBezTo>
                      <a:cubicBezTo>
                        <a:pt x="4" y="0"/>
                        <a:pt x="0" y="3"/>
                        <a:pt x="2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59" name="Freeform 42">
                  <a:extLst>
                    <a:ext uri="{FF2B5EF4-FFF2-40B4-BE49-F238E27FC236}">
                      <a16:creationId xmlns="" xmlns:a16="http://schemas.microsoft.com/office/drawing/2014/main" id="{8B340E1D-FDF5-4389-BBEB-D4FDF9392693}"/>
                    </a:ext>
                  </a:extLst>
                </p:cNvPr>
                <p:cNvSpPr/>
                <p:nvPr/>
              </p:nvSpPr>
              <p:spPr bwMode="auto">
                <a:xfrm>
                  <a:off x="5035551" y="4613276"/>
                  <a:ext cx="60325" cy="101600"/>
                </a:xfrm>
                <a:custGeom>
                  <a:avLst/>
                  <a:gdLst>
                    <a:gd name="T0" fmla="*/ 2 w 58"/>
                    <a:gd name="T1" fmla="*/ 8 h 97"/>
                    <a:gd name="T2" fmla="*/ 45 w 58"/>
                    <a:gd name="T3" fmla="*/ 91 h 97"/>
                    <a:gd name="T4" fmla="*/ 56 w 58"/>
                    <a:gd name="T5" fmla="*/ 84 h 97"/>
                    <a:gd name="T6" fmla="*/ 11 w 58"/>
                    <a:gd name="T7" fmla="*/ 4 h 97"/>
                    <a:gd name="T8" fmla="*/ 2 w 58"/>
                    <a:gd name="T9" fmla="*/ 8 h 9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8" h="97">
                      <a:moveTo>
                        <a:pt x="2" y="8"/>
                      </a:moveTo>
                      <a:cubicBezTo>
                        <a:pt x="10" y="37"/>
                        <a:pt x="25" y="67"/>
                        <a:pt x="45" y="91"/>
                      </a:cubicBezTo>
                      <a:cubicBezTo>
                        <a:pt x="50" y="97"/>
                        <a:pt x="58" y="91"/>
                        <a:pt x="56" y="84"/>
                      </a:cubicBezTo>
                      <a:cubicBezTo>
                        <a:pt x="49" y="54"/>
                        <a:pt x="29" y="28"/>
                        <a:pt x="11" y="4"/>
                      </a:cubicBezTo>
                      <a:cubicBezTo>
                        <a:pt x="7" y="0"/>
                        <a:pt x="0" y="2"/>
                        <a:pt x="2" y="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60" name="Freeform 43">
                  <a:extLst>
                    <a:ext uri="{FF2B5EF4-FFF2-40B4-BE49-F238E27FC236}">
                      <a16:creationId xmlns="" xmlns:a16="http://schemas.microsoft.com/office/drawing/2014/main" id="{C897FFDB-D02B-48B0-AAC8-6D4D70890405}"/>
                    </a:ext>
                  </a:extLst>
                </p:cNvPr>
                <p:cNvSpPr/>
                <p:nvPr/>
              </p:nvSpPr>
              <p:spPr bwMode="auto">
                <a:xfrm>
                  <a:off x="4221163" y="4760913"/>
                  <a:ext cx="82550" cy="20638"/>
                </a:xfrm>
                <a:custGeom>
                  <a:avLst/>
                  <a:gdLst>
                    <a:gd name="T0" fmla="*/ 2 w 79"/>
                    <a:gd name="T1" fmla="*/ 4 h 19"/>
                    <a:gd name="T2" fmla="*/ 74 w 79"/>
                    <a:gd name="T3" fmla="*/ 19 h 19"/>
                    <a:gd name="T4" fmla="*/ 76 w 79"/>
                    <a:gd name="T5" fmla="*/ 14 h 19"/>
                    <a:gd name="T6" fmla="*/ 3 w 79"/>
                    <a:gd name="T7" fmla="*/ 0 h 19"/>
                    <a:gd name="T8" fmla="*/ 2 w 79"/>
                    <a:gd name="T9" fmla="*/ 4 h 1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79" h="19">
                      <a:moveTo>
                        <a:pt x="2" y="4"/>
                      </a:moveTo>
                      <a:cubicBezTo>
                        <a:pt x="26" y="11"/>
                        <a:pt x="50" y="14"/>
                        <a:pt x="74" y="19"/>
                      </a:cubicBezTo>
                      <a:cubicBezTo>
                        <a:pt x="77" y="19"/>
                        <a:pt x="79" y="15"/>
                        <a:pt x="76" y="14"/>
                      </a:cubicBezTo>
                      <a:cubicBezTo>
                        <a:pt x="52" y="8"/>
                        <a:pt x="27" y="7"/>
                        <a:pt x="3" y="0"/>
                      </a:cubicBezTo>
                      <a:cubicBezTo>
                        <a:pt x="1" y="0"/>
                        <a:pt x="0" y="3"/>
                        <a:pt x="2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61" name="Freeform 44">
                  <a:extLst>
                    <a:ext uri="{FF2B5EF4-FFF2-40B4-BE49-F238E27FC236}">
                      <a16:creationId xmlns="" xmlns:a16="http://schemas.microsoft.com/office/drawing/2014/main" id="{9A04636C-72E4-4E97-96D6-6C20665752B2}"/>
                    </a:ext>
                  </a:extLst>
                </p:cNvPr>
                <p:cNvSpPr/>
                <p:nvPr/>
              </p:nvSpPr>
              <p:spPr bwMode="auto">
                <a:xfrm>
                  <a:off x="4384676" y="4772026"/>
                  <a:ext cx="106363" cy="17463"/>
                </a:xfrm>
                <a:custGeom>
                  <a:avLst/>
                  <a:gdLst>
                    <a:gd name="T0" fmla="*/ 5 w 102"/>
                    <a:gd name="T1" fmla="*/ 16 h 17"/>
                    <a:gd name="T2" fmla="*/ 98 w 102"/>
                    <a:gd name="T3" fmla="*/ 10 h 17"/>
                    <a:gd name="T4" fmla="*/ 98 w 102"/>
                    <a:gd name="T5" fmla="*/ 3 h 17"/>
                    <a:gd name="T6" fmla="*/ 3 w 102"/>
                    <a:gd name="T7" fmla="*/ 11 h 17"/>
                    <a:gd name="T8" fmla="*/ 5 w 102"/>
                    <a:gd name="T9" fmla="*/ 16 h 1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2" h="17">
                      <a:moveTo>
                        <a:pt x="5" y="16"/>
                      </a:moveTo>
                      <a:cubicBezTo>
                        <a:pt x="35" y="11"/>
                        <a:pt x="67" y="13"/>
                        <a:pt x="98" y="10"/>
                      </a:cubicBezTo>
                      <a:cubicBezTo>
                        <a:pt x="102" y="10"/>
                        <a:pt x="102" y="3"/>
                        <a:pt x="98" y="3"/>
                      </a:cubicBezTo>
                      <a:cubicBezTo>
                        <a:pt x="66" y="0"/>
                        <a:pt x="34" y="2"/>
                        <a:pt x="3" y="11"/>
                      </a:cubicBezTo>
                      <a:cubicBezTo>
                        <a:pt x="0" y="12"/>
                        <a:pt x="1" y="17"/>
                        <a:pt x="5" y="1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62" name="Freeform 45">
                  <a:extLst>
                    <a:ext uri="{FF2B5EF4-FFF2-40B4-BE49-F238E27FC236}">
                      <a16:creationId xmlns="" xmlns:a16="http://schemas.microsoft.com/office/drawing/2014/main" id="{3956BB4C-92F2-4A58-8B6D-F410BAFD2954}"/>
                    </a:ext>
                  </a:extLst>
                </p:cNvPr>
                <p:cNvSpPr/>
                <p:nvPr/>
              </p:nvSpPr>
              <p:spPr bwMode="auto">
                <a:xfrm>
                  <a:off x="4584701" y="4762501"/>
                  <a:ext cx="90488" cy="34925"/>
                </a:xfrm>
                <a:custGeom>
                  <a:avLst/>
                  <a:gdLst>
                    <a:gd name="T0" fmla="*/ 4 w 87"/>
                    <a:gd name="T1" fmla="*/ 20 h 33"/>
                    <a:gd name="T2" fmla="*/ 83 w 87"/>
                    <a:gd name="T3" fmla="*/ 12 h 33"/>
                    <a:gd name="T4" fmla="*/ 77 w 87"/>
                    <a:gd name="T5" fmla="*/ 2 h 33"/>
                    <a:gd name="T6" fmla="*/ 6 w 87"/>
                    <a:gd name="T7" fmla="*/ 10 h 33"/>
                    <a:gd name="T8" fmla="*/ 4 w 87"/>
                    <a:gd name="T9" fmla="*/ 20 h 3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7" h="33">
                      <a:moveTo>
                        <a:pt x="4" y="20"/>
                      </a:moveTo>
                      <a:cubicBezTo>
                        <a:pt x="29" y="33"/>
                        <a:pt x="61" y="33"/>
                        <a:pt x="83" y="12"/>
                      </a:cubicBezTo>
                      <a:cubicBezTo>
                        <a:pt x="87" y="9"/>
                        <a:pt x="83" y="0"/>
                        <a:pt x="77" y="2"/>
                      </a:cubicBezTo>
                      <a:cubicBezTo>
                        <a:pt x="55" y="11"/>
                        <a:pt x="30" y="13"/>
                        <a:pt x="6" y="10"/>
                      </a:cubicBezTo>
                      <a:cubicBezTo>
                        <a:pt x="1" y="10"/>
                        <a:pt x="0" y="17"/>
                        <a:pt x="4" y="2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63" name="Freeform 46">
                  <a:extLst>
                    <a:ext uri="{FF2B5EF4-FFF2-40B4-BE49-F238E27FC236}">
                      <a16:creationId xmlns="" xmlns:a16="http://schemas.microsoft.com/office/drawing/2014/main" id="{462B4C83-9E20-4711-9836-D30D610C8AA7}"/>
                    </a:ext>
                  </a:extLst>
                </p:cNvPr>
                <p:cNvSpPr/>
                <p:nvPr/>
              </p:nvSpPr>
              <p:spPr bwMode="auto">
                <a:xfrm>
                  <a:off x="4751388" y="4727576"/>
                  <a:ext cx="88900" cy="25400"/>
                </a:xfrm>
                <a:custGeom>
                  <a:avLst/>
                  <a:gdLst>
                    <a:gd name="T0" fmla="*/ 5 w 86"/>
                    <a:gd name="T1" fmla="*/ 24 h 25"/>
                    <a:gd name="T2" fmla="*/ 79 w 86"/>
                    <a:gd name="T3" fmla="*/ 11 h 25"/>
                    <a:gd name="T4" fmla="*/ 76 w 86"/>
                    <a:gd name="T5" fmla="*/ 1 h 25"/>
                    <a:gd name="T6" fmla="*/ 41 w 86"/>
                    <a:gd name="T7" fmla="*/ 8 h 25"/>
                    <a:gd name="T8" fmla="*/ 5 w 86"/>
                    <a:gd name="T9" fmla="*/ 17 h 25"/>
                    <a:gd name="T10" fmla="*/ 5 w 86"/>
                    <a:gd name="T11" fmla="*/ 24 h 2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86" h="25">
                      <a:moveTo>
                        <a:pt x="5" y="24"/>
                      </a:moveTo>
                      <a:cubicBezTo>
                        <a:pt x="32" y="25"/>
                        <a:pt x="54" y="20"/>
                        <a:pt x="79" y="11"/>
                      </a:cubicBezTo>
                      <a:cubicBezTo>
                        <a:pt x="86" y="9"/>
                        <a:pt x="83" y="0"/>
                        <a:pt x="76" y="1"/>
                      </a:cubicBezTo>
                      <a:cubicBezTo>
                        <a:pt x="64" y="3"/>
                        <a:pt x="53" y="5"/>
                        <a:pt x="41" y="8"/>
                      </a:cubicBezTo>
                      <a:cubicBezTo>
                        <a:pt x="30" y="11"/>
                        <a:pt x="17" y="16"/>
                        <a:pt x="5" y="17"/>
                      </a:cubicBezTo>
                      <a:cubicBezTo>
                        <a:pt x="0" y="17"/>
                        <a:pt x="0" y="24"/>
                        <a:pt x="5" y="2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64" name="Freeform 47">
                  <a:extLst>
                    <a:ext uri="{FF2B5EF4-FFF2-40B4-BE49-F238E27FC236}">
                      <a16:creationId xmlns="" xmlns:a16="http://schemas.microsoft.com/office/drawing/2014/main" id="{E4F365AD-12A5-4AEE-8EFB-FC803BBF8C19}"/>
                    </a:ext>
                  </a:extLst>
                </p:cNvPr>
                <p:cNvSpPr/>
                <p:nvPr/>
              </p:nvSpPr>
              <p:spPr bwMode="auto">
                <a:xfrm>
                  <a:off x="4892676" y="4657726"/>
                  <a:ext cx="92075" cy="52388"/>
                </a:xfrm>
                <a:custGeom>
                  <a:avLst/>
                  <a:gdLst>
                    <a:gd name="T0" fmla="*/ 9 w 89"/>
                    <a:gd name="T1" fmla="*/ 48 h 50"/>
                    <a:gd name="T2" fmla="*/ 43 w 89"/>
                    <a:gd name="T3" fmla="*/ 32 h 50"/>
                    <a:gd name="T4" fmla="*/ 81 w 89"/>
                    <a:gd name="T5" fmla="*/ 15 h 50"/>
                    <a:gd name="T6" fmla="*/ 77 w 89"/>
                    <a:gd name="T7" fmla="*/ 1 h 50"/>
                    <a:gd name="T8" fmla="*/ 38 w 89"/>
                    <a:gd name="T9" fmla="*/ 14 h 50"/>
                    <a:gd name="T10" fmla="*/ 4 w 89"/>
                    <a:gd name="T11" fmla="*/ 41 h 50"/>
                    <a:gd name="T12" fmla="*/ 9 w 89"/>
                    <a:gd name="T13" fmla="*/ 48 h 5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89" h="50">
                      <a:moveTo>
                        <a:pt x="9" y="48"/>
                      </a:moveTo>
                      <a:cubicBezTo>
                        <a:pt x="20" y="42"/>
                        <a:pt x="32" y="37"/>
                        <a:pt x="43" y="32"/>
                      </a:cubicBezTo>
                      <a:cubicBezTo>
                        <a:pt x="55" y="26"/>
                        <a:pt x="68" y="20"/>
                        <a:pt x="81" y="15"/>
                      </a:cubicBezTo>
                      <a:cubicBezTo>
                        <a:pt x="89" y="11"/>
                        <a:pt x="86" y="0"/>
                        <a:pt x="77" y="1"/>
                      </a:cubicBezTo>
                      <a:cubicBezTo>
                        <a:pt x="62" y="4"/>
                        <a:pt x="51" y="7"/>
                        <a:pt x="38" y="14"/>
                      </a:cubicBezTo>
                      <a:cubicBezTo>
                        <a:pt x="25" y="22"/>
                        <a:pt x="15" y="32"/>
                        <a:pt x="4" y="41"/>
                      </a:cubicBezTo>
                      <a:cubicBezTo>
                        <a:pt x="0" y="44"/>
                        <a:pt x="5" y="50"/>
                        <a:pt x="9" y="4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65" name="Freeform 48">
                  <a:extLst>
                    <a:ext uri="{FF2B5EF4-FFF2-40B4-BE49-F238E27FC236}">
                      <a16:creationId xmlns="" xmlns:a16="http://schemas.microsoft.com/office/drawing/2014/main" id="{DA92CD9D-36E2-4AA7-96F6-FA1886FC60C1}"/>
                    </a:ext>
                  </a:extLst>
                </p:cNvPr>
                <p:cNvSpPr/>
                <p:nvPr/>
              </p:nvSpPr>
              <p:spPr bwMode="auto">
                <a:xfrm>
                  <a:off x="4024313" y="4714876"/>
                  <a:ext cx="93663" cy="31750"/>
                </a:xfrm>
                <a:custGeom>
                  <a:avLst/>
                  <a:gdLst>
                    <a:gd name="T0" fmla="*/ 3 w 91"/>
                    <a:gd name="T1" fmla="*/ 6 h 31"/>
                    <a:gd name="T2" fmla="*/ 83 w 91"/>
                    <a:gd name="T3" fmla="*/ 30 h 31"/>
                    <a:gd name="T4" fmla="*/ 85 w 91"/>
                    <a:gd name="T5" fmla="*/ 21 h 31"/>
                    <a:gd name="T6" fmla="*/ 5 w 91"/>
                    <a:gd name="T7" fmla="*/ 1 h 31"/>
                    <a:gd name="T8" fmla="*/ 3 w 91"/>
                    <a:gd name="T9" fmla="*/ 6 h 3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91" h="31">
                      <a:moveTo>
                        <a:pt x="3" y="6"/>
                      </a:moveTo>
                      <a:cubicBezTo>
                        <a:pt x="29" y="18"/>
                        <a:pt x="55" y="25"/>
                        <a:pt x="83" y="30"/>
                      </a:cubicBezTo>
                      <a:cubicBezTo>
                        <a:pt x="89" y="31"/>
                        <a:pt x="91" y="23"/>
                        <a:pt x="85" y="21"/>
                      </a:cubicBezTo>
                      <a:cubicBezTo>
                        <a:pt x="59" y="12"/>
                        <a:pt x="33" y="6"/>
                        <a:pt x="5" y="1"/>
                      </a:cubicBezTo>
                      <a:cubicBezTo>
                        <a:pt x="2" y="0"/>
                        <a:pt x="0" y="5"/>
                        <a:pt x="3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66" name="Freeform 49">
                  <a:extLst>
                    <a:ext uri="{FF2B5EF4-FFF2-40B4-BE49-F238E27FC236}">
                      <a16:creationId xmlns="" xmlns:a16="http://schemas.microsoft.com/office/drawing/2014/main" id="{9293471B-B06F-46CA-AE2C-DFE6C8DD697F}"/>
                    </a:ext>
                  </a:extLst>
                </p:cNvPr>
                <p:cNvSpPr/>
                <p:nvPr/>
              </p:nvSpPr>
              <p:spPr bwMode="auto">
                <a:xfrm>
                  <a:off x="3851276" y="4625976"/>
                  <a:ext cx="98425" cy="63500"/>
                </a:xfrm>
                <a:custGeom>
                  <a:avLst/>
                  <a:gdLst>
                    <a:gd name="T0" fmla="*/ 2 w 94"/>
                    <a:gd name="T1" fmla="*/ 4 h 61"/>
                    <a:gd name="T2" fmla="*/ 82 w 94"/>
                    <a:gd name="T3" fmla="*/ 60 h 61"/>
                    <a:gd name="T4" fmla="*/ 88 w 94"/>
                    <a:gd name="T5" fmla="*/ 49 h 61"/>
                    <a:gd name="T6" fmla="*/ 5 w 94"/>
                    <a:gd name="T7" fmla="*/ 1 h 61"/>
                    <a:gd name="T8" fmla="*/ 2 w 94"/>
                    <a:gd name="T9" fmla="*/ 4 h 6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94" h="61">
                      <a:moveTo>
                        <a:pt x="2" y="4"/>
                      </a:moveTo>
                      <a:cubicBezTo>
                        <a:pt x="26" y="27"/>
                        <a:pt x="50" y="51"/>
                        <a:pt x="82" y="60"/>
                      </a:cubicBezTo>
                      <a:cubicBezTo>
                        <a:pt x="88" y="61"/>
                        <a:pt x="94" y="53"/>
                        <a:pt x="88" y="49"/>
                      </a:cubicBezTo>
                      <a:cubicBezTo>
                        <a:pt x="64" y="28"/>
                        <a:pt x="35" y="13"/>
                        <a:pt x="5" y="1"/>
                      </a:cubicBezTo>
                      <a:cubicBezTo>
                        <a:pt x="3" y="0"/>
                        <a:pt x="0" y="2"/>
                        <a:pt x="2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67" name="Freeform 50">
                  <a:extLst>
                    <a:ext uri="{FF2B5EF4-FFF2-40B4-BE49-F238E27FC236}">
                      <a16:creationId xmlns="" xmlns:a16="http://schemas.microsoft.com/office/drawing/2014/main" id="{806DA8AD-8F39-4B47-A515-4868850D1F2F}"/>
                    </a:ext>
                  </a:extLst>
                </p:cNvPr>
                <p:cNvSpPr/>
                <p:nvPr/>
              </p:nvSpPr>
              <p:spPr bwMode="auto">
                <a:xfrm>
                  <a:off x="3706813" y="4486276"/>
                  <a:ext cx="82550" cy="73025"/>
                </a:xfrm>
                <a:custGeom>
                  <a:avLst/>
                  <a:gdLst>
                    <a:gd name="T0" fmla="*/ 2 w 79"/>
                    <a:gd name="T1" fmla="*/ 9 h 71"/>
                    <a:gd name="T2" fmla="*/ 68 w 79"/>
                    <a:gd name="T3" fmla="*/ 69 h 71"/>
                    <a:gd name="T4" fmla="*/ 75 w 79"/>
                    <a:gd name="T5" fmla="*/ 61 h 71"/>
                    <a:gd name="T6" fmla="*/ 9 w 79"/>
                    <a:gd name="T7" fmla="*/ 4 h 71"/>
                    <a:gd name="T8" fmla="*/ 2 w 79"/>
                    <a:gd name="T9" fmla="*/ 9 h 7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79" h="71">
                      <a:moveTo>
                        <a:pt x="2" y="9"/>
                      </a:moveTo>
                      <a:cubicBezTo>
                        <a:pt x="15" y="34"/>
                        <a:pt x="42" y="57"/>
                        <a:pt x="68" y="69"/>
                      </a:cubicBezTo>
                      <a:cubicBezTo>
                        <a:pt x="73" y="71"/>
                        <a:pt x="79" y="65"/>
                        <a:pt x="75" y="61"/>
                      </a:cubicBezTo>
                      <a:cubicBezTo>
                        <a:pt x="53" y="40"/>
                        <a:pt x="28" y="25"/>
                        <a:pt x="9" y="4"/>
                      </a:cubicBezTo>
                      <a:cubicBezTo>
                        <a:pt x="5" y="0"/>
                        <a:pt x="0" y="5"/>
                        <a:pt x="2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68" name="Freeform 51">
                  <a:extLst>
                    <a:ext uri="{FF2B5EF4-FFF2-40B4-BE49-F238E27FC236}">
                      <a16:creationId xmlns="" xmlns:a16="http://schemas.microsoft.com/office/drawing/2014/main" id="{489F3904-F911-488F-839F-3ECAA16125EC}"/>
                    </a:ext>
                  </a:extLst>
                </p:cNvPr>
                <p:cNvSpPr/>
                <p:nvPr/>
              </p:nvSpPr>
              <p:spPr bwMode="auto">
                <a:xfrm>
                  <a:off x="3595688" y="4313238"/>
                  <a:ext cx="57150" cy="82550"/>
                </a:xfrm>
                <a:custGeom>
                  <a:avLst/>
                  <a:gdLst>
                    <a:gd name="T0" fmla="*/ 1 w 56"/>
                    <a:gd name="T1" fmla="*/ 6 h 79"/>
                    <a:gd name="T2" fmla="*/ 45 w 56"/>
                    <a:gd name="T3" fmla="*/ 75 h 79"/>
                    <a:gd name="T4" fmla="*/ 52 w 56"/>
                    <a:gd name="T5" fmla="*/ 68 h 79"/>
                    <a:gd name="T6" fmla="*/ 9 w 56"/>
                    <a:gd name="T7" fmla="*/ 4 h 79"/>
                    <a:gd name="T8" fmla="*/ 1 w 56"/>
                    <a:gd name="T9" fmla="*/ 6 h 7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6" h="79">
                      <a:moveTo>
                        <a:pt x="1" y="6"/>
                      </a:moveTo>
                      <a:cubicBezTo>
                        <a:pt x="5" y="35"/>
                        <a:pt x="24" y="56"/>
                        <a:pt x="45" y="75"/>
                      </a:cubicBezTo>
                      <a:cubicBezTo>
                        <a:pt x="50" y="79"/>
                        <a:pt x="56" y="73"/>
                        <a:pt x="52" y="68"/>
                      </a:cubicBezTo>
                      <a:cubicBezTo>
                        <a:pt x="35" y="48"/>
                        <a:pt x="22" y="26"/>
                        <a:pt x="9" y="4"/>
                      </a:cubicBezTo>
                      <a:cubicBezTo>
                        <a:pt x="7" y="0"/>
                        <a:pt x="0" y="2"/>
                        <a:pt x="1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69" name="Freeform 52">
                  <a:extLst>
                    <a:ext uri="{FF2B5EF4-FFF2-40B4-BE49-F238E27FC236}">
                      <a16:creationId xmlns="" xmlns:a16="http://schemas.microsoft.com/office/drawing/2014/main" id="{ACB8247B-0234-473D-A613-E59F623EAE87}"/>
                    </a:ext>
                  </a:extLst>
                </p:cNvPr>
                <p:cNvSpPr/>
                <p:nvPr/>
              </p:nvSpPr>
              <p:spPr bwMode="auto">
                <a:xfrm>
                  <a:off x="3533776" y="4113213"/>
                  <a:ext cx="42863" cy="101600"/>
                </a:xfrm>
                <a:custGeom>
                  <a:avLst/>
                  <a:gdLst>
                    <a:gd name="T0" fmla="*/ 2 w 42"/>
                    <a:gd name="T1" fmla="*/ 5 h 99"/>
                    <a:gd name="T2" fmla="*/ 31 w 42"/>
                    <a:gd name="T3" fmla="*/ 94 h 99"/>
                    <a:gd name="T4" fmla="*/ 39 w 42"/>
                    <a:gd name="T5" fmla="*/ 89 h 99"/>
                    <a:gd name="T6" fmla="*/ 10 w 42"/>
                    <a:gd name="T7" fmla="*/ 5 h 99"/>
                    <a:gd name="T8" fmla="*/ 2 w 42"/>
                    <a:gd name="T9" fmla="*/ 5 h 9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42" h="99">
                      <a:moveTo>
                        <a:pt x="2" y="5"/>
                      </a:moveTo>
                      <a:cubicBezTo>
                        <a:pt x="0" y="37"/>
                        <a:pt x="13" y="68"/>
                        <a:pt x="31" y="94"/>
                      </a:cubicBezTo>
                      <a:cubicBezTo>
                        <a:pt x="35" y="99"/>
                        <a:pt x="42" y="94"/>
                        <a:pt x="39" y="89"/>
                      </a:cubicBezTo>
                      <a:cubicBezTo>
                        <a:pt x="24" y="64"/>
                        <a:pt x="14" y="34"/>
                        <a:pt x="10" y="5"/>
                      </a:cubicBezTo>
                      <a:cubicBezTo>
                        <a:pt x="9" y="0"/>
                        <a:pt x="3" y="0"/>
                        <a:pt x="2" y="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70" name="Freeform 53">
                  <a:extLst>
                    <a:ext uri="{FF2B5EF4-FFF2-40B4-BE49-F238E27FC236}">
                      <a16:creationId xmlns="" xmlns:a16="http://schemas.microsoft.com/office/drawing/2014/main" id="{A654B7E0-D445-4F90-A3C8-0933EF9C729A}"/>
                    </a:ext>
                  </a:extLst>
                </p:cNvPr>
                <p:cNvSpPr/>
                <p:nvPr/>
              </p:nvSpPr>
              <p:spPr bwMode="auto">
                <a:xfrm>
                  <a:off x="3517901" y="3932238"/>
                  <a:ext cx="20638" cy="79375"/>
                </a:xfrm>
                <a:custGeom>
                  <a:avLst/>
                  <a:gdLst>
                    <a:gd name="T0" fmla="*/ 4 w 19"/>
                    <a:gd name="T1" fmla="*/ 4 h 76"/>
                    <a:gd name="T2" fmla="*/ 10 w 19"/>
                    <a:gd name="T3" fmla="*/ 71 h 76"/>
                    <a:gd name="T4" fmla="*/ 18 w 19"/>
                    <a:gd name="T5" fmla="*/ 68 h 76"/>
                    <a:gd name="T6" fmla="*/ 10 w 19"/>
                    <a:gd name="T7" fmla="*/ 4 h 76"/>
                    <a:gd name="T8" fmla="*/ 4 w 19"/>
                    <a:gd name="T9" fmla="*/ 4 h 7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9" h="76">
                      <a:moveTo>
                        <a:pt x="4" y="4"/>
                      </a:moveTo>
                      <a:cubicBezTo>
                        <a:pt x="2" y="27"/>
                        <a:pt x="0" y="50"/>
                        <a:pt x="10" y="71"/>
                      </a:cubicBezTo>
                      <a:cubicBezTo>
                        <a:pt x="13" y="76"/>
                        <a:pt x="19" y="72"/>
                        <a:pt x="18" y="68"/>
                      </a:cubicBezTo>
                      <a:cubicBezTo>
                        <a:pt x="15" y="47"/>
                        <a:pt x="12" y="25"/>
                        <a:pt x="10" y="4"/>
                      </a:cubicBezTo>
                      <a:cubicBezTo>
                        <a:pt x="10" y="0"/>
                        <a:pt x="4" y="0"/>
                        <a:pt x="4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71" name="Freeform 54">
                  <a:extLst>
                    <a:ext uri="{FF2B5EF4-FFF2-40B4-BE49-F238E27FC236}">
                      <a16:creationId xmlns="" xmlns:a16="http://schemas.microsoft.com/office/drawing/2014/main" id="{93340EBB-33DC-4E20-AF93-4235C00AA712}"/>
                    </a:ext>
                  </a:extLst>
                </p:cNvPr>
                <p:cNvSpPr/>
                <p:nvPr/>
              </p:nvSpPr>
              <p:spPr bwMode="auto">
                <a:xfrm>
                  <a:off x="3522663" y="3695701"/>
                  <a:ext cx="47625" cy="131763"/>
                </a:xfrm>
                <a:custGeom>
                  <a:avLst/>
                  <a:gdLst>
                    <a:gd name="T0" fmla="*/ 4 w 46"/>
                    <a:gd name="T1" fmla="*/ 125 h 127"/>
                    <a:gd name="T2" fmla="*/ 43 w 46"/>
                    <a:gd name="T3" fmla="*/ 12 h 127"/>
                    <a:gd name="T4" fmla="*/ 33 w 46"/>
                    <a:gd name="T5" fmla="*/ 6 h 127"/>
                    <a:gd name="T6" fmla="*/ 0 w 46"/>
                    <a:gd name="T7" fmla="*/ 124 h 127"/>
                    <a:gd name="T8" fmla="*/ 4 w 46"/>
                    <a:gd name="T9" fmla="*/ 125 h 12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46" h="127">
                      <a:moveTo>
                        <a:pt x="4" y="125"/>
                      </a:moveTo>
                      <a:cubicBezTo>
                        <a:pt x="17" y="88"/>
                        <a:pt x="25" y="47"/>
                        <a:pt x="43" y="12"/>
                      </a:cubicBezTo>
                      <a:cubicBezTo>
                        <a:pt x="46" y="5"/>
                        <a:pt x="37" y="0"/>
                        <a:pt x="33" y="6"/>
                      </a:cubicBezTo>
                      <a:cubicBezTo>
                        <a:pt x="10" y="43"/>
                        <a:pt x="6" y="82"/>
                        <a:pt x="0" y="124"/>
                      </a:cubicBezTo>
                      <a:cubicBezTo>
                        <a:pt x="0" y="126"/>
                        <a:pt x="3" y="127"/>
                        <a:pt x="4" y="12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72" name="Freeform 55">
                  <a:extLst>
                    <a:ext uri="{FF2B5EF4-FFF2-40B4-BE49-F238E27FC236}">
                      <a16:creationId xmlns="" xmlns:a16="http://schemas.microsoft.com/office/drawing/2014/main" id="{065FFAC6-B7DC-48C2-B589-44C69D12A99B}"/>
                    </a:ext>
                  </a:extLst>
                </p:cNvPr>
                <p:cNvSpPr/>
                <p:nvPr/>
              </p:nvSpPr>
              <p:spPr bwMode="auto">
                <a:xfrm>
                  <a:off x="3586163" y="3575051"/>
                  <a:ext cx="50800" cy="66675"/>
                </a:xfrm>
                <a:custGeom>
                  <a:avLst/>
                  <a:gdLst>
                    <a:gd name="T0" fmla="*/ 9 w 48"/>
                    <a:gd name="T1" fmla="*/ 61 h 64"/>
                    <a:gd name="T2" fmla="*/ 21 w 48"/>
                    <a:gd name="T3" fmla="*/ 53 h 64"/>
                    <a:gd name="T4" fmla="*/ 31 w 48"/>
                    <a:gd name="T5" fmla="*/ 40 h 64"/>
                    <a:gd name="T6" fmla="*/ 47 w 48"/>
                    <a:gd name="T7" fmla="*/ 9 h 64"/>
                    <a:gd name="T8" fmla="*/ 39 w 48"/>
                    <a:gd name="T9" fmla="*/ 3 h 64"/>
                    <a:gd name="T10" fmla="*/ 18 w 48"/>
                    <a:gd name="T11" fmla="*/ 29 h 64"/>
                    <a:gd name="T12" fmla="*/ 11 w 48"/>
                    <a:gd name="T13" fmla="*/ 41 h 64"/>
                    <a:gd name="T14" fmla="*/ 3 w 48"/>
                    <a:gd name="T15" fmla="*/ 57 h 64"/>
                    <a:gd name="T16" fmla="*/ 9 w 48"/>
                    <a:gd name="T17" fmla="*/ 61 h 6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48" h="64">
                      <a:moveTo>
                        <a:pt x="9" y="61"/>
                      </a:moveTo>
                      <a:cubicBezTo>
                        <a:pt x="13" y="58"/>
                        <a:pt x="17" y="56"/>
                        <a:pt x="21" y="53"/>
                      </a:cubicBezTo>
                      <a:cubicBezTo>
                        <a:pt x="25" y="49"/>
                        <a:pt x="28" y="45"/>
                        <a:pt x="31" y="40"/>
                      </a:cubicBezTo>
                      <a:cubicBezTo>
                        <a:pt x="39" y="31"/>
                        <a:pt x="44" y="21"/>
                        <a:pt x="47" y="9"/>
                      </a:cubicBezTo>
                      <a:cubicBezTo>
                        <a:pt x="48" y="5"/>
                        <a:pt x="43" y="0"/>
                        <a:pt x="39" y="3"/>
                      </a:cubicBezTo>
                      <a:cubicBezTo>
                        <a:pt x="30" y="11"/>
                        <a:pt x="24" y="19"/>
                        <a:pt x="18" y="29"/>
                      </a:cubicBezTo>
                      <a:cubicBezTo>
                        <a:pt x="15" y="33"/>
                        <a:pt x="13" y="37"/>
                        <a:pt x="11" y="41"/>
                      </a:cubicBezTo>
                      <a:cubicBezTo>
                        <a:pt x="8" y="46"/>
                        <a:pt x="6" y="52"/>
                        <a:pt x="3" y="57"/>
                      </a:cubicBezTo>
                      <a:cubicBezTo>
                        <a:pt x="0" y="60"/>
                        <a:pt x="5" y="64"/>
                        <a:pt x="9" y="6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73" name="Freeform 56">
                  <a:extLst>
                    <a:ext uri="{FF2B5EF4-FFF2-40B4-BE49-F238E27FC236}">
                      <a16:creationId xmlns="" xmlns:a16="http://schemas.microsoft.com/office/drawing/2014/main" id="{5AAF0A37-B864-4B05-94F0-5B23EC81DC78}"/>
                    </a:ext>
                  </a:extLst>
                </p:cNvPr>
                <p:cNvSpPr/>
                <p:nvPr/>
              </p:nvSpPr>
              <p:spPr bwMode="auto">
                <a:xfrm>
                  <a:off x="3698876" y="3435351"/>
                  <a:ext cx="66675" cy="74613"/>
                </a:xfrm>
                <a:custGeom>
                  <a:avLst/>
                  <a:gdLst>
                    <a:gd name="T0" fmla="*/ 11 w 64"/>
                    <a:gd name="T1" fmla="*/ 66 h 71"/>
                    <a:gd name="T2" fmla="*/ 60 w 64"/>
                    <a:gd name="T3" fmla="*/ 9 h 71"/>
                    <a:gd name="T4" fmla="*/ 56 w 64"/>
                    <a:gd name="T5" fmla="*/ 1 h 71"/>
                    <a:gd name="T6" fmla="*/ 2 w 64"/>
                    <a:gd name="T7" fmla="*/ 62 h 71"/>
                    <a:gd name="T8" fmla="*/ 11 w 64"/>
                    <a:gd name="T9" fmla="*/ 66 h 7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64" h="71">
                      <a:moveTo>
                        <a:pt x="11" y="66"/>
                      </a:moveTo>
                      <a:cubicBezTo>
                        <a:pt x="22" y="42"/>
                        <a:pt x="41" y="26"/>
                        <a:pt x="60" y="9"/>
                      </a:cubicBezTo>
                      <a:cubicBezTo>
                        <a:pt x="64" y="6"/>
                        <a:pt x="60" y="0"/>
                        <a:pt x="56" y="1"/>
                      </a:cubicBezTo>
                      <a:cubicBezTo>
                        <a:pt x="26" y="8"/>
                        <a:pt x="8" y="34"/>
                        <a:pt x="2" y="62"/>
                      </a:cubicBezTo>
                      <a:cubicBezTo>
                        <a:pt x="0" y="67"/>
                        <a:pt x="8" y="71"/>
                        <a:pt x="11" y="6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74" name="Freeform 57">
                  <a:extLst>
                    <a:ext uri="{FF2B5EF4-FFF2-40B4-BE49-F238E27FC236}">
                      <a16:creationId xmlns="" xmlns:a16="http://schemas.microsoft.com/office/drawing/2014/main" id="{AEDD4440-F31D-4A2E-B2C3-52695AA41335}"/>
                    </a:ext>
                  </a:extLst>
                </p:cNvPr>
                <p:cNvSpPr/>
                <p:nvPr/>
              </p:nvSpPr>
              <p:spPr bwMode="auto">
                <a:xfrm>
                  <a:off x="3798888" y="3357563"/>
                  <a:ext cx="57150" cy="34925"/>
                </a:xfrm>
                <a:custGeom>
                  <a:avLst/>
                  <a:gdLst>
                    <a:gd name="T0" fmla="*/ 5 w 56"/>
                    <a:gd name="T1" fmla="*/ 33 h 34"/>
                    <a:gd name="T2" fmla="*/ 16 w 56"/>
                    <a:gd name="T3" fmla="*/ 32 h 34"/>
                    <a:gd name="T4" fmla="*/ 29 w 56"/>
                    <a:gd name="T5" fmla="*/ 28 h 34"/>
                    <a:gd name="T6" fmla="*/ 51 w 56"/>
                    <a:gd name="T7" fmla="*/ 13 h 34"/>
                    <a:gd name="T8" fmla="*/ 46 w 56"/>
                    <a:gd name="T9" fmla="*/ 2 h 34"/>
                    <a:gd name="T10" fmla="*/ 22 w 56"/>
                    <a:gd name="T11" fmla="*/ 11 h 34"/>
                    <a:gd name="T12" fmla="*/ 10 w 56"/>
                    <a:gd name="T13" fmla="*/ 19 h 34"/>
                    <a:gd name="T14" fmla="*/ 3 w 56"/>
                    <a:gd name="T15" fmla="*/ 27 h 34"/>
                    <a:gd name="T16" fmla="*/ 5 w 56"/>
                    <a:gd name="T17" fmla="*/ 33 h 3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56" h="34">
                      <a:moveTo>
                        <a:pt x="5" y="33"/>
                      </a:moveTo>
                      <a:cubicBezTo>
                        <a:pt x="9" y="32"/>
                        <a:pt x="12" y="33"/>
                        <a:pt x="16" y="32"/>
                      </a:cubicBezTo>
                      <a:cubicBezTo>
                        <a:pt x="20" y="31"/>
                        <a:pt x="24" y="29"/>
                        <a:pt x="29" y="28"/>
                      </a:cubicBezTo>
                      <a:cubicBezTo>
                        <a:pt x="38" y="24"/>
                        <a:pt x="43" y="19"/>
                        <a:pt x="51" y="13"/>
                      </a:cubicBezTo>
                      <a:cubicBezTo>
                        <a:pt x="56" y="10"/>
                        <a:pt x="53" y="0"/>
                        <a:pt x="46" y="2"/>
                      </a:cubicBezTo>
                      <a:cubicBezTo>
                        <a:pt x="37" y="5"/>
                        <a:pt x="30" y="7"/>
                        <a:pt x="22" y="11"/>
                      </a:cubicBezTo>
                      <a:cubicBezTo>
                        <a:pt x="18" y="14"/>
                        <a:pt x="14" y="16"/>
                        <a:pt x="10" y="19"/>
                      </a:cubicBezTo>
                      <a:cubicBezTo>
                        <a:pt x="7" y="21"/>
                        <a:pt x="5" y="25"/>
                        <a:pt x="3" y="27"/>
                      </a:cubicBezTo>
                      <a:cubicBezTo>
                        <a:pt x="0" y="29"/>
                        <a:pt x="1" y="34"/>
                        <a:pt x="5" y="3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75" name="Freeform 58">
                  <a:extLst>
                    <a:ext uri="{FF2B5EF4-FFF2-40B4-BE49-F238E27FC236}">
                      <a16:creationId xmlns="" xmlns:a16="http://schemas.microsoft.com/office/drawing/2014/main" id="{4005BC86-0E79-42FD-9863-0F2DA91B85C1}"/>
                    </a:ext>
                  </a:extLst>
                </p:cNvPr>
                <p:cNvSpPr/>
                <p:nvPr/>
              </p:nvSpPr>
              <p:spPr bwMode="auto">
                <a:xfrm>
                  <a:off x="3725863" y="3227388"/>
                  <a:ext cx="76200" cy="69850"/>
                </a:xfrm>
                <a:custGeom>
                  <a:avLst/>
                  <a:gdLst>
                    <a:gd name="T0" fmla="*/ 69 w 74"/>
                    <a:gd name="T1" fmla="*/ 58 h 68"/>
                    <a:gd name="T2" fmla="*/ 42 w 74"/>
                    <a:gd name="T3" fmla="*/ 36 h 68"/>
                    <a:gd name="T4" fmla="*/ 14 w 74"/>
                    <a:gd name="T5" fmla="*/ 6 h 68"/>
                    <a:gd name="T6" fmla="*/ 3 w 74"/>
                    <a:gd name="T7" fmla="*/ 15 h 68"/>
                    <a:gd name="T8" fmla="*/ 66 w 74"/>
                    <a:gd name="T9" fmla="*/ 66 h 68"/>
                    <a:gd name="T10" fmla="*/ 69 w 74"/>
                    <a:gd name="T11" fmla="*/ 58 h 6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74" h="68">
                      <a:moveTo>
                        <a:pt x="69" y="58"/>
                      </a:moveTo>
                      <a:cubicBezTo>
                        <a:pt x="59" y="53"/>
                        <a:pt x="50" y="44"/>
                        <a:pt x="42" y="36"/>
                      </a:cubicBezTo>
                      <a:cubicBezTo>
                        <a:pt x="32" y="26"/>
                        <a:pt x="23" y="16"/>
                        <a:pt x="14" y="6"/>
                      </a:cubicBezTo>
                      <a:cubicBezTo>
                        <a:pt x="9" y="0"/>
                        <a:pt x="0" y="8"/>
                        <a:pt x="3" y="15"/>
                      </a:cubicBezTo>
                      <a:cubicBezTo>
                        <a:pt x="17" y="41"/>
                        <a:pt x="38" y="58"/>
                        <a:pt x="66" y="66"/>
                      </a:cubicBezTo>
                      <a:cubicBezTo>
                        <a:pt x="71" y="68"/>
                        <a:pt x="74" y="60"/>
                        <a:pt x="69" y="5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76" name="Freeform 59">
                  <a:extLst>
                    <a:ext uri="{FF2B5EF4-FFF2-40B4-BE49-F238E27FC236}">
                      <a16:creationId xmlns="" xmlns:a16="http://schemas.microsoft.com/office/drawing/2014/main" id="{9EC8486C-BDF4-4A94-A468-42389EF1D38D}"/>
                    </a:ext>
                  </a:extLst>
                </p:cNvPr>
                <p:cNvSpPr/>
                <p:nvPr/>
              </p:nvSpPr>
              <p:spPr bwMode="auto">
                <a:xfrm>
                  <a:off x="3622676" y="3065463"/>
                  <a:ext cx="60325" cy="96838"/>
                </a:xfrm>
                <a:custGeom>
                  <a:avLst/>
                  <a:gdLst>
                    <a:gd name="T0" fmla="*/ 54 w 58"/>
                    <a:gd name="T1" fmla="*/ 85 h 94"/>
                    <a:gd name="T2" fmla="*/ 12 w 58"/>
                    <a:gd name="T3" fmla="*/ 6 h 94"/>
                    <a:gd name="T4" fmla="*/ 2 w 58"/>
                    <a:gd name="T5" fmla="*/ 9 h 94"/>
                    <a:gd name="T6" fmla="*/ 47 w 58"/>
                    <a:gd name="T7" fmla="*/ 91 h 94"/>
                    <a:gd name="T8" fmla="*/ 54 w 58"/>
                    <a:gd name="T9" fmla="*/ 85 h 9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8" h="94">
                      <a:moveTo>
                        <a:pt x="54" y="85"/>
                      </a:moveTo>
                      <a:cubicBezTo>
                        <a:pt x="37" y="61"/>
                        <a:pt x="23" y="35"/>
                        <a:pt x="12" y="6"/>
                      </a:cubicBezTo>
                      <a:cubicBezTo>
                        <a:pt x="10" y="0"/>
                        <a:pt x="0" y="2"/>
                        <a:pt x="2" y="9"/>
                      </a:cubicBezTo>
                      <a:cubicBezTo>
                        <a:pt x="7" y="41"/>
                        <a:pt x="22" y="71"/>
                        <a:pt x="47" y="91"/>
                      </a:cubicBezTo>
                      <a:cubicBezTo>
                        <a:pt x="51" y="94"/>
                        <a:pt x="58" y="90"/>
                        <a:pt x="54" y="8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77" name="Freeform 60">
                  <a:extLst>
                    <a:ext uri="{FF2B5EF4-FFF2-40B4-BE49-F238E27FC236}">
                      <a16:creationId xmlns="" xmlns:a16="http://schemas.microsoft.com/office/drawing/2014/main" id="{90AC8B8B-F209-42B5-A5A1-BAC176774911}"/>
                    </a:ext>
                  </a:extLst>
                </p:cNvPr>
                <p:cNvSpPr/>
                <p:nvPr/>
              </p:nvSpPr>
              <p:spPr bwMode="auto">
                <a:xfrm>
                  <a:off x="3565526" y="2909888"/>
                  <a:ext cx="22225" cy="68263"/>
                </a:xfrm>
                <a:custGeom>
                  <a:avLst/>
                  <a:gdLst>
                    <a:gd name="T0" fmla="*/ 22 w 22"/>
                    <a:gd name="T1" fmla="*/ 62 h 66"/>
                    <a:gd name="T2" fmla="*/ 9 w 22"/>
                    <a:gd name="T3" fmla="*/ 4 h 66"/>
                    <a:gd name="T4" fmla="*/ 1 w 22"/>
                    <a:gd name="T5" fmla="*/ 6 h 66"/>
                    <a:gd name="T6" fmla="*/ 18 w 22"/>
                    <a:gd name="T7" fmla="*/ 64 h 66"/>
                    <a:gd name="T8" fmla="*/ 22 w 22"/>
                    <a:gd name="T9" fmla="*/ 62 h 6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2" h="66">
                      <a:moveTo>
                        <a:pt x="22" y="62"/>
                      </a:moveTo>
                      <a:cubicBezTo>
                        <a:pt x="17" y="43"/>
                        <a:pt x="16" y="23"/>
                        <a:pt x="9" y="4"/>
                      </a:cubicBezTo>
                      <a:cubicBezTo>
                        <a:pt x="7" y="0"/>
                        <a:pt x="0" y="1"/>
                        <a:pt x="1" y="6"/>
                      </a:cubicBezTo>
                      <a:cubicBezTo>
                        <a:pt x="6" y="25"/>
                        <a:pt x="6" y="47"/>
                        <a:pt x="18" y="64"/>
                      </a:cubicBezTo>
                      <a:cubicBezTo>
                        <a:pt x="19" y="66"/>
                        <a:pt x="22" y="65"/>
                        <a:pt x="22" y="62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78" name="Freeform 61">
                  <a:extLst>
                    <a:ext uri="{FF2B5EF4-FFF2-40B4-BE49-F238E27FC236}">
                      <a16:creationId xmlns="" xmlns:a16="http://schemas.microsoft.com/office/drawing/2014/main" id="{AFEE6515-CA08-4DD3-AA24-F240B14CB7F5}"/>
                    </a:ext>
                  </a:extLst>
                </p:cNvPr>
                <p:cNvSpPr/>
                <p:nvPr/>
              </p:nvSpPr>
              <p:spPr bwMode="auto">
                <a:xfrm>
                  <a:off x="3538538" y="2741613"/>
                  <a:ext cx="28575" cy="100013"/>
                </a:xfrm>
                <a:custGeom>
                  <a:avLst/>
                  <a:gdLst>
                    <a:gd name="T0" fmla="*/ 22 w 27"/>
                    <a:gd name="T1" fmla="*/ 89 h 96"/>
                    <a:gd name="T2" fmla="*/ 15 w 27"/>
                    <a:gd name="T3" fmla="*/ 8 h 96"/>
                    <a:gd name="T4" fmla="*/ 2 w 27"/>
                    <a:gd name="T5" fmla="*/ 8 h 96"/>
                    <a:gd name="T6" fmla="*/ 9 w 27"/>
                    <a:gd name="T7" fmla="*/ 89 h 96"/>
                    <a:gd name="T8" fmla="*/ 22 w 27"/>
                    <a:gd name="T9" fmla="*/ 89 h 9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7" h="96">
                      <a:moveTo>
                        <a:pt x="22" y="89"/>
                      </a:moveTo>
                      <a:cubicBezTo>
                        <a:pt x="27" y="62"/>
                        <a:pt x="18" y="35"/>
                        <a:pt x="15" y="8"/>
                      </a:cubicBezTo>
                      <a:cubicBezTo>
                        <a:pt x="14" y="0"/>
                        <a:pt x="3" y="0"/>
                        <a:pt x="2" y="8"/>
                      </a:cubicBezTo>
                      <a:cubicBezTo>
                        <a:pt x="0" y="35"/>
                        <a:pt x="4" y="62"/>
                        <a:pt x="9" y="89"/>
                      </a:cubicBezTo>
                      <a:cubicBezTo>
                        <a:pt x="10" y="96"/>
                        <a:pt x="21" y="96"/>
                        <a:pt x="22" y="8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79" name="Freeform 62">
                  <a:extLst>
                    <a:ext uri="{FF2B5EF4-FFF2-40B4-BE49-F238E27FC236}">
                      <a16:creationId xmlns="" xmlns:a16="http://schemas.microsoft.com/office/drawing/2014/main" id="{84E465AD-49F2-417A-8CB9-868EABC56D64}"/>
                    </a:ext>
                  </a:extLst>
                </p:cNvPr>
                <p:cNvSpPr/>
                <p:nvPr/>
              </p:nvSpPr>
              <p:spPr bwMode="auto">
                <a:xfrm>
                  <a:off x="3546476" y="2592388"/>
                  <a:ext cx="22225" cy="73025"/>
                </a:xfrm>
                <a:custGeom>
                  <a:avLst/>
                  <a:gdLst>
                    <a:gd name="T0" fmla="*/ 13 w 22"/>
                    <a:gd name="T1" fmla="*/ 66 h 70"/>
                    <a:gd name="T2" fmla="*/ 21 w 22"/>
                    <a:gd name="T3" fmla="*/ 8 h 70"/>
                    <a:gd name="T4" fmla="*/ 11 w 22"/>
                    <a:gd name="T5" fmla="*/ 6 h 70"/>
                    <a:gd name="T6" fmla="*/ 5 w 22"/>
                    <a:gd name="T7" fmla="*/ 66 h 70"/>
                    <a:gd name="T8" fmla="*/ 13 w 22"/>
                    <a:gd name="T9" fmla="*/ 66 h 7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2" h="70">
                      <a:moveTo>
                        <a:pt x="13" y="66"/>
                      </a:moveTo>
                      <a:cubicBezTo>
                        <a:pt x="17" y="47"/>
                        <a:pt x="16" y="27"/>
                        <a:pt x="21" y="8"/>
                      </a:cubicBezTo>
                      <a:cubicBezTo>
                        <a:pt x="22" y="2"/>
                        <a:pt x="13" y="0"/>
                        <a:pt x="11" y="6"/>
                      </a:cubicBezTo>
                      <a:cubicBezTo>
                        <a:pt x="4" y="26"/>
                        <a:pt x="0" y="45"/>
                        <a:pt x="5" y="66"/>
                      </a:cubicBezTo>
                      <a:cubicBezTo>
                        <a:pt x="6" y="70"/>
                        <a:pt x="12" y="70"/>
                        <a:pt x="13" y="6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80" name="Freeform 63">
                  <a:extLst>
                    <a:ext uri="{FF2B5EF4-FFF2-40B4-BE49-F238E27FC236}">
                      <a16:creationId xmlns="" xmlns:a16="http://schemas.microsoft.com/office/drawing/2014/main" id="{ED711285-517A-47E2-986B-D34CF26DE534}"/>
                    </a:ext>
                  </a:extLst>
                </p:cNvPr>
                <p:cNvSpPr/>
                <p:nvPr/>
              </p:nvSpPr>
              <p:spPr bwMode="auto">
                <a:xfrm>
                  <a:off x="3595688" y="2397126"/>
                  <a:ext cx="49213" cy="103188"/>
                </a:xfrm>
                <a:custGeom>
                  <a:avLst/>
                  <a:gdLst>
                    <a:gd name="T0" fmla="*/ 7 w 47"/>
                    <a:gd name="T1" fmla="*/ 96 h 99"/>
                    <a:gd name="T2" fmla="*/ 45 w 47"/>
                    <a:gd name="T3" fmla="*/ 8 h 99"/>
                    <a:gd name="T4" fmla="*/ 36 w 47"/>
                    <a:gd name="T5" fmla="*/ 5 h 99"/>
                    <a:gd name="T6" fmla="*/ 0 w 47"/>
                    <a:gd name="T7" fmla="*/ 94 h 99"/>
                    <a:gd name="T8" fmla="*/ 7 w 47"/>
                    <a:gd name="T9" fmla="*/ 96 h 9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47" h="99">
                      <a:moveTo>
                        <a:pt x="7" y="96"/>
                      </a:moveTo>
                      <a:cubicBezTo>
                        <a:pt x="20" y="67"/>
                        <a:pt x="33" y="38"/>
                        <a:pt x="45" y="8"/>
                      </a:cubicBezTo>
                      <a:cubicBezTo>
                        <a:pt x="47" y="3"/>
                        <a:pt x="39" y="0"/>
                        <a:pt x="36" y="5"/>
                      </a:cubicBezTo>
                      <a:cubicBezTo>
                        <a:pt x="19" y="33"/>
                        <a:pt x="4" y="61"/>
                        <a:pt x="0" y="94"/>
                      </a:cubicBezTo>
                      <a:cubicBezTo>
                        <a:pt x="0" y="97"/>
                        <a:pt x="6" y="99"/>
                        <a:pt x="7" y="9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81" name="Freeform 64">
                  <a:extLst>
                    <a:ext uri="{FF2B5EF4-FFF2-40B4-BE49-F238E27FC236}">
                      <a16:creationId xmlns="" xmlns:a16="http://schemas.microsoft.com/office/drawing/2014/main" id="{7AA94D49-2F82-4A89-AFE4-82FA88AB2F4A}"/>
                    </a:ext>
                  </a:extLst>
                </p:cNvPr>
                <p:cNvSpPr/>
                <p:nvPr/>
              </p:nvSpPr>
              <p:spPr bwMode="auto">
                <a:xfrm>
                  <a:off x="3670301" y="2254251"/>
                  <a:ext cx="57150" cy="80963"/>
                </a:xfrm>
                <a:custGeom>
                  <a:avLst/>
                  <a:gdLst>
                    <a:gd name="T0" fmla="*/ 8 w 55"/>
                    <a:gd name="T1" fmla="*/ 74 h 78"/>
                    <a:gd name="T2" fmla="*/ 27 w 55"/>
                    <a:gd name="T3" fmla="*/ 44 h 78"/>
                    <a:gd name="T4" fmla="*/ 52 w 55"/>
                    <a:gd name="T5" fmla="*/ 10 h 78"/>
                    <a:gd name="T6" fmla="*/ 45 w 55"/>
                    <a:gd name="T7" fmla="*/ 3 h 78"/>
                    <a:gd name="T8" fmla="*/ 16 w 55"/>
                    <a:gd name="T9" fmla="*/ 33 h 78"/>
                    <a:gd name="T10" fmla="*/ 1 w 55"/>
                    <a:gd name="T11" fmla="*/ 72 h 78"/>
                    <a:gd name="T12" fmla="*/ 8 w 55"/>
                    <a:gd name="T13" fmla="*/ 74 h 7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5" h="78">
                      <a:moveTo>
                        <a:pt x="8" y="74"/>
                      </a:moveTo>
                      <a:cubicBezTo>
                        <a:pt x="12" y="63"/>
                        <a:pt x="21" y="53"/>
                        <a:pt x="27" y="44"/>
                      </a:cubicBezTo>
                      <a:cubicBezTo>
                        <a:pt x="35" y="32"/>
                        <a:pt x="45" y="22"/>
                        <a:pt x="52" y="10"/>
                      </a:cubicBezTo>
                      <a:cubicBezTo>
                        <a:pt x="55" y="6"/>
                        <a:pt x="50" y="0"/>
                        <a:pt x="45" y="3"/>
                      </a:cubicBezTo>
                      <a:cubicBezTo>
                        <a:pt x="34" y="11"/>
                        <a:pt x="25" y="21"/>
                        <a:pt x="16" y="33"/>
                      </a:cubicBezTo>
                      <a:cubicBezTo>
                        <a:pt x="7" y="45"/>
                        <a:pt x="5" y="57"/>
                        <a:pt x="1" y="72"/>
                      </a:cubicBezTo>
                      <a:cubicBezTo>
                        <a:pt x="0" y="76"/>
                        <a:pt x="6" y="78"/>
                        <a:pt x="8" y="7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82" name="Freeform 65">
                  <a:extLst>
                    <a:ext uri="{FF2B5EF4-FFF2-40B4-BE49-F238E27FC236}">
                      <a16:creationId xmlns="" xmlns:a16="http://schemas.microsoft.com/office/drawing/2014/main" id="{72CC4A7F-C091-4AC8-86F4-82B775A06331}"/>
                    </a:ext>
                  </a:extLst>
                </p:cNvPr>
                <p:cNvSpPr/>
                <p:nvPr/>
              </p:nvSpPr>
              <p:spPr bwMode="auto">
                <a:xfrm>
                  <a:off x="3754438" y="2087563"/>
                  <a:ext cx="73025" cy="87313"/>
                </a:xfrm>
                <a:custGeom>
                  <a:avLst/>
                  <a:gdLst>
                    <a:gd name="T0" fmla="*/ 6 w 71"/>
                    <a:gd name="T1" fmla="*/ 84 h 85"/>
                    <a:gd name="T2" fmla="*/ 66 w 71"/>
                    <a:gd name="T3" fmla="*/ 14 h 85"/>
                    <a:gd name="T4" fmla="*/ 58 w 71"/>
                    <a:gd name="T5" fmla="*/ 5 h 85"/>
                    <a:gd name="T6" fmla="*/ 1 w 71"/>
                    <a:gd name="T7" fmla="*/ 81 h 85"/>
                    <a:gd name="T8" fmla="*/ 6 w 71"/>
                    <a:gd name="T9" fmla="*/ 84 h 8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71" h="85">
                      <a:moveTo>
                        <a:pt x="6" y="84"/>
                      </a:moveTo>
                      <a:cubicBezTo>
                        <a:pt x="31" y="64"/>
                        <a:pt x="46" y="37"/>
                        <a:pt x="66" y="14"/>
                      </a:cubicBezTo>
                      <a:cubicBezTo>
                        <a:pt x="71" y="8"/>
                        <a:pt x="64" y="0"/>
                        <a:pt x="58" y="5"/>
                      </a:cubicBezTo>
                      <a:cubicBezTo>
                        <a:pt x="33" y="26"/>
                        <a:pt x="11" y="49"/>
                        <a:pt x="1" y="81"/>
                      </a:cubicBezTo>
                      <a:cubicBezTo>
                        <a:pt x="0" y="84"/>
                        <a:pt x="4" y="85"/>
                        <a:pt x="6" y="8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83" name="Freeform 66">
                  <a:extLst>
                    <a:ext uri="{FF2B5EF4-FFF2-40B4-BE49-F238E27FC236}">
                      <a16:creationId xmlns="" xmlns:a16="http://schemas.microsoft.com/office/drawing/2014/main" id="{27C4EB60-AD50-43EE-8E92-7A9FA69A7219}"/>
                    </a:ext>
                  </a:extLst>
                </p:cNvPr>
                <p:cNvSpPr/>
                <p:nvPr/>
              </p:nvSpPr>
              <p:spPr bwMode="auto">
                <a:xfrm>
                  <a:off x="3865563" y="1936751"/>
                  <a:ext cx="80963" cy="104775"/>
                </a:xfrm>
                <a:custGeom>
                  <a:avLst/>
                  <a:gdLst>
                    <a:gd name="T0" fmla="*/ 8 w 79"/>
                    <a:gd name="T1" fmla="*/ 98 h 101"/>
                    <a:gd name="T2" fmla="*/ 74 w 79"/>
                    <a:gd name="T3" fmla="*/ 12 h 101"/>
                    <a:gd name="T4" fmla="*/ 67 w 79"/>
                    <a:gd name="T5" fmla="*/ 5 h 101"/>
                    <a:gd name="T6" fmla="*/ 31 w 79"/>
                    <a:gd name="T7" fmla="*/ 43 h 101"/>
                    <a:gd name="T8" fmla="*/ 2 w 79"/>
                    <a:gd name="T9" fmla="*/ 94 h 101"/>
                    <a:gd name="T10" fmla="*/ 8 w 79"/>
                    <a:gd name="T11" fmla="*/ 98 h 10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79" h="101">
                      <a:moveTo>
                        <a:pt x="8" y="98"/>
                      </a:moveTo>
                      <a:cubicBezTo>
                        <a:pt x="34" y="72"/>
                        <a:pt x="51" y="41"/>
                        <a:pt x="74" y="12"/>
                      </a:cubicBezTo>
                      <a:cubicBezTo>
                        <a:pt x="79" y="7"/>
                        <a:pt x="72" y="0"/>
                        <a:pt x="67" y="5"/>
                      </a:cubicBezTo>
                      <a:cubicBezTo>
                        <a:pt x="53" y="17"/>
                        <a:pt x="41" y="28"/>
                        <a:pt x="31" y="43"/>
                      </a:cubicBezTo>
                      <a:cubicBezTo>
                        <a:pt x="20" y="59"/>
                        <a:pt x="12" y="76"/>
                        <a:pt x="2" y="94"/>
                      </a:cubicBezTo>
                      <a:cubicBezTo>
                        <a:pt x="0" y="97"/>
                        <a:pt x="5" y="101"/>
                        <a:pt x="8" y="9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84" name="Freeform 67">
                  <a:extLst>
                    <a:ext uri="{FF2B5EF4-FFF2-40B4-BE49-F238E27FC236}">
                      <a16:creationId xmlns="" xmlns:a16="http://schemas.microsoft.com/office/drawing/2014/main" id="{F6212A2B-821D-4FA9-B2BB-2B287B2C49AC}"/>
                    </a:ext>
                  </a:extLst>
                </p:cNvPr>
                <p:cNvSpPr/>
                <p:nvPr/>
              </p:nvSpPr>
              <p:spPr bwMode="auto">
                <a:xfrm>
                  <a:off x="3984626" y="1827213"/>
                  <a:ext cx="87313" cy="65088"/>
                </a:xfrm>
                <a:custGeom>
                  <a:avLst/>
                  <a:gdLst>
                    <a:gd name="T0" fmla="*/ 8 w 85"/>
                    <a:gd name="T1" fmla="*/ 61 h 63"/>
                    <a:gd name="T2" fmla="*/ 23 w 85"/>
                    <a:gd name="T3" fmla="*/ 57 h 63"/>
                    <a:gd name="T4" fmla="*/ 40 w 85"/>
                    <a:gd name="T5" fmla="*/ 47 h 63"/>
                    <a:gd name="T6" fmla="*/ 76 w 85"/>
                    <a:gd name="T7" fmla="*/ 21 h 63"/>
                    <a:gd name="T8" fmla="*/ 67 w 85"/>
                    <a:gd name="T9" fmla="*/ 6 h 63"/>
                    <a:gd name="T10" fmla="*/ 34 w 85"/>
                    <a:gd name="T11" fmla="*/ 26 h 63"/>
                    <a:gd name="T12" fmla="*/ 18 w 85"/>
                    <a:gd name="T13" fmla="*/ 38 h 63"/>
                    <a:gd name="T14" fmla="*/ 3 w 85"/>
                    <a:gd name="T15" fmla="*/ 53 h 63"/>
                    <a:gd name="T16" fmla="*/ 8 w 85"/>
                    <a:gd name="T17" fmla="*/ 61 h 6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</a:cxnLst>
                  <a:rect l="0" t="0" r="r" b="b"/>
                  <a:pathLst>
                    <a:path w="85" h="63">
                      <a:moveTo>
                        <a:pt x="8" y="61"/>
                      </a:moveTo>
                      <a:cubicBezTo>
                        <a:pt x="13" y="59"/>
                        <a:pt x="18" y="59"/>
                        <a:pt x="23" y="57"/>
                      </a:cubicBezTo>
                      <a:cubicBezTo>
                        <a:pt x="29" y="54"/>
                        <a:pt x="35" y="50"/>
                        <a:pt x="40" y="47"/>
                      </a:cubicBezTo>
                      <a:cubicBezTo>
                        <a:pt x="53" y="39"/>
                        <a:pt x="64" y="30"/>
                        <a:pt x="76" y="21"/>
                      </a:cubicBezTo>
                      <a:cubicBezTo>
                        <a:pt x="85" y="14"/>
                        <a:pt x="77" y="0"/>
                        <a:pt x="67" y="6"/>
                      </a:cubicBezTo>
                      <a:cubicBezTo>
                        <a:pt x="56" y="12"/>
                        <a:pt x="44" y="18"/>
                        <a:pt x="34" y="26"/>
                      </a:cubicBezTo>
                      <a:cubicBezTo>
                        <a:pt x="28" y="30"/>
                        <a:pt x="23" y="34"/>
                        <a:pt x="18" y="38"/>
                      </a:cubicBezTo>
                      <a:cubicBezTo>
                        <a:pt x="11" y="42"/>
                        <a:pt x="8" y="48"/>
                        <a:pt x="3" y="53"/>
                      </a:cubicBezTo>
                      <a:cubicBezTo>
                        <a:pt x="0" y="57"/>
                        <a:pt x="3" y="63"/>
                        <a:pt x="8" y="6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85" name="Freeform 68">
                  <a:extLst>
                    <a:ext uri="{FF2B5EF4-FFF2-40B4-BE49-F238E27FC236}">
                      <a16:creationId xmlns="" xmlns:a16="http://schemas.microsoft.com/office/drawing/2014/main" id="{8E4B7047-7A76-49A0-88D4-2CAF7D8C5F20}"/>
                    </a:ext>
                  </a:extLst>
                </p:cNvPr>
                <p:cNvSpPr/>
                <p:nvPr/>
              </p:nvSpPr>
              <p:spPr bwMode="auto">
                <a:xfrm>
                  <a:off x="4127501" y="1725613"/>
                  <a:ext cx="109538" cy="76200"/>
                </a:xfrm>
                <a:custGeom>
                  <a:avLst/>
                  <a:gdLst>
                    <a:gd name="T0" fmla="*/ 9 w 105"/>
                    <a:gd name="T1" fmla="*/ 71 h 74"/>
                    <a:gd name="T2" fmla="*/ 96 w 105"/>
                    <a:gd name="T3" fmla="*/ 16 h 74"/>
                    <a:gd name="T4" fmla="*/ 89 w 105"/>
                    <a:gd name="T5" fmla="*/ 4 h 74"/>
                    <a:gd name="T6" fmla="*/ 2 w 105"/>
                    <a:gd name="T7" fmla="*/ 66 h 74"/>
                    <a:gd name="T8" fmla="*/ 9 w 105"/>
                    <a:gd name="T9" fmla="*/ 71 h 7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5" h="74">
                      <a:moveTo>
                        <a:pt x="9" y="71"/>
                      </a:moveTo>
                      <a:cubicBezTo>
                        <a:pt x="33" y="47"/>
                        <a:pt x="67" y="33"/>
                        <a:pt x="96" y="16"/>
                      </a:cubicBezTo>
                      <a:cubicBezTo>
                        <a:pt x="105" y="12"/>
                        <a:pt x="97" y="0"/>
                        <a:pt x="89" y="4"/>
                      </a:cubicBezTo>
                      <a:cubicBezTo>
                        <a:pt x="55" y="19"/>
                        <a:pt x="22" y="32"/>
                        <a:pt x="2" y="66"/>
                      </a:cubicBezTo>
                      <a:cubicBezTo>
                        <a:pt x="0" y="70"/>
                        <a:pt x="5" y="74"/>
                        <a:pt x="9" y="7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86" name="Freeform 69">
                  <a:extLst>
                    <a:ext uri="{FF2B5EF4-FFF2-40B4-BE49-F238E27FC236}">
                      <a16:creationId xmlns="" xmlns:a16="http://schemas.microsoft.com/office/drawing/2014/main" id="{4131A23A-7932-4BF7-92F4-62B6C107CE6B}"/>
                    </a:ext>
                  </a:extLst>
                </p:cNvPr>
                <p:cNvSpPr/>
                <p:nvPr/>
              </p:nvSpPr>
              <p:spPr bwMode="auto">
                <a:xfrm>
                  <a:off x="4300538" y="1655763"/>
                  <a:ext cx="87313" cy="47625"/>
                </a:xfrm>
                <a:custGeom>
                  <a:avLst/>
                  <a:gdLst>
                    <a:gd name="T0" fmla="*/ 7 w 84"/>
                    <a:gd name="T1" fmla="*/ 46 h 47"/>
                    <a:gd name="T2" fmla="*/ 80 w 84"/>
                    <a:gd name="T3" fmla="*/ 9 h 47"/>
                    <a:gd name="T4" fmla="*/ 77 w 84"/>
                    <a:gd name="T5" fmla="*/ 3 h 47"/>
                    <a:gd name="T6" fmla="*/ 5 w 84"/>
                    <a:gd name="T7" fmla="*/ 38 h 47"/>
                    <a:gd name="T8" fmla="*/ 7 w 84"/>
                    <a:gd name="T9" fmla="*/ 46 h 4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4" h="47">
                      <a:moveTo>
                        <a:pt x="7" y="46"/>
                      </a:moveTo>
                      <a:cubicBezTo>
                        <a:pt x="36" y="41"/>
                        <a:pt x="58" y="26"/>
                        <a:pt x="80" y="9"/>
                      </a:cubicBezTo>
                      <a:cubicBezTo>
                        <a:pt x="84" y="6"/>
                        <a:pt x="81" y="0"/>
                        <a:pt x="77" y="3"/>
                      </a:cubicBezTo>
                      <a:cubicBezTo>
                        <a:pt x="54" y="16"/>
                        <a:pt x="30" y="29"/>
                        <a:pt x="5" y="38"/>
                      </a:cubicBezTo>
                      <a:cubicBezTo>
                        <a:pt x="0" y="40"/>
                        <a:pt x="2" y="47"/>
                        <a:pt x="7" y="4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87" name="Freeform 70">
                  <a:extLst>
                    <a:ext uri="{FF2B5EF4-FFF2-40B4-BE49-F238E27FC236}">
                      <a16:creationId xmlns="" xmlns:a16="http://schemas.microsoft.com/office/drawing/2014/main" id="{E12494F1-3375-44DD-9C29-BED241921D70}"/>
                    </a:ext>
                  </a:extLst>
                </p:cNvPr>
                <p:cNvSpPr/>
                <p:nvPr/>
              </p:nvSpPr>
              <p:spPr bwMode="auto">
                <a:xfrm>
                  <a:off x="4451351" y="1609726"/>
                  <a:ext cx="103188" cy="31750"/>
                </a:xfrm>
                <a:custGeom>
                  <a:avLst/>
                  <a:gdLst>
                    <a:gd name="T0" fmla="*/ 4 w 100"/>
                    <a:gd name="T1" fmla="*/ 25 h 31"/>
                    <a:gd name="T2" fmla="*/ 95 w 100"/>
                    <a:gd name="T3" fmla="*/ 11 h 31"/>
                    <a:gd name="T4" fmla="*/ 92 w 100"/>
                    <a:gd name="T5" fmla="*/ 1 h 31"/>
                    <a:gd name="T6" fmla="*/ 4 w 100"/>
                    <a:gd name="T7" fmla="*/ 17 h 31"/>
                    <a:gd name="T8" fmla="*/ 4 w 100"/>
                    <a:gd name="T9" fmla="*/ 25 h 3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0" h="31">
                      <a:moveTo>
                        <a:pt x="4" y="25"/>
                      </a:moveTo>
                      <a:cubicBezTo>
                        <a:pt x="34" y="31"/>
                        <a:pt x="67" y="23"/>
                        <a:pt x="95" y="11"/>
                      </a:cubicBezTo>
                      <a:cubicBezTo>
                        <a:pt x="100" y="9"/>
                        <a:pt x="97" y="0"/>
                        <a:pt x="92" y="1"/>
                      </a:cubicBezTo>
                      <a:cubicBezTo>
                        <a:pt x="63" y="3"/>
                        <a:pt x="32" y="9"/>
                        <a:pt x="4" y="17"/>
                      </a:cubicBezTo>
                      <a:cubicBezTo>
                        <a:pt x="0" y="18"/>
                        <a:pt x="0" y="24"/>
                        <a:pt x="4" y="2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88" name="Freeform 71">
                  <a:extLst>
                    <a:ext uri="{FF2B5EF4-FFF2-40B4-BE49-F238E27FC236}">
                      <a16:creationId xmlns="" xmlns:a16="http://schemas.microsoft.com/office/drawing/2014/main" id="{9FB39C3D-7886-4FD6-BE4C-27EA2F2F1DF6}"/>
                    </a:ext>
                  </a:extLst>
                </p:cNvPr>
                <p:cNvSpPr/>
                <p:nvPr/>
              </p:nvSpPr>
              <p:spPr bwMode="auto">
                <a:xfrm>
                  <a:off x="4638676" y="1628776"/>
                  <a:ext cx="109538" cy="19050"/>
                </a:xfrm>
                <a:custGeom>
                  <a:avLst/>
                  <a:gdLst>
                    <a:gd name="T0" fmla="*/ 4 w 105"/>
                    <a:gd name="T1" fmla="*/ 13 h 18"/>
                    <a:gd name="T2" fmla="*/ 99 w 105"/>
                    <a:gd name="T3" fmla="*/ 14 h 18"/>
                    <a:gd name="T4" fmla="*/ 99 w 105"/>
                    <a:gd name="T5" fmla="*/ 4 h 18"/>
                    <a:gd name="T6" fmla="*/ 4 w 105"/>
                    <a:gd name="T7" fmla="*/ 5 h 18"/>
                    <a:gd name="T8" fmla="*/ 4 w 105"/>
                    <a:gd name="T9" fmla="*/ 13 h 1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5" h="18">
                      <a:moveTo>
                        <a:pt x="4" y="13"/>
                      </a:moveTo>
                      <a:cubicBezTo>
                        <a:pt x="35" y="18"/>
                        <a:pt x="67" y="17"/>
                        <a:pt x="99" y="14"/>
                      </a:cubicBezTo>
                      <a:cubicBezTo>
                        <a:pt x="105" y="13"/>
                        <a:pt x="105" y="5"/>
                        <a:pt x="99" y="4"/>
                      </a:cubicBezTo>
                      <a:cubicBezTo>
                        <a:pt x="67" y="1"/>
                        <a:pt x="35" y="0"/>
                        <a:pt x="4" y="5"/>
                      </a:cubicBezTo>
                      <a:cubicBezTo>
                        <a:pt x="0" y="6"/>
                        <a:pt x="0" y="12"/>
                        <a:pt x="4" y="1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89" name="Freeform 72">
                  <a:extLst>
                    <a:ext uri="{FF2B5EF4-FFF2-40B4-BE49-F238E27FC236}">
                      <a16:creationId xmlns="" xmlns:a16="http://schemas.microsoft.com/office/drawing/2014/main" id="{86E6E586-F42D-4C73-9CBB-03658097A253}"/>
                    </a:ext>
                  </a:extLst>
                </p:cNvPr>
                <p:cNvSpPr/>
                <p:nvPr/>
              </p:nvSpPr>
              <p:spPr bwMode="auto">
                <a:xfrm>
                  <a:off x="4851401" y="1643063"/>
                  <a:ext cx="68263" cy="30163"/>
                </a:xfrm>
                <a:custGeom>
                  <a:avLst/>
                  <a:gdLst>
                    <a:gd name="T0" fmla="*/ 2 w 65"/>
                    <a:gd name="T1" fmla="*/ 4 h 28"/>
                    <a:gd name="T2" fmla="*/ 59 w 65"/>
                    <a:gd name="T3" fmla="*/ 27 h 28"/>
                    <a:gd name="T4" fmla="*/ 62 w 65"/>
                    <a:gd name="T5" fmla="*/ 21 h 28"/>
                    <a:gd name="T6" fmla="*/ 3 w 65"/>
                    <a:gd name="T7" fmla="*/ 1 h 28"/>
                    <a:gd name="T8" fmla="*/ 2 w 65"/>
                    <a:gd name="T9" fmla="*/ 4 h 2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65" h="28">
                      <a:moveTo>
                        <a:pt x="2" y="4"/>
                      </a:moveTo>
                      <a:cubicBezTo>
                        <a:pt x="19" y="15"/>
                        <a:pt x="40" y="22"/>
                        <a:pt x="59" y="27"/>
                      </a:cubicBezTo>
                      <a:cubicBezTo>
                        <a:pt x="63" y="28"/>
                        <a:pt x="65" y="23"/>
                        <a:pt x="62" y="21"/>
                      </a:cubicBezTo>
                      <a:cubicBezTo>
                        <a:pt x="43" y="13"/>
                        <a:pt x="23" y="7"/>
                        <a:pt x="3" y="1"/>
                      </a:cubicBezTo>
                      <a:cubicBezTo>
                        <a:pt x="1" y="0"/>
                        <a:pt x="0" y="3"/>
                        <a:pt x="2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90" name="Freeform 73">
                  <a:extLst>
                    <a:ext uri="{FF2B5EF4-FFF2-40B4-BE49-F238E27FC236}">
                      <a16:creationId xmlns="" xmlns:a16="http://schemas.microsoft.com/office/drawing/2014/main" id="{13EE3B66-F362-4E25-83C8-23A75108B67D}"/>
                    </a:ext>
                  </a:extLst>
                </p:cNvPr>
                <p:cNvSpPr/>
                <p:nvPr/>
              </p:nvSpPr>
              <p:spPr bwMode="auto">
                <a:xfrm>
                  <a:off x="5008563" y="1714501"/>
                  <a:ext cx="71438" cy="33338"/>
                </a:xfrm>
                <a:custGeom>
                  <a:avLst/>
                  <a:gdLst>
                    <a:gd name="T0" fmla="*/ 3 w 68"/>
                    <a:gd name="T1" fmla="*/ 10 h 33"/>
                    <a:gd name="T2" fmla="*/ 59 w 68"/>
                    <a:gd name="T3" fmla="*/ 32 h 33"/>
                    <a:gd name="T4" fmla="*/ 64 w 68"/>
                    <a:gd name="T5" fmla="*/ 26 h 33"/>
                    <a:gd name="T6" fmla="*/ 3 w 68"/>
                    <a:gd name="T7" fmla="*/ 4 h 33"/>
                    <a:gd name="T8" fmla="*/ 3 w 68"/>
                    <a:gd name="T9" fmla="*/ 10 h 3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68" h="33">
                      <a:moveTo>
                        <a:pt x="3" y="10"/>
                      </a:moveTo>
                      <a:cubicBezTo>
                        <a:pt x="23" y="14"/>
                        <a:pt x="40" y="23"/>
                        <a:pt x="59" y="32"/>
                      </a:cubicBezTo>
                      <a:cubicBezTo>
                        <a:pt x="63" y="33"/>
                        <a:pt x="68" y="29"/>
                        <a:pt x="64" y="26"/>
                      </a:cubicBezTo>
                      <a:cubicBezTo>
                        <a:pt x="46" y="10"/>
                        <a:pt x="26" y="0"/>
                        <a:pt x="3" y="4"/>
                      </a:cubicBezTo>
                      <a:cubicBezTo>
                        <a:pt x="0" y="4"/>
                        <a:pt x="0" y="9"/>
                        <a:pt x="3" y="1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91" name="Freeform 74">
                  <a:extLst>
                    <a:ext uri="{FF2B5EF4-FFF2-40B4-BE49-F238E27FC236}">
                      <a16:creationId xmlns="" xmlns:a16="http://schemas.microsoft.com/office/drawing/2014/main" id="{1E184FE9-8C89-4A93-A931-D3F8A4606EDC}"/>
                    </a:ext>
                  </a:extLst>
                </p:cNvPr>
                <p:cNvSpPr/>
                <p:nvPr/>
              </p:nvSpPr>
              <p:spPr bwMode="auto">
                <a:xfrm>
                  <a:off x="5149851" y="1784351"/>
                  <a:ext cx="85725" cy="47625"/>
                </a:xfrm>
                <a:custGeom>
                  <a:avLst/>
                  <a:gdLst>
                    <a:gd name="T0" fmla="*/ 3 w 83"/>
                    <a:gd name="T1" fmla="*/ 6 h 46"/>
                    <a:gd name="T2" fmla="*/ 75 w 83"/>
                    <a:gd name="T3" fmla="*/ 43 h 46"/>
                    <a:gd name="T4" fmla="*/ 79 w 83"/>
                    <a:gd name="T5" fmla="*/ 37 h 46"/>
                    <a:gd name="T6" fmla="*/ 6 w 83"/>
                    <a:gd name="T7" fmla="*/ 1 h 46"/>
                    <a:gd name="T8" fmla="*/ 3 w 83"/>
                    <a:gd name="T9" fmla="*/ 6 h 4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3" h="46">
                      <a:moveTo>
                        <a:pt x="3" y="6"/>
                      </a:moveTo>
                      <a:cubicBezTo>
                        <a:pt x="28" y="18"/>
                        <a:pt x="52" y="30"/>
                        <a:pt x="75" y="43"/>
                      </a:cubicBezTo>
                      <a:cubicBezTo>
                        <a:pt x="80" y="46"/>
                        <a:pt x="83" y="39"/>
                        <a:pt x="79" y="37"/>
                      </a:cubicBezTo>
                      <a:cubicBezTo>
                        <a:pt x="57" y="20"/>
                        <a:pt x="33" y="7"/>
                        <a:pt x="6" y="1"/>
                      </a:cubicBezTo>
                      <a:cubicBezTo>
                        <a:pt x="2" y="0"/>
                        <a:pt x="0" y="5"/>
                        <a:pt x="3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92" name="Freeform 75">
                  <a:extLst>
                    <a:ext uri="{FF2B5EF4-FFF2-40B4-BE49-F238E27FC236}">
                      <a16:creationId xmlns="" xmlns:a16="http://schemas.microsoft.com/office/drawing/2014/main" id="{664C3A9A-0B8C-4279-BB23-E7D101B9F7A9}"/>
                    </a:ext>
                  </a:extLst>
                </p:cNvPr>
                <p:cNvSpPr/>
                <p:nvPr/>
              </p:nvSpPr>
              <p:spPr bwMode="auto">
                <a:xfrm>
                  <a:off x="5305426" y="1847851"/>
                  <a:ext cx="66675" cy="61913"/>
                </a:xfrm>
                <a:custGeom>
                  <a:avLst/>
                  <a:gdLst>
                    <a:gd name="T0" fmla="*/ 5 w 65"/>
                    <a:gd name="T1" fmla="*/ 12 h 59"/>
                    <a:gd name="T2" fmla="*/ 55 w 65"/>
                    <a:gd name="T3" fmla="*/ 55 h 59"/>
                    <a:gd name="T4" fmla="*/ 62 w 65"/>
                    <a:gd name="T5" fmla="*/ 49 h 59"/>
                    <a:gd name="T6" fmla="*/ 42 w 65"/>
                    <a:gd name="T7" fmla="*/ 23 h 59"/>
                    <a:gd name="T8" fmla="*/ 10 w 65"/>
                    <a:gd name="T9" fmla="*/ 4 h 59"/>
                    <a:gd name="T10" fmla="*/ 5 w 65"/>
                    <a:gd name="T11" fmla="*/ 12 h 5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65" h="59">
                      <a:moveTo>
                        <a:pt x="5" y="12"/>
                      </a:moveTo>
                      <a:cubicBezTo>
                        <a:pt x="23" y="25"/>
                        <a:pt x="42" y="37"/>
                        <a:pt x="55" y="55"/>
                      </a:cubicBezTo>
                      <a:cubicBezTo>
                        <a:pt x="58" y="59"/>
                        <a:pt x="65" y="53"/>
                        <a:pt x="62" y="49"/>
                      </a:cubicBezTo>
                      <a:cubicBezTo>
                        <a:pt x="57" y="39"/>
                        <a:pt x="50" y="31"/>
                        <a:pt x="42" y="23"/>
                      </a:cubicBezTo>
                      <a:cubicBezTo>
                        <a:pt x="33" y="15"/>
                        <a:pt x="21" y="9"/>
                        <a:pt x="10" y="4"/>
                      </a:cubicBezTo>
                      <a:cubicBezTo>
                        <a:pt x="5" y="0"/>
                        <a:pt x="0" y="8"/>
                        <a:pt x="5" y="12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93" name="Freeform 76">
                  <a:extLst>
                    <a:ext uri="{FF2B5EF4-FFF2-40B4-BE49-F238E27FC236}">
                      <a16:creationId xmlns="" xmlns:a16="http://schemas.microsoft.com/office/drawing/2014/main" id="{5C93BD2C-1919-4CF2-8338-2F0420DA1C94}"/>
                    </a:ext>
                  </a:extLst>
                </p:cNvPr>
                <p:cNvSpPr/>
                <p:nvPr/>
              </p:nvSpPr>
              <p:spPr bwMode="auto">
                <a:xfrm>
                  <a:off x="5380038" y="1765301"/>
                  <a:ext cx="30163" cy="87313"/>
                </a:xfrm>
                <a:custGeom>
                  <a:avLst/>
                  <a:gdLst>
                    <a:gd name="T0" fmla="*/ 10 w 28"/>
                    <a:gd name="T1" fmla="*/ 81 h 84"/>
                    <a:gd name="T2" fmla="*/ 27 w 28"/>
                    <a:gd name="T3" fmla="*/ 10 h 84"/>
                    <a:gd name="T4" fmla="*/ 17 w 28"/>
                    <a:gd name="T5" fmla="*/ 6 h 84"/>
                    <a:gd name="T6" fmla="*/ 4 w 28"/>
                    <a:gd name="T7" fmla="*/ 81 h 84"/>
                    <a:gd name="T8" fmla="*/ 10 w 28"/>
                    <a:gd name="T9" fmla="*/ 81 h 8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28" h="84">
                      <a:moveTo>
                        <a:pt x="10" y="81"/>
                      </a:moveTo>
                      <a:cubicBezTo>
                        <a:pt x="15" y="57"/>
                        <a:pt x="22" y="34"/>
                        <a:pt x="27" y="10"/>
                      </a:cubicBezTo>
                      <a:cubicBezTo>
                        <a:pt x="28" y="4"/>
                        <a:pt x="20" y="0"/>
                        <a:pt x="17" y="6"/>
                      </a:cubicBezTo>
                      <a:cubicBezTo>
                        <a:pt x="6" y="29"/>
                        <a:pt x="0" y="55"/>
                        <a:pt x="4" y="81"/>
                      </a:cubicBezTo>
                      <a:cubicBezTo>
                        <a:pt x="5" y="84"/>
                        <a:pt x="10" y="84"/>
                        <a:pt x="10" y="8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94" name="Freeform 77">
                  <a:extLst>
                    <a:ext uri="{FF2B5EF4-FFF2-40B4-BE49-F238E27FC236}">
                      <a16:creationId xmlns="" xmlns:a16="http://schemas.microsoft.com/office/drawing/2014/main" id="{AB8C4CBD-77BC-49CA-9D6B-E6DAD86D4682}"/>
                    </a:ext>
                  </a:extLst>
                </p:cNvPr>
                <p:cNvSpPr/>
                <p:nvPr/>
              </p:nvSpPr>
              <p:spPr bwMode="auto">
                <a:xfrm>
                  <a:off x="5451476" y="1625601"/>
                  <a:ext cx="39688" cy="63500"/>
                </a:xfrm>
                <a:custGeom>
                  <a:avLst/>
                  <a:gdLst>
                    <a:gd name="T0" fmla="*/ 7 w 39"/>
                    <a:gd name="T1" fmla="*/ 58 h 62"/>
                    <a:gd name="T2" fmla="*/ 38 w 39"/>
                    <a:gd name="T3" fmla="*/ 7 h 62"/>
                    <a:gd name="T4" fmla="*/ 29 w 39"/>
                    <a:gd name="T5" fmla="*/ 3 h 62"/>
                    <a:gd name="T6" fmla="*/ 13 w 39"/>
                    <a:gd name="T7" fmla="*/ 25 h 62"/>
                    <a:gd name="T8" fmla="*/ 1 w 39"/>
                    <a:gd name="T9" fmla="*/ 56 h 62"/>
                    <a:gd name="T10" fmla="*/ 7 w 39"/>
                    <a:gd name="T11" fmla="*/ 58 h 62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39" h="62">
                      <a:moveTo>
                        <a:pt x="7" y="58"/>
                      </a:moveTo>
                      <a:cubicBezTo>
                        <a:pt x="16" y="40"/>
                        <a:pt x="30" y="26"/>
                        <a:pt x="38" y="7"/>
                      </a:cubicBezTo>
                      <a:cubicBezTo>
                        <a:pt x="39" y="2"/>
                        <a:pt x="32" y="0"/>
                        <a:pt x="29" y="3"/>
                      </a:cubicBezTo>
                      <a:cubicBezTo>
                        <a:pt x="24" y="11"/>
                        <a:pt x="18" y="18"/>
                        <a:pt x="13" y="25"/>
                      </a:cubicBezTo>
                      <a:cubicBezTo>
                        <a:pt x="7" y="34"/>
                        <a:pt x="4" y="45"/>
                        <a:pt x="1" y="56"/>
                      </a:cubicBezTo>
                      <a:cubicBezTo>
                        <a:pt x="0" y="59"/>
                        <a:pt x="5" y="62"/>
                        <a:pt x="7" y="5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95" name="Freeform 78">
                  <a:extLst>
                    <a:ext uri="{FF2B5EF4-FFF2-40B4-BE49-F238E27FC236}">
                      <a16:creationId xmlns="" xmlns:a16="http://schemas.microsoft.com/office/drawing/2014/main" id="{27AE42BD-98AB-4D24-AA35-A0FEFC838E48}"/>
                    </a:ext>
                  </a:extLst>
                </p:cNvPr>
                <p:cNvSpPr/>
                <p:nvPr/>
              </p:nvSpPr>
              <p:spPr bwMode="auto">
                <a:xfrm>
                  <a:off x="5540376" y="1449388"/>
                  <a:ext cx="88900" cy="112713"/>
                </a:xfrm>
                <a:custGeom>
                  <a:avLst/>
                  <a:gdLst>
                    <a:gd name="T0" fmla="*/ 8 w 86"/>
                    <a:gd name="T1" fmla="*/ 105 h 108"/>
                    <a:gd name="T2" fmla="*/ 81 w 86"/>
                    <a:gd name="T3" fmla="*/ 12 h 108"/>
                    <a:gd name="T4" fmla="*/ 75 w 86"/>
                    <a:gd name="T5" fmla="*/ 4 h 108"/>
                    <a:gd name="T6" fmla="*/ 1 w 86"/>
                    <a:gd name="T7" fmla="*/ 101 h 108"/>
                    <a:gd name="T8" fmla="*/ 8 w 86"/>
                    <a:gd name="T9" fmla="*/ 105 h 10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6" h="108">
                      <a:moveTo>
                        <a:pt x="8" y="105"/>
                      </a:moveTo>
                      <a:cubicBezTo>
                        <a:pt x="34" y="75"/>
                        <a:pt x="53" y="41"/>
                        <a:pt x="81" y="12"/>
                      </a:cubicBezTo>
                      <a:cubicBezTo>
                        <a:pt x="86" y="8"/>
                        <a:pt x="80" y="0"/>
                        <a:pt x="75" y="4"/>
                      </a:cubicBezTo>
                      <a:cubicBezTo>
                        <a:pt x="39" y="25"/>
                        <a:pt x="16" y="63"/>
                        <a:pt x="1" y="101"/>
                      </a:cubicBezTo>
                      <a:cubicBezTo>
                        <a:pt x="0" y="105"/>
                        <a:pt x="5" y="108"/>
                        <a:pt x="8" y="10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96" name="Freeform 79">
                  <a:extLst>
                    <a:ext uri="{FF2B5EF4-FFF2-40B4-BE49-F238E27FC236}">
                      <a16:creationId xmlns="" xmlns:a16="http://schemas.microsoft.com/office/drawing/2014/main" id="{A7490DF0-A5B7-4166-BFE3-3F6ED26F3AB6}"/>
                    </a:ext>
                  </a:extLst>
                </p:cNvPr>
                <p:cNvSpPr/>
                <p:nvPr/>
              </p:nvSpPr>
              <p:spPr bwMode="auto">
                <a:xfrm>
                  <a:off x="5675313" y="1382713"/>
                  <a:ext cx="88900" cy="57150"/>
                </a:xfrm>
                <a:custGeom>
                  <a:avLst/>
                  <a:gdLst>
                    <a:gd name="T0" fmla="*/ 7 w 86"/>
                    <a:gd name="T1" fmla="*/ 53 h 55"/>
                    <a:gd name="T2" fmla="*/ 79 w 86"/>
                    <a:gd name="T3" fmla="*/ 13 h 55"/>
                    <a:gd name="T4" fmla="*/ 76 w 86"/>
                    <a:gd name="T5" fmla="*/ 2 h 55"/>
                    <a:gd name="T6" fmla="*/ 3 w 86"/>
                    <a:gd name="T7" fmla="*/ 48 h 55"/>
                    <a:gd name="T8" fmla="*/ 7 w 86"/>
                    <a:gd name="T9" fmla="*/ 53 h 5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6" h="55">
                      <a:moveTo>
                        <a:pt x="7" y="53"/>
                      </a:moveTo>
                      <a:cubicBezTo>
                        <a:pt x="32" y="43"/>
                        <a:pt x="53" y="22"/>
                        <a:pt x="79" y="13"/>
                      </a:cubicBezTo>
                      <a:cubicBezTo>
                        <a:pt x="86" y="10"/>
                        <a:pt x="83" y="0"/>
                        <a:pt x="76" y="2"/>
                      </a:cubicBezTo>
                      <a:cubicBezTo>
                        <a:pt x="46" y="8"/>
                        <a:pt x="24" y="27"/>
                        <a:pt x="3" y="48"/>
                      </a:cubicBezTo>
                      <a:cubicBezTo>
                        <a:pt x="0" y="51"/>
                        <a:pt x="4" y="55"/>
                        <a:pt x="7" y="53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97" name="Freeform 80">
                  <a:extLst>
                    <a:ext uri="{FF2B5EF4-FFF2-40B4-BE49-F238E27FC236}">
                      <a16:creationId xmlns="" xmlns:a16="http://schemas.microsoft.com/office/drawing/2014/main" id="{5C300F4C-174A-4685-8081-21E1C649B77F}"/>
                    </a:ext>
                  </a:extLst>
                </p:cNvPr>
                <p:cNvSpPr/>
                <p:nvPr/>
              </p:nvSpPr>
              <p:spPr bwMode="auto">
                <a:xfrm>
                  <a:off x="5895976" y="1304926"/>
                  <a:ext cx="57150" cy="28575"/>
                </a:xfrm>
                <a:custGeom>
                  <a:avLst/>
                  <a:gdLst>
                    <a:gd name="T0" fmla="*/ 4 w 56"/>
                    <a:gd name="T1" fmla="*/ 26 h 27"/>
                    <a:gd name="T2" fmla="*/ 55 w 56"/>
                    <a:gd name="T3" fmla="*/ 4 h 27"/>
                    <a:gd name="T4" fmla="*/ 53 w 56"/>
                    <a:gd name="T5" fmla="*/ 2 h 27"/>
                    <a:gd name="T6" fmla="*/ 2 w 56"/>
                    <a:gd name="T7" fmla="*/ 23 h 27"/>
                    <a:gd name="T8" fmla="*/ 4 w 56"/>
                    <a:gd name="T9" fmla="*/ 26 h 2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6" h="27">
                      <a:moveTo>
                        <a:pt x="4" y="26"/>
                      </a:moveTo>
                      <a:cubicBezTo>
                        <a:pt x="21" y="18"/>
                        <a:pt x="41" y="18"/>
                        <a:pt x="55" y="4"/>
                      </a:cubicBezTo>
                      <a:cubicBezTo>
                        <a:pt x="56" y="2"/>
                        <a:pt x="54" y="0"/>
                        <a:pt x="53" y="2"/>
                      </a:cubicBezTo>
                      <a:cubicBezTo>
                        <a:pt x="38" y="14"/>
                        <a:pt x="19" y="15"/>
                        <a:pt x="2" y="23"/>
                      </a:cubicBezTo>
                      <a:cubicBezTo>
                        <a:pt x="0" y="24"/>
                        <a:pt x="2" y="27"/>
                        <a:pt x="4" y="2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98" name="Freeform 81">
                  <a:extLst>
                    <a:ext uri="{FF2B5EF4-FFF2-40B4-BE49-F238E27FC236}">
                      <a16:creationId xmlns="" xmlns:a16="http://schemas.microsoft.com/office/drawing/2014/main" id="{05CD3B65-6329-4BE7-B20B-951BCB397DBA}"/>
                    </a:ext>
                  </a:extLst>
                </p:cNvPr>
                <p:cNvSpPr/>
                <p:nvPr/>
              </p:nvSpPr>
              <p:spPr bwMode="auto">
                <a:xfrm>
                  <a:off x="6059488" y="1247776"/>
                  <a:ext cx="125413" cy="41275"/>
                </a:xfrm>
                <a:custGeom>
                  <a:avLst/>
                  <a:gdLst>
                    <a:gd name="T0" fmla="*/ 6 w 121"/>
                    <a:gd name="T1" fmla="*/ 38 h 40"/>
                    <a:gd name="T2" fmla="*/ 115 w 121"/>
                    <a:gd name="T3" fmla="*/ 13 h 40"/>
                    <a:gd name="T4" fmla="*/ 113 w 121"/>
                    <a:gd name="T5" fmla="*/ 0 h 40"/>
                    <a:gd name="T6" fmla="*/ 3 w 121"/>
                    <a:gd name="T7" fmla="*/ 34 h 40"/>
                    <a:gd name="T8" fmla="*/ 6 w 121"/>
                    <a:gd name="T9" fmla="*/ 38 h 4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21" h="40">
                      <a:moveTo>
                        <a:pt x="6" y="38"/>
                      </a:moveTo>
                      <a:cubicBezTo>
                        <a:pt x="40" y="23"/>
                        <a:pt x="79" y="25"/>
                        <a:pt x="115" y="13"/>
                      </a:cubicBezTo>
                      <a:cubicBezTo>
                        <a:pt x="121" y="11"/>
                        <a:pt x="121" y="0"/>
                        <a:pt x="113" y="0"/>
                      </a:cubicBezTo>
                      <a:cubicBezTo>
                        <a:pt x="72" y="3"/>
                        <a:pt x="37" y="11"/>
                        <a:pt x="3" y="34"/>
                      </a:cubicBezTo>
                      <a:cubicBezTo>
                        <a:pt x="0" y="36"/>
                        <a:pt x="3" y="40"/>
                        <a:pt x="6" y="38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199" name="Freeform 82">
                  <a:extLst>
                    <a:ext uri="{FF2B5EF4-FFF2-40B4-BE49-F238E27FC236}">
                      <a16:creationId xmlns="" xmlns:a16="http://schemas.microsoft.com/office/drawing/2014/main" id="{A52979EE-C015-4C6C-9BD7-46B36F6C8F5B}"/>
                    </a:ext>
                  </a:extLst>
                </p:cNvPr>
                <p:cNvSpPr/>
                <p:nvPr/>
              </p:nvSpPr>
              <p:spPr bwMode="auto">
                <a:xfrm>
                  <a:off x="6319838" y="1225551"/>
                  <a:ext cx="120650" cy="30163"/>
                </a:xfrm>
                <a:custGeom>
                  <a:avLst/>
                  <a:gdLst>
                    <a:gd name="T0" fmla="*/ 8 w 116"/>
                    <a:gd name="T1" fmla="*/ 25 h 28"/>
                    <a:gd name="T2" fmla="*/ 108 w 116"/>
                    <a:gd name="T3" fmla="*/ 27 h 28"/>
                    <a:gd name="T4" fmla="*/ 110 w 116"/>
                    <a:gd name="T5" fmla="*/ 15 h 28"/>
                    <a:gd name="T6" fmla="*/ 4 w 116"/>
                    <a:gd name="T7" fmla="*/ 17 h 28"/>
                    <a:gd name="T8" fmla="*/ 8 w 116"/>
                    <a:gd name="T9" fmla="*/ 25 h 2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6" h="28">
                      <a:moveTo>
                        <a:pt x="8" y="25"/>
                      </a:moveTo>
                      <a:cubicBezTo>
                        <a:pt x="41" y="16"/>
                        <a:pt x="74" y="23"/>
                        <a:pt x="108" y="27"/>
                      </a:cubicBezTo>
                      <a:cubicBezTo>
                        <a:pt x="115" y="28"/>
                        <a:pt x="116" y="17"/>
                        <a:pt x="110" y="15"/>
                      </a:cubicBezTo>
                      <a:cubicBezTo>
                        <a:pt x="72" y="4"/>
                        <a:pt x="40" y="0"/>
                        <a:pt x="4" y="17"/>
                      </a:cubicBezTo>
                      <a:cubicBezTo>
                        <a:pt x="0" y="19"/>
                        <a:pt x="3" y="26"/>
                        <a:pt x="8" y="25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200" name="Freeform 83">
                  <a:extLst>
                    <a:ext uri="{FF2B5EF4-FFF2-40B4-BE49-F238E27FC236}">
                      <a16:creationId xmlns="" xmlns:a16="http://schemas.microsoft.com/office/drawing/2014/main" id="{D6DEC8AC-9991-4FB4-977B-0BFAC9AAFE2A}"/>
                    </a:ext>
                  </a:extLst>
                </p:cNvPr>
                <p:cNvSpPr/>
                <p:nvPr/>
              </p:nvSpPr>
              <p:spPr bwMode="auto">
                <a:xfrm>
                  <a:off x="6584951" y="1241426"/>
                  <a:ext cx="109538" cy="19050"/>
                </a:xfrm>
                <a:custGeom>
                  <a:avLst/>
                  <a:gdLst>
                    <a:gd name="T0" fmla="*/ 5 w 106"/>
                    <a:gd name="T1" fmla="*/ 9 h 18"/>
                    <a:gd name="T2" fmla="*/ 98 w 106"/>
                    <a:gd name="T3" fmla="*/ 17 h 18"/>
                    <a:gd name="T4" fmla="*/ 100 w 106"/>
                    <a:gd name="T5" fmla="*/ 9 h 18"/>
                    <a:gd name="T6" fmla="*/ 5 w 106"/>
                    <a:gd name="T7" fmla="*/ 2 h 18"/>
                    <a:gd name="T8" fmla="*/ 5 w 106"/>
                    <a:gd name="T9" fmla="*/ 9 h 1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6" h="18">
                      <a:moveTo>
                        <a:pt x="5" y="9"/>
                      </a:moveTo>
                      <a:cubicBezTo>
                        <a:pt x="35" y="11"/>
                        <a:pt x="68" y="12"/>
                        <a:pt x="98" y="17"/>
                      </a:cubicBezTo>
                      <a:cubicBezTo>
                        <a:pt x="103" y="18"/>
                        <a:pt x="106" y="10"/>
                        <a:pt x="100" y="9"/>
                      </a:cubicBezTo>
                      <a:cubicBezTo>
                        <a:pt x="68" y="0"/>
                        <a:pt x="38" y="1"/>
                        <a:pt x="5" y="2"/>
                      </a:cubicBezTo>
                      <a:cubicBezTo>
                        <a:pt x="0" y="2"/>
                        <a:pt x="0" y="9"/>
                        <a:pt x="5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201" name="Freeform 84">
                  <a:extLst>
                    <a:ext uri="{FF2B5EF4-FFF2-40B4-BE49-F238E27FC236}">
                      <a16:creationId xmlns="" xmlns:a16="http://schemas.microsoft.com/office/drawing/2014/main" id="{17FB778A-4C98-479C-9EFC-8F2F1838167E}"/>
                    </a:ext>
                  </a:extLst>
                </p:cNvPr>
                <p:cNvSpPr/>
                <p:nvPr/>
              </p:nvSpPr>
              <p:spPr bwMode="auto">
                <a:xfrm>
                  <a:off x="6799263" y="1285876"/>
                  <a:ext cx="117475" cy="47625"/>
                </a:xfrm>
                <a:custGeom>
                  <a:avLst/>
                  <a:gdLst>
                    <a:gd name="T0" fmla="*/ 5 w 112"/>
                    <a:gd name="T1" fmla="*/ 11 h 45"/>
                    <a:gd name="T2" fmla="*/ 100 w 112"/>
                    <a:gd name="T3" fmla="*/ 42 h 45"/>
                    <a:gd name="T4" fmla="*/ 105 w 112"/>
                    <a:gd name="T5" fmla="*/ 29 h 45"/>
                    <a:gd name="T6" fmla="*/ 8 w 112"/>
                    <a:gd name="T7" fmla="*/ 1 h 45"/>
                    <a:gd name="T8" fmla="*/ 5 w 112"/>
                    <a:gd name="T9" fmla="*/ 11 h 4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2" h="45">
                      <a:moveTo>
                        <a:pt x="5" y="11"/>
                      </a:moveTo>
                      <a:cubicBezTo>
                        <a:pt x="35" y="25"/>
                        <a:pt x="69" y="29"/>
                        <a:pt x="100" y="42"/>
                      </a:cubicBezTo>
                      <a:cubicBezTo>
                        <a:pt x="107" y="45"/>
                        <a:pt x="112" y="33"/>
                        <a:pt x="105" y="29"/>
                      </a:cubicBezTo>
                      <a:cubicBezTo>
                        <a:pt x="76" y="13"/>
                        <a:pt x="41" y="2"/>
                        <a:pt x="8" y="1"/>
                      </a:cubicBezTo>
                      <a:cubicBezTo>
                        <a:pt x="2" y="0"/>
                        <a:pt x="0" y="9"/>
                        <a:pt x="5" y="11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202" name="Freeform 85">
                  <a:extLst>
                    <a:ext uri="{FF2B5EF4-FFF2-40B4-BE49-F238E27FC236}">
                      <a16:creationId xmlns="" xmlns:a16="http://schemas.microsoft.com/office/drawing/2014/main" id="{330BEC31-0476-4E12-8F8F-423277A4209B}"/>
                    </a:ext>
                  </a:extLst>
                </p:cNvPr>
                <p:cNvSpPr/>
                <p:nvPr/>
              </p:nvSpPr>
              <p:spPr bwMode="auto">
                <a:xfrm>
                  <a:off x="6962776" y="1343026"/>
                  <a:ext cx="122238" cy="44450"/>
                </a:xfrm>
                <a:custGeom>
                  <a:avLst/>
                  <a:gdLst>
                    <a:gd name="T0" fmla="*/ 3 w 117"/>
                    <a:gd name="T1" fmla="*/ 4 h 43"/>
                    <a:gd name="T2" fmla="*/ 109 w 117"/>
                    <a:gd name="T3" fmla="*/ 41 h 43"/>
                    <a:gd name="T4" fmla="*/ 113 w 117"/>
                    <a:gd name="T5" fmla="*/ 35 h 43"/>
                    <a:gd name="T6" fmla="*/ 3 w 117"/>
                    <a:gd name="T7" fmla="*/ 0 h 43"/>
                    <a:gd name="T8" fmla="*/ 3 w 117"/>
                    <a:gd name="T9" fmla="*/ 4 h 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7" h="43">
                      <a:moveTo>
                        <a:pt x="3" y="4"/>
                      </a:moveTo>
                      <a:cubicBezTo>
                        <a:pt x="41" y="6"/>
                        <a:pt x="76" y="23"/>
                        <a:pt x="109" y="41"/>
                      </a:cubicBezTo>
                      <a:cubicBezTo>
                        <a:pt x="113" y="43"/>
                        <a:pt x="117" y="37"/>
                        <a:pt x="113" y="35"/>
                      </a:cubicBezTo>
                      <a:cubicBezTo>
                        <a:pt x="79" y="13"/>
                        <a:pt x="43" y="0"/>
                        <a:pt x="3" y="0"/>
                      </a:cubicBezTo>
                      <a:cubicBezTo>
                        <a:pt x="0" y="0"/>
                        <a:pt x="0" y="4"/>
                        <a:pt x="3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203" name="Freeform 86">
                  <a:extLst>
                    <a:ext uri="{FF2B5EF4-FFF2-40B4-BE49-F238E27FC236}">
                      <a16:creationId xmlns="" xmlns:a16="http://schemas.microsoft.com/office/drawing/2014/main" id="{01E38696-6DA7-40A1-9DB6-9851FC7A3A08}"/>
                    </a:ext>
                  </a:extLst>
                </p:cNvPr>
                <p:cNvSpPr/>
                <p:nvPr/>
              </p:nvSpPr>
              <p:spPr bwMode="auto">
                <a:xfrm>
                  <a:off x="7148513" y="1409701"/>
                  <a:ext cx="104775" cy="49213"/>
                </a:xfrm>
                <a:custGeom>
                  <a:avLst/>
                  <a:gdLst>
                    <a:gd name="T0" fmla="*/ 3 w 101"/>
                    <a:gd name="T1" fmla="*/ 6 h 47"/>
                    <a:gd name="T2" fmla="*/ 90 w 101"/>
                    <a:gd name="T3" fmla="*/ 45 h 47"/>
                    <a:gd name="T4" fmla="*/ 96 w 101"/>
                    <a:gd name="T5" fmla="*/ 35 h 47"/>
                    <a:gd name="T6" fmla="*/ 4 w 101"/>
                    <a:gd name="T7" fmla="*/ 0 h 47"/>
                    <a:gd name="T8" fmla="*/ 3 w 101"/>
                    <a:gd name="T9" fmla="*/ 6 h 4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01" h="47">
                      <a:moveTo>
                        <a:pt x="3" y="6"/>
                      </a:moveTo>
                      <a:cubicBezTo>
                        <a:pt x="31" y="18"/>
                        <a:pt x="59" y="37"/>
                        <a:pt x="90" y="45"/>
                      </a:cubicBezTo>
                      <a:cubicBezTo>
                        <a:pt x="95" y="47"/>
                        <a:pt x="101" y="39"/>
                        <a:pt x="96" y="35"/>
                      </a:cubicBezTo>
                      <a:cubicBezTo>
                        <a:pt x="70" y="15"/>
                        <a:pt x="36" y="3"/>
                        <a:pt x="4" y="0"/>
                      </a:cubicBezTo>
                      <a:cubicBezTo>
                        <a:pt x="1" y="0"/>
                        <a:pt x="0" y="4"/>
                        <a:pt x="3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204" name="Freeform 87">
                  <a:extLst>
                    <a:ext uri="{FF2B5EF4-FFF2-40B4-BE49-F238E27FC236}">
                      <a16:creationId xmlns="" xmlns:a16="http://schemas.microsoft.com/office/drawing/2014/main" id="{66D1D82B-BECF-40A7-BC56-4A01241E84F5}"/>
                    </a:ext>
                  </a:extLst>
                </p:cNvPr>
                <p:cNvSpPr/>
                <p:nvPr/>
              </p:nvSpPr>
              <p:spPr bwMode="auto">
                <a:xfrm>
                  <a:off x="7273926" y="1504951"/>
                  <a:ext cx="114300" cy="74613"/>
                </a:xfrm>
                <a:custGeom>
                  <a:avLst/>
                  <a:gdLst>
                    <a:gd name="T0" fmla="*/ 6 w 110"/>
                    <a:gd name="T1" fmla="*/ 10 h 71"/>
                    <a:gd name="T2" fmla="*/ 55 w 110"/>
                    <a:gd name="T3" fmla="*/ 40 h 71"/>
                    <a:gd name="T4" fmla="*/ 99 w 110"/>
                    <a:gd name="T5" fmla="*/ 67 h 71"/>
                    <a:gd name="T6" fmla="*/ 104 w 110"/>
                    <a:gd name="T7" fmla="*/ 58 h 71"/>
                    <a:gd name="T8" fmla="*/ 9 w 110"/>
                    <a:gd name="T9" fmla="*/ 0 h 71"/>
                    <a:gd name="T10" fmla="*/ 6 w 110"/>
                    <a:gd name="T11" fmla="*/ 10 h 7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</a:cxnLst>
                  <a:rect l="0" t="0" r="r" b="b"/>
                  <a:pathLst>
                    <a:path w="110" h="71">
                      <a:moveTo>
                        <a:pt x="6" y="10"/>
                      </a:moveTo>
                      <a:cubicBezTo>
                        <a:pt x="24" y="16"/>
                        <a:pt x="41" y="28"/>
                        <a:pt x="55" y="40"/>
                      </a:cubicBezTo>
                      <a:cubicBezTo>
                        <a:pt x="69" y="51"/>
                        <a:pt x="83" y="59"/>
                        <a:pt x="99" y="67"/>
                      </a:cubicBezTo>
                      <a:cubicBezTo>
                        <a:pt x="105" y="71"/>
                        <a:pt x="110" y="62"/>
                        <a:pt x="104" y="58"/>
                      </a:cubicBezTo>
                      <a:cubicBezTo>
                        <a:pt x="73" y="35"/>
                        <a:pt x="49" y="6"/>
                        <a:pt x="9" y="0"/>
                      </a:cubicBezTo>
                      <a:cubicBezTo>
                        <a:pt x="3" y="0"/>
                        <a:pt x="0" y="8"/>
                        <a:pt x="6" y="10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205" name="Freeform 88">
                  <a:extLst>
                    <a:ext uri="{FF2B5EF4-FFF2-40B4-BE49-F238E27FC236}">
                      <a16:creationId xmlns="" xmlns:a16="http://schemas.microsoft.com/office/drawing/2014/main" id="{694364E0-FEF2-4CFA-B4BA-011B93FED90E}"/>
                    </a:ext>
                  </a:extLst>
                </p:cNvPr>
                <p:cNvSpPr/>
                <p:nvPr/>
              </p:nvSpPr>
              <p:spPr bwMode="auto">
                <a:xfrm>
                  <a:off x="7424738" y="1631951"/>
                  <a:ext cx="88900" cy="96838"/>
                </a:xfrm>
                <a:custGeom>
                  <a:avLst/>
                  <a:gdLst>
                    <a:gd name="T0" fmla="*/ 3 w 85"/>
                    <a:gd name="T1" fmla="*/ 9 h 93"/>
                    <a:gd name="T2" fmla="*/ 75 w 85"/>
                    <a:gd name="T3" fmla="*/ 89 h 93"/>
                    <a:gd name="T4" fmla="*/ 83 w 85"/>
                    <a:gd name="T5" fmla="*/ 83 h 93"/>
                    <a:gd name="T6" fmla="*/ 8 w 85"/>
                    <a:gd name="T7" fmla="*/ 2 h 93"/>
                    <a:gd name="T8" fmla="*/ 3 w 85"/>
                    <a:gd name="T9" fmla="*/ 9 h 9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85" h="93">
                      <a:moveTo>
                        <a:pt x="3" y="9"/>
                      </a:moveTo>
                      <a:cubicBezTo>
                        <a:pt x="28" y="35"/>
                        <a:pt x="50" y="63"/>
                        <a:pt x="75" y="89"/>
                      </a:cubicBezTo>
                      <a:cubicBezTo>
                        <a:pt x="79" y="93"/>
                        <a:pt x="85" y="88"/>
                        <a:pt x="83" y="83"/>
                      </a:cubicBezTo>
                      <a:cubicBezTo>
                        <a:pt x="64" y="52"/>
                        <a:pt x="41" y="20"/>
                        <a:pt x="8" y="2"/>
                      </a:cubicBezTo>
                      <a:cubicBezTo>
                        <a:pt x="4" y="0"/>
                        <a:pt x="0" y="5"/>
                        <a:pt x="3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206" name="Freeform 89">
                  <a:extLst>
                    <a:ext uri="{FF2B5EF4-FFF2-40B4-BE49-F238E27FC236}">
                      <a16:creationId xmlns="" xmlns:a16="http://schemas.microsoft.com/office/drawing/2014/main" id="{2E085FC5-EEB3-4289-ADA4-7EC6BA502A90}"/>
                    </a:ext>
                  </a:extLst>
                </p:cNvPr>
                <p:cNvSpPr/>
                <p:nvPr/>
              </p:nvSpPr>
              <p:spPr bwMode="auto">
                <a:xfrm>
                  <a:off x="7540626" y="1792288"/>
                  <a:ext cx="53975" cy="84138"/>
                </a:xfrm>
                <a:custGeom>
                  <a:avLst/>
                  <a:gdLst>
                    <a:gd name="T0" fmla="*/ 2 w 52"/>
                    <a:gd name="T1" fmla="*/ 4 h 81"/>
                    <a:gd name="T2" fmla="*/ 22 w 52"/>
                    <a:gd name="T3" fmla="*/ 44 h 81"/>
                    <a:gd name="T4" fmla="*/ 45 w 52"/>
                    <a:gd name="T5" fmla="*/ 78 h 81"/>
                    <a:gd name="T6" fmla="*/ 50 w 52"/>
                    <a:gd name="T7" fmla="*/ 74 h 81"/>
                    <a:gd name="T8" fmla="*/ 32 w 52"/>
                    <a:gd name="T9" fmla="*/ 39 h 81"/>
                    <a:gd name="T10" fmla="*/ 6 w 52"/>
                    <a:gd name="T11" fmla="*/ 2 h 81"/>
                    <a:gd name="T12" fmla="*/ 2 w 52"/>
                    <a:gd name="T13" fmla="*/ 4 h 8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2" h="81">
                      <a:moveTo>
                        <a:pt x="2" y="4"/>
                      </a:moveTo>
                      <a:cubicBezTo>
                        <a:pt x="9" y="17"/>
                        <a:pt x="15" y="31"/>
                        <a:pt x="22" y="44"/>
                      </a:cubicBezTo>
                      <a:cubicBezTo>
                        <a:pt x="29" y="56"/>
                        <a:pt x="36" y="67"/>
                        <a:pt x="45" y="78"/>
                      </a:cubicBezTo>
                      <a:cubicBezTo>
                        <a:pt x="47" y="81"/>
                        <a:pt x="52" y="77"/>
                        <a:pt x="50" y="74"/>
                      </a:cubicBezTo>
                      <a:cubicBezTo>
                        <a:pt x="44" y="62"/>
                        <a:pt x="38" y="50"/>
                        <a:pt x="32" y="39"/>
                      </a:cubicBezTo>
                      <a:cubicBezTo>
                        <a:pt x="24" y="25"/>
                        <a:pt x="14" y="14"/>
                        <a:pt x="6" y="2"/>
                      </a:cubicBezTo>
                      <a:cubicBezTo>
                        <a:pt x="4" y="0"/>
                        <a:pt x="0" y="2"/>
                        <a:pt x="2" y="4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207" name="Freeform 90">
                  <a:extLst>
                    <a:ext uri="{FF2B5EF4-FFF2-40B4-BE49-F238E27FC236}">
                      <a16:creationId xmlns="" xmlns:a16="http://schemas.microsoft.com/office/drawing/2014/main" id="{D08301CA-E976-418C-AB19-01D36A2E1D97}"/>
                    </a:ext>
                  </a:extLst>
                </p:cNvPr>
                <p:cNvSpPr/>
                <p:nvPr/>
              </p:nvSpPr>
              <p:spPr bwMode="auto">
                <a:xfrm>
                  <a:off x="7627938" y="1963738"/>
                  <a:ext cx="57150" cy="109538"/>
                </a:xfrm>
                <a:custGeom>
                  <a:avLst/>
                  <a:gdLst>
                    <a:gd name="T0" fmla="*/ 2 w 55"/>
                    <a:gd name="T1" fmla="*/ 6 h 106"/>
                    <a:gd name="T2" fmla="*/ 45 w 55"/>
                    <a:gd name="T3" fmla="*/ 102 h 106"/>
                    <a:gd name="T4" fmla="*/ 53 w 55"/>
                    <a:gd name="T5" fmla="*/ 98 h 106"/>
                    <a:gd name="T6" fmla="*/ 9 w 55"/>
                    <a:gd name="T7" fmla="*/ 3 h 106"/>
                    <a:gd name="T8" fmla="*/ 2 w 55"/>
                    <a:gd name="T9" fmla="*/ 6 h 10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55" h="106">
                      <a:moveTo>
                        <a:pt x="2" y="6"/>
                      </a:moveTo>
                      <a:cubicBezTo>
                        <a:pt x="14" y="39"/>
                        <a:pt x="30" y="70"/>
                        <a:pt x="45" y="102"/>
                      </a:cubicBezTo>
                      <a:cubicBezTo>
                        <a:pt x="47" y="106"/>
                        <a:pt x="55" y="103"/>
                        <a:pt x="53" y="98"/>
                      </a:cubicBezTo>
                      <a:cubicBezTo>
                        <a:pt x="42" y="65"/>
                        <a:pt x="28" y="33"/>
                        <a:pt x="9" y="3"/>
                      </a:cubicBezTo>
                      <a:cubicBezTo>
                        <a:pt x="7" y="0"/>
                        <a:pt x="0" y="2"/>
                        <a:pt x="2" y="6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208" name="Freeform 91">
                  <a:extLst>
                    <a:ext uri="{FF2B5EF4-FFF2-40B4-BE49-F238E27FC236}">
                      <a16:creationId xmlns="" xmlns:a16="http://schemas.microsoft.com/office/drawing/2014/main" id="{7AD4FC00-59D8-4210-856B-1C07267B1F66}"/>
                    </a:ext>
                  </a:extLst>
                </p:cNvPr>
                <p:cNvSpPr/>
                <p:nvPr/>
              </p:nvSpPr>
              <p:spPr bwMode="auto">
                <a:xfrm>
                  <a:off x="7700963" y="2119313"/>
                  <a:ext cx="49213" cy="73025"/>
                </a:xfrm>
                <a:custGeom>
                  <a:avLst/>
                  <a:gdLst>
                    <a:gd name="T0" fmla="*/ 2 w 47"/>
                    <a:gd name="T1" fmla="*/ 9 h 70"/>
                    <a:gd name="T2" fmla="*/ 32 w 47"/>
                    <a:gd name="T3" fmla="*/ 63 h 70"/>
                    <a:gd name="T4" fmla="*/ 43 w 47"/>
                    <a:gd name="T5" fmla="*/ 54 h 70"/>
                    <a:gd name="T6" fmla="*/ 13 w 47"/>
                    <a:gd name="T7" fmla="*/ 4 h 70"/>
                    <a:gd name="T8" fmla="*/ 2 w 47"/>
                    <a:gd name="T9" fmla="*/ 9 h 7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47" h="70">
                      <a:moveTo>
                        <a:pt x="2" y="9"/>
                      </a:moveTo>
                      <a:cubicBezTo>
                        <a:pt x="9" y="29"/>
                        <a:pt x="18" y="47"/>
                        <a:pt x="32" y="63"/>
                      </a:cubicBezTo>
                      <a:cubicBezTo>
                        <a:pt x="37" y="70"/>
                        <a:pt x="47" y="61"/>
                        <a:pt x="43" y="54"/>
                      </a:cubicBezTo>
                      <a:cubicBezTo>
                        <a:pt x="34" y="37"/>
                        <a:pt x="24" y="20"/>
                        <a:pt x="13" y="4"/>
                      </a:cubicBezTo>
                      <a:cubicBezTo>
                        <a:pt x="9" y="0"/>
                        <a:pt x="0" y="2"/>
                        <a:pt x="2" y="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  <p:sp>
              <p:nvSpPr>
                <p:cNvPr id="209" name="Freeform 92">
                  <a:extLst>
                    <a:ext uri="{FF2B5EF4-FFF2-40B4-BE49-F238E27FC236}">
                      <a16:creationId xmlns="" xmlns:a16="http://schemas.microsoft.com/office/drawing/2014/main" id="{A67D8390-7EFA-4392-9B1E-95EE4957D749}"/>
                    </a:ext>
                  </a:extLst>
                </p:cNvPr>
                <p:cNvSpPr/>
                <p:nvPr/>
              </p:nvSpPr>
              <p:spPr bwMode="auto">
                <a:xfrm>
                  <a:off x="8164513" y="3827463"/>
                  <a:ext cx="123825" cy="60325"/>
                </a:xfrm>
                <a:custGeom>
                  <a:avLst/>
                  <a:gdLst>
                    <a:gd name="T0" fmla="*/ 1 w 118"/>
                    <a:gd name="T1" fmla="*/ 59 h 59"/>
                    <a:gd name="T2" fmla="*/ 115 w 118"/>
                    <a:gd name="T3" fmla="*/ 6 h 59"/>
                    <a:gd name="T4" fmla="*/ 112 w 118"/>
                    <a:gd name="T5" fmla="*/ 0 h 59"/>
                    <a:gd name="T6" fmla="*/ 0 w 118"/>
                    <a:gd name="T7" fmla="*/ 58 h 59"/>
                    <a:gd name="T8" fmla="*/ 1 w 118"/>
                    <a:gd name="T9" fmla="*/ 59 h 5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</a:cxnLst>
                  <a:rect l="0" t="0" r="r" b="b"/>
                  <a:pathLst>
                    <a:path w="118" h="59">
                      <a:moveTo>
                        <a:pt x="1" y="59"/>
                      </a:moveTo>
                      <a:cubicBezTo>
                        <a:pt x="41" y="56"/>
                        <a:pt x="81" y="26"/>
                        <a:pt x="115" y="6"/>
                      </a:cubicBezTo>
                      <a:cubicBezTo>
                        <a:pt x="118" y="4"/>
                        <a:pt x="116" y="0"/>
                        <a:pt x="112" y="0"/>
                      </a:cubicBezTo>
                      <a:cubicBezTo>
                        <a:pt x="73" y="9"/>
                        <a:pt x="33" y="35"/>
                        <a:pt x="0" y="58"/>
                      </a:cubicBezTo>
                      <a:cubicBezTo>
                        <a:pt x="0" y="58"/>
                        <a:pt x="0" y="59"/>
                        <a:pt x="1" y="59"/>
                      </a:cubicBezTo>
                      <a:close/>
                    </a:path>
                  </a:pathLst>
                </a:custGeom>
                <a:grpFill/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</a14:hiddenLine>
                  </a:ext>
                </a:extLst>
              </p:spPr>
              <p:txBody>
                <a:bodyPr vert="horz" wrap="square" lIns="91407" tIns="45703" rIns="91407" bIns="45703" numCol="1" anchor="t" anchorCtr="0" compatLnSpc="1"/>
                <a:lstStyle/>
                <a:p>
                  <a:pPr marL="0" marR="0" lvl="0" indent="0" algn="l" defTabSz="914126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kumimoji="0" lang="zh-CN" altLang="en-US" sz="2800" b="0" i="1" u="none" strike="noStrike" kern="120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方正静蕾简体" panose="02000000000000000000" pitchFamily="2" charset="-122"/>
                    <a:ea typeface="方正静蕾简体" panose="02000000000000000000" pitchFamily="2" charset="-122"/>
                    <a:cs typeface="+mn-cs"/>
                  </a:endParaRPr>
                </a:p>
              </p:txBody>
            </p:sp>
          </p:grpSp>
        </p:grpSp>
        <p:sp>
          <p:nvSpPr>
            <p:cNvPr id="120" name="文本框 49">
              <a:extLst>
                <a:ext uri="{FF2B5EF4-FFF2-40B4-BE49-F238E27FC236}">
                  <a16:creationId xmlns="" xmlns:a16="http://schemas.microsoft.com/office/drawing/2014/main" id="{FF155A2C-BDA6-462B-ABBC-AE448B3691CE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7887017" y="2190569"/>
              <a:ext cx="2046128" cy="113729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 lIns="91407" tIns="45703" rIns="91407" bIns="45703">
              <a:spAutoFit/>
            </a:bodyPr>
            <a:lstStyle>
              <a:lvl1pPr>
                <a:lnSpc>
                  <a:spcPct val="90000"/>
                </a:lnSpc>
                <a:spcBef>
                  <a:spcPts val="1000"/>
                </a:spcBef>
                <a:buFont typeface="Arial" pitchFamily="34" charset="0"/>
                <a:buChar char="•"/>
                <a:defRPr sz="2800"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1pPr>
              <a:lvl2pPr marL="742950" indent="-285750">
                <a:lnSpc>
                  <a:spcPct val="90000"/>
                </a:lnSpc>
                <a:spcBef>
                  <a:spcPts val="500"/>
                </a:spcBef>
                <a:buFont typeface="Arial" pitchFamily="34" charset="0"/>
                <a:buChar char="•"/>
                <a:defRPr sz="2400"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2pPr>
              <a:lvl3pPr marL="1143000" indent="-228600">
                <a:lnSpc>
                  <a:spcPct val="90000"/>
                </a:lnSpc>
                <a:spcBef>
                  <a:spcPts val="500"/>
                </a:spcBef>
                <a:buFont typeface="Arial" pitchFamily="34" charset="0"/>
                <a:buChar char="•"/>
                <a:defRPr sz="2000"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3pPr>
              <a:lvl4pPr marL="1600200" indent="-228600">
                <a:lnSpc>
                  <a:spcPct val="90000"/>
                </a:lnSpc>
                <a:spcBef>
                  <a:spcPts val="500"/>
                </a:spcBef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4pPr>
              <a:lvl5pPr marL="2057400" indent="-228600">
                <a:lnSpc>
                  <a:spcPct val="90000"/>
                </a:lnSpc>
                <a:spcBef>
                  <a:spcPts val="500"/>
                </a:spcBef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5pPr>
              <a:lvl6pPr marL="2514600" indent="-228600" fontAlgn="base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6pPr>
              <a:lvl7pPr marL="2971800" indent="-228600" fontAlgn="base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7pPr>
              <a:lvl8pPr marL="3429000" indent="-228600" fontAlgn="base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8pPr>
              <a:lvl9pPr marL="3886200" indent="-228600" fontAlgn="base">
                <a:lnSpc>
                  <a:spcPct val="90000"/>
                </a:lnSpc>
                <a:spcBef>
                  <a:spcPts val="500"/>
                </a:spcBef>
                <a:spcAft>
                  <a:spcPct val="0"/>
                </a:spcAft>
                <a:buFont typeface="Arial" pitchFamily="34" charset="0"/>
                <a:buChar char="•"/>
                <a:defRPr>
                  <a:solidFill>
                    <a:schemeClr val="tx1"/>
                  </a:solidFill>
                  <a:latin typeface="Calibri" pitchFamily="34" charset="0"/>
                  <a:ea typeface="宋体" pitchFamily="2" charset="-122"/>
                </a:defRPr>
              </a:lvl9pPr>
            </a:lstStyle>
            <a:p>
              <a:pPr lvl="0" algn="ctr" defTabSz="914217">
                <a:buNone/>
              </a:pP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Cần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đảm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bảo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đặc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điểm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của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kiểu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bài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kể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lại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một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hoạt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động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xã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 </a:t>
              </a:r>
              <a:r>
                <a:rPr lang="en-US" i="1" dirty="0" err="1">
                  <a:solidFill>
                    <a:srgbClr val="000000"/>
                  </a:solidFill>
                  <a:latin typeface="Times New Roman" panose="02020603050405020304" pitchFamily="18" charset="0"/>
                </a:rPr>
                <a:t>hội</a:t>
              </a:r>
              <a:r>
                <a:rPr lang="en-US" i="1" dirty="0">
                  <a:solidFill>
                    <a:srgbClr val="000000"/>
                  </a:solidFill>
                  <a:latin typeface="Times New Roman" panose="02020603050405020304" pitchFamily="18" charset="0"/>
                </a:rPr>
                <a:t>.</a:t>
              </a:r>
              <a:endParaRPr kumimoji="0" lang="en-US" b="0" i="1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</a:endParaRPr>
            </a:p>
          </p:txBody>
        </p:sp>
      </p:grpSp>
      <p:grpSp>
        <p:nvGrpSpPr>
          <p:cNvPr id="394" name="组合 452">
            <a:extLst>
              <a:ext uri="{FF2B5EF4-FFF2-40B4-BE49-F238E27FC236}">
                <a16:creationId xmlns="" xmlns:a16="http://schemas.microsoft.com/office/drawing/2014/main" id="{1CC5315A-8666-4C7A-9C69-0A07748C31D1}"/>
              </a:ext>
            </a:extLst>
          </p:cNvPr>
          <p:cNvGrpSpPr/>
          <p:nvPr/>
        </p:nvGrpSpPr>
        <p:grpSpPr>
          <a:xfrm>
            <a:off x="4473460" y="2539340"/>
            <a:ext cx="3005355" cy="3217518"/>
            <a:chOff x="4427538" y="954088"/>
            <a:chExt cx="3333750" cy="3729038"/>
          </a:xfrm>
        </p:grpSpPr>
        <p:sp>
          <p:nvSpPr>
            <p:cNvPr id="395" name="Freeform 5">
              <a:extLst>
                <a:ext uri="{FF2B5EF4-FFF2-40B4-BE49-F238E27FC236}">
                  <a16:creationId xmlns="" xmlns:a16="http://schemas.microsoft.com/office/drawing/2014/main" id="{E79A76EF-2CD8-4188-91BF-4FF2970D5C54}"/>
                </a:ext>
              </a:extLst>
            </p:cNvPr>
            <p:cNvSpPr/>
            <p:nvPr/>
          </p:nvSpPr>
          <p:spPr bwMode="auto">
            <a:xfrm>
              <a:off x="5026026" y="1547813"/>
              <a:ext cx="2144713" cy="2363788"/>
            </a:xfrm>
            <a:custGeom>
              <a:avLst/>
              <a:gdLst>
                <a:gd name="T0" fmla="*/ 518 w 570"/>
                <a:gd name="T1" fmla="*/ 231 h 629"/>
                <a:gd name="T2" fmla="*/ 454 w 570"/>
                <a:gd name="T3" fmla="*/ 271 h 629"/>
                <a:gd name="T4" fmla="*/ 496 w 570"/>
                <a:gd name="T5" fmla="*/ 135 h 629"/>
                <a:gd name="T6" fmla="*/ 393 w 570"/>
                <a:gd name="T7" fmla="*/ 205 h 629"/>
                <a:gd name="T8" fmla="*/ 326 w 570"/>
                <a:gd name="T9" fmla="*/ 264 h 629"/>
                <a:gd name="T10" fmla="*/ 474 w 570"/>
                <a:gd name="T11" fmla="*/ 89 h 629"/>
                <a:gd name="T12" fmla="*/ 385 w 570"/>
                <a:gd name="T13" fmla="*/ 100 h 629"/>
                <a:gd name="T14" fmla="*/ 322 w 570"/>
                <a:gd name="T15" fmla="*/ 156 h 629"/>
                <a:gd name="T16" fmla="*/ 401 w 570"/>
                <a:gd name="T17" fmla="*/ 66 h 629"/>
                <a:gd name="T18" fmla="*/ 279 w 570"/>
                <a:gd name="T19" fmla="*/ 80 h 629"/>
                <a:gd name="T20" fmla="*/ 223 w 570"/>
                <a:gd name="T21" fmla="*/ 103 h 629"/>
                <a:gd name="T22" fmla="*/ 280 w 570"/>
                <a:gd name="T23" fmla="*/ 61 h 629"/>
                <a:gd name="T24" fmla="*/ 212 w 570"/>
                <a:gd name="T25" fmla="*/ 33 h 629"/>
                <a:gd name="T26" fmla="*/ 78 w 570"/>
                <a:gd name="T27" fmla="*/ 109 h 629"/>
                <a:gd name="T28" fmla="*/ 29 w 570"/>
                <a:gd name="T29" fmla="*/ 198 h 629"/>
                <a:gd name="T30" fmla="*/ 35 w 570"/>
                <a:gd name="T31" fmla="*/ 232 h 629"/>
                <a:gd name="T32" fmla="*/ 42 w 570"/>
                <a:gd name="T33" fmla="*/ 311 h 629"/>
                <a:gd name="T34" fmla="*/ 20 w 570"/>
                <a:gd name="T35" fmla="*/ 366 h 629"/>
                <a:gd name="T36" fmla="*/ 73 w 570"/>
                <a:gd name="T37" fmla="*/ 388 h 629"/>
                <a:gd name="T38" fmla="*/ 178 w 570"/>
                <a:gd name="T39" fmla="*/ 311 h 629"/>
                <a:gd name="T40" fmla="*/ 102 w 570"/>
                <a:gd name="T41" fmla="*/ 390 h 629"/>
                <a:gd name="T42" fmla="*/ 92 w 570"/>
                <a:gd name="T43" fmla="*/ 469 h 629"/>
                <a:gd name="T44" fmla="*/ 196 w 570"/>
                <a:gd name="T45" fmla="*/ 407 h 629"/>
                <a:gd name="T46" fmla="*/ 265 w 570"/>
                <a:gd name="T47" fmla="*/ 373 h 629"/>
                <a:gd name="T48" fmla="*/ 196 w 570"/>
                <a:gd name="T49" fmla="*/ 450 h 629"/>
                <a:gd name="T50" fmla="*/ 179 w 570"/>
                <a:gd name="T51" fmla="*/ 542 h 629"/>
                <a:gd name="T52" fmla="*/ 261 w 570"/>
                <a:gd name="T53" fmla="*/ 489 h 629"/>
                <a:gd name="T54" fmla="*/ 270 w 570"/>
                <a:gd name="T55" fmla="*/ 506 h 629"/>
                <a:gd name="T56" fmla="*/ 208 w 570"/>
                <a:gd name="T57" fmla="*/ 588 h 629"/>
                <a:gd name="T58" fmla="*/ 303 w 570"/>
                <a:gd name="T59" fmla="*/ 597 h 629"/>
                <a:gd name="T60" fmla="*/ 332 w 570"/>
                <a:gd name="T61" fmla="*/ 603 h 629"/>
                <a:gd name="T62" fmla="*/ 406 w 570"/>
                <a:gd name="T63" fmla="*/ 554 h 629"/>
                <a:gd name="T64" fmla="*/ 430 w 570"/>
                <a:gd name="T65" fmla="*/ 535 h 629"/>
                <a:gd name="T66" fmla="*/ 504 w 570"/>
                <a:gd name="T67" fmla="*/ 444 h 629"/>
                <a:gd name="T68" fmla="*/ 549 w 570"/>
                <a:gd name="T69" fmla="*/ 342 h 629"/>
                <a:gd name="T70" fmla="*/ 563 w 570"/>
                <a:gd name="T71" fmla="*/ 266 h 62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</a:cxnLst>
              <a:rect l="0" t="0" r="r" b="b"/>
              <a:pathLst>
                <a:path w="570" h="629">
                  <a:moveTo>
                    <a:pt x="558" y="231"/>
                  </a:moveTo>
                  <a:cubicBezTo>
                    <a:pt x="547" y="219"/>
                    <a:pt x="530" y="221"/>
                    <a:pt x="518" y="231"/>
                  </a:cubicBezTo>
                  <a:cubicBezTo>
                    <a:pt x="477" y="265"/>
                    <a:pt x="437" y="300"/>
                    <a:pt x="395" y="332"/>
                  </a:cubicBezTo>
                  <a:cubicBezTo>
                    <a:pt x="415" y="313"/>
                    <a:pt x="434" y="292"/>
                    <a:pt x="454" y="271"/>
                  </a:cubicBezTo>
                  <a:cubicBezTo>
                    <a:pt x="482" y="243"/>
                    <a:pt x="510" y="213"/>
                    <a:pt x="528" y="177"/>
                  </a:cubicBezTo>
                  <a:cubicBezTo>
                    <a:pt x="539" y="156"/>
                    <a:pt x="521" y="127"/>
                    <a:pt x="496" y="135"/>
                  </a:cubicBezTo>
                  <a:cubicBezTo>
                    <a:pt x="475" y="142"/>
                    <a:pt x="458" y="154"/>
                    <a:pt x="441" y="168"/>
                  </a:cubicBezTo>
                  <a:cubicBezTo>
                    <a:pt x="425" y="180"/>
                    <a:pt x="408" y="191"/>
                    <a:pt x="393" y="205"/>
                  </a:cubicBezTo>
                  <a:cubicBezTo>
                    <a:pt x="377" y="218"/>
                    <a:pt x="364" y="234"/>
                    <a:pt x="349" y="247"/>
                  </a:cubicBezTo>
                  <a:cubicBezTo>
                    <a:pt x="342" y="253"/>
                    <a:pt x="334" y="259"/>
                    <a:pt x="326" y="264"/>
                  </a:cubicBezTo>
                  <a:cubicBezTo>
                    <a:pt x="353" y="239"/>
                    <a:pt x="378" y="210"/>
                    <a:pt x="407" y="186"/>
                  </a:cubicBezTo>
                  <a:cubicBezTo>
                    <a:pt x="437" y="160"/>
                    <a:pt x="471" y="131"/>
                    <a:pt x="474" y="89"/>
                  </a:cubicBezTo>
                  <a:cubicBezTo>
                    <a:pt x="475" y="66"/>
                    <a:pt x="448" y="54"/>
                    <a:pt x="430" y="64"/>
                  </a:cubicBezTo>
                  <a:cubicBezTo>
                    <a:pt x="413" y="73"/>
                    <a:pt x="399" y="87"/>
                    <a:pt x="385" y="100"/>
                  </a:cubicBezTo>
                  <a:cubicBezTo>
                    <a:pt x="369" y="115"/>
                    <a:pt x="353" y="130"/>
                    <a:pt x="336" y="144"/>
                  </a:cubicBezTo>
                  <a:cubicBezTo>
                    <a:pt x="331" y="148"/>
                    <a:pt x="326" y="152"/>
                    <a:pt x="322" y="156"/>
                  </a:cubicBezTo>
                  <a:cubicBezTo>
                    <a:pt x="323" y="155"/>
                    <a:pt x="323" y="154"/>
                    <a:pt x="324" y="153"/>
                  </a:cubicBezTo>
                  <a:cubicBezTo>
                    <a:pt x="351" y="125"/>
                    <a:pt x="374" y="93"/>
                    <a:pt x="401" y="66"/>
                  </a:cubicBezTo>
                  <a:cubicBezTo>
                    <a:pt x="423" y="43"/>
                    <a:pt x="393" y="1"/>
                    <a:pt x="366" y="21"/>
                  </a:cubicBezTo>
                  <a:cubicBezTo>
                    <a:pt x="337" y="41"/>
                    <a:pt x="309" y="62"/>
                    <a:pt x="279" y="80"/>
                  </a:cubicBezTo>
                  <a:cubicBezTo>
                    <a:pt x="256" y="95"/>
                    <a:pt x="232" y="107"/>
                    <a:pt x="208" y="119"/>
                  </a:cubicBezTo>
                  <a:cubicBezTo>
                    <a:pt x="213" y="113"/>
                    <a:pt x="218" y="108"/>
                    <a:pt x="223" y="103"/>
                  </a:cubicBezTo>
                  <a:cubicBezTo>
                    <a:pt x="229" y="96"/>
                    <a:pt x="236" y="88"/>
                    <a:pt x="244" y="81"/>
                  </a:cubicBezTo>
                  <a:cubicBezTo>
                    <a:pt x="256" y="75"/>
                    <a:pt x="268" y="69"/>
                    <a:pt x="280" y="61"/>
                  </a:cubicBezTo>
                  <a:cubicBezTo>
                    <a:pt x="306" y="42"/>
                    <a:pt x="291" y="0"/>
                    <a:pt x="257" y="8"/>
                  </a:cubicBezTo>
                  <a:cubicBezTo>
                    <a:pt x="240" y="12"/>
                    <a:pt x="225" y="22"/>
                    <a:pt x="212" y="33"/>
                  </a:cubicBezTo>
                  <a:cubicBezTo>
                    <a:pt x="187" y="45"/>
                    <a:pt x="161" y="54"/>
                    <a:pt x="138" y="68"/>
                  </a:cubicBezTo>
                  <a:cubicBezTo>
                    <a:pt x="116" y="79"/>
                    <a:pt x="97" y="94"/>
                    <a:pt x="78" y="109"/>
                  </a:cubicBezTo>
                  <a:cubicBezTo>
                    <a:pt x="59" y="123"/>
                    <a:pt x="47" y="142"/>
                    <a:pt x="29" y="157"/>
                  </a:cubicBezTo>
                  <a:cubicBezTo>
                    <a:pt x="17" y="167"/>
                    <a:pt x="19" y="187"/>
                    <a:pt x="29" y="198"/>
                  </a:cubicBezTo>
                  <a:cubicBezTo>
                    <a:pt x="36" y="205"/>
                    <a:pt x="45" y="207"/>
                    <a:pt x="54" y="205"/>
                  </a:cubicBezTo>
                  <a:cubicBezTo>
                    <a:pt x="48" y="215"/>
                    <a:pt x="42" y="224"/>
                    <a:pt x="35" y="232"/>
                  </a:cubicBezTo>
                  <a:cubicBezTo>
                    <a:pt x="23" y="245"/>
                    <a:pt x="11" y="258"/>
                    <a:pt x="7" y="275"/>
                  </a:cubicBezTo>
                  <a:cubicBezTo>
                    <a:pt x="0" y="298"/>
                    <a:pt x="21" y="314"/>
                    <a:pt x="42" y="311"/>
                  </a:cubicBezTo>
                  <a:cubicBezTo>
                    <a:pt x="46" y="310"/>
                    <a:pt x="49" y="309"/>
                    <a:pt x="52" y="308"/>
                  </a:cubicBezTo>
                  <a:cubicBezTo>
                    <a:pt x="39" y="326"/>
                    <a:pt x="28" y="345"/>
                    <a:pt x="20" y="366"/>
                  </a:cubicBezTo>
                  <a:cubicBezTo>
                    <a:pt x="15" y="378"/>
                    <a:pt x="23" y="392"/>
                    <a:pt x="33" y="398"/>
                  </a:cubicBezTo>
                  <a:cubicBezTo>
                    <a:pt x="47" y="407"/>
                    <a:pt x="64" y="401"/>
                    <a:pt x="73" y="388"/>
                  </a:cubicBezTo>
                  <a:cubicBezTo>
                    <a:pt x="93" y="358"/>
                    <a:pt x="122" y="337"/>
                    <a:pt x="155" y="321"/>
                  </a:cubicBezTo>
                  <a:cubicBezTo>
                    <a:pt x="162" y="317"/>
                    <a:pt x="170" y="314"/>
                    <a:pt x="178" y="311"/>
                  </a:cubicBezTo>
                  <a:cubicBezTo>
                    <a:pt x="167" y="323"/>
                    <a:pt x="157" y="337"/>
                    <a:pt x="146" y="349"/>
                  </a:cubicBezTo>
                  <a:cubicBezTo>
                    <a:pt x="134" y="364"/>
                    <a:pt x="118" y="379"/>
                    <a:pt x="102" y="390"/>
                  </a:cubicBezTo>
                  <a:cubicBezTo>
                    <a:pt x="87" y="400"/>
                    <a:pt x="68" y="410"/>
                    <a:pt x="59" y="427"/>
                  </a:cubicBezTo>
                  <a:cubicBezTo>
                    <a:pt x="48" y="450"/>
                    <a:pt x="67" y="476"/>
                    <a:pt x="92" y="469"/>
                  </a:cubicBezTo>
                  <a:cubicBezTo>
                    <a:pt x="112" y="465"/>
                    <a:pt x="127" y="451"/>
                    <a:pt x="142" y="438"/>
                  </a:cubicBezTo>
                  <a:cubicBezTo>
                    <a:pt x="158" y="426"/>
                    <a:pt x="178" y="417"/>
                    <a:pt x="196" y="407"/>
                  </a:cubicBezTo>
                  <a:cubicBezTo>
                    <a:pt x="216" y="397"/>
                    <a:pt x="237" y="388"/>
                    <a:pt x="258" y="377"/>
                  </a:cubicBezTo>
                  <a:cubicBezTo>
                    <a:pt x="260" y="376"/>
                    <a:pt x="263" y="375"/>
                    <a:pt x="265" y="373"/>
                  </a:cubicBezTo>
                  <a:cubicBezTo>
                    <a:pt x="255" y="384"/>
                    <a:pt x="245" y="394"/>
                    <a:pt x="236" y="405"/>
                  </a:cubicBezTo>
                  <a:cubicBezTo>
                    <a:pt x="223" y="421"/>
                    <a:pt x="210" y="436"/>
                    <a:pt x="196" y="450"/>
                  </a:cubicBezTo>
                  <a:cubicBezTo>
                    <a:pt x="180" y="465"/>
                    <a:pt x="164" y="477"/>
                    <a:pt x="150" y="493"/>
                  </a:cubicBezTo>
                  <a:cubicBezTo>
                    <a:pt x="131" y="516"/>
                    <a:pt x="150" y="546"/>
                    <a:pt x="179" y="542"/>
                  </a:cubicBezTo>
                  <a:cubicBezTo>
                    <a:pt x="193" y="539"/>
                    <a:pt x="204" y="525"/>
                    <a:pt x="211" y="519"/>
                  </a:cubicBezTo>
                  <a:cubicBezTo>
                    <a:pt x="227" y="508"/>
                    <a:pt x="244" y="498"/>
                    <a:pt x="261" y="489"/>
                  </a:cubicBezTo>
                  <a:cubicBezTo>
                    <a:pt x="279" y="479"/>
                    <a:pt x="298" y="468"/>
                    <a:pt x="316" y="457"/>
                  </a:cubicBezTo>
                  <a:cubicBezTo>
                    <a:pt x="300" y="473"/>
                    <a:pt x="286" y="490"/>
                    <a:pt x="270" y="506"/>
                  </a:cubicBezTo>
                  <a:cubicBezTo>
                    <a:pt x="258" y="517"/>
                    <a:pt x="247" y="531"/>
                    <a:pt x="236" y="543"/>
                  </a:cubicBezTo>
                  <a:cubicBezTo>
                    <a:pt x="225" y="557"/>
                    <a:pt x="214" y="571"/>
                    <a:pt x="208" y="588"/>
                  </a:cubicBezTo>
                  <a:cubicBezTo>
                    <a:pt x="204" y="602"/>
                    <a:pt x="214" y="620"/>
                    <a:pt x="229" y="623"/>
                  </a:cubicBezTo>
                  <a:cubicBezTo>
                    <a:pt x="256" y="629"/>
                    <a:pt x="281" y="611"/>
                    <a:pt x="303" y="597"/>
                  </a:cubicBezTo>
                  <a:cubicBezTo>
                    <a:pt x="310" y="592"/>
                    <a:pt x="317" y="588"/>
                    <a:pt x="324" y="583"/>
                  </a:cubicBezTo>
                  <a:cubicBezTo>
                    <a:pt x="324" y="590"/>
                    <a:pt x="326" y="597"/>
                    <a:pt x="332" y="603"/>
                  </a:cubicBezTo>
                  <a:cubicBezTo>
                    <a:pt x="343" y="614"/>
                    <a:pt x="363" y="615"/>
                    <a:pt x="373" y="603"/>
                  </a:cubicBezTo>
                  <a:cubicBezTo>
                    <a:pt x="386" y="588"/>
                    <a:pt x="401" y="574"/>
                    <a:pt x="406" y="554"/>
                  </a:cubicBezTo>
                  <a:cubicBezTo>
                    <a:pt x="407" y="550"/>
                    <a:pt x="407" y="547"/>
                    <a:pt x="407" y="543"/>
                  </a:cubicBezTo>
                  <a:cubicBezTo>
                    <a:pt x="415" y="544"/>
                    <a:pt x="423" y="541"/>
                    <a:pt x="430" y="535"/>
                  </a:cubicBezTo>
                  <a:cubicBezTo>
                    <a:pt x="444" y="523"/>
                    <a:pt x="457" y="511"/>
                    <a:pt x="469" y="497"/>
                  </a:cubicBezTo>
                  <a:cubicBezTo>
                    <a:pt x="483" y="481"/>
                    <a:pt x="494" y="462"/>
                    <a:pt x="504" y="444"/>
                  </a:cubicBezTo>
                  <a:cubicBezTo>
                    <a:pt x="514" y="427"/>
                    <a:pt x="523" y="413"/>
                    <a:pt x="536" y="400"/>
                  </a:cubicBezTo>
                  <a:cubicBezTo>
                    <a:pt x="553" y="383"/>
                    <a:pt x="558" y="364"/>
                    <a:pt x="549" y="342"/>
                  </a:cubicBezTo>
                  <a:cubicBezTo>
                    <a:pt x="544" y="332"/>
                    <a:pt x="527" y="325"/>
                    <a:pt x="516" y="329"/>
                  </a:cubicBezTo>
                  <a:cubicBezTo>
                    <a:pt x="533" y="309"/>
                    <a:pt x="549" y="288"/>
                    <a:pt x="563" y="266"/>
                  </a:cubicBezTo>
                  <a:cubicBezTo>
                    <a:pt x="570" y="255"/>
                    <a:pt x="567" y="240"/>
                    <a:pt x="558" y="231"/>
                  </a:cubicBezTo>
                  <a:close/>
                </a:path>
              </a:pathLst>
            </a:custGeom>
            <a:solidFill>
              <a:srgbClr val="FFC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96" name="Freeform 6">
              <a:extLst>
                <a:ext uri="{FF2B5EF4-FFF2-40B4-BE49-F238E27FC236}">
                  <a16:creationId xmlns="" xmlns:a16="http://schemas.microsoft.com/office/drawing/2014/main" id="{F0B1D970-C775-4683-80A1-E120537D687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5462588" y="2581276"/>
              <a:ext cx="1274763" cy="1308100"/>
            </a:xfrm>
            <a:custGeom>
              <a:avLst/>
              <a:gdLst>
                <a:gd name="T0" fmla="*/ 275 w 339"/>
                <a:gd name="T1" fmla="*/ 103 h 348"/>
                <a:gd name="T2" fmla="*/ 261 w 339"/>
                <a:gd name="T3" fmla="*/ 119 h 348"/>
                <a:gd name="T4" fmla="*/ 256 w 339"/>
                <a:gd name="T5" fmla="*/ 55 h 348"/>
                <a:gd name="T6" fmla="*/ 214 w 339"/>
                <a:gd name="T7" fmla="*/ 32 h 348"/>
                <a:gd name="T8" fmla="*/ 151 w 339"/>
                <a:gd name="T9" fmla="*/ 73 h 348"/>
                <a:gd name="T10" fmla="*/ 161 w 339"/>
                <a:gd name="T11" fmla="*/ 56 h 348"/>
                <a:gd name="T12" fmla="*/ 111 w 339"/>
                <a:gd name="T13" fmla="*/ 46 h 348"/>
                <a:gd name="T14" fmla="*/ 86 w 339"/>
                <a:gd name="T15" fmla="*/ 100 h 348"/>
                <a:gd name="T16" fmla="*/ 74 w 339"/>
                <a:gd name="T17" fmla="*/ 103 h 348"/>
                <a:gd name="T18" fmla="*/ 49 w 339"/>
                <a:gd name="T19" fmla="*/ 132 h 348"/>
                <a:gd name="T20" fmla="*/ 67 w 339"/>
                <a:gd name="T21" fmla="*/ 154 h 348"/>
                <a:gd name="T22" fmla="*/ 102 w 339"/>
                <a:gd name="T23" fmla="*/ 239 h 348"/>
                <a:gd name="T24" fmla="*/ 131 w 339"/>
                <a:gd name="T25" fmla="*/ 333 h 348"/>
                <a:gd name="T26" fmla="*/ 117 w 339"/>
                <a:gd name="T27" fmla="*/ 205 h 348"/>
                <a:gd name="T28" fmla="*/ 83 w 339"/>
                <a:gd name="T29" fmla="*/ 129 h 348"/>
                <a:gd name="T30" fmla="*/ 132 w 339"/>
                <a:gd name="T31" fmla="*/ 89 h 348"/>
                <a:gd name="T32" fmla="*/ 217 w 339"/>
                <a:gd name="T33" fmla="*/ 87 h 348"/>
                <a:gd name="T34" fmla="*/ 257 w 339"/>
                <a:gd name="T35" fmla="*/ 143 h 348"/>
                <a:gd name="T36" fmla="*/ 208 w 339"/>
                <a:gd name="T37" fmla="*/ 272 h 348"/>
                <a:gd name="T38" fmla="*/ 186 w 339"/>
                <a:gd name="T39" fmla="*/ 333 h 348"/>
                <a:gd name="T40" fmla="*/ 228 w 339"/>
                <a:gd name="T41" fmla="*/ 283 h 348"/>
                <a:gd name="T42" fmla="*/ 280 w 339"/>
                <a:gd name="T43" fmla="*/ 147 h 348"/>
                <a:gd name="T44" fmla="*/ 323 w 339"/>
                <a:gd name="T45" fmla="*/ 92 h 348"/>
                <a:gd name="T46" fmla="*/ 40 w 339"/>
                <a:gd name="T47" fmla="*/ 99 h 348"/>
                <a:gd name="T48" fmla="*/ 43 w 339"/>
                <a:gd name="T49" fmla="*/ 103 h 348"/>
                <a:gd name="T50" fmla="*/ 142 w 339"/>
                <a:gd name="T51" fmla="*/ 37 h 348"/>
                <a:gd name="T52" fmla="*/ 141 w 339"/>
                <a:gd name="T53" fmla="*/ 44 h 348"/>
                <a:gd name="T54" fmla="*/ 142 w 339"/>
                <a:gd name="T55" fmla="*/ 37 h 348"/>
                <a:gd name="T56" fmla="*/ 235 w 339"/>
                <a:gd name="T57" fmla="*/ 43 h 348"/>
                <a:gd name="T58" fmla="*/ 234 w 339"/>
                <a:gd name="T59" fmla="*/ 46 h 348"/>
                <a:gd name="T60" fmla="*/ 300 w 339"/>
                <a:gd name="T61" fmla="*/ 115 h 348"/>
                <a:gd name="T62" fmla="*/ 296 w 339"/>
                <a:gd name="T63" fmla="*/ 112 h 348"/>
                <a:gd name="T64" fmla="*/ 304 w 339"/>
                <a:gd name="T65" fmla="*/ 108 h 3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</a:cxnLst>
              <a:rect l="0" t="0" r="r" b="b"/>
              <a:pathLst>
                <a:path w="339" h="348">
                  <a:moveTo>
                    <a:pt x="323" y="92"/>
                  </a:moveTo>
                  <a:cubicBezTo>
                    <a:pt x="308" y="65"/>
                    <a:pt x="286" y="83"/>
                    <a:pt x="275" y="103"/>
                  </a:cubicBezTo>
                  <a:cubicBezTo>
                    <a:pt x="272" y="109"/>
                    <a:pt x="269" y="115"/>
                    <a:pt x="266" y="121"/>
                  </a:cubicBezTo>
                  <a:cubicBezTo>
                    <a:pt x="264" y="121"/>
                    <a:pt x="263" y="120"/>
                    <a:pt x="261" y="119"/>
                  </a:cubicBezTo>
                  <a:cubicBezTo>
                    <a:pt x="249" y="111"/>
                    <a:pt x="242" y="94"/>
                    <a:pt x="238" y="76"/>
                  </a:cubicBezTo>
                  <a:cubicBezTo>
                    <a:pt x="246" y="71"/>
                    <a:pt x="253" y="65"/>
                    <a:pt x="256" y="55"/>
                  </a:cubicBezTo>
                  <a:cubicBezTo>
                    <a:pt x="259" y="45"/>
                    <a:pt x="260" y="25"/>
                    <a:pt x="248" y="20"/>
                  </a:cubicBezTo>
                  <a:cubicBezTo>
                    <a:pt x="236" y="15"/>
                    <a:pt x="220" y="19"/>
                    <a:pt x="214" y="32"/>
                  </a:cubicBezTo>
                  <a:cubicBezTo>
                    <a:pt x="210" y="41"/>
                    <a:pt x="210" y="52"/>
                    <a:pt x="211" y="64"/>
                  </a:cubicBezTo>
                  <a:cubicBezTo>
                    <a:pt x="193" y="73"/>
                    <a:pt x="171" y="78"/>
                    <a:pt x="151" y="73"/>
                  </a:cubicBezTo>
                  <a:cubicBezTo>
                    <a:pt x="151" y="73"/>
                    <a:pt x="150" y="73"/>
                    <a:pt x="149" y="72"/>
                  </a:cubicBezTo>
                  <a:cubicBezTo>
                    <a:pt x="154" y="67"/>
                    <a:pt x="158" y="62"/>
                    <a:pt x="161" y="56"/>
                  </a:cubicBezTo>
                  <a:cubicBezTo>
                    <a:pt x="167" y="46"/>
                    <a:pt x="169" y="27"/>
                    <a:pt x="160" y="18"/>
                  </a:cubicBezTo>
                  <a:cubicBezTo>
                    <a:pt x="141" y="0"/>
                    <a:pt x="114" y="25"/>
                    <a:pt x="111" y="46"/>
                  </a:cubicBezTo>
                  <a:cubicBezTo>
                    <a:pt x="110" y="55"/>
                    <a:pt x="113" y="64"/>
                    <a:pt x="117" y="72"/>
                  </a:cubicBezTo>
                  <a:cubicBezTo>
                    <a:pt x="107" y="82"/>
                    <a:pt x="97" y="92"/>
                    <a:pt x="86" y="100"/>
                  </a:cubicBezTo>
                  <a:cubicBezTo>
                    <a:pt x="82" y="103"/>
                    <a:pt x="79" y="105"/>
                    <a:pt x="75" y="106"/>
                  </a:cubicBezTo>
                  <a:cubicBezTo>
                    <a:pt x="75" y="105"/>
                    <a:pt x="75" y="104"/>
                    <a:pt x="74" y="103"/>
                  </a:cubicBezTo>
                  <a:cubicBezTo>
                    <a:pt x="64" y="84"/>
                    <a:pt x="32" y="62"/>
                    <a:pt x="14" y="86"/>
                  </a:cubicBezTo>
                  <a:cubicBezTo>
                    <a:pt x="0" y="105"/>
                    <a:pt x="36" y="127"/>
                    <a:pt x="49" y="132"/>
                  </a:cubicBezTo>
                  <a:cubicBezTo>
                    <a:pt x="53" y="133"/>
                    <a:pt x="57" y="134"/>
                    <a:pt x="61" y="134"/>
                  </a:cubicBezTo>
                  <a:cubicBezTo>
                    <a:pt x="63" y="141"/>
                    <a:pt x="65" y="148"/>
                    <a:pt x="67" y="154"/>
                  </a:cubicBezTo>
                  <a:cubicBezTo>
                    <a:pt x="71" y="168"/>
                    <a:pt x="79" y="180"/>
                    <a:pt x="86" y="193"/>
                  </a:cubicBezTo>
                  <a:cubicBezTo>
                    <a:pt x="94" y="207"/>
                    <a:pt x="98" y="223"/>
                    <a:pt x="102" y="239"/>
                  </a:cubicBezTo>
                  <a:cubicBezTo>
                    <a:pt x="106" y="253"/>
                    <a:pt x="112" y="267"/>
                    <a:pt x="117" y="281"/>
                  </a:cubicBezTo>
                  <a:cubicBezTo>
                    <a:pt x="123" y="298"/>
                    <a:pt x="126" y="316"/>
                    <a:pt x="131" y="333"/>
                  </a:cubicBezTo>
                  <a:cubicBezTo>
                    <a:pt x="135" y="347"/>
                    <a:pt x="157" y="341"/>
                    <a:pt x="153" y="326"/>
                  </a:cubicBezTo>
                  <a:cubicBezTo>
                    <a:pt x="141" y="286"/>
                    <a:pt x="129" y="246"/>
                    <a:pt x="117" y="205"/>
                  </a:cubicBezTo>
                  <a:cubicBezTo>
                    <a:pt x="110" y="186"/>
                    <a:pt x="98" y="171"/>
                    <a:pt x="91" y="153"/>
                  </a:cubicBezTo>
                  <a:cubicBezTo>
                    <a:pt x="88" y="145"/>
                    <a:pt x="86" y="137"/>
                    <a:pt x="83" y="129"/>
                  </a:cubicBezTo>
                  <a:cubicBezTo>
                    <a:pt x="101" y="120"/>
                    <a:pt x="118" y="103"/>
                    <a:pt x="130" y="91"/>
                  </a:cubicBezTo>
                  <a:cubicBezTo>
                    <a:pt x="131" y="90"/>
                    <a:pt x="132" y="90"/>
                    <a:pt x="132" y="89"/>
                  </a:cubicBezTo>
                  <a:cubicBezTo>
                    <a:pt x="145" y="97"/>
                    <a:pt x="160" y="98"/>
                    <a:pt x="175" y="97"/>
                  </a:cubicBezTo>
                  <a:cubicBezTo>
                    <a:pt x="190" y="97"/>
                    <a:pt x="204" y="92"/>
                    <a:pt x="217" y="87"/>
                  </a:cubicBezTo>
                  <a:cubicBezTo>
                    <a:pt x="220" y="95"/>
                    <a:pt x="223" y="102"/>
                    <a:pt x="225" y="108"/>
                  </a:cubicBezTo>
                  <a:cubicBezTo>
                    <a:pt x="232" y="123"/>
                    <a:pt x="243" y="136"/>
                    <a:pt x="257" y="143"/>
                  </a:cubicBezTo>
                  <a:cubicBezTo>
                    <a:pt x="248" y="165"/>
                    <a:pt x="241" y="187"/>
                    <a:pt x="232" y="209"/>
                  </a:cubicBezTo>
                  <a:cubicBezTo>
                    <a:pt x="225" y="230"/>
                    <a:pt x="216" y="251"/>
                    <a:pt x="208" y="272"/>
                  </a:cubicBezTo>
                  <a:cubicBezTo>
                    <a:pt x="200" y="289"/>
                    <a:pt x="191" y="305"/>
                    <a:pt x="187" y="323"/>
                  </a:cubicBezTo>
                  <a:cubicBezTo>
                    <a:pt x="186" y="326"/>
                    <a:pt x="186" y="330"/>
                    <a:pt x="186" y="333"/>
                  </a:cubicBezTo>
                  <a:cubicBezTo>
                    <a:pt x="185" y="348"/>
                    <a:pt x="208" y="348"/>
                    <a:pt x="209" y="333"/>
                  </a:cubicBezTo>
                  <a:cubicBezTo>
                    <a:pt x="210" y="316"/>
                    <a:pt x="220" y="299"/>
                    <a:pt x="228" y="283"/>
                  </a:cubicBezTo>
                  <a:cubicBezTo>
                    <a:pt x="237" y="263"/>
                    <a:pt x="245" y="242"/>
                    <a:pt x="253" y="221"/>
                  </a:cubicBezTo>
                  <a:cubicBezTo>
                    <a:pt x="262" y="196"/>
                    <a:pt x="270" y="171"/>
                    <a:pt x="280" y="147"/>
                  </a:cubicBezTo>
                  <a:cubicBezTo>
                    <a:pt x="282" y="147"/>
                    <a:pt x="283" y="146"/>
                    <a:pt x="285" y="146"/>
                  </a:cubicBezTo>
                  <a:cubicBezTo>
                    <a:pt x="309" y="141"/>
                    <a:pt x="339" y="120"/>
                    <a:pt x="323" y="92"/>
                  </a:cubicBezTo>
                  <a:close/>
                  <a:moveTo>
                    <a:pt x="39" y="99"/>
                  </a:moveTo>
                  <a:cubicBezTo>
                    <a:pt x="39" y="99"/>
                    <a:pt x="39" y="99"/>
                    <a:pt x="40" y="99"/>
                  </a:cubicBezTo>
                  <a:cubicBezTo>
                    <a:pt x="43" y="100"/>
                    <a:pt x="46" y="103"/>
                    <a:pt x="48" y="106"/>
                  </a:cubicBezTo>
                  <a:cubicBezTo>
                    <a:pt x="46" y="105"/>
                    <a:pt x="45" y="104"/>
                    <a:pt x="43" y="103"/>
                  </a:cubicBezTo>
                  <a:cubicBezTo>
                    <a:pt x="42" y="102"/>
                    <a:pt x="40" y="101"/>
                    <a:pt x="39" y="99"/>
                  </a:cubicBezTo>
                  <a:close/>
                  <a:moveTo>
                    <a:pt x="142" y="37"/>
                  </a:moveTo>
                  <a:cubicBezTo>
                    <a:pt x="142" y="36"/>
                    <a:pt x="143" y="36"/>
                    <a:pt x="143" y="36"/>
                  </a:cubicBezTo>
                  <a:cubicBezTo>
                    <a:pt x="143" y="39"/>
                    <a:pt x="142" y="42"/>
                    <a:pt x="141" y="44"/>
                  </a:cubicBezTo>
                  <a:cubicBezTo>
                    <a:pt x="139" y="48"/>
                    <a:pt x="137" y="51"/>
                    <a:pt x="135" y="54"/>
                  </a:cubicBezTo>
                  <a:cubicBezTo>
                    <a:pt x="134" y="48"/>
                    <a:pt x="136" y="41"/>
                    <a:pt x="142" y="37"/>
                  </a:cubicBezTo>
                  <a:close/>
                  <a:moveTo>
                    <a:pt x="234" y="43"/>
                  </a:moveTo>
                  <a:cubicBezTo>
                    <a:pt x="235" y="43"/>
                    <a:pt x="235" y="43"/>
                    <a:pt x="235" y="43"/>
                  </a:cubicBezTo>
                  <a:cubicBezTo>
                    <a:pt x="235" y="45"/>
                    <a:pt x="234" y="46"/>
                    <a:pt x="234" y="48"/>
                  </a:cubicBezTo>
                  <a:cubicBezTo>
                    <a:pt x="234" y="47"/>
                    <a:pt x="234" y="47"/>
                    <a:pt x="234" y="46"/>
                  </a:cubicBezTo>
                  <a:cubicBezTo>
                    <a:pt x="234" y="45"/>
                    <a:pt x="234" y="44"/>
                    <a:pt x="234" y="43"/>
                  </a:cubicBezTo>
                  <a:close/>
                  <a:moveTo>
                    <a:pt x="300" y="115"/>
                  </a:moveTo>
                  <a:cubicBezTo>
                    <a:pt x="298" y="117"/>
                    <a:pt x="295" y="119"/>
                    <a:pt x="292" y="120"/>
                  </a:cubicBezTo>
                  <a:cubicBezTo>
                    <a:pt x="294" y="118"/>
                    <a:pt x="295" y="115"/>
                    <a:pt x="296" y="112"/>
                  </a:cubicBezTo>
                  <a:cubicBezTo>
                    <a:pt x="298" y="109"/>
                    <a:pt x="300" y="105"/>
                    <a:pt x="303" y="103"/>
                  </a:cubicBezTo>
                  <a:cubicBezTo>
                    <a:pt x="304" y="104"/>
                    <a:pt x="304" y="106"/>
                    <a:pt x="304" y="108"/>
                  </a:cubicBezTo>
                  <a:cubicBezTo>
                    <a:pt x="305" y="111"/>
                    <a:pt x="302" y="114"/>
                    <a:pt x="300" y="11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97" name="Freeform 7">
              <a:extLst>
                <a:ext uri="{FF2B5EF4-FFF2-40B4-BE49-F238E27FC236}">
                  <a16:creationId xmlns="" xmlns:a16="http://schemas.microsoft.com/office/drawing/2014/main" id="{89D0A322-08DC-4EA1-8B58-2B5D238C9232}"/>
                </a:ext>
              </a:extLst>
            </p:cNvPr>
            <p:cNvSpPr/>
            <p:nvPr/>
          </p:nvSpPr>
          <p:spPr bwMode="auto">
            <a:xfrm>
              <a:off x="4999038" y="1325563"/>
              <a:ext cx="285750" cy="315913"/>
            </a:xfrm>
            <a:custGeom>
              <a:avLst/>
              <a:gdLst>
                <a:gd name="T0" fmla="*/ 72 w 76"/>
                <a:gd name="T1" fmla="*/ 66 h 84"/>
                <a:gd name="T2" fmla="*/ 54 w 76"/>
                <a:gd name="T3" fmla="*/ 15 h 84"/>
                <a:gd name="T4" fmla="*/ 32 w 76"/>
                <a:gd name="T5" fmla="*/ 21 h 84"/>
                <a:gd name="T6" fmla="*/ 34 w 76"/>
                <a:gd name="T7" fmla="*/ 27 h 84"/>
                <a:gd name="T8" fmla="*/ 27 w 76"/>
                <a:gd name="T9" fmla="*/ 14 h 84"/>
                <a:gd name="T10" fmla="*/ 5 w 76"/>
                <a:gd name="T11" fmla="*/ 20 h 84"/>
                <a:gd name="T12" fmla="*/ 63 w 76"/>
                <a:gd name="T13" fmla="*/ 83 h 84"/>
                <a:gd name="T14" fmla="*/ 72 w 76"/>
                <a:gd name="T15" fmla="*/ 66 h 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76" h="84">
                  <a:moveTo>
                    <a:pt x="72" y="66"/>
                  </a:moveTo>
                  <a:cubicBezTo>
                    <a:pt x="65" y="50"/>
                    <a:pt x="59" y="33"/>
                    <a:pt x="54" y="15"/>
                  </a:cubicBezTo>
                  <a:cubicBezTo>
                    <a:pt x="51" y="1"/>
                    <a:pt x="28" y="7"/>
                    <a:pt x="32" y="21"/>
                  </a:cubicBezTo>
                  <a:cubicBezTo>
                    <a:pt x="33" y="23"/>
                    <a:pt x="33" y="25"/>
                    <a:pt x="34" y="27"/>
                  </a:cubicBezTo>
                  <a:cubicBezTo>
                    <a:pt x="31" y="23"/>
                    <a:pt x="29" y="18"/>
                    <a:pt x="27" y="14"/>
                  </a:cubicBezTo>
                  <a:cubicBezTo>
                    <a:pt x="22" y="0"/>
                    <a:pt x="0" y="6"/>
                    <a:pt x="5" y="20"/>
                  </a:cubicBezTo>
                  <a:cubicBezTo>
                    <a:pt x="15" y="44"/>
                    <a:pt x="33" y="82"/>
                    <a:pt x="63" y="83"/>
                  </a:cubicBezTo>
                  <a:cubicBezTo>
                    <a:pt x="72" y="84"/>
                    <a:pt x="76" y="73"/>
                    <a:pt x="72" y="66"/>
                  </a:cubicBezTo>
                  <a:close/>
                </a:path>
              </a:pathLst>
            </a:custGeom>
            <a:solidFill>
              <a:srgbClr val="FFC000"/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98" name="Freeform 8">
              <a:extLst>
                <a:ext uri="{FF2B5EF4-FFF2-40B4-BE49-F238E27FC236}">
                  <a16:creationId xmlns="" xmlns:a16="http://schemas.microsoft.com/office/drawing/2014/main" id="{4F626CD4-A78C-4E5E-BE38-CC27BE1D7C9A}"/>
                </a:ext>
              </a:extLst>
            </p:cNvPr>
            <p:cNvSpPr/>
            <p:nvPr/>
          </p:nvSpPr>
          <p:spPr bwMode="auto">
            <a:xfrm>
              <a:off x="5988051" y="987426"/>
              <a:ext cx="188913" cy="354013"/>
            </a:xfrm>
            <a:custGeom>
              <a:avLst/>
              <a:gdLst>
                <a:gd name="T0" fmla="*/ 49 w 50"/>
                <a:gd name="T1" fmla="*/ 26 h 94"/>
                <a:gd name="T2" fmla="*/ 47 w 50"/>
                <a:gd name="T3" fmla="*/ 19 h 94"/>
                <a:gd name="T4" fmla="*/ 46 w 50"/>
                <a:gd name="T5" fmla="*/ 10 h 94"/>
                <a:gd name="T6" fmla="*/ 32 w 50"/>
                <a:gd name="T7" fmla="*/ 2 h 94"/>
                <a:gd name="T8" fmla="*/ 15 w 50"/>
                <a:gd name="T9" fmla="*/ 5 h 94"/>
                <a:gd name="T10" fmla="*/ 15 w 50"/>
                <a:gd name="T11" fmla="*/ 28 h 94"/>
                <a:gd name="T12" fmla="*/ 22 w 50"/>
                <a:gd name="T13" fmla="*/ 28 h 94"/>
                <a:gd name="T14" fmla="*/ 15 w 50"/>
                <a:gd name="T15" fmla="*/ 46 h 94"/>
                <a:gd name="T16" fmla="*/ 13 w 50"/>
                <a:gd name="T17" fmla="*/ 82 h 94"/>
                <a:gd name="T18" fmla="*/ 33 w 50"/>
                <a:gd name="T19" fmla="*/ 87 h 94"/>
                <a:gd name="T20" fmla="*/ 49 w 50"/>
                <a:gd name="T21" fmla="*/ 26 h 9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50" h="94">
                  <a:moveTo>
                    <a:pt x="49" y="26"/>
                  </a:moveTo>
                  <a:cubicBezTo>
                    <a:pt x="49" y="23"/>
                    <a:pt x="48" y="21"/>
                    <a:pt x="47" y="19"/>
                  </a:cubicBezTo>
                  <a:cubicBezTo>
                    <a:pt x="47" y="16"/>
                    <a:pt x="47" y="13"/>
                    <a:pt x="46" y="10"/>
                  </a:cubicBezTo>
                  <a:cubicBezTo>
                    <a:pt x="45" y="4"/>
                    <a:pt x="38" y="0"/>
                    <a:pt x="32" y="2"/>
                  </a:cubicBezTo>
                  <a:cubicBezTo>
                    <a:pt x="26" y="3"/>
                    <a:pt x="21" y="5"/>
                    <a:pt x="15" y="5"/>
                  </a:cubicBezTo>
                  <a:cubicBezTo>
                    <a:pt x="0" y="6"/>
                    <a:pt x="0" y="29"/>
                    <a:pt x="15" y="28"/>
                  </a:cubicBezTo>
                  <a:cubicBezTo>
                    <a:pt x="17" y="28"/>
                    <a:pt x="20" y="28"/>
                    <a:pt x="22" y="28"/>
                  </a:cubicBezTo>
                  <a:cubicBezTo>
                    <a:pt x="19" y="34"/>
                    <a:pt x="16" y="41"/>
                    <a:pt x="15" y="46"/>
                  </a:cubicBezTo>
                  <a:cubicBezTo>
                    <a:pt x="12" y="58"/>
                    <a:pt x="10" y="70"/>
                    <a:pt x="13" y="82"/>
                  </a:cubicBezTo>
                  <a:cubicBezTo>
                    <a:pt x="15" y="90"/>
                    <a:pt x="27" y="94"/>
                    <a:pt x="33" y="87"/>
                  </a:cubicBezTo>
                  <a:cubicBezTo>
                    <a:pt x="45" y="71"/>
                    <a:pt x="50" y="46"/>
                    <a:pt x="49" y="26"/>
                  </a:cubicBezTo>
                  <a:close/>
                </a:path>
              </a:pathLst>
            </a:custGeom>
            <a:solidFill>
              <a:srgbClr val="FFC000"/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99" name="Freeform 9">
              <a:extLst>
                <a:ext uri="{FF2B5EF4-FFF2-40B4-BE49-F238E27FC236}">
                  <a16:creationId xmlns="" xmlns:a16="http://schemas.microsoft.com/office/drawing/2014/main" id="{CA857226-FC1A-48A3-9161-051FCC1DCC14}"/>
                </a:ext>
              </a:extLst>
            </p:cNvPr>
            <p:cNvSpPr/>
            <p:nvPr/>
          </p:nvSpPr>
          <p:spPr bwMode="auto">
            <a:xfrm>
              <a:off x="6869113" y="1319213"/>
              <a:ext cx="320675" cy="352425"/>
            </a:xfrm>
            <a:custGeom>
              <a:avLst/>
              <a:gdLst>
                <a:gd name="T0" fmla="*/ 61 w 85"/>
                <a:gd name="T1" fmla="*/ 15 h 94"/>
                <a:gd name="T2" fmla="*/ 60 w 85"/>
                <a:gd name="T3" fmla="*/ 10 h 94"/>
                <a:gd name="T4" fmla="*/ 46 w 85"/>
                <a:gd name="T5" fmla="*/ 2 h 94"/>
                <a:gd name="T6" fmla="*/ 20 w 85"/>
                <a:gd name="T7" fmla="*/ 27 h 94"/>
                <a:gd name="T8" fmla="*/ 8 w 85"/>
                <a:gd name="T9" fmla="*/ 59 h 94"/>
                <a:gd name="T10" fmla="*/ 15 w 85"/>
                <a:gd name="T11" fmla="*/ 78 h 94"/>
                <a:gd name="T12" fmla="*/ 15 w 85"/>
                <a:gd name="T13" fmla="*/ 79 h 94"/>
                <a:gd name="T14" fmla="*/ 29 w 85"/>
                <a:gd name="T15" fmla="*/ 93 h 94"/>
                <a:gd name="T16" fmla="*/ 60 w 85"/>
                <a:gd name="T17" fmla="*/ 66 h 94"/>
                <a:gd name="T18" fmla="*/ 80 w 85"/>
                <a:gd name="T19" fmla="*/ 26 h 94"/>
                <a:gd name="T20" fmla="*/ 61 w 85"/>
                <a:gd name="T21" fmla="*/ 15 h 9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85" h="94">
                  <a:moveTo>
                    <a:pt x="61" y="15"/>
                  </a:moveTo>
                  <a:cubicBezTo>
                    <a:pt x="61" y="14"/>
                    <a:pt x="61" y="12"/>
                    <a:pt x="60" y="10"/>
                  </a:cubicBezTo>
                  <a:cubicBezTo>
                    <a:pt x="58" y="5"/>
                    <a:pt x="52" y="0"/>
                    <a:pt x="46" y="2"/>
                  </a:cubicBezTo>
                  <a:cubicBezTo>
                    <a:pt x="33" y="7"/>
                    <a:pt x="26" y="15"/>
                    <a:pt x="20" y="27"/>
                  </a:cubicBezTo>
                  <a:cubicBezTo>
                    <a:pt x="16" y="38"/>
                    <a:pt x="17" y="51"/>
                    <a:pt x="8" y="59"/>
                  </a:cubicBezTo>
                  <a:cubicBezTo>
                    <a:pt x="0" y="66"/>
                    <a:pt x="6" y="77"/>
                    <a:pt x="15" y="78"/>
                  </a:cubicBezTo>
                  <a:cubicBezTo>
                    <a:pt x="15" y="78"/>
                    <a:pt x="15" y="78"/>
                    <a:pt x="15" y="79"/>
                  </a:cubicBezTo>
                  <a:cubicBezTo>
                    <a:pt x="13" y="88"/>
                    <a:pt x="20" y="94"/>
                    <a:pt x="29" y="93"/>
                  </a:cubicBezTo>
                  <a:cubicBezTo>
                    <a:pt x="43" y="91"/>
                    <a:pt x="52" y="77"/>
                    <a:pt x="60" y="66"/>
                  </a:cubicBezTo>
                  <a:cubicBezTo>
                    <a:pt x="68" y="54"/>
                    <a:pt x="75" y="40"/>
                    <a:pt x="80" y="26"/>
                  </a:cubicBezTo>
                  <a:cubicBezTo>
                    <a:pt x="85" y="14"/>
                    <a:pt x="69" y="8"/>
                    <a:pt x="61" y="15"/>
                  </a:cubicBezTo>
                  <a:close/>
                </a:path>
              </a:pathLst>
            </a:custGeom>
            <a:solidFill>
              <a:srgbClr val="FFC000"/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00" name="Freeform 10">
              <a:extLst>
                <a:ext uri="{FF2B5EF4-FFF2-40B4-BE49-F238E27FC236}">
                  <a16:creationId xmlns="" xmlns:a16="http://schemas.microsoft.com/office/drawing/2014/main" id="{C8F89B50-1B88-45F2-B1AD-366CC34D1379}"/>
                </a:ext>
              </a:extLst>
            </p:cNvPr>
            <p:cNvSpPr/>
            <p:nvPr/>
          </p:nvSpPr>
          <p:spPr bwMode="auto">
            <a:xfrm>
              <a:off x="7351713" y="2228851"/>
              <a:ext cx="349250" cy="179388"/>
            </a:xfrm>
            <a:custGeom>
              <a:avLst/>
              <a:gdLst>
                <a:gd name="T0" fmla="*/ 90 w 93"/>
                <a:gd name="T1" fmla="*/ 33 h 48"/>
                <a:gd name="T2" fmla="*/ 84 w 93"/>
                <a:gd name="T3" fmla="*/ 11 h 48"/>
                <a:gd name="T4" fmla="*/ 70 w 93"/>
                <a:gd name="T5" fmla="*/ 2 h 48"/>
                <a:gd name="T6" fmla="*/ 31 w 93"/>
                <a:gd name="T7" fmla="*/ 19 h 48"/>
                <a:gd name="T8" fmla="*/ 30 w 93"/>
                <a:gd name="T9" fmla="*/ 19 h 48"/>
                <a:gd name="T10" fmla="*/ 29 w 93"/>
                <a:gd name="T11" fmla="*/ 18 h 48"/>
                <a:gd name="T12" fmla="*/ 8 w 93"/>
                <a:gd name="T13" fmla="*/ 23 h 48"/>
                <a:gd name="T14" fmla="*/ 14 w 93"/>
                <a:gd name="T15" fmla="*/ 44 h 48"/>
                <a:gd name="T16" fmla="*/ 28 w 93"/>
                <a:gd name="T17" fmla="*/ 43 h 48"/>
                <a:gd name="T18" fmla="*/ 76 w 93"/>
                <a:gd name="T19" fmla="*/ 47 h 48"/>
                <a:gd name="T20" fmla="*/ 90 w 93"/>
                <a:gd name="T21" fmla="*/ 33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93" h="48">
                  <a:moveTo>
                    <a:pt x="90" y="33"/>
                  </a:moveTo>
                  <a:cubicBezTo>
                    <a:pt x="87" y="25"/>
                    <a:pt x="86" y="18"/>
                    <a:pt x="84" y="11"/>
                  </a:cubicBezTo>
                  <a:cubicBezTo>
                    <a:pt x="83" y="5"/>
                    <a:pt x="76" y="0"/>
                    <a:pt x="70" y="2"/>
                  </a:cubicBezTo>
                  <a:cubicBezTo>
                    <a:pt x="57" y="8"/>
                    <a:pt x="44" y="15"/>
                    <a:pt x="31" y="19"/>
                  </a:cubicBezTo>
                  <a:cubicBezTo>
                    <a:pt x="31" y="19"/>
                    <a:pt x="31" y="19"/>
                    <a:pt x="30" y="19"/>
                  </a:cubicBezTo>
                  <a:cubicBezTo>
                    <a:pt x="30" y="18"/>
                    <a:pt x="29" y="18"/>
                    <a:pt x="29" y="18"/>
                  </a:cubicBezTo>
                  <a:cubicBezTo>
                    <a:pt x="24" y="9"/>
                    <a:pt x="8" y="13"/>
                    <a:pt x="8" y="23"/>
                  </a:cubicBezTo>
                  <a:cubicBezTo>
                    <a:pt x="0" y="29"/>
                    <a:pt x="2" y="44"/>
                    <a:pt x="14" y="44"/>
                  </a:cubicBezTo>
                  <a:cubicBezTo>
                    <a:pt x="19" y="44"/>
                    <a:pt x="24" y="44"/>
                    <a:pt x="28" y="43"/>
                  </a:cubicBezTo>
                  <a:cubicBezTo>
                    <a:pt x="44" y="47"/>
                    <a:pt x="65" y="45"/>
                    <a:pt x="76" y="47"/>
                  </a:cubicBezTo>
                  <a:cubicBezTo>
                    <a:pt x="83" y="48"/>
                    <a:pt x="93" y="42"/>
                    <a:pt x="90" y="33"/>
                  </a:cubicBezTo>
                  <a:close/>
                </a:path>
              </a:pathLst>
            </a:custGeom>
            <a:solidFill>
              <a:srgbClr val="FFC000"/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01" name="Freeform 11">
              <a:extLst>
                <a:ext uri="{FF2B5EF4-FFF2-40B4-BE49-F238E27FC236}">
                  <a16:creationId xmlns="" xmlns:a16="http://schemas.microsoft.com/office/drawing/2014/main" id="{A4B426C5-DE0B-43F9-AD47-C3F58716B471}"/>
                </a:ext>
              </a:extLst>
            </p:cNvPr>
            <p:cNvSpPr/>
            <p:nvPr/>
          </p:nvSpPr>
          <p:spPr bwMode="auto">
            <a:xfrm>
              <a:off x="7234238" y="3190876"/>
              <a:ext cx="368300" cy="247650"/>
            </a:xfrm>
            <a:custGeom>
              <a:avLst/>
              <a:gdLst>
                <a:gd name="T0" fmla="*/ 97 w 98"/>
                <a:gd name="T1" fmla="*/ 50 h 66"/>
                <a:gd name="T2" fmla="*/ 80 w 98"/>
                <a:gd name="T3" fmla="*/ 27 h 66"/>
                <a:gd name="T4" fmla="*/ 68 w 98"/>
                <a:gd name="T5" fmla="*/ 28 h 66"/>
                <a:gd name="T6" fmla="*/ 45 w 98"/>
                <a:gd name="T7" fmla="*/ 3 h 66"/>
                <a:gd name="T8" fmla="*/ 32 w 98"/>
                <a:gd name="T9" fmla="*/ 4 h 66"/>
                <a:gd name="T10" fmla="*/ 15 w 98"/>
                <a:gd name="T11" fmla="*/ 6 h 66"/>
                <a:gd name="T12" fmla="*/ 15 w 98"/>
                <a:gd name="T13" fmla="*/ 29 h 66"/>
                <a:gd name="T14" fmla="*/ 28 w 98"/>
                <a:gd name="T15" fmla="*/ 28 h 66"/>
                <a:gd name="T16" fmla="*/ 30 w 98"/>
                <a:gd name="T17" fmla="*/ 28 h 66"/>
                <a:gd name="T18" fmla="*/ 29 w 98"/>
                <a:gd name="T19" fmla="*/ 36 h 66"/>
                <a:gd name="T20" fmla="*/ 42 w 98"/>
                <a:gd name="T21" fmla="*/ 57 h 66"/>
                <a:gd name="T22" fmla="*/ 64 w 98"/>
                <a:gd name="T23" fmla="*/ 55 h 66"/>
                <a:gd name="T24" fmla="*/ 65 w 98"/>
                <a:gd name="T25" fmla="*/ 55 h 66"/>
                <a:gd name="T26" fmla="*/ 83 w 98"/>
                <a:gd name="T27" fmla="*/ 64 h 66"/>
                <a:gd name="T28" fmla="*/ 97 w 98"/>
                <a:gd name="T29" fmla="*/ 50 h 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98" h="66">
                  <a:moveTo>
                    <a:pt x="97" y="50"/>
                  </a:moveTo>
                  <a:cubicBezTo>
                    <a:pt x="95" y="39"/>
                    <a:pt x="91" y="29"/>
                    <a:pt x="80" y="27"/>
                  </a:cubicBezTo>
                  <a:cubicBezTo>
                    <a:pt x="76" y="26"/>
                    <a:pt x="72" y="26"/>
                    <a:pt x="68" y="28"/>
                  </a:cubicBezTo>
                  <a:cubicBezTo>
                    <a:pt x="61" y="19"/>
                    <a:pt x="54" y="9"/>
                    <a:pt x="45" y="3"/>
                  </a:cubicBezTo>
                  <a:cubicBezTo>
                    <a:pt x="40" y="0"/>
                    <a:pt x="35" y="1"/>
                    <a:pt x="32" y="4"/>
                  </a:cubicBezTo>
                  <a:cubicBezTo>
                    <a:pt x="26" y="4"/>
                    <a:pt x="20" y="5"/>
                    <a:pt x="15" y="6"/>
                  </a:cubicBezTo>
                  <a:cubicBezTo>
                    <a:pt x="0" y="6"/>
                    <a:pt x="0" y="29"/>
                    <a:pt x="15" y="29"/>
                  </a:cubicBezTo>
                  <a:cubicBezTo>
                    <a:pt x="19" y="28"/>
                    <a:pt x="24" y="28"/>
                    <a:pt x="28" y="28"/>
                  </a:cubicBezTo>
                  <a:cubicBezTo>
                    <a:pt x="29" y="28"/>
                    <a:pt x="30" y="28"/>
                    <a:pt x="30" y="28"/>
                  </a:cubicBezTo>
                  <a:cubicBezTo>
                    <a:pt x="30" y="31"/>
                    <a:pt x="29" y="33"/>
                    <a:pt x="29" y="36"/>
                  </a:cubicBezTo>
                  <a:cubicBezTo>
                    <a:pt x="28" y="45"/>
                    <a:pt x="34" y="54"/>
                    <a:pt x="42" y="57"/>
                  </a:cubicBezTo>
                  <a:cubicBezTo>
                    <a:pt x="50" y="60"/>
                    <a:pt x="57" y="58"/>
                    <a:pt x="64" y="55"/>
                  </a:cubicBezTo>
                  <a:cubicBezTo>
                    <a:pt x="64" y="55"/>
                    <a:pt x="64" y="55"/>
                    <a:pt x="65" y="55"/>
                  </a:cubicBezTo>
                  <a:cubicBezTo>
                    <a:pt x="70" y="59"/>
                    <a:pt x="75" y="62"/>
                    <a:pt x="83" y="64"/>
                  </a:cubicBezTo>
                  <a:cubicBezTo>
                    <a:pt x="92" y="66"/>
                    <a:pt x="98" y="58"/>
                    <a:pt x="97" y="50"/>
                  </a:cubicBezTo>
                  <a:close/>
                </a:path>
              </a:pathLst>
            </a:custGeom>
            <a:solidFill>
              <a:srgbClr val="FFC000"/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02" name="Freeform 12">
              <a:extLst>
                <a:ext uri="{FF2B5EF4-FFF2-40B4-BE49-F238E27FC236}">
                  <a16:creationId xmlns="" xmlns:a16="http://schemas.microsoft.com/office/drawing/2014/main" id="{2257FCC4-602F-428F-989F-0A6FF3E19E4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00576" y="3221038"/>
              <a:ext cx="349250" cy="209550"/>
            </a:xfrm>
            <a:custGeom>
              <a:avLst/>
              <a:gdLst>
                <a:gd name="T0" fmla="*/ 87 w 93"/>
                <a:gd name="T1" fmla="*/ 6 h 56"/>
                <a:gd name="T2" fmla="*/ 67 w 93"/>
                <a:gd name="T3" fmla="*/ 2 h 56"/>
                <a:gd name="T4" fmla="*/ 51 w 93"/>
                <a:gd name="T5" fmla="*/ 8 h 56"/>
                <a:gd name="T6" fmla="*/ 46 w 93"/>
                <a:gd name="T7" fmla="*/ 5 h 56"/>
                <a:gd name="T8" fmla="*/ 34 w 93"/>
                <a:gd name="T9" fmla="*/ 5 h 56"/>
                <a:gd name="T10" fmla="*/ 24 w 93"/>
                <a:gd name="T11" fmla="*/ 4 h 56"/>
                <a:gd name="T12" fmla="*/ 2 w 93"/>
                <a:gd name="T13" fmla="*/ 41 h 56"/>
                <a:gd name="T14" fmla="*/ 25 w 93"/>
                <a:gd name="T15" fmla="*/ 41 h 56"/>
                <a:gd name="T16" fmla="*/ 25 w 93"/>
                <a:gd name="T17" fmla="*/ 39 h 56"/>
                <a:gd name="T18" fmla="*/ 42 w 93"/>
                <a:gd name="T19" fmla="*/ 47 h 56"/>
                <a:gd name="T20" fmla="*/ 50 w 93"/>
                <a:gd name="T21" fmla="*/ 33 h 56"/>
                <a:gd name="T22" fmla="*/ 52 w 93"/>
                <a:gd name="T23" fmla="*/ 33 h 56"/>
                <a:gd name="T24" fmla="*/ 85 w 93"/>
                <a:gd name="T25" fmla="*/ 27 h 56"/>
                <a:gd name="T26" fmla="*/ 87 w 93"/>
                <a:gd name="T27" fmla="*/ 6 h 56"/>
                <a:gd name="T28" fmla="*/ 25 w 93"/>
                <a:gd name="T29" fmla="*/ 36 h 56"/>
                <a:gd name="T30" fmla="*/ 25 w 93"/>
                <a:gd name="T31" fmla="*/ 30 h 56"/>
                <a:gd name="T32" fmla="*/ 25 w 93"/>
                <a:gd name="T33" fmla="*/ 28 h 56"/>
                <a:gd name="T34" fmla="*/ 25 w 93"/>
                <a:gd name="T35" fmla="*/ 27 h 56"/>
                <a:gd name="T36" fmla="*/ 27 w 93"/>
                <a:gd name="T37" fmla="*/ 27 h 56"/>
                <a:gd name="T38" fmla="*/ 30 w 93"/>
                <a:gd name="T39" fmla="*/ 27 h 56"/>
                <a:gd name="T40" fmla="*/ 30 w 93"/>
                <a:gd name="T41" fmla="*/ 27 h 56"/>
                <a:gd name="T42" fmla="*/ 25 w 93"/>
                <a:gd name="T43" fmla="*/ 36 h 5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93" h="56">
                  <a:moveTo>
                    <a:pt x="87" y="6"/>
                  </a:moveTo>
                  <a:cubicBezTo>
                    <a:pt x="81" y="0"/>
                    <a:pt x="74" y="1"/>
                    <a:pt x="67" y="2"/>
                  </a:cubicBezTo>
                  <a:cubicBezTo>
                    <a:pt x="62" y="3"/>
                    <a:pt x="56" y="5"/>
                    <a:pt x="51" y="8"/>
                  </a:cubicBezTo>
                  <a:cubicBezTo>
                    <a:pt x="49" y="7"/>
                    <a:pt x="47" y="6"/>
                    <a:pt x="46" y="5"/>
                  </a:cubicBezTo>
                  <a:cubicBezTo>
                    <a:pt x="41" y="2"/>
                    <a:pt x="37" y="3"/>
                    <a:pt x="34" y="5"/>
                  </a:cubicBezTo>
                  <a:cubicBezTo>
                    <a:pt x="31" y="4"/>
                    <a:pt x="28" y="4"/>
                    <a:pt x="24" y="4"/>
                  </a:cubicBezTo>
                  <a:cubicBezTo>
                    <a:pt x="4" y="6"/>
                    <a:pt x="0" y="24"/>
                    <a:pt x="2" y="41"/>
                  </a:cubicBezTo>
                  <a:cubicBezTo>
                    <a:pt x="4" y="55"/>
                    <a:pt x="27" y="56"/>
                    <a:pt x="25" y="41"/>
                  </a:cubicBezTo>
                  <a:cubicBezTo>
                    <a:pt x="25" y="40"/>
                    <a:pt x="25" y="40"/>
                    <a:pt x="25" y="39"/>
                  </a:cubicBezTo>
                  <a:cubicBezTo>
                    <a:pt x="27" y="47"/>
                    <a:pt x="34" y="52"/>
                    <a:pt x="42" y="47"/>
                  </a:cubicBezTo>
                  <a:cubicBezTo>
                    <a:pt x="47" y="43"/>
                    <a:pt x="49" y="39"/>
                    <a:pt x="50" y="33"/>
                  </a:cubicBezTo>
                  <a:cubicBezTo>
                    <a:pt x="50" y="33"/>
                    <a:pt x="51" y="33"/>
                    <a:pt x="52" y="33"/>
                  </a:cubicBezTo>
                  <a:cubicBezTo>
                    <a:pt x="63" y="36"/>
                    <a:pt x="76" y="36"/>
                    <a:pt x="85" y="27"/>
                  </a:cubicBezTo>
                  <a:cubicBezTo>
                    <a:pt x="90" y="21"/>
                    <a:pt x="93" y="12"/>
                    <a:pt x="87" y="6"/>
                  </a:cubicBezTo>
                  <a:close/>
                  <a:moveTo>
                    <a:pt x="25" y="36"/>
                  </a:moveTo>
                  <a:cubicBezTo>
                    <a:pt x="25" y="34"/>
                    <a:pt x="25" y="32"/>
                    <a:pt x="25" y="30"/>
                  </a:cubicBezTo>
                  <a:cubicBezTo>
                    <a:pt x="25" y="29"/>
                    <a:pt x="25" y="28"/>
                    <a:pt x="25" y="28"/>
                  </a:cubicBezTo>
                  <a:cubicBezTo>
                    <a:pt x="25" y="27"/>
                    <a:pt x="25" y="27"/>
                    <a:pt x="25" y="27"/>
                  </a:cubicBezTo>
                  <a:cubicBezTo>
                    <a:pt x="26" y="27"/>
                    <a:pt x="26" y="27"/>
                    <a:pt x="27" y="27"/>
                  </a:cubicBezTo>
                  <a:cubicBezTo>
                    <a:pt x="27" y="29"/>
                    <a:pt x="27" y="29"/>
                    <a:pt x="30" y="27"/>
                  </a:cubicBezTo>
                  <a:cubicBezTo>
                    <a:pt x="30" y="27"/>
                    <a:pt x="30" y="27"/>
                    <a:pt x="30" y="27"/>
                  </a:cubicBezTo>
                  <a:cubicBezTo>
                    <a:pt x="26" y="30"/>
                    <a:pt x="25" y="33"/>
                    <a:pt x="25" y="36"/>
                  </a:cubicBezTo>
                  <a:close/>
                </a:path>
              </a:pathLst>
            </a:custGeom>
            <a:solidFill>
              <a:srgbClr val="FFC000"/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03" name="Freeform 13">
              <a:extLst>
                <a:ext uri="{FF2B5EF4-FFF2-40B4-BE49-F238E27FC236}">
                  <a16:creationId xmlns="" xmlns:a16="http://schemas.microsoft.com/office/drawing/2014/main" id="{B6528C68-3C3E-49C0-915F-7BB689F25B82}"/>
                </a:ext>
              </a:extLst>
            </p:cNvPr>
            <p:cNvSpPr/>
            <p:nvPr/>
          </p:nvSpPr>
          <p:spPr bwMode="auto">
            <a:xfrm>
              <a:off x="4441826" y="2228851"/>
              <a:ext cx="381000" cy="195263"/>
            </a:xfrm>
            <a:custGeom>
              <a:avLst/>
              <a:gdLst>
                <a:gd name="T0" fmla="*/ 77 w 101"/>
                <a:gd name="T1" fmla="*/ 14 h 52"/>
                <a:gd name="T2" fmla="*/ 31 w 101"/>
                <a:gd name="T3" fmla="*/ 0 h 52"/>
                <a:gd name="T4" fmla="*/ 20 w 101"/>
                <a:gd name="T5" fmla="*/ 14 h 52"/>
                <a:gd name="T6" fmla="*/ 15 w 101"/>
                <a:gd name="T7" fmla="*/ 14 h 52"/>
                <a:gd name="T8" fmla="*/ 15 w 101"/>
                <a:gd name="T9" fmla="*/ 37 h 52"/>
                <a:gd name="T10" fmla="*/ 67 w 101"/>
                <a:gd name="T11" fmla="*/ 48 h 52"/>
                <a:gd name="T12" fmla="*/ 98 w 101"/>
                <a:gd name="T13" fmla="*/ 38 h 52"/>
                <a:gd name="T14" fmla="*/ 77 w 101"/>
                <a:gd name="T15" fmla="*/ 14 h 5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101" h="52">
                  <a:moveTo>
                    <a:pt x="77" y="14"/>
                  </a:moveTo>
                  <a:cubicBezTo>
                    <a:pt x="62" y="7"/>
                    <a:pt x="48" y="0"/>
                    <a:pt x="31" y="0"/>
                  </a:cubicBezTo>
                  <a:cubicBezTo>
                    <a:pt x="23" y="0"/>
                    <a:pt x="19" y="7"/>
                    <a:pt x="20" y="14"/>
                  </a:cubicBezTo>
                  <a:cubicBezTo>
                    <a:pt x="18" y="14"/>
                    <a:pt x="17" y="14"/>
                    <a:pt x="15" y="14"/>
                  </a:cubicBezTo>
                  <a:cubicBezTo>
                    <a:pt x="0" y="13"/>
                    <a:pt x="0" y="36"/>
                    <a:pt x="15" y="37"/>
                  </a:cubicBezTo>
                  <a:cubicBezTo>
                    <a:pt x="34" y="37"/>
                    <a:pt x="50" y="40"/>
                    <a:pt x="67" y="48"/>
                  </a:cubicBezTo>
                  <a:cubicBezTo>
                    <a:pt x="77" y="52"/>
                    <a:pt x="94" y="51"/>
                    <a:pt x="98" y="38"/>
                  </a:cubicBezTo>
                  <a:cubicBezTo>
                    <a:pt x="101" y="26"/>
                    <a:pt x="86" y="18"/>
                    <a:pt x="77" y="14"/>
                  </a:cubicBezTo>
                  <a:close/>
                </a:path>
              </a:pathLst>
            </a:custGeom>
            <a:solidFill>
              <a:srgbClr val="FFC000"/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04" name="Freeform 14">
              <a:extLst>
                <a:ext uri="{FF2B5EF4-FFF2-40B4-BE49-F238E27FC236}">
                  <a16:creationId xmlns="" xmlns:a16="http://schemas.microsoft.com/office/drawing/2014/main" id="{5B342AE4-E0E2-4B38-B583-61542F6AD0AE}"/>
                </a:ext>
              </a:extLst>
            </p:cNvPr>
            <p:cNvSpPr/>
            <p:nvPr/>
          </p:nvSpPr>
          <p:spPr bwMode="auto">
            <a:xfrm>
              <a:off x="5619751" y="3903663"/>
              <a:ext cx="971550" cy="142875"/>
            </a:xfrm>
            <a:custGeom>
              <a:avLst/>
              <a:gdLst>
                <a:gd name="T0" fmla="*/ 243 w 258"/>
                <a:gd name="T1" fmla="*/ 1 h 38"/>
                <a:gd name="T2" fmla="*/ 129 w 258"/>
                <a:gd name="T3" fmla="*/ 1 h 38"/>
                <a:gd name="T4" fmla="*/ 15 w 258"/>
                <a:gd name="T5" fmla="*/ 9 h 38"/>
                <a:gd name="T6" fmla="*/ 15 w 258"/>
                <a:gd name="T7" fmla="*/ 32 h 38"/>
                <a:gd name="T8" fmla="*/ 93 w 258"/>
                <a:gd name="T9" fmla="*/ 26 h 38"/>
                <a:gd name="T10" fmla="*/ 107 w 258"/>
                <a:gd name="T11" fmla="*/ 35 h 38"/>
                <a:gd name="T12" fmla="*/ 169 w 258"/>
                <a:gd name="T13" fmla="*/ 32 h 38"/>
                <a:gd name="T14" fmla="*/ 204 w 258"/>
                <a:gd name="T15" fmla="*/ 32 h 38"/>
                <a:gd name="T16" fmla="*/ 243 w 258"/>
                <a:gd name="T17" fmla="*/ 24 h 38"/>
                <a:gd name="T18" fmla="*/ 243 w 258"/>
                <a:gd name="T19" fmla="*/ 1 h 3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</a:cxnLst>
              <a:rect l="0" t="0" r="r" b="b"/>
              <a:pathLst>
                <a:path w="258" h="38">
                  <a:moveTo>
                    <a:pt x="243" y="1"/>
                  </a:moveTo>
                  <a:cubicBezTo>
                    <a:pt x="205" y="1"/>
                    <a:pt x="167" y="0"/>
                    <a:pt x="129" y="1"/>
                  </a:cubicBezTo>
                  <a:cubicBezTo>
                    <a:pt x="90" y="2"/>
                    <a:pt x="53" y="6"/>
                    <a:pt x="15" y="9"/>
                  </a:cubicBezTo>
                  <a:cubicBezTo>
                    <a:pt x="0" y="10"/>
                    <a:pt x="0" y="34"/>
                    <a:pt x="15" y="32"/>
                  </a:cubicBezTo>
                  <a:cubicBezTo>
                    <a:pt x="41" y="30"/>
                    <a:pt x="67" y="28"/>
                    <a:pt x="93" y="26"/>
                  </a:cubicBezTo>
                  <a:cubicBezTo>
                    <a:pt x="94" y="32"/>
                    <a:pt x="99" y="38"/>
                    <a:pt x="107" y="35"/>
                  </a:cubicBezTo>
                  <a:cubicBezTo>
                    <a:pt x="126" y="27"/>
                    <a:pt x="149" y="32"/>
                    <a:pt x="169" y="32"/>
                  </a:cubicBezTo>
                  <a:cubicBezTo>
                    <a:pt x="181" y="32"/>
                    <a:pt x="192" y="33"/>
                    <a:pt x="204" y="32"/>
                  </a:cubicBezTo>
                  <a:cubicBezTo>
                    <a:pt x="217" y="30"/>
                    <a:pt x="230" y="25"/>
                    <a:pt x="243" y="24"/>
                  </a:cubicBezTo>
                  <a:cubicBezTo>
                    <a:pt x="258" y="22"/>
                    <a:pt x="258" y="1"/>
                    <a:pt x="243" y="1"/>
                  </a:cubicBezTo>
                  <a:close/>
                </a:path>
              </a:pathLst>
            </a:custGeom>
            <a:solidFill>
              <a:srgbClr val="3C342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05" name="Freeform 15">
              <a:extLst>
                <a:ext uri="{FF2B5EF4-FFF2-40B4-BE49-F238E27FC236}">
                  <a16:creationId xmlns="" xmlns:a16="http://schemas.microsoft.com/office/drawing/2014/main" id="{46035631-53A1-4AFE-B6A2-D015DFFCA331}"/>
                </a:ext>
              </a:extLst>
            </p:cNvPr>
            <p:cNvSpPr/>
            <p:nvPr/>
          </p:nvSpPr>
          <p:spPr bwMode="auto">
            <a:xfrm>
              <a:off x="5605463" y="4081463"/>
              <a:ext cx="974725" cy="153988"/>
            </a:xfrm>
            <a:custGeom>
              <a:avLst/>
              <a:gdLst>
                <a:gd name="T0" fmla="*/ 248 w 259"/>
                <a:gd name="T1" fmla="*/ 5 h 41"/>
                <a:gd name="T2" fmla="*/ 186 w 259"/>
                <a:gd name="T3" fmla="*/ 2 h 41"/>
                <a:gd name="T4" fmla="*/ 117 w 259"/>
                <a:gd name="T5" fmla="*/ 3 h 41"/>
                <a:gd name="T6" fmla="*/ 60 w 259"/>
                <a:gd name="T7" fmla="*/ 1 h 41"/>
                <a:gd name="T8" fmla="*/ 12 w 259"/>
                <a:gd name="T9" fmla="*/ 11 h 41"/>
                <a:gd name="T10" fmla="*/ 24 w 259"/>
                <a:gd name="T11" fmla="*/ 31 h 41"/>
                <a:gd name="T12" fmla="*/ 64 w 259"/>
                <a:gd name="T13" fmla="*/ 25 h 41"/>
                <a:gd name="T14" fmla="*/ 100 w 259"/>
                <a:gd name="T15" fmla="*/ 26 h 41"/>
                <a:gd name="T16" fmla="*/ 110 w 259"/>
                <a:gd name="T17" fmla="*/ 40 h 41"/>
                <a:gd name="T18" fmla="*/ 191 w 259"/>
                <a:gd name="T19" fmla="*/ 40 h 41"/>
                <a:gd name="T20" fmla="*/ 250 w 259"/>
                <a:gd name="T21" fmla="*/ 26 h 41"/>
                <a:gd name="T22" fmla="*/ 248 w 259"/>
                <a:gd name="T23" fmla="*/ 5 h 4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259" h="41">
                  <a:moveTo>
                    <a:pt x="248" y="5"/>
                  </a:moveTo>
                  <a:cubicBezTo>
                    <a:pt x="227" y="1"/>
                    <a:pt x="206" y="2"/>
                    <a:pt x="186" y="2"/>
                  </a:cubicBezTo>
                  <a:cubicBezTo>
                    <a:pt x="163" y="3"/>
                    <a:pt x="140" y="3"/>
                    <a:pt x="117" y="3"/>
                  </a:cubicBezTo>
                  <a:cubicBezTo>
                    <a:pt x="98" y="3"/>
                    <a:pt x="79" y="2"/>
                    <a:pt x="60" y="1"/>
                  </a:cubicBezTo>
                  <a:cubicBezTo>
                    <a:pt x="44" y="0"/>
                    <a:pt x="26" y="1"/>
                    <a:pt x="12" y="11"/>
                  </a:cubicBezTo>
                  <a:cubicBezTo>
                    <a:pt x="0" y="19"/>
                    <a:pt x="12" y="39"/>
                    <a:pt x="24" y="31"/>
                  </a:cubicBezTo>
                  <a:cubicBezTo>
                    <a:pt x="35" y="22"/>
                    <a:pt x="50" y="24"/>
                    <a:pt x="64" y="25"/>
                  </a:cubicBezTo>
                  <a:cubicBezTo>
                    <a:pt x="76" y="25"/>
                    <a:pt x="88" y="26"/>
                    <a:pt x="100" y="26"/>
                  </a:cubicBezTo>
                  <a:cubicBezTo>
                    <a:pt x="98" y="32"/>
                    <a:pt x="102" y="40"/>
                    <a:pt x="110" y="40"/>
                  </a:cubicBezTo>
                  <a:cubicBezTo>
                    <a:pt x="137" y="40"/>
                    <a:pt x="164" y="41"/>
                    <a:pt x="191" y="40"/>
                  </a:cubicBezTo>
                  <a:cubicBezTo>
                    <a:pt x="210" y="40"/>
                    <a:pt x="235" y="38"/>
                    <a:pt x="250" y="26"/>
                  </a:cubicBezTo>
                  <a:cubicBezTo>
                    <a:pt x="257" y="21"/>
                    <a:pt x="259" y="7"/>
                    <a:pt x="248" y="5"/>
                  </a:cubicBezTo>
                  <a:close/>
                </a:path>
              </a:pathLst>
            </a:custGeom>
            <a:solidFill>
              <a:srgbClr val="3C342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06" name="Freeform 16">
              <a:extLst>
                <a:ext uri="{FF2B5EF4-FFF2-40B4-BE49-F238E27FC236}">
                  <a16:creationId xmlns="" xmlns:a16="http://schemas.microsoft.com/office/drawing/2014/main" id="{796F8C6B-2A9D-4033-90F2-EE1C5DDC45C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5619751" y="4230688"/>
              <a:ext cx="925513" cy="403225"/>
            </a:xfrm>
            <a:custGeom>
              <a:avLst/>
              <a:gdLst>
                <a:gd name="T0" fmla="*/ 239 w 246"/>
                <a:gd name="T1" fmla="*/ 18 h 107"/>
                <a:gd name="T2" fmla="*/ 159 w 246"/>
                <a:gd name="T3" fmla="*/ 9 h 107"/>
                <a:gd name="T4" fmla="*/ 15 w 246"/>
                <a:gd name="T5" fmla="*/ 23 h 107"/>
                <a:gd name="T6" fmla="*/ 21 w 246"/>
                <a:gd name="T7" fmla="*/ 45 h 107"/>
                <a:gd name="T8" fmla="*/ 45 w 246"/>
                <a:gd name="T9" fmla="*/ 40 h 107"/>
                <a:gd name="T10" fmla="*/ 46 w 246"/>
                <a:gd name="T11" fmla="*/ 54 h 107"/>
                <a:gd name="T12" fmla="*/ 64 w 246"/>
                <a:gd name="T13" fmla="*/ 63 h 107"/>
                <a:gd name="T14" fmla="*/ 61 w 246"/>
                <a:gd name="T15" fmla="*/ 73 h 107"/>
                <a:gd name="T16" fmla="*/ 63 w 246"/>
                <a:gd name="T17" fmla="*/ 78 h 107"/>
                <a:gd name="T18" fmla="*/ 63 w 246"/>
                <a:gd name="T19" fmla="*/ 95 h 107"/>
                <a:gd name="T20" fmla="*/ 80 w 246"/>
                <a:gd name="T21" fmla="*/ 102 h 107"/>
                <a:gd name="T22" fmla="*/ 84 w 246"/>
                <a:gd name="T23" fmla="*/ 100 h 107"/>
                <a:gd name="T24" fmla="*/ 112 w 246"/>
                <a:gd name="T25" fmla="*/ 106 h 107"/>
                <a:gd name="T26" fmla="*/ 150 w 246"/>
                <a:gd name="T27" fmla="*/ 106 h 107"/>
                <a:gd name="T28" fmla="*/ 189 w 246"/>
                <a:gd name="T29" fmla="*/ 78 h 107"/>
                <a:gd name="T30" fmla="*/ 193 w 246"/>
                <a:gd name="T31" fmla="*/ 70 h 107"/>
                <a:gd name="T32" fmla="*/ 200 w 246"/>
                <a:gd name="T33" fmla="*/ 56 h 107"/>
                <a:gd name="T34" fmla="*/ 197 w 246"/>
                <a:gd name="T35" fmla="*/ 45 h 107"/>
                <a:gd name="T36" fmla="*/ 234 w 246"/>
                <a:gd name="T37" fmla="*/ 37 h 107"/>
                <a:gd name="T38" fmla="*/ 239 w 246"/>
                <a:gd name="T39" fmla="*/ 18 h 107"/>
                <a:gd name="T40" fmla="*/ 97 w 246"/>
                <a:gd name="T41" fmla="*/ 62 h 107"/>
                <a:gd name="T42" fmla="*/ 104 w 246"/>
                <a:gd name="T43" fmla="*/ 62 h 107"/>
                <a:gd name="T44" fmla="*/ 166 w 246"/>
                <a:gd name="T45" fmla="*/ 62 h 107"/>
                <a:gd name="T46" fmla="*/ 97 w 246"/>
                <a:gd name="T47" fmla="*/ 62 h 10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246" h="107">
                  <a:moveTo>
                    <a:pt x="239" y="18"/>
                  </a:moveTo>
                  <a:cubicBezTo>
                    <a:pt x="221" y="0"/>
                    <a:pt x="182" y="9"/>
                    <a:pt x="159" y="9"/>
                  </a:cubicBezTo>
                  <a:cubicBezTo>
                    <a:pt x="110" y="9"/>
                    <a:pt x="62" y="10"/>
                    <a:pt x="15" y="23"/>
                  </a:cubicBezTo>
                  <a:cubicBezTo>
                    <a:pt x="0" y="27"/>
                    <a:pt x="6" y="49"/>
                    <a:pt x="21" y="45"/>
                  </a:cubicBezTo>
                  <a:cubicBezTo>
                    <a:pt x="29" y="43"/>
                    <a:pt x="37" y="41"/>
                    <a:pt x="45" y="40"/>
                  </a:cubicBezTo>
                  <a:cubicBezTo>
                    <a:pt x="42" y="44"/>
                    <a:pt x="43" y="51"/>
                    <a:pt x="46" y="54"/>
                  </a:cubicBezTo>
                  <a:cubicBezTo>
                    <a:pt x="51" y="59"/>
                    <a:pt x="57" y="62"/>
                    <a:pt x="64" y="63"/>
                  </a:cubicBezTo>
                  <a:cubicBezTo>
                    <a:pt x="62" y="65"/>
                    <a:pt x="60" y="69"/>
                    <a:pt x="61" y="73"/>
                  </a:cubicBezTo>
                  <a:cubicBezTo>
                    <a:pt x="62" y="75"/>
                    <a:pt x="62" y="76"/>
                    <a:pt x="63" y="78"/>
                  </a:cubicBezTo>
                  <a:cubicBezTo>
                    <a:pt x="61" y="83"/>
                    <a:pt x="61" y="88"/>
                    <a:pt x="63" y="95"/>
                  </a:cubicBezTo>
                  <a:cubicBezTo>
                    <a:pt x="66" y="102"/>
                    <a:pt x="73" y="105"/>
                    <a:pt x="80" y="102"/>
                  </a:cubicBezTo>
                  <a:cubicBezTo>
                    <a:pt x="82" y="101"/>
                    <a:pt x="83" y="101"/>
                    <a:pt x="84" y="100"/>
                  </a:cubicBezTo>
                  <a:cubicBezTo>
                    <a:pt x="92" y="104"/>
                    <a:pt x="102" y="105"/>
                    <a:pt x="112" y="106"/>
                  </a:cubicBezTo>
                  <a:cubicBezTo>
                    <a:pt x="124" y="107"/>
                    <a:pt x="138" y="107"/>
                    <a:pt x="150" y="106"/>
                  </a:cubicBezTo>
                  <a:cubicBezTo>
                    <a:pt x="169" y="104"/>
                    <a:pt x="178" y="91"/>
                    <a:pt x="189" y="78"/>
                  </a:cubicBezTo>
                  <a:cubicBezTo>
                    <a:pt x="192" y="76"/>
                    <a:pt x="193" y="73"/>
                    <a:pt x="193" y="70"/>
                  </a:cubicBezTo>
                  <a:cubicBezTo>
                    <a:pt x="196" y="66"/>
                    <a:pt x="199" y="62"/>
                    <a:pt x="200" y="56"/>
                  </a:cubicBezTo>
                  <a:cubicBezTo>
                    <a:pt x="201" y="52"/>
                    <a:pt x="200" y="47"/>
                    <a:pt x="197" y="45"/>
                  </a:cubicBezTo>
                  <a:cubicBezTo>
                    <a:pt x="210" y="43"/>
                    <a:pt x="223" y="41"/>
                    <a:pt x="234" y="37"/>
                  </a:cubicBezTo>
                  <a:cubicBezTo>
                    <a:pt x="242" y="34"/>
                    <a:pt x="246" y="24"/>
                    <a:pt x="239" y="18"/>
                  </a:cubicBezTo>
                  <a:close/>
                  <a:moveTo>
                    <a:pt x="97" y="62"/>
                  </a:moveTo>
                  <a:cubicBezTo>
                    <a:pt x="100" y="62"/>
                    <a:pt x="102" y="62"/>
                    <a:pt x="104" y="62"/>
                  </a:cubicBezTo>
                  <a:cubicBezTo>
                    <a:pt x="124" y="62"/>
                    <a:pt x="145" y="60"/>
                    <a:pt x="166" y="62"/>
                  </a:cubicBezTo>
                  <a:cubicBezTo>
                    <a:pt x="143" y="65"/>
                    <a:pt x="120" y="63"/>
                    <a:pt x="97" y="62"/>
                  </a:cubicBezTo>
                  <a:close/>
                </a:path>
              </a:pathLst>
            </a:custGeom>
            <a:solidFill>
              <a:srgbClr val="3C342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07" name="Freeform 17">
              <a:extLst>
                <a:ext uri="{FF2B5EF4-FFF2-40B4-BE49-F238E27FC236}">
                  <a16:creationId xmlns="" xmlns:a16="http://schemas.microsoft.com/office/drawing/2014/main" id="{848209AA-1776-40D3-AD06-46CF81312757}"/>
                </a:ext>
              </a:extLst>
            </p:cNvPr>
            <p:cNvSpPr/>
            <p:nvPr/>
          </p:nvSpPr>
          <p:spPr bwMode="auto">
            <a:xfrm>
              <a:off x="7475538" y="3452813"/>
              <a:ext cx="11113" cy="7938"/>
            </a:xfrm>
            <a:custGeom>
              <a:avLst/>
              <a:gdLst>
                <a:gd name="T0" fmla="*/ 3 w 3"/>
                <a:gd name="T1" fmla="*/ 2 h 2"/>
                <a:gd name="T2" fmla="*/ 0 w 3"/>
                <a:gd name="T3" fmla="*/ 0 h 2"/>
                <a:gd name="T4" fmla="*/ 1 w 3"/>
                <a:gd name="T5" fmla="*/ 1 h 2"/>
                <a:gd name="T6" fmla="*/ 3 w 3"/>
                <a:gd name="T7" fmla="*/ 2 h 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3" h="2">
                  <a:moveTo>
                    <a:pt x="3" y="2"/>
                  </a:moveTo>
                  <a:cubicBezTo>
                    <a:pt x="2" y="1"/>
                    <a:pt x="1" y="1"/>
                    <a:pt x="0" y="0"/>
                  </a:cubicBezTo>
                  <a:cubicBezTo>
                    <a:pt x="0" y="0"/>
                    <a:pt x="1" y="1"/>
                    <a:pt x="1" y="1"/>
                  </a:cubicBezTo>
                  <a:cubicBezTo>
                    <a:pt x="2" y="1"/>
                    <a:pt x="3" y="1"/>
                    <a:pt x="3" y="2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08" name="Freeform 18">
              <a:extLst>
                <a:ext uri="{FF2B5EF4-FFF2-40B4-BE49-F238E27FC236}">
                  <a16:creationId xmlns="" xmlns:a16="http://schemas.microsoft.com/office/drawing/2014/main" id="{41656028-BDE1-442A-ABC9-66A0A874DE0B}"/>
                </a:ext>
              </a:extLst>
            </p:cNvPr>
            <p:cNvSpPr/>
            <p:nvPr/>
          </p:nvSpPr>
          <p:spPr bwMode="auto">
            <a:xfrm>
              <a:off x="7489826" y="3460751"/>
              <a:ext cx="11113" cy="3175"/>
            </a:xfrm>
            <a:custGeom>
              <a:avLst/>
              <a:gdLst>
                <a:gd name="T0" fmla="*/ 0 w 3"/>
                <a:gd name="T1" fmla="*/ 0 h 1"/>
                <a:gd name="T2" fmla="*/ 3 w 3"/>
                <a:gd name="T3" fmla="*/ 1 h 1"/>
                <a:gd name="T4" fmla="*/ 0 w 3"/>
                <a:gd name="T5" fmla="*/ 0 h 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3" h="1">
                  <a:moveTo>
                    <a:pt x="0" y="0"/>
                  </a:moveTo>
                  <a:cubicBezTo>
                    <a:pt x="1" y="0"/>
                    <a:pt x="2" y="0"/>
                    <a:pt x="3" y="1"/>
                  </a:cubicBezTo>
                  <a:cubicBezTo>
                    <a:pt x="2" y="0"/>
                    <a:pt x="1" y="0"/>
                    <a:pt x="0" y="0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09" name="Freeform 19">
              <a:extLst>
                <a:ext uri="{FF2B5EF4-FFF2-40B4-BE49-F238E27FC236}">
                  <a16:creationId xmlns="" xmlns:a16="http://schemas.microsoft.com/office/drawing/2014/main" id="{85DDCF2F-4AC0-4DFC-9A00-A957E55C9576}"/>
                </a:ext>
              </a:extLst>
            </p:cNvPr>
            <p:cNvSpPr/>
            <p:nvPr/>
          </p:nvSpPr>
          <p:spPr bwMode="auto">
            <a:xfrm>
              <a:off x="7486651" y="3460751"/>
              <a:ext cx="3175" cy="0"/>
            </a:xfrm>
            <a:custGeom>
              <a:avLst/>
              <a:gdLst>
                <a:gd name="T0" fmla="*/ 0 w 1"/>
                <a:gd name="T1" fmla="*/ 1 w 1"/>
                <a:gd name="T2" fmla="*/ 0 w 1"/>
              </a:gdLst>
              <a:ahLst/>
              <a:cxnLst>
                <a:cxn ang="0">
                  <a:pos x="T0" y="0"/>
                </a:cxn>
                <a:cxn ang="0">
                  <a:pos x="T1" y="0"/>
                </a:cxn>
                <a:cxn ang="0">
                  <a:pos x="T2" y="0"/>
                </a:cxn>
              </a:cxnLst>
              <a:rect l="0" t="0" r="r" b="b"/>
              <a:pathLst>
                <a:path w="1">
                  <a:moveTo>
                    <a:pt x="0" y="0"/>
                  </a:moveTo>
                  <a:cubicBezTo>
                    <a:pt x="0" y="0"/>
                    <a:pt x="0" y="0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10" name="Freeform 20">
              <a:extLst>
                <a:ext uri="{FF2B5EF4-FFF2-40B4-BE49-F238E27FC236}">
                  <a16:creationId xmlns="" xmlns:a16="http://schemas.microsoft.com/office/drawing/2014/main" id="{4E75387D-DAE6-4088-BD57-1E7C6DCD3DA4}"/>
                </a:ext>
              </a:extLst>
            </p:cNvPr>
            <p:cNvSpPr/>
            <p:nvPr/>
          </p:nvSpPr>
          <p:spPr bwMode="auto">
            <a:xfrm>
              <a:off x="7475538" y="3452813"/>
              <a:ext cx="0" cy="0"/>
            </a:xfrm>
            <a:custGeom>
              <a:avLst/>
              <a:gdLst/>
              <a:ahLst/>
              <a:cxnLst>
                <a:cxn ang="0">
                  <a:pos x="0" y="0"/>
                </a:cxn>
                <a:cxn ang="0">
                  <a:pos x="0" y="0"/>
                </a:cxn>
                <a:cxn ang="0">
                  <a:pos x="0" y="0"/>
                </a:cxn>
                <a:cxn ang="0">
                  <a:pos x="0" y="0"/>
                </a:cxn>
              </a:cxnLst>
              <a:rect l="0" t="0" r="r" b="b"/>
              <a:pathLst>
                <a:path>
                  <a:moveTo>
                    <a:pt x="0" y="0"/>
                  </a:move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0"/>
                    <a:pt x="0" y="0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11" name="Freeform 21">
              <a:extLst>
                <a:ext uri="{FF2B5EF4-FFF2-40B4-BE49-F238E27FC236}">
                  <a16:creationId xmlns="" xmlns:a16="http://schemas.microsoft.com/office/drawing/2014/main" id="{ABD5A0EF-58D0-4EF6-83C5-6E2A041A5D50}"/>
                </a:ext>
              </a:extLst>
            </p:cNvPr>
            <p:cNvSpPr/>
            <p:nvPr/>
          </p:nvSpPr>
          <p:spPr bwMode="auto">
            <a:xfrm>
              <a:off x="7212013" y="3141663"/>
              <a:ext cx="420688" cy="322263"/>
            </a:xfrm>
            <a:custGeom>
              <a:avLst/>
              <a:gdLst>
                <a:gd name="T0" fmla="*/ 107 w 112"/>
                <a:gd name="T1" fmla="*/ 42 h 86"/>
                <a:gd name="T2" fmla="*/ 110 w 112"/>
                <a:gd name="T3" fmla="*/ 58 h 86"/>
                <a:gd name="T4" fmla="*/ 106 w 112"/>
                <a:gd name="T5" fmla="*/ 70 h 86"/>
                <a:gd name="T6" fmla="*/ 105 w 112"/>
                <a:gd name="T7" fmla="*/ 72 h 86"/>
                <a:gd name="T8" fmla="*/ 72 w 112"/>
                <a:gd name="T9" fmla="*/ 81 h 86"/>
                <a:gd name="T10" fmla="*/ 65 w 112"/>
                <a:gd name="T11" fmla="*/ 78 h 86"/>
                <a:gd name="T12" fmla="*/ 73 w 112"/>
                <a:gd name="T13" fmla="*/ 82 h 86"/>
                <a:gd name="T14" fmla="*/ 103 w 112"/>
                <a:gd name="T15" fmla="*/ 73 h 86"/>
                <a:gd name="T16" fmla="*/ 109 w 112"/>
                <a:gd name="T17" fmla="*/ 60 h 86"/>
                <a:gd name="T18" fmla="*/ 106 w 112"/>
                <a:gd name="T19" fmla="*/ 42 h 86"/>
                <a:gd name="T20" fmla="*/ 94 w 112"/>
                <a:gd name="T21" fmla="*/ 35 h 86"/>
                <a:gd name="T22" fmla="*/ 100 w 112"/>
                <a:gd name="T23" fmla="*/ 44 h 86"/>
                <a:gd name="T24" fmla="*/ 101 w 112"/>
                <a:gd name="T25" fmla="*/ 52 h 86"/>
                <a:gd name="T26" fmla="*/ 99 w 112"/>
                <a:gd name="T27" fmla="*/ 66 h 86"/>
                <a:gd name="T28" fmla="*/ 92 w 112"/>
                <a:gd name="T29" fmla="*/ 73 h 86"/>
                <a:gd name="T30" fmla="*/ 75 w 112"/>
                <a:gd name="T31" fmla="*/ 74 h 86"/>
                <a:gd name="T32" fmla="*/ 60 w 112"/>
                <a:gd name="T33" fmla="*/ 66 h 86"/>
                <a:gd name="T34" fmla="*/ 72 w 112"/>
                <a:gd name="T35" fmla="*/ 73 h 86"/>
                <a:gd name="T36" fmla="*/ 75 w 112"/>
                <a:gd name="T37" fmla="*/ 74 h 86"/>
                <a:gd name="T38" fmla="*/ 92 w 112"/>
                <a:gd name="T39" fmla="*/ 73 h 86"/>
                <a:gd name="T40" fmla="*/ 98 w 112"/>
                <a:gd name="T41" fmla="*/ 67 h 86"/>
                <a:gd name="T42" fmla="*/ 101 w 112"/>
                <a:gd name="T43" fmla="*/ 54 h 86"/>
                <a:gd name="T44" fmla="*/ 98 w 112"/>
                <a:gd name="T45" fmla="*/ 50 h 86"/>
                <a:gd name="T46" fmla="*/ 97 w 112"/>
                <a:gd name="T47" fmla="*/ 63 h 86"/>
                <a:gd name="T48" fmla="*/ 96 w 112"/>
                <a:gd name="T49" fmla="*/ 66 h 86"/>
                <a:gd name="T50" fmla="*/ 78 w 112"/>
                <a:gd name="T51" fmla="*/ 72 h 86"/>
                <a:gd name="T52" fmla="*/ 73 w 112"/>
                <a:gd name="T53" fmla="*/ 70 h 86"/>
                <a:gd name="T54" fmla="*/ 28 w 112"/>
                <a:gd name="T55" fmla="*/ 46 h 86"/>
                <a:gd name="T56" fmla="*/ 20 w 112"/>
                <a:gd name="T57" fmla="*/ 42 h 86"/>
                <a:gd name="T58" fmla="*/ 14 w 112"/>
                <a:gd name="T59" fmla="*/ 33 h 86"/>
                <a:gd name="T60" fmla="*/ 21 w 112"/>
                <a:gd name="T61" fmla="*/ 17 h 86"/>
                <a:gd name="T62" fmla="*/ 36 w 112"/>
                <a:gd name="T63" fmla="*/ 17 h 86"/>
                <a:gd name="T64" fmla="*/ 50 w 112"/>
                <a:gd name="T65" fmla="*/ 23 h 86"/>
                <a:gd name="T66" fmla="*/ 79 w 112"/>
                <a:gd name="T67" fmla="*/ 28 h 86"/>
                <a:gd name="T68" fmla="*/ 59 w 112"/>
                <a:gd name="T69" fmla="*/ 12 h 86"/>
                <a:gd name="T70" fmla="*/ 43 w 112"/>
                <a:gd name="T71" fmla="*/ 4 h 86"/>
                <a:gd name="T72" fmla="*/ 6 w 112"/>
                <a:gd name="T73" fmla="*/ 12 h 86"/>
                <a:gd name="T74" fmla="*/ 5 w 112"/>
                <a:gd name="T75" fmla="*/ 47 h 86"/>
                <a:gd name="T76" fmla="*/ 23 w 112"/>
                <a:gd name="T77" fmla="*/ 60 h 86"/>
                <a:gd name="T78" fmla="*/ 66 w 112"/>
                <a:gd name="T79" fmla="*/ 81 h 86"/>
                <a:gd name="T80" fmla="*/ 70 w 112"/>
                <a:gd name="T81" fmla="*/ 83 h 86"/>
                <a:gd name="T82" fmla="*/ 31 w 112"/>
                <a:gd name="T83" fmla="*/ 63 h 86"/>
                <a:gd name="T84" fmla="*/ 14 w 112"/>
                <a:gd name="T85" fmla="*/ 55 h 86"/>
                <a:gd name="T86" fmla="*/ 8 w 112"/>
                <a:gd name="T87" fmla="*/ 50 h 86"/>
                <a:gd name="T88" fmla="*/ 2 w 112"/>
                <a:gd name="T89" fmla="*/ 21 h 86"/>
                <a:gd name="T90" fmla="*/ 12 w 112"/>
                <a:gd name="T91" fmla="*/ 52 h 86"/>
                <a:gd name="T92" fmla="*/ 21 w 112"/>
                <a:gd name="T93" fmla="*/ 57 h 86"/>
                <a:gd name="T94" fmla="*/ 65 w 112"/>
                <a:gd name="T95" fmla="*/ 80 h 86"/>
                <a:gd name="T96" fmla="*/ 72 w 112"/>
                <a:gd name="T97" fmla="*/ 83 h 86"/>
                <a:gd name="T98" fmla="*/ 91 w 112"/>
                <a:gd name="T99" fmla="*/ 85 h 86"/>
                <a:gd name="T100" fmla="*/ 107 w 112"/>
                <a:gd name="T101" fmla="*/ 72 h 86"/>
                <a:gd name="T102" fmla="*/ 112 w 112"/>
                <a:gd name="T103" fmla="*/ 58 h 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</a:cxnLst>
              <a:rect l="0" t="0" r="r" b="b"/>
              <a:pathLst>
                <a:path w="112" h="86">
                  <a:moveTo>
                    <a:pt x="111" y="53"/>
                  </a:moveTo>
                  <a:cubicBezTo>
                    <a:pt x="111" y="51"/>
                    <a:pt x="111" y="50"/>
                    <a:pt x="110" y="49"/>
                  </a:cubicBezTo>
                  <a:cubicBezTo>
                    <a:pt x="110" y="46"/>
                    <a:pt x="108" y="44"/>
                    <a:pt x="107" y="42"/>
                  </a:cubicBezTo>
                  <a:cubicBezTo>
                    <a:pt x="108" y="44"/>
                    <a:pt x="109" y="47"/>
                    <a:pt x="109" y="50"/>
                  </a:cubicBezTo>
                  <a:cubicBezTo>
                    <a:pt x="110" y="51"/>
                    <a:pt x="110" y="53"/>
                    <a:pt x="110" y="54"/>
                  </a:cubicBezTo>
                  <a:cubicBezTo>
                    <a:pt x="110" y="55"/>
                    <a:pt x="110" y="57"/>
                    <a:pt x="110" y="58"/>
                  </a:cubicBezTo>
                  <a:cubicBezTo>
                    <a:pt x="109" y="61"/>
                    <a:pt x="109" y="64"/>
                    <a:pt x="108" y="67"/>
                  </a:cubicBezTo>
                  <a:cubicBezTo>
                    <a:pt x="107" y="67"/>
                    <a:pt x="107" y="68"/>
                    <a:pt x="107" y="69"/>
                  </a:cubicBezTo>
                  <a:cubicBezTo>
                    <a:pt x="106" y="70"/>
                    <a:pt x="106" y="70"/>
                    <a:pt x="106" y="70"/>
                  </a:cubicBezTo>
                  <a:cubicBezTo>
                    <a:pt x="106" y="70"/>
                    <a:pt x="106" y="70"/>
                    <a:pt x="106" y="70"/>
                  </a:cubicBezTo>
                  <a:cubicBezTo>
                    <a:pt x="105" y="71"/>
                    <a:pt x="105" y="71"/>
                    <a:pt x="105" y="71"/>
                  </a:cubicBezTo>
                  <a:cubicBezTo>
                    <a:pt x="105" y="72"/>
                    <a:pt x="105" y="72"/>
                    <a:pt x="105" y="72"/>
                  </a:cubicBezTo>
                  <a:cubicBezTo>
                    <a:pt x="104" y="73"/>
                    <a:pt x="104" y="73"/>
                    <a:pt x="103" y="74"/>
                  </a:cubicBezTo>
                  <a:cubicBezTo>
                    <a:pt x="99" y="79"/>
                    <a:pt x="94" y="82"/>
                    <a:pt x="88" y="83"/>
                  </a:cubicBezTo>
                  <a:cubicBezTo>
                    <a:pt x="83" y="84"/>
                    <a:pt x="77" y="84"/>
                    <a:pt x="72" y="81"/>
                  </a:cubicBezTo>
                  <a:cubicBezTo>
                    <a:pt x="20" y="55"/>
                    <a:pt x="20" y="55"/>
                    <a:pt x="20" y="55"/>
                  </a:cubicBezTo>
                  <a:cubicBezTo>
                    <a:pt x="43" y="66"/>
                    <a:pt x="43" y="66"/>
                    <a:pt x="43" y="66"/>
                  </a:cubicBezTo>
                  <a:cubicBezTo>
                    <a:pt x="50" y="70"/>
                    <a:pt x="58" y="74"/>
                    <a:pt x="65" y="78"/>
                  </a:cubicBezTo>
                  <a:cubicBezTo>
                    <a:pt x="68" y="80"/>
                    <a:pt x="68" y="80"/>
                    <a:pt x="68" y="80"/>
                  </a:cubicBezTo>
                  <a:cubicBezTo>
                    <a:pt x="69" y="80"/>
                    <a:pt x="70" y="80"/>
                    <a:pt x="71" y="81"/>
                  </a:cubicBezTo>
                  <a:cubicBezTo>
                    <a:pt x="71" y="81"/>
                    <a:pt x="72" y="81"/>
                    <a:pt x="73" y="82"/>
                  </a:cubicBezTo>
                  <a:cubicBezTo>
                    <a:pt x="76" y="83"/>
                    <a:pt x="79" y="83"/>
                    <a:pt x="82" y="83"/>
                  </a:cubicBezTo>
                  <a:cubicBezTo>
                    <a:pt x="89" y="83"/>
                    <a:pt x="95" y="81"/>
                    <a:pt x="100" y="77"/>
                  </a:cubicBezTo>
                  <a:cubicBezTo>
                    <a:pt x="101" y="76"/>
                    <a:pt x="102" y="74"/>
                    <a:pt x="103" y="73"/>
                  </a:cubicBezTo>
                  <a:cubicBezTo>
                    <a:pt x="104" y="72"/>
                    <a:pt x="104" y="72"/>
                    <a:pt x="105" y="71"/>
                  </a:cubicBezTo>
                  <a:cubicBezTo>
                    <a:pt x="106" y="69"/>
                    <a:pt x="106" y="69"/>
                    <a:pt x="106" y="69"/>
                  </a:cubicBezTo>
                  <a:cubicBezTo>
                    <a:pt x="107" y="66"/>
                    <a:pt x="108" y="63"/>
                    <a:pt x="109" y="60"/>
                  </a:cubicBezTo>
                  <a:cubicBezTo>
                    <a:pt x="109" y="59"/>
                    <a:pt x="109" y="57"/>
                    <a:pt x="109" y="55"/>
                  </a:cubicBezTo>
                  <a:cubicBezTo>
                    <a:pt x="109" y="54"/>
                    <a:pt x="109" y="53"/>
                    <a:pt x="109" y="51"/>
                  </a:cubicBezTo>
                  <a:cubicBezTo>
                    <a:pt x="108" y="48"/>
                    <a:pt x="107" y="45"/>
                    <a:pt x="106" y="42"/>
                  </a:cubicBezTo>
                  <a:cubicBezTo>
                    <a:pt x="105" y="41"/>
                    <a:pt x="104" y="40"/>
                    <a:pt x="104" y="38"/>
                  </a:cubicBezTo>
                  <a:cubicBezTo>
                    <a:pt x="102" y="37"/>
                    <a:pt x="101" y="36"/>
                    <a:pt x="99" y="36"/>
                  </a:cubicBezTo>
                  <a:cubicBezTo>
                    <a:pt x="97" y="34"/>
                    <a:pt x="94" y="35"/>
                    <a:pt x="94" y="35"/>
                  </a:cubicBezTo>
                  <a:cubicBezTo>
                    <a:pt x="94" y="36"/>
                    <a:pt x="94" y="36"/>
                    <a:pt x="95" y="37"/>
                  </a:cubicBezTo>
                  <a:cubicBezTo>
                    <a:pt x="95" y="38"/>
                    <a:pt x="96" y="39"/>
                    <a:pt x="98" y="41"/>
                  </a:cubicBezTo>
                  <a:cubicBezTo>
                    <a:pt x="98" y="42"/>
                    <a:pt x="99" y="43"/>
                    <a:pt x="100" y="44"/>
                  </a:cubicBezTo>
                  <a:cubicBezTo>
                    <a:pt x="101" y="46"/>
                    <a:pt x="101" y="47"/>
                    <a:pt x="101" y="47"/>
                  </a:cubicBezTo>
                  <a:cubicBezTo>
                    <a:pt x="101" y="48"/>
                    <a:pt x="100" y="47"/>
                    <a:pt x="99" y="47"/>
                  </a:cubicBezTo>
                  <a:cubicBezTo>
                    <a:pt x="100" y="49"/>
                    <a:pt x="101" y="50"/>
                    <a:pt x="101" y="52"/>
                  </a:cubicBezTo>
                  <a:cubicBezTo>
                    <a:pt x="101" y="53"/>
                    <a:pt x="101" y="54"/>
                    <a:pt x="101" y="54"/>
                  </a:cubicBezTo>
                  <a:cubicBezTo>
                    <a:pt x="101" y="55"/>
                    <a:pt x="101" y="56"/>
                    <a:pt x="101" y="57"/>
                  </a:cubicBezTo>
                  <a:cubicBezTo>
                    <a:pt x="101" y="60"/>
                    <a:pt x="100" y="63"/>
                    <a:pt x="99" y="66"/>
                  </a:cubicBezTo>
                  <a:cubicBezTo>
                    <a:pt x="98" y="67"/>
                    <a:pt x="98" y="67"/>
                    <a:pt x="97" y="68"/>
                  </a:cubicBezTo>
                  <a:cubicBezTo>
                    <a:pt x="97" y="69"/>
                    <a:pt x="96" y="69"/>
                    <a:pt x="96" y="70"/>
                  </a:cubicBezTo>
                  <a:cubicBezTo>
                    <a:pt x="95" y="71"/>
                    <a:pt x="94" y="72"/>
                    <a:pt x="92" y="73"/>
                  </a:cubicBezTo>
                  <a:cubicBezTo>
                    <a:pt x="90" y="74"/>
                    <a:pt x="86" y="75"/>
                    <a:pt x="83" y="75"/>
                  </a:cubicBezTo>
                  <a:cubicBezTo>
                    <a:pt x="81" y="75"/>
                    <a:pt x="79" y="75"/>
                    <a:pt x="78" y="75"/>
                  </a:cubicBezTo>
                  <a:cubicBezTo>
                    <a:pt x="77" y="75"/>
                    <a:pt x="76" y="74"/>
                    <a:pt x="75" y="74"/>
                  </a:cubicBezTo>
                  <a:cubicBezTo>
                    <a:pt x="74" y="74"/>
                    <a:pt x="74" y="73"/>
                    <a:pt x="74" y="73"/>
                  </a:cubicBezTo>
                  <a:cubicBezTo>
                    <a:pt x="72" y="73"/>
                    <a:pt x="72" y="73"/>
                    <a:pt x="72" y="73"/>
                  </a:cubicBezTo>
                  <a:cubicBezTo>
                    <a:pt x="60" y="66"/>
                    <a:pt x="60" y="66"/>
                    <a:pt x="60" y="66"/>
                  </a:cubicBezTo>
                  <a:cubicBezTo>
                    <a:pt x="52" y="62"/>
                    <a:pt x="44" y="58"/>
                    <a:pt x="36" y="53"/>
                  </a:cubicBezTo>
                  <a:cubicBezTo>
                    <a:pt x="44" y="58"/>
                    <a:pt x="52" y="62"/>
                    <a:pt x="60" y="66"/>
                  </a:cubicBezTo>
                  <a:cubicBezTo>
                    <a:pt x="72" y="73"/>
                    <a:pt x="72" y="73"/>
                    <a:pt x="72" y="73"/>
                  </a:cubicBezTo>
                  <a:cubicBezTo>
                    <a:pt x="73" y="73"/>
                    <a:pt x="73" y="73"/>
                    <a:pt x="73" y="73"/>
                  </a:cubicBezTo>
                  <a:cubicBezTo>
                    <a:pt x="74" y="73"/>
                    <a:pt x="74" y="73"/>
                    <a:pt x="74" y="73"/>
                  </a:cubicBezTo>
                  <a:cubicBezTo>
                    <a:pt x="74" y="73"/>
                    <a:pt x="75" y="74"/>
                    <a:pt x="75" y="74"/>
                  </a:cubicBezTo>
                  <a:cubicBezTo>
                    <a:pt x="76" y="74"/>
                    <a:pt x="77" y="74"/>
                    <a:pt x="78" y="75"/>
                  </a:cubicBezTo>
                  <a:cubicBezTo>
                    <a:pt x="79" y="75"/>
                    <a:pt x="81" y="75"/>
                    <a:pt x="83" y="75"/>
                  </a:cubicBezTo>
                  <a:cubicBezTo>
                    <a:pt x="86" y="75"/>
                    <a:pt x="90" y="74"/>
                    <a:pt x="92" y="73"/>
                  </a:cubicBezTo>
                  <a:cubicBezTo>
                    <a:pt x="94" y="72"/>
                    <a:pt x="95" y="71"/>
                    <a:pt x="96" y="70"/>
                  </a:cubicBezTo>
                  <a:cubicBezTo>
                    <a:pt x="96" y="69"/>
                    <a:pt x="97" y="68"/>
                    <a:pt x="97" y="68"/>
                  </a:cubicBezTo>
                  <a:cubicBezTo>
                    <a:pt x="97" y="68"/>
                    <a:pt x="98" y="67"/>
                    <a:pt x="98" y="67"/>
                  </a:cubicBezTo>
                  <a:cubicBezTo>
                    <a:pt x="98" y="66"/>
                    <a:pt x="98" y="66"/>
                    <a:pt x="98" y="66"/>
                  </a:cubicBezTo>
                  <a:cubicBezTo>
                    <a:pt x="100" y="63"/>
                    <a:pt x="101" y="60"/>
                    <a:pt x="101" y="57"/>
                  </a:cubicBezTo>
                  <a:cubicBezTo>
                    <a:pt x="101" y="56"/>
                    <a:pt x="101" y="55"/>
                    <a:pt x="101" y="54"/>
                  </a:cubicBezTo>
                  <a:cubicBezTo>
                    <a:pt x="101" y="53"/>
                    <a:pt x="100" y="52"/>
                    <a:pt x="100" y="52"/>
                  </a:cubicBezTo>
                  <a:cubicBezTo>
                    <a:pt x="100" y="50"/>
                    <a:pt x="99" y="49"/>
                    <a:pt x="99" y="47"/>
                  </a:cubicBezTo>
                  <a:cubicBezTo>
                    <a:pt x="98" y="47"/>
                    <a:pt x="98" y="48"/>
                    <a:pt x="98" y="50"/>
                  </a:cubicBezTo>
                  <a:cubicBezTo>
                    <a:pt x="98" y="51"/>
                    <a:pt x="98" y="52"/>
                    <a:pt x="98" y="54"/>
                  </a:cubicBezTo>
                  <a:cubicBezTo>
                    <a:pt x="98" y="56"/>
                    <a:pt x="99" y="58"/>
                    <a:pt x="98" y="60"/>
                  </a:cubicBezTo>
                  <a:cubicBezTo>
                    <a:pt x="98" y="61"/>
                    <a:pt x="98" y="62"/>
                    <a:pt x="97" y="63"/>
                  </a:cubicBezTo>
                  <a:cubicBezTo>
                    <a:pt x="97" y="64"/>
                    <a:pt x="97" y="64"/>
                    <a:pt x="97" y="64"/>
                  </a:cubicBezTo>
                  <a:cubicBezTo>
                    <a:pt x="97" y="64"/>
                    <a:pt x="97" y="65"/>
                    <a:pt x="97" y="65"/>
                  </a:cubicBezTo>
                  <a:cubicBezTo>
                    <a:pt x="96" y="66"/>
                    <a:pt x="96" y="66"/>
                    <a:pt x="96" y="66"/>
                  </a:cubicBezTo>
                  <a:cubicBezTo>
                    <a:pt x="96" y="66"/>
                    <a:pt x="96" y="66"/>
                    <a:pt x="96" y="66"/>
                  </a:cubicBezTo>
                  <a:cubicBezTo>
                    <a:pt x="95" y="68"/>
                    <a:pt x="93" y="70"/>
                    <a:pt x="92" y="70"/>
                  </a:cubicBezTo>
                  <a:cubicBezTo>
                    <a:pt x="88" y="73"/>
                    <a:pt x="83" y="74"/>
                    <a:pt x="78" y="72"/>
                  </a:cubicBezTo>
                  <a:cubicBezTo>
                    <a:pt x="77" y="72"/>
                    <a:pt x="76" y="72"/>
                    <a:pt x="75" y="71"/>
                  </a:cubicBezTo>
                  <a:cubicBezTo>
                    <a:pt x="74" y="71"/>
                    <a:pt x="74" y="71"/>
                    <a:pt x="74" y="71"/>
                  </a:cubicBezTo>
                  <a:cubicBezTo>
                    <a:pt x="74" y="70"/>
                    <a:pt x="73" y="70"/>
                    <a:pt x="73" y="70"/>
                  </a:cubicBezTo>
                  <a:cubicBezTo>
                    <a:pt x="71" y="69"/>
                    <a:pt x="71" y="69"/>
                    <a:pt x="71" y="69"/>
                  </a:cubicBezTo>
                  <a:cubicBezTo>
                    <a:pt x="62" y="64"/>
                    <a:pt x="62" y="64"/>
                    <a:pt x="62" y="64"/>
                  </a:cubicBezTo>
                  <a:cubicBezTo>
                    <a:pt x="50" y="58"/>
                    <a:pt x="39" y="52"/>
                    <a:pt x="28" y="46"/>
                  </a:cubicBezTo>
                  <a:cubicBezTo>
                    <a:pt x="22" y="43"/>
                    <a:pt x="22" y="43"/>
                    <a:pt x="22" y="43"/>
                  </a:cubicBezTo>
                  <a:cubicBezTo>
                    <a:pt x="21" y="43"/>
                    <a:pt x="21" y="43"/>
                    <a:pt x="21" y="43"/>
                  </a:cubicBezTo>
                  <a:cubicBezTo>
                    <a:pt x="20" y="42"/>
                    <a:pt x="20" y="42"/>
                    <a:pt x="20" y="42"/>
                  </a:cubicBezTo>
                  <a:cubicBezTo>
                    <a:pt x="20" y="42"/>
                    <a:pt x="20" y="42"/>
                    <a:pt x="20" y="42"/>
                  </a:cubicBezTo>
                  <a:cubicBezTo>
                    <a:pt x="19" y="41"/>
                    <a:pt x="18" y="41"/>
                    <a:pt x="18" y="41"/>
                  </a:cubicBezTo>
                  <a:cubicBezTo>
                    <a:pt x="16" y="39"/>
                    <a:pt x="15" y="36"/>
                    <a:pt x="14" y="33"/>
                  </a:cubicBezTo>
                  <a:cubicBezTo>
                    <a:pt x="14" y="30"/>
                    <a:pt x="14" y="26"/>
                    <a:pt x="15" y="23"/>
                  </a:cubicBezTo>
                  <a:cubicBezTo>
                    <a:pt x="16" y="22"/>
                    <a:pt x="17" y="21"/>
                    <a:pt x="18" y="20"/>
                  </a:cubicBezTo>
                  <a:cubicBezTo>
                    <a:pt x="18" y="18"/>
                    <a:pt x="20" y="18"/>
                    <a:pt x="21" y="17"/>
                  </a:cubicBezTo>
                  <a:cubicBezTo>
                    <a:pt x="24" y="15"/>
                    <a:pt x="29" y="14"/>
                    <a:pt x="34" y="16"/>
                  </a:cubicBezTo>
                  <a:cubicBezTo>
                    <a:pt x="34" y="16"/>
                    <a:pt x="35" y="16"/>
                    <a:pt x="35" y="16"/>
                  </a:cubicBezTo>
                  <a:cubicBezTo>
                    <a:pt x="36" y="16"/>
                    <a:pt x="36" y="16"/>
                    <a:pt x="36" y="17"/>
                  </a:cubicBezTo>
                  <a:cubicBezTo>
                    <a:pt x="37" y="17"/>
                    <a:pt x="37" y="17"/>
                    <a:pt x="37" y="17"/>
                  </a:cubicBezTo>
                  <a:cubicBezTo>
                    <a:pt x="41" y="19"/>
                    <a:pt x="41" y="19"/>
                    <a:pt x="41" y="19"/>
                  </a:cubicBezTo>
                  <a:cubicBezTo>
                    <a:pt x="50" y="23"/>
                    <a:pt x="50" y="23"/>
                    <a:pt x="50" y="23"/>
                  </a:cubicBezTo>
                  <a:cubicBezTo>
                    <a:pt x="61" y="29"/>
                    <a:pt x="72" y="34"/>
                    <a:pt x="81" y="38"/>
                  </a:cubicBezTo>
                  <a:cubicBezTo>
                    <a:pt x="98" y="45"/>
                    <a:pt x="94" y="38"/>
                    <a:pt x="78" y="29"/>
                  </a:cubicBezTo>
                  <a:cubicBezTo>
                    <a:pt x="79" y="28"/>
                    <a:pt x="79" y="28"/>
                    <a:pt x="79" y="28"/>
                  </a:cubicBezTo>
                  <a:cubicBezTo>
                    <a:pt x="95" y="37"/>
                    <a:pt x="88" y="30"/>
                    <a:pt x="91" y="29"/>
                  </a:cubicBezTo>
                  <a:cubicBezTo>
                    <a:pt x="82" y="25"/>
                    <a:pt x="75" y="21"/>
                    <a:pt x="67" y="16"/>
                  </a:cubicBezTo>
                  <a:cubicBezTo>
                    <a:pt x="59" y="12"/>
                    <a:pt x="59" y="12"/>
                    <a:pt x="59" y="12"/>
                  </a:cubicBezTo>
                  <a:cubicBezTo>
                    <a:pt x="50" y="7"/>
                    <a:pt x="50" y="7"/>
                    <a:pt x="50" y="7"/>
                  </a:cubicBezTo>
                  <a:cubicBezTo>
                    <a:pt x="45" y="5"/>
                    <a:pt x="45" y="5"/>
                    <a:pt x="45" y="5"/>
                  </a:cubicBezTo>
                  <a:cubicBezTo>
                    <a:pt x="43" y="4"/>
                    <a:pt x="43" y="4"/>
                    <a:pt x="43" y="4"/>
                  </a:cubicBezTo>
                  <a:cubicBezTo>
                    <a:pt x="42" y="4"/>
                    <a:pt x="41" y="3"/>
                    <a:pt x="40" y="3"/>
                  </a:cubicBezTo>
                  <a:cubicBezTo>
                    <a:pt x="32" y="0"/>
                    <a:pt x="24" y="0"/>
                    <a:pt x="16" y="3"/>
                  </a:cubicBezTo>
                  <a:cubicBezTo>
                    <a:pt x="12" y="5"/>
                    <a:pt x="8" y="8"/>
                    <a:pt x="6" y="12"/>
                  </a:cubicBezTo>
                  <a:cubicBezTo>
                    <a:pt x="3" y="15"/>
                    <a:pt x="1" y="19"/>
                    <a:pt x="1" y="23"/>
                  </a:cubicBezTo>
                  <a:cubicBezTo>
                    <a:pt x="0" y="27"/>
                    <a:pt x="0" y="31"/>
                    <a:pt x="0" y="35"/>
                  </a:cubicBezTo>
                  <a:cubicBezTo>
                    <a:pt x="1" y="39"/>
                    <a:pt x="2" y="43"/>
                    <a:pt x="5" y="47"/>
                  </a:cubicBezTo>
                  <a:cubicBezTo>
                    <a:pt x="6" y="49"/>
                    <a:pt x="7" y="50"/>
                    <a:pt x="9" y="52"/>
                  </a:cubicBezTo>
                  <a:cubicBezTo>
                    <a:pt x="11" y="53"/>
                    <a:pt x="13" y="55"/>
                    <a:pt x="15" y="55"/>
                  </a:cubicBezTo>
                  <a:cubicBezTo>
                    <a:pt x="23" y="60"/>
                    <a:pt x="23" y="60"/>
                    <a:pt x="23" y="60"/>
                  </a:cubicBezTo>
                  <a:cubicBezTo>
                    <a:pt x="40" y="68"/>
                    <a:pt x="40" y="68"/>
                    <a:pt x="40" y="68"/>
                  </a:cubicBezTo>
                  <a:cubicBezTo>
                    <a:pt x="58" y="77"/>
                    <a:pt x="58" y="77"/>
                    <a:pt x="58" y="77"/>
                  </a:cubicBezTo>
                  <a:cubicBezTo>
                    <a:pt x="66" y="81"/>
                    <a:pt x="66" y="81"/>
                    <a:pt x="66" y="81"/>
                  </a:cubicBezTo>
                  <a:cubicBezTo>
                    <a:pt x="67" y="82"/>
                    <a:pt x="67" y="82"/>
                    <a:pt x="67" y="82"/>
                  </a:cubicBezTo>
                  <a:cubicBezTo>
                    <a:pt x="68" y="82"/>
                    <a:pt x="68" y="82"/>
                    <a:pt x="68" y="83"/>
                  </a:cubicBezTo>
                  <a:cubicBezTo>
                    <a:pt x="69" y="83"/>
                    <a:pt x="69" y="83"/>
                    <a:pt x="70" y="83"/>
                  </a:cubicBezTo>
                  <a:cubicBezTo>
                    <a:pt x="64" y="80"/>
                    <a:pt x="64" y="80"/>
                    <a:pt x="64" y="80"/>
                  </a:cubicBezTo>
                  <a:cubicBezTo>
                    <a:pt x="53" y="74"/>
                    <a:pt x="53" y="74"/>
                    <a:pt x="53" y="74"/>
                  </a:cubicBezTo>
                  <a:cubicBezTo>
                    <a:pt x="31" y="63"/>
                    <a:pt x="31" y="63"/>
                    <a:pt x="31" y="63"/>
                  </a:cubicBezTo>
                  <a:cubicBezTo>
                    <a:pt x="20" y="58"/>
                    <a:pt x="20" y="58"/>
                    <a:pt x="20" y="58"/>
                  </a:cubicBezTo>
                  <a:cubicBezTo>
                    <a:pt x="15" y="55"/>
                    <a:pt x="15" y="55"/>
                    <a:pt x="15" y="55"/>
                  </a:cubicBezTo>
                  <a:cubicBezTo>
                    <a:pt x="14" y="55"/>
                    <a:pt x="14" y="55"/>
                    <a:pt x="14" y="55"/>
                  </a:cubicBezTo>
                  <a:cubicBezTo>
                    <a:pt x="13" y="54"/>
                    <a:pt x="13" y="54"/>
                    <a:pt x="13" y="54"/>
                  </a:cubicBezTo>
                  <a:cubicBezTo>
                    <a:pt x="13" y="54"/>
                    <a:pt x="12" y="53"/>
                    <a:pt x="12" y="53"/>
                  </a:cubicBezTo>
                  <a:cubicBezTo>
                    <a:pt x="10" y="52"/>
                    <a:pt x="9" y="51"/>
                    <a:pt x="8" y="50"/>
                  </a:cubicBezTo>
                  <a:cubicBezTo>
                    <a:pt x="4" y="47"/>
                    <a:pt x="2" y="42"/>
                    <a:pt x="1" y="36"/>
                  </a:cubicBezTo>
                  <a:cubicBezTo>
                    <a:pt x="0" y="31"/>
                    <a:pt x="0" y="26"/>
                    <a:pt x="2" y="21"/>
                  </a:cubicBezTo>
                  <a:cubicBezTo>
                    <a:pt x="2" y="21"/>
                    <a:pt x="2" y="22"/>
                    <a:pt x="2" y="21"/>
                  </a:cubicBezTo>
                  <a:cubicBezTo>
                    <a:pt x="1" y="26"/>
                    <a:pt x="1" y="31"/>
                    <a:pt x="2" y="36"/>
                  </a:cubicBezTo>
                  <a:cubicBezTo>
                    <a:pt x="3" y="41"/>
                    <a:pt x="5" y="46"/>
                    <a:pt x="9" y="50"/>
                  </a:cubicBezTo>
                  <a:cubicBezTo>
                    <a:pt x="10" y="51"/>
                    <a:pt x="11" y="52"/>
                    <a:pt x="12" y="52"/>
                  </a:cubicBezTo>
                  <a:cubicBezTo>
                    <a:pt x="13" y="53"/>
                    <a:pt x="13" y="53"/>
                    <a:pt x="14" y="53"/>
                  </a:cubicBezTo>
                  <a:cubicBezTo>
                    <a:pt x="15" y="54"/>
                    <a:pt x="15" y="54"/>
                    <a:pt x="16" y="54"/>
                  </a:cubicBezTo>
                  <a:cubicBezTo>
                    <a:pt x="21" y="57"/>
                    <a:pt x="21" y="57"/>
                    <a:pt x="21" y="57"/>
                  </a:cubicBezTo>
                  <a:cubicBezTo>
                    <a:pt x="32" y="63"/>
                    <a:pt x="32" y="63"/>
                    <a:pt x="32" y="63"/>
                  </a:cubicBezTo>
                  <a:cubicBezTo>
                    <a:pt x="39" y="67"/>
                    <a:pt x="47" y="71"/>
                    <a:pt x="54" y="74"/>
                  </a:cubicBezTo>
                  <a:cubicBezTo>
                    <a:pt x="58" y="76"/>
                    <a:pt x="61" y="78"/>
                    <a:pt x="65" y="80"/>
                  </a:cubicBezTo>
                  <a:cubicBezTo>
                    <a:pt x="68" y="81"/>
                    <a:pt x="68" y="81"/>
                    <a:pt x="68" y="81"/>
                  </a:cubicBezTo>
                  <a:cubicBezTo>
                    <a:pt x="68" y="81"/>
                    <a:pt x="69" y="82"/>
                    <a:pt x="70" y="82"/>
                  </a:cubicBezTo>
                  <a:cubicBezTo>
                    <a:pt x="70" y="82"/>
                    <a:pt x="71" y="83"/>
                    <a:pt x="72" y="83"/>
                  </a:cubicBezTo>
                  <a:cubicBezTo>
                    <a:pt x="74" y="84"/>
                    <a:pt x="77" y="84"/>
                    <a:pt x="79" y="84"/>
                  </a:cubicBezTo>
                  <a:cubicBezTo>
                    <a:pt x="79" y="86"/>
                    <a:pt x="79" y="86"/>
                    <a:pt x="79" y="86"/>
                  </a:cubicBezTo>
                  <a:cubicBezTo>
                    <a:pt x="83" y="86"/>
                    <a:pt x="87" y="86"/>
                    <a:pt x="91" y="85"/>
                  </a:cubicBezTo>
                  <a:cubicBezTo>
                    <a:pt x="95" y="84"/>
                    <a:pt x="98" y="82"/>
                    <a:pt x="101" y="79"/>
                  </a:cubicBezTo>
                  <a:cubicBezTo>
                    <a:pt x="103" y="78"/>
                    <a:pt x="104" y="76"/>
                    <a:pt x="106" y="74"/>
                  </a:cubicBezTo>
                  <a:cubicBezTo>
                    <a:pt x="106" y="74"/>
                    <a:pt x="107" y="73"/>
                    <a:pt x="107" y="72"/>
                  </a:cubicBezTo>
                  <a:cubicBezTo>
                    <a:pt x="108" y="71"/>
                    <a:pt x="108" y="71"/>
                    <a:pt x="108" y="71"/>
                  </a:cubicBezTo>
                  <a:cubicBezTo>
                    <a:pt x="108" y="70"/>
                    <a:pt x="108" y="70"/>
                    <a:pt x="109" y="69"/>
                  </a:cubicBezTo>
                  <a:cubicBezTo>
                    <a:pt x="111" y="66"/>
                    <a:pt x="111" y="62"/>
                    <a:pt x="112" y="58"/>
                  </a:cubicBezTo>
                  <a:cubicBezTo>
                    <a:pt x="112" y="57"/>
                    <a:pt x="112" y="56"/>
                    <a:pt x="112" y="55"/>
                  </a:cubicBezTo>
                  <a:cubicBezTo>
                    <a:pt x="112" y="54"/>
                    <a:pt x="111" y="54"/>
                    <a:pt x="111" y="53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12" name="Freeform 22">
              <a:extLst>
                <a:ext uri="{FF2B5EF4-FFF2-40B4-BE49-F238E27FC236}">
                  <a16:creationId xmlns="" xmlns:a16="http://schemas.microsoft.com/office/drawing/2014/main" id="{56AEE24B-3C4E-48C3-A9FB-5545117D7E72}"/>
                </a:ext>
              </a:extLst>
            </p:cNvPr>
            <p:cNvSpPr/>
            <p:nvPr/>
          </p:nvSpPr>
          <p:spPr bwMode="auto">
            <a:xfrm>
              <a:off x="4559301" y="3144838"/>
              <a:ext cx="417513" cy="315913"/>
            </a:xfrm>
            <a:custGeom>
              <a:avLst/>
              <a:gdLst>
                <a:gd name="T0" fmla="*/ 97 w 111"/>
                <a:gd name="T1" fmla="*/ 52 h 84"/>
                <a:gd name="T2" fmla="*/ 92 w 111"/>
                <a:gd name="T3" fmla="*/ 54 h 84"/>
                <a:gd name="T4" fmla="*/ 47 w 111"/>
                <a:gd name="T5" fmla="*/ 76 h 84"/>
                <a:gd name="T6" fmla="*/ 40 w 111"/>
                <a:gd name="T7" fmla="*/ 79 h 84"/>
                <a:gd name="T8" fmla="*/ 22 w 111"/>
                <a:gd name="T9" fmla="*/ 80 h 84"/>
                <a:gd name="T10" fmla="*/ 41 w 111"/>
                <a:gd name="T11" fmla="*/ 78 h 84"/>
                <a:gd name="T12" fmla="*/ 59 w 111"/>
                <a:gd name="T13" fmla="*/ 69 h 84"/>
                <a:gd name="T14" fmla="*/ 103 w 111"/>
                <a:gd name="T15" fmla="*/ 45 h 84"/>
                <a:gd name="T16" fmla="*/ 107 w 111"/>
                <a:gd name="T17" fmla="*/ 19 h 84"/>
                <a:gd name="T18" fmla="*/ 102 w 111"/>
                <a:gd name="T19" fmla="*/ 23 h 84"/>
                <a:gd name="T20" fmla="*/ 101 w 111"/>
                <a:gd name="T21" fmla="*/ 30 h 84"/>
                <a:gd name="T22" fmla="*/ 72 w 111"/>
                <a:gd name="T23" fmla="*/ 54 h 84"/>
                <a:gd name="T24" fmla="*/ 38 w 111"/>
                <a:gd name="T25" fmla="*/ 71 h 84"/>
                <a:gd name="T26" fmla="*/ 25 w 111"/>
                <a:gd name="T27" fmla="*/ 72 h 84"/>
                <a:gd name="T28" fmla="*/ 37 w 111"/>
                <a:gd name="T29" fmla="*/ 71 h 84"/>
                <a:gd name="T30" fmla="*/ 47 w 111"/>
                <a:gd name="T31" fmla="*/ 66 h 84"/>
                <a:gd name="T32" fmla="*/ 98 w 111"/>
                <a:gd name="T33" fmla="*/ 38 h 84"/>
                <a:gd name="T34" fmla="*/ 94 w 111"/>
                <a:gd name="T35" fmla="*/ 40 h 84"/>
                <a:gd name="T36" fmla="*/ 89 w 111"/>
                <a:gd name="T37" fmla="*/ 44 h 84"/>
                <a:gd name="T38" fmla="*/ 47 w 111"/>
                <a:gd name="T39" fmla="*/ 64 h 84"/>
                <a:gd name="T40" fmla="*/ 36 w 111"/>
                <a:gd name="T41" fmla="*/ 69 h 84"/>
                <a:gd name="T42" fmla="*/ 31 w 111"/>
                <a:gd name="T43" fmla="*/ 70 h 84"/>
                <a:gd name="T44" fmla="*/ 16 w 111"/>
                <a:gd name="T45" fmla="*/ 63 h 84"/>
                <a:gd name="T46" fmla="*/ 15 w 111"/>
                <a:gd name="T47" fmla="*/ 62 h 84"/>
                <a:gd name="T48" fmla="*/ 14 w 111"/>
                <a:gd name="T49" fmla="*/ 54 h 84"/>
                <a:gd name="T50" fmla="*/ 19 w 111"/>
                <a:gd name="T51" fmla="*/ 43 h 84"/>
                <a:gd name="T52" fmla="*/ 25 w 111"/>
                <a:gd name="T53" fmla="*/ 40 h 84"/>
                <a:gd name="T54" fmla="*/ 73 w 111"/>
                <a:gd name="T55" fmla="*/ 16 h 84"/>
                <a:gd name="T56" fmla="*/ 76 w 111"/>
                <a:gd name="T57" fmla="*/ 14 h 84"/>
                <a:gd name="T58" fmla="*/ 96 w 111"/>
                <a:gd name="T59" fmla="*/ 19 h 84"/>
                <a:gd name="T60" fmla="*/ 98 w 111"/>
                <a:gd name="T61" fmla="*/ 19 h 84"/>
                <a:gd name="T62" fmla="*/ 88 w 111"/>
                <a:gd name="T63" fmla="*/ 5 h 84"/>
                <a:gd name="T64" fmla="*/ 102 w 111"/>
                <a:gd name="T65" fmla="*/ 8 h 84"/>
                <a:gd name="T66" fmla="*/ 67 w 111"/>
                <a:gd name="T67" fmla="*/ 3 h 84"/>
                <a:gd name="T68" fmla="*/ 26 w 111"/>
                <a:gd name="T69" fmla="*/ 24 h 84"/>
                <a:gd name="T70" fmla="*/ 14 w 111"/>
                <a:gd name="T71" fmla="*/ 30 h 84"/>
                <a:gd name="T72" fmla="*/ 1 w 111"/>
                <a:gd name="T73" fmla="*/ 46 h 84"/>
                <a:gd name="T74" fmla="*/ 0 w 111"/>
                <a:gd name="T75" fmla="*/ 58 h 84"/>
                <a:gd name="T76" fmla="*/ 3 w 111"/>
                <a:gd name="T77" fmla="*/ 68 h 84"/>
                <a:gd name="T78" fmla="*/ 3 w 111"/>
                <a:gd name="T79" fmla="*/ 70 h 84"/>
                <a:gd name="T80" fmla="*/ 4 w 111"/>
                <a:gd name="T81" fmla="*/ 71 h 84"/>
                <a:gd name="T82" fmla="*/ 12 w 111"/>
                <a:gd name="T83" fmla="*/ 79 h 84"/>
                <a:gd name="T84" fmla="*/ 42 w 111"/>
                <a:gd name="T85" fmla="*/ 81 h 84"/>
                <a:gd name="T86" fmla="*/ 44 w 111"/>
                <a:gd name="T87" fmla="*/ 80 h 84"/>
                <a:gd name="T88" fmla="*/ 72 w 111"/>
                <a:gd name="T89" fmla="*/ 66 h 84"/>
                <a:gd name="T90" fmla="*/ 43 w 111"/>
                <a:gd name="T91" fmla="*/ 80 h 84"/>
                <a:gd name="T92" fmla="*/ 38 w 111"/>
                <a:gd name="T93" fmla="*/ 82 h 84"/>
                <a:gd name="T94" fmla="*/ 4 w 111"/>
                <a:gd name="T95" fmla="*/ 69 h 84"/>
                <a:gd name="T96" fmla="*/ 3 w 111"/>
                <a:gd name="T97" fmla="*/ 69 h 84"/>
                <a:gd name="T98" fmla="*/ 1 w 111"/>
                <a:gd name="T99" fmla="*/ 62 h 84"/>
                <a:gd name="T100" fmla="*/ 9 w 111"/>
                <a:gd name="T101" fmla="*/ 33 h 84"/>
                <a:gd name="T102" fmla="*/ 1 w 111"/>
                <a:gd name="T103" fmla="*/ 55 h 84"/>
                <a:gd name="T104" fmla="*/ 4 w 111"/>
                <a:gd name="T105" fmla="*/ 68 h 84"/>
                <a:gd name="T106" fmla="*/ 5 w 111"/>
                <a:gd name="T107" fmla="*/ 69 h 84"/>
                <a:gd name="T108" fmla="*/ 10 w 111"/>
                <a:gd name="T109" fmla="*/ 76 h 84"/>
                <a:gd name="T110" fmla="*/ 42 w 111"/>
                <a:gd name="T111" fmla="*/ 80 h 84"/>
                <a:gd name="T112" fmla="*/ 73 w 111"/>
                <a:gd name="T113" fmla="*/ 64 h 84"/>
                <a:gd name="T114" fmla="*/ 94 w 111"/>
                <a:gd name="T115" fmla="*/ 56 h 84"/>
                <a:gd name="T116" fmla="*/ 110 w 111"/>
                <a:gd name="T117" fmla="*/ 35 h 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</a:cxnLst>
              <a:rect l="0" t="0" r="r" b="b"/>
              <a:pathLst>
                <a:path w="111" h="84">
                  <a:moveTo>
                    <a:pt x="105" y="44"/>
                  </a:moveTo>
                  <a:cubicBezTo>
                    <a:pt x="104" y="47"/>
                    <a:pt x="101" y="49"/>
                    <a:pt x="99" y="50"/>
                  </a:cubicBezTo>
                  <a:cubicBezTo>
                    <a:pt x="98" y="51"/>
                    <a:pt x="98" y="51"/>
                    <a:pt x="97" y="52"/>
                  </a:cubicBezTo>
                  <a:cubicBezTo>
                    <a:pt x="97" y="52"/>
                    <a:pt x="96" y="52"/>
                    <a:pt x="96" y="52"/>
                  </a:cubicBezTo>
                  <a:cubicBezTo>
                    <a:pt x="95" y="53"/>
                    <a:pt x="95" y="53"/>
                    <a:pt x="95" y="53"/>
                  </a:cubicBezTo>
                  <a:cubicBezTo>
                    <a:pt x="92" y="54"/>
                    <a:pt x="92" y="54"/>
                    <a:pt x="92" y="54"/>
                  </a:cubicBezTo>
                  <a:cubicBezTo>
                    <a:pt x="83" y="58"/>
                    <a:pt x="75" y="62"/>
                    <a:pt x="66" y="66"/>
                  </a:cubicBezTo>
                  <a:cubicBezTo>
                    <a:pt x="53" y="73"/>
                    <a:pt x="53" y="73"/>
                    <a:pt x="53" y="73"/>
                  </a:cubicBezTo>
                  <a:cubicBezTo>
                    <a:pt x="47" y="76"/>
                    <a:pt x="47" y="76"/>
                    <a:pt x="47" y="76"/>
                  </a:cubicBezTo>
                  <a:cubicBezTo>
                    <a:pt x="44" y="77"/>
                    <a:pt x="44" y="77"/>
                    <a:pt x="44" y="77"/>
                  </a:cubicBezTo>
                  <a:cubicBezTo>
                    <a:pt x="42" y="78"/>
                    <a:pt x="42" y="78"/>
                    <a:pt x="42" y="78"/>
                  </a:cubicBezTo>
                  <a:cubicBezTo>
                    <a:pt x="41" y="78"/>
                    <a:pt x="41" y="79"/>
                    <a:pt x="40" y="79"/>
                  </a:cubicBezTo>
                  <a:cubicBezTo>
                    <a:pt x="35" y="81"/>
                    <a:pt x="29" y="82"/>
                    <a:pt x="24" y="81"/>
                  </a:cubicBezTo>
                  <a:cubicBezTo>
                    <a:pt x="19" y="80"/>
                    <a:pt x="15" y="78"/>
                    <a:pt x="12" y="76"/>
                  </a:cubicBezTo>
                  <a:cubicBezTo>
                    <a:pt x="15" y="78"/>
                    <a:pt x="18" y="79"/>
                    <a:pt x="22" y="80"/>
                  </a:cubicBezTo>
                  <a:cubicBezTo>
                    <a:pt x="26" y="81"/>
                    <a:pt x="31" y="81"/>
                    <a:pt x="36" y="80"/>
                  </a:cubicBezTo>
                  <a:cubicBezTo>
                    <a:pt x="37" y="80"/>
                    <a:pt x="38" y="79"/>
                    <a:pt x="40" y="79"/>
                  </a:cubicBezTo>
                  <a:cubicBezTo>
                    <a:pt x="40" y="79"/>
                    <a:pt x="41" y="78"/>
                    <a:pt x="41" y="78"/>
                  </a:cubicBezTo>
                  <a:cubicBezTo>
                    <a:pt x="42" y="78"/>
                    <a:pt x="42" y="77"/>
                    <a:pt x="43" y="77"/>
                  </a:cubicBezTo>
                  <a:cubicBezTo>
                    <a:pt x="48" y="74"/>
                    <a:pt x="48" y="74"/>
                    <a:pt x="48" y="74"/>
                  </a:cubicBezTo>
                  <a:cubicBezTo>
                    <a:pt x="52" y="73"/>
                    <a:pt x="56" y="71"/>
                    <a:pt x="59" y="69"/>
                  </a:cubicBezTo>
                  <a:cubicBezTo>
                    <a:pt x="70" y="64"/>
                    <a:pt x="79" y="60"/>
                    <a:pt x="89" y="55"/>
                  </a:cubicBezTo>
                  <a:cubicBezTo>
                    <a:pt x="96" y="52"/>
                    <a:pt x="96" y="52"/>
                    <a:pt x="96" y="52"/>
                  </a:cubicBezTo>
                  <a:cubicBezTo>
                    <a:pt x="99" y="50"/>
                    <a:pt x="101" y="48"/>
                    <a:pt x="103" y="45"/>
                  </a:cubicBezTo>
                  <a:cubicBezTo>
                    <a:pt x="107" y="40"/>
                    <a:pt x="109" y="34"/>
                    <a:pt x="109" y="28"/>
                  </a:cubicBezTo>
                  <a:cubicBezTo>
                    <a:pt x="109" y="26"/>
                    <a:pt x="109" y="25"/>
                    <a:pt x="109" y="24"/>
                  </a:cubicBezTo>
                  <a:cubicBezTo>
                    <a:pt x="108" y="22"/>
                    <a:pt x="107" y="21"/>
                    <a:pt x="107" y="19"/>
                  </a:cubicBezTo>
                  <a:cubicBezTo>
                    <a:pt x="105" y="17"/>
                    <a:pt x="103" y="16"/>
                    <a:pt x="103" y="16"/>
                  </a:cubicBezTo>
                  <a:cubicBezTo>
                    <a:pt x="102" y="16"/>
                    <a:pt x="102" y="17"/>
                    <a:pt x="102" y="18"/>
                  </a:cubicBezTo>
                  <a:cubicBezTo>
                    <a:pt x="102" y="19"/>
                    <a:pt x="102" y="21"/>
                    <a:pt x="102" y="23"/>
                  </a:cubicBezTo>
                  <a:cubicBezTo>
                    <a:pt x="103" y="24"/>
                    <a:pt x="103" y="26"/>
                    <a:pt x="103" y="27"/>
                  </a:cubicBezTo>
                  <a:cubicBezTo>
                    <a:pt x="103" y="29"/>
                    <a:pt x="103" y="30"/>
                    <a:pt x="103" y="30"/>
                  </a:cubicBezTo>
                  <a:cubicBezTo>
                    <a:pt x="102" y="31"/>
                    <a:pt x="102" y="30"/>
                    <a:pt x="101" y="30"/>
                  </a:cubicBezTo>
                  <a:cubicBezTo>
                    <a:pt x="101" y="33"/>
                    <a:pt x="100" y="36"/>
                    <a:pt x="98" y="39"/>
                  </a:cubicBezTo>
                  <a:cubicBezTo>
                    <a:pt x="97" y="41"/>
                    <a:pt x="95" y="44"/>
                    <a:pt x="92" y="45"/>
                  </a:cubicBezTo>
                  <a:cubicBezTo>
                    <a:pt x="72" y="54"/>
                    <a:pt x="72" y="54"/>
                    <a:pt x="72" y="54"/>
                  </a:cubicBezTo>
                  <a:cubicBezTo>
                    <a:pt x="64" y="58"/>
                    <a:pt x="55" y="62"/>
                    <a:pt x="47" y="66"/>
                  </a:cubicBezTo>
                  <a:cubicBezTo>
                    <a:pt x="41" y="69"/>
                    <a:pt x="41" y="69"/>
                    <a:pt x="41" y="69"/>
                  </a:cubicBezTo>
                  <a:cubicBezTo>
                    <a:pt x="38" y="71"/>
                    <a:pt x="38" y="71"/>
                    <a:pt x="38" y="71"/>
                  </a:cubicBezTo>
                  <a:cubicBezTo>
                    <a:pt x="37" y="71"/>
                    <a:pt x="37" y="71"/>
                    <a:pt x="37" y="71"/>
                  </a:cubicBezTo>
                  <a:cubicBezTo>
                    <a:pt x="36" y="71"/>
                    <a:pt x="36" y="72"/>
                    <a:pt x="35" y="72"/>
                  </a:cubicBezTo>
                  <a:cubicBezTo>
                    <a:pt x="32" y="73"/>
                    <a:pt x="28" y="73"/>
                    <a:pt x="25" y="72"/>
                  </a:cubicBezTo>
                  <a:cubicBezTo>
                    <a:pt x="28" y="73"/>
                    <a:pt x="32" y="73"/>
                    <a:pt x="35" y="72"/>
                  </a:cubicBezTo>
                  <a:cubicBezTo>
                    <a:pt x="36" y="71"/>
                    <a:pt x="36" y="71"/>
                    <a:pt x="37" y="71"/>
                  </a:cubicBezTo>
                  <a:cubicBezTo>
                    <a:pt x="37" y="71"/>
                    <a:pt x="37" y="71"/>
                    <a:pt x="37" y="71"/>
                  </a:cubicBezTo>
                  <a:cubicBezTo>
                    <a:pt x="38" y="71"/>
                    <a:pt x="38" y="71"/>
                    <a:pt x="38" y="70"/>
                  </a:cubicBezTo>
                  <a:cubicBezTo>
                    <a:pt x="41" y="69"/>
                    <a:pt x="41" y="69"/>
                    <a:pt x="41" y="69"/>
                  </a:cubicBezTo>
                  <a:cubicBezTo>
                    <a:pt x="47" y="66"/>
                    <a:pt x="47" y="66"/>
                    <a:pt x="47" y="66"/>
                  </a:cubicBezTo>
                  <a:cubicBezTo>
                    <a:pt x="72" y="54"/>
                    <a:pt x="72" y="54"/>
                    <a:pt x="72" y="54"/>
                  </a:cubicBezTo>
                  <a:cubicBezTo>
                    <a:pt x="92" y="45"/>
                    <a:pt x="92" y="45"/>
                    <a:pt x="92" y="45"/>
                  </a:cubicBezTo>
                  <a:cubicBezTo>
                    <a:pt x="95" y="43"/>
                    <a:pt x="97" y="41"/>
                    <a:pt x="98" y="38"/>
                  </a:cubicBezTo>
                  <a:cubicBezTo>
                    <a:pt x="100" y="36"/>
                    <a:pt x="100" y="32"/>
                    <a:pt x="100" y="29"/>
                  </a:cubicBezTo>
                  <a:cubicBezTo>
                    <a:pt x="100" y="29"/>
                    <a:pt x="99" y="29"/>
                    <a:pt x="98" y="31"/>
                  </a:cubicBezTo>
                  <a:cubicBezTo>
                    <a:pt x="98" y="33"/>
                    <a:pt x="97" y="37"/>
                    <a:pt x="94" y="40"/>
                  </a:cubicBezTo>
                  <a:cubicBezTo>
                    <a:pt x="94" y="41"/>
                    <a:pt x="93" y="41"/>
                    <a:pt x="92" y="42"/>
                  </a:cubicBezTo>
                  <a:cubicBezTo>
                    <a:pt x="92" y="42"/>
                    <a:pt x="91" y="43"/>
                    <a:pt x="91" y="43"/>
                  </a:cubicBezTo>
                  <a:cubicBezTo>
                    <a:pt x="89" y="44"/>
                    <a:pt x="89" y="44"/>
                    <a:pt x="89" y="44"/>
                  </a:cubicBezTo>
                  <a:cubicBezTo>
                    <a:pt x="86" y="45"/>
                    <a:pt x="84" y="46"/>
                    <a:pt x="82" y="47"/>
                  </a:cubicBezTo>
                  <a:cubicBezTo>
                    <a:pt x="76" y="50"/>
                    <a:pt x="70" y="52"/>
                    <a:pt x="64" y="55"/>
                  </a:cubicBezTo>
                  <a:cubicBezTo>
                    <a:pt x="47" y="64"/>
                    <a:pt x="47" y="64"/>
                    <a:pt x="47" y="64"/>
                  </a:cubicBezTo>
                  <a:cubicBezTo>
                    <a:pt x="38" y="68"/>
                    <a:pt x="38" y="68"/>
                    <a:pt x="38" y="68"/>
                  </a:cubicBezTo>
                  <a:cubicBezTo>
                    <a:pt x="37" y="69"/>
                    <a:pt x="37" y="69"/>
                    <a:pt x="37" y="69"/>
                  </a:cubicBezTo>
                  <a:cubicBezTo>
                    <a:pt x="36" y="69"/>
                    <a:pt x="36" y="69"/>
                    <a:pt x="36" y="69"/>
                  </a:cubicBezTo>
                  <a:cubicBezTo>
                    <a:pt x="36" y="69"/>
                    <a:pt x="36" y="69"/>
                    <a:pt x="36" y="69"/>
                  </a:cubicBezTo>
                  <a:cubicBezTo>
                    <a:pt x="35" y="69"/>
                    <a:pt x="35" y="69"/>
                    <a:pt x="34" y="70"/>
                  </a:cubicBezTo>
                  <a:cubicBezTo>
                    <a:pt x="33" y="70"/>
                    <a:pt x="32" y="70"/>
                    <a:pt x="31" y="70"/>
                  </a:cubicBezTo>
                  <a:cubicBezTo>
                    <a:pt x="26" y="71"/>
                    <a:pt x="21" y="69"/>
                    <a:pt x="19" y="67"/>
                  </a:cubicBezTo>
                  <a:cubicBezTo>
                    <a:pt x="18" y="66"/>
                    <a:pt x="17" y="65"/>
                    <a:pt x="16" y="64"/>
                  </a:cubicBezTo>
                  <a:cubicBezTo>
                    <a:pt x="16" y="63"/>
                    <a:pt x="16" y="63"/>
                    <a:pt x="16" y="63"/>
                  </a:cubicBezTo>
                  <a:cubicBezTo>
                    <a:pt x="16" y="63"/>
                    <a:pt x="16" y="63"/>
                    <a:pt x="16" y="63"/>
                  </a:cubicBezTo>
                  <a:cubicBezTo>
                    <a:pt x="16" y="63"/>
                    <a:pt x="16" y="63"/>
                    <a:pt x="16" y="63"/>
                  </a:cubicBezTo>
                  <a:cubicBezTo>
                    <a:pt x="16" y="62"/>
                    <a:pt x="16" y="62"/>
                    <a:pt x="15" y="62"/>
                  </a:cubicBezTo>
                  <a:cubicBezTo>
                    <a:pt x="15" y="62"/>
                    <a:pt x="15" y="61"/>
                    <a:pt x="15" y="61"/>
                  </a:cubicBezTo>
                  <a:cubicBezTo>
                    <a:pt x="15" y="60"/>
                    <a:pt x="15" y="60"/>
                    <a:pt x="14" y="59"/>
                  </a:cubicBezTo>
                  <a:cubicBezTo>
                    <a:pt x="14" y="58"/>
                    <a:pt x="14" y="56"/>
                    <a:pt x="14" y="54"/>
                  </a:cubicBezTo>
                  <a:cubicBezTo>
                    <a:pt x="14" y="53"/>
                    <a:pt x="14" y="53"/>
                    <a:pt x="14" y="52"/>
                  </a:cubicBezTo>
                  <a:cubicBezTo>
                    <a:pt x="14" y="51"/>
                    <a:pt x="14" y="50"/>
                    <a:pt x="15" y="50"/>
                  </a:cubicBezTo>
                  <a:cubicBezTo>
                    <a:pt x="16" y="47"/>
                    <a:pt x="17" y="44"/>
                    <a:pt x="19" y="43"/>
                  </a:cubicBezTo>
                  <a:cubicBezTo>
                    <a:pt x="20" y="43"/>
                    <a:pt x="20" y="43"/>
                    <a:pt x="20" y="42"/>
                  </a:cubicBezTo>
                  <a:cubicBezTo>
                    <a:pt x="22" y="42"/>
                    <a:pt x="22" y="42"/>
                    <a:pt x="22" y="42"/>
                  </a:cubicBezTo>
                  <a:cubicBezTo>
                    <a:pt x="25" y="40"/>
                    <a:pt x="25" y="40"/>
                    <a:pt x="25" y="40"/>
                  </a:cubicBezTo>
                  <a:cubicBezTo>
                    <a:pt x="31" y="37"/>
                    <a:pt x="31" y="37"/>
                    <a:pt x="31" y="37"/>
                  </a:cubicBezTo>
                  <a:cubicBezTo>
                    <a:pt x="42" y="31"/>
                    <a:pt x="54" y="25"/>
                    <a:pt x="65" y="20"/>
                  </a:cubicBezTo>
                  <a:cubicBezTo>
                    <a:pt x="73" y="16"/>
                    <a:pt x="73" y="16"/>
                    <a:pt x="73" y="16"/>
                  </a:cubicBezTo>
                  <a:cubicBezTo>
                    <a:pt x="74" y="15"/>
                    <a:pt x="74" y="15"/>
                    <a:pt x="74" y="15"/>
                  </a:cubicBezTo>
                  <a:cubicBezTo>
                    <a:pt x="75" y="15"/>
                    <a:pt x="75" y="15"/>
                    <a:pt x="75" y="15"/>
                  </a:cubicBezTo>
                  <a:cubicBezTo>
                    <a:pt x="75" y="15"/>
                    <a:pt x="76" y="15"/>
                    <a:pt x="76" y="14"/>
                  </a:cubicBezTo>
                  <a:cubicBezTo>
                    <a:pt x="77" y="14"/>
                    <a:pt x="78" y="14"/>
                    <a:pt x="79" y="14"/>
                  </a:cubicBezTo>
                  <a:cubicBezTo>
                    <a:pt x="84" y="13"/>
                    <a:pt x="88" y="14"/>
                    <a:pt x="91" y="15"/>
                  </a:cubicBezTo>
                  <a:cubicBezTo>
                    <a:pt x="93" y="17"/>
                    <a:pt x="95" y="18"/>
                    <a:pt x="96" y="19"/>
                  </a:cubicBezTo>
                  <a:cubicBezTo>
                    <a:pt x="96" y="19"/>
                    <a:pt x="96" y="19"/>
                    <a:pt x="97" y="19"/>
                  </a:cubicBezTo>
                  <a:cubicBezTo>
                    <a:pt x="97" y="19"/>
                    <a:pt x="97" y="19"/>
                    <a:pt x="97" y="19"/>
                  </a:cubicBezTo>
                  <a:cubicBezTo>
                    <a:pt x="98" y="19"/>
                    <a:pt x="98" y="19"/>
                    <a:pt x="98" y="19"/>
                  </a:cubicBezTo>
                  <a:cubicBezTo>
                    <a:pt x="98" y="18"/>
                    <a:pt x="98" y="16"/>
                    <a:pt x="97" y="13"/>
                  </a:cubicBezTo>
                  <a:cubicBezTo>
                    <a:pt x="95" y="11"/>
                    <a:pt x="92" y="8"/>
                    <a:pt x="88" y="7"/>
                  </a:cubicBezTo>
                  <a:cubicBezTo>
                    <a:pt x="88" y="5"/>
                    <a:pt x="88" y="5"/>
                    <a:pt x="88" y="5"/>
                  </a:cubicBezTo>
                  <a:cubicBezTo>
                    <a:pt x="93" y="7"/>
                    <a:pt x="96" y="9"/>
                    <a:pt x="97" y="10"/>
                  </a:cubicBezTo>
                  <a:cubicBezTo>
                    <a:pt x="99" y="11"/>
                    <a:pt x="100" y="11"/>
                    <a:pt x="100" y="11"/>
                  </a:cubicBezTo>
                  <a:cubicBezTo>
                    <a:pt x="101" y="10"/>
                    <a:pt x="100" y="8"/>
                    <a:pt x="102" y="8"/>
                  </a:cubicBezTo>
                  <a:cubicBezTo>
                    <a:pt x="98" y="4"/>
                    <a:pt x="92" y="2"/>
                    <a:pt x="87" y="1"/>
                  </a:cubicBezTo>
                  <a:cubicBezTo>
                    <a:pt x="81" y="0"/>
                    <a:pt x="75" y="0"/>
                    <a:pt x="70" y="2"/>
                  </a:cubicBezTo>
                  <a:cubicBezTo>
                    <a:pt x="69" y="2"/>
                    <a:pt x="68" y="2"/>
                    <a:pt x="67" y="3"/>
                  </a:cubicBezTo>
                  <a:cubicBezTo>
                    <a:pt x="65" y="4"/>
                    <a:pt x="65" y="4"/>
                    <a:pt x="65" y="4"/>
                  </a:cubicBezTo>
                  <a:cubicBezTo>
                    <a:pt x="61" y="6"/>
                    <a:pt x="61" y="6"/>
                    <a:pt x="61" y="6"/>
                  </a:cubicBezTo>
                  <a:cubicBezTo>
                    <a:pt x="26" y="24"/>
                    <a:pt x="26" y="24"/>
                    <a:pt x="26" y="24"/>
                  </a:cubicBezTo>
                  <a:cubicBezTo>
                    <a:pt x="17" y="28"/>
                    <a:pt x="17" y="28"/>
                    <a:pt x="17" y="28"/>
                  </a:cubicBezTo>
                  <a:cubicBezTo>
                    <a:pt x="15" y="29"/>
                    <a:pt x="15" y="29"/>
                    <a:pt x="15" y="29"/>
                  </a:cubicBezTo>
                  <a:cubicBezTo>
                    <a:pt x="14" y="30"/>
                    <a:pt x="14" y="30"/>
                    <a:pt x="14" y="30"/>
                  </a:cubicBezTo>
                  <a:cubicBezTo>
                    <a:pt x="13" y="30"/>
                    <a:pt x="13" y="30"/>
                    <a:pt x="12" y="30"/>
                  </a:cubicBezTo>
                  <a:cubicBezTo>
                    <a:pt x="10" y="32"/>
                    <a:pt x="9" y="33"/>
                    <a:pt x="7" y="35"/>
                  </a:cubicBezTo>
                  <a:cubicBezTo>
                    <a:pt x="4" y="38"/>
                    <a:pt x="2" y="42"/>
                    <a:pt x="1" y="46"/>
                  </a:cubicBezTo>
                  <a:cubicBezTo>
                    <a:pt x="0" y="48"/>
                    <a:pt x="0" y="50"/>
                    <a:pt x="0" y="52"/>
                  </a:cubicBezTo>
                  <a:cubicBezTo>
                    <a:pt x="0" y="53"/>
                    <a:pt x="0" y="54"/>
                    <a:pt x="0" y="55"/>
                  </a:cubicBezTo>
                  <a:cubicBezTo>
                    <a:pt x="0" y="56"/>
                    <a:pt x="0" y="57"/>
                    <a:pt x="0" y="58"/>
                  </a:cubicBezTo>
                  <a:cubicBezTo>
                    <a:pt x="0" y="60"/>
                    <a:pt x="0" y="62"/>
                    <a:pt x="1" y="64"/>
                  </a:cubicBezTo>
                  <a:cubicBezTo>
                    <a:pt x="1" y="65"/>
                    <a:pt x="2" y="66"/>
                    <a:pt x="2" y="67"/>
                  </a:cubicBezTo>
                  <a:cubicBezTo>
                    <a:pt x="2" y="67"/>
                    <a:pt x="2" y="68"/>
                    <a:pt x="3" y="68"/>
                  </a:cubicBezTo>
                  <a:cubicBezTo>
                    <a:pt x="3" y="69"/>
                    <a:pt x="3" y="69"/>
                    <a:pt x="3" y="69"/>
                  </a:cubicBezTo>
                  <a:cubicBezTo>
                    <a:pt x="3" y="70"/>
                    <a:pt x="3" y="70"/>
                    <a:pt x="3" y="70"/>
                  </a:cubicBezTo>
                  <a:cubicBezTo>
                    <a:pt x="3" y="70"/>
                    <a:pt x="3" y="70"/>
                    <a:pt x="3" y="70"/>
                  </a:cubicBezTo>
                  <a:cubicBezTo>
                    <a:pt x="3" y="70"/>
                    <a:pt x="3" y="70"/>
                    <a:pt x="3" y="70"/>
                  </a:cubicBezTo>
                  <a:cubicBezTo>
                    <a:pt x="4" y="70"/>
                    <a:pt x="4" y="70"/>
                    <a:pt x="4" y="70"/>
                  </a:cubicBezTo>
                  <a:cubicBezTo>
                    <a:pt x="4" y="71"/>
                    <a:pt x="4" y="71"/>
                    <a:pt x="4" y="71"/>
                  </a:cubicBezTo>
                  <a:cubicBezTo>
                    <a:pt x="4" y="71"/>
                    <a:pt x="5" y="72"/>
                    <a:pt x="5" y="72"/>
                  </a:cubicBezTo>
                  <a:cubicBezTo>
                    <a:pt x="5" y="73"/>
                    <a:pt x="6" y="74"/>
                    <a:pt x="7" y="75"/>
                  </a:cubicBezTo>
                  <a:cubicBezTo>
                    <a:pt x="8" y="77"/>
                    <a:pt x="10" y="78"/>
                    <a:pt x="12" y="79"/>
                  </a:cubicBezTo>
                  <a:cubicBezTo>
                    <a:pt x="15" y="82"/>
                    <a:pt x="19" y="83"/>
                    <a:pt x="23" y="84"/>
                  </a:cubicBezTo>
                  <a:cubicBezTo>
                    <a:pt x="27" y="84"/>
                    <a:pt x="32" y="84"/>
                    <a:pt x="36" y="83"/>
                  </a:cubicBezTo>
                  <a:cubicBezTo>
                    <a:pt x="38" y="83"/>
                    <a:pt x="40" y="82"/>
                    <a:pt x="42" y="81"/>
                  </a:cubicBezTo>
                  <a:cubicBezTo>
                    <a:pt x="42" y="81"/>
                    <a:pt x="42" y="81"/>
                    <a:pt x="42" y="81"/>
                  </a:cubicBezTo>
                  <a:cubicBezTo>
                    <a:pt x="43" y="80"/>
                    <a:pt x="43" y="80"/>
                    <a:pt x="43" y="80"/>
                  </a:cubicBezTo>
                  <a:cubicBezTo>
                    <a:pt x="43" y="80"/>
                    <a:pt x="44" y="80"/>
                    <a:pt x="44" y="80"/>
                  </a:cubicBezTo>
                  <a:cubicBezTo>
                    <a:pt x="46" y="79"/>
                    <a:pt x="46" y="79"/>
                    <a:pt x="46" y="79"/>
                  </a:cubicBezTo>
                  <a:cubicBezTo>
                    <a:pt x="55" y="75"/>
                    <a:pt x="55" y="75"/>
                    <a:pt x="55" y="75"/>
                  </a:cubicBezTo>
                  <a:cubicBezTo>
                    <a:pt x="72" y="66"/>
                    <a:pt x="72" y="66"/>
                    <a:pt x="72" y="66"/>
                  </a:cubicBezTo>
                  <a:cubicBezTo>
                    <a:pt x="50" y="77"/>
                    <a:pt x="50" y="77"/>
                    <a:pt x="50" y="77"/>
                  </a:cubicBezTo>
                  <a:cubicBezTo>
                    <a:pt x="44" y="79"/>
                    <a:pt x="44" y="79"/>
                    <a:pt x="44" y="79"/>
                  </a:cubicBezTo>
                  <a:cubicBezTo>
                    <a:pt x="43" y="80"/>
                    <a:pt x="43" y="80"/>
                    <a:pt x="43" y="80"/>
                  </a:cubicBezTo>
                  <a:cubicBezTo>
                    <a:pt x="42" y="81"/>
                    <a:pt x="42" y="81"/>
                    <a:pt x="42" y="81"/>
                  </a:cubicBezTo>
                  <a:cubicBezTo>
                    <a:pt x="41" y="81"/>
                    <a:pt x="41" y="81"/>
                    <a:pt x="41" y="81"/>
                  </a:cubicBezTo>
                  <a:cubicBezTo>
                    <a:pt x="40" y="82"/>
                    <a:pt x="39" y="82"/>
                    <a:pt x="38" y="82"/>
                  </a:cubicBezTo>
                  <a:cubicBezTo>
                    <a:pt x="33" y="84"/>
                    <a:pt x="27" y="84"/>
                    <a:pt x="22" y="83"/>
                  </a:cubicBezTo>
                  <a:cubicBezTo>
                    <a:pt x="17" y="82"/>
                    <a:pt x="12" y="80"/>
                    <a:pt x="9" y="76"/>
                  </a:cubicBezTo>
                  <a:cubicBezTo>
                    <a:pt x="7" y="74"/>
                    <a:pt x="5" y="72"/>
                    <a:pt x="4" y="69"/>
                  </a:cubicBezTo>
                  <a:cubicBezTo>
                    <a:pt x="4" y="69"/>
                    <a:pt x="4" y="69"/>
                    <a:pt x="4" y="69"/>
                  </a:cubicBezTo>
                  <a:cubicBezTo>
                    <a:pt x="4" y="70"/>
                    <a:pt x="4" y="69"/>
                    <a:pt x="4" y="69"/>
                  </a:cubicBezTo>
                  <a:cubicBezTo>
                    <a:pt x="3" y="69"/>
                    <a:pt x="3" y="69"/>
                    <a:pt x="3" y="69"/>
                  </a:cubicBezTo>
                  <a:cubicBezTo>
                    <a:pt x="3" y="69"/>
                    <a:pt x="3" y="68"/>
                    <a:pt x="3" y="68"/>
                  </a:cubicBezTo>
                  <a:cubicBezTo>
                    <a:pt x="3" y="67"/>
                    <a:pt x="2" y="67"/>
                    <a:pt x="2" y="66"/>
                  </a:cubicBezTo>
                  <a:cubicBezTo>
                    <a:pt x="2" y="65"/>
                    <a:pt x="1" y="64"/>
                    <a:pt x="1" y="62"/>
                  </a:cubicBezTo>
                  <a:cubicBezTo>
                    <a:pt x="0" y="60"/>
                    <a:pt x="0" y="57"/>
                    <a:pt x="0" y="55"/>
                  </a:cubicBezTo>
                  <a:cubicBezTo>
                    <a:pt x="0" y="52"/>
                    <a:pt x="0" y="50"/>
                    <a:pt x="1" y="47"/>
                  </a:cubicBezTo>
                  <a:cubicBezTo>
                    <a:pt x="2" y="42"/>
                    <a:pt x="5" y="37"/>
                    <a:pt x="9" y="33"/>
                  </a:cubicBezTo>
                  <a:cubicBezTo>
                    <a:pt x="9" y="34"/>
                    <a:pt x="9" y="34"/>
                    <a:pt x="10" y="34"/>
                  </a:cubicBezTo>
                  <a:cubicBezTo>
                    <a:pt x="6" y="37"/>
                    <a:pt x="3" y="42"/>
                    <a:pt x="2" y="47"/>
                  </a:cubicBezTo>
                  <a:cubicBezTo>
                    <a:pt x="1" y="50"/>
                    <a:pt x="1" y="52"/>
                    <a:pt x="1" y="55"/>
                  </a:cubicBezTo>
                  <a:cubicBezTo>
                    <a:pt x="1" y="57"/>
                    <a:pt x="1" y="60"/>
                    <a:pt x="2" y="62"/>
                  </a:cubicBezTo>
                  <a:cubicBezTo>
                    <a:pt x="2" y="64"/>
                    <a:pt x="3" y="65"/>
                    <a:pt x="3" y="66"/>
                  </a:cubicBezTo>
                  <a:cubicBezTo>
                    <a:pt x="3" y="67"/>
                    <a:pt x="4" y="67"/>
                    <a:pt x="4" y="68"/>
                  </a:cubicBezTo>
                  <a:cubicBezTo>
                    <a:pt x="4" y="68"/>
                    <a:pt x="4" y="68"/>
                    <a:pt x="4" y="69"/>
                  </a:cubicBezTo>
                  <a:cubicBezTo>
                    <a:pt x="5" y="69"/>
                    <a:pt x="5" y="69"/>
                    <a:pt x="5" y="69"/>
                  </a:cubicBezTo>
                  <a:cubicBezTo>
                    <a:pt x="5" y="69"/>
                    <a:pt x="5" y="69"/>
                    <a:pt x="5" y="69"/>
                  </a:cubicBezTo>
                  <a:cubicBezTo>
                    <a:pt x="5" y="69"/>
                    <a:pt x="5" y="69"/>
                    <a:pt x="5" y="69"/>
                  </a:cubicBezTo>
                  <a:cubicBezTo>
                    <a:pt x="5" y="69"/>
                    <a:pt x="5" y="69"/>
                    <a:pt x="5" y="69"/>
                  </a:cubicBezTo>
                  <a:cubicBezTo>
                    <a:pt x="6" y="72"/>
                    <a:pt x="8" y="74"/>
                    <a:pt x="10" y="76"/>
                  </a:cubicBezTo>
                  <a:cubicBezTo>
                    <a:pt x="13" y="79"/>
                    <a:pt x="18" y="81"/>
                    <a:pt x="23" y="82"/>
                  </a:cubicBezTo>
                  <a:cubicBezTo>
                    <a:pt x="28" y="83"/>
                    <a:pt x="33" y="83"/>
                    <a:pt x="38" y="81"/>
                  </a:cubicBezTo>
                  <a:cubicBezTo>
                    <a:pt x="40" y="81"/>
                    <a:pt x="41" y="81"/>
                    <a:pt x="42" y="80"/>
                  </a:cubicBezTo>
                  <a:cubicBezTo>
                    <a:pt x="43" y="79"/>
                    <a:pt x="44" y="79"/>
                    <a:pt x="45" y="79"/>
                  </a:cubicBezTo>
                  <a:cubicBezTo>
                    <a:pt x="50" y="76"/>
                    <a:pt x="50" y="76"/>
                    <a:pt x="50" y="76"/>
                  </a:cubicBezTo>
                  <a:cubicBezTo>
                    <a:pt x="58" y="72"/>
                    <a:pt x="65" y="68"/>
                    <a:pt x="73" y="64"/>
                  </a:cubicBezTo>
                  <a:cubicBezTo>
                    <a:pt x="73" y="66"/>
                    <a:pt x="73" y="66"/>
                    <a:pt x="73" y="66"/>
                  </a:cubicBezTo>
                  <a:cubicBezTo>
                    <a:pt x="90" y="58"/>
                    <a:pt x="90" y="58"/>
                    <a:pt x="90" y="58"/>
                  </a:cubicBezTo>
                  <a:cubicBezTo>
                    <a:pt x="94" y="56"/>
                    <a:pt x="94" y="56"/>
                    <a:pt x="94" y="56"/>
                  </a:cubicBezTo>
                  <a:cubicBezTo>
                    <a:pt x="95" y="55"/>
                    <a:pt x="96" y="55"/>
                    <a:pt x="98" y="53"/>
                  </a:cubicBezTo>
                  <a:cubicBezTo>
                    <a:pt x="102" y="51"/>
                    <a:pt x="105" y="48"/>
                    <a:pt x="107" y="44"/>
                  </a:cubicBezTo>
                  <a:cubicBezTo>
                    <a:pt x="109" y="41"/>
                    <a:pt x="110" y="38"/>
                    <a:pt x="110" y="35"/>
                  </a:cubicBezTo>
                  <a:cubicBezTo>
                    <a:pt x="111" y="33"/>
                    <a:pt x="110" y="30"/>
                    <a:pt x="110" y="28"/>
                  </a:cubicBezTo>
                  <a:cubicBezTo>
                    <a:pt x="110" y="33"/>
                    <a:pt x="109" y="39"/>
                    <a:pt x="105" y="44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13" name="Freeform 23">
              <a:extLst>
                <a:ext uri="{FF2B5EF4-FFF2-40B4-BE49-F238E27FC236}">
                  <a16:creationId xmlns="" xmlns:a16="http://schemas.microsoft.com/office/drawing/2014/main" id="{156E13D7-2C18-4CAB-B5BD-79C3A1DE1123}"/>
                </a:ext>
              </a:extLst>
            </p:cNvPr>
            <p:cNvSpPr/>
            <p:nvPr/>
          </p:nvSpPr>
          <p:spPr bwMode="auto">
            <a:xfrm>
              <a:off x="7693026" y="2405063"/>
              <a:ext cx="4763" cy="0"/>
            </a:xfrm>
            <a:custGeom>
              <a:avLst/>
              <a:gdLst>
                <a:gd name="T0" fmla="*/ 0 w 1"/>
                <a:gd name="T1" fmla="*/ 1 w 1"/>
                <a:gd name="T2" fmla="*/ 0 w 1"/>
              </a:gdLst>
              <a:ahLst/>
              <a:cxnLst>
                <a:cxn ang="0">
                  <a:pos x="T0" y="0"/>
                </a:cxn>
                <a:cxn ang="0">
                  <a:pos x="T1" y="0"/>
                </a:cxn>
                <a:cxn ang="0">
                  <a:pos x="T2" y="0"/>
                </a:cxn>
              </a:cxnLst>
              <a:rect l="0" t="0" r="r" b="b"/>
              <a:pathLst>
                <a:path w="1">
                  <a:moveTo>
                    <a:pt x="0" y="0"/>
                  </a:moveTo>
                  <a:cubicBezTo>
                    <a:pt x="1" y="0"/>
                    <a:pt x="1" y="0"/>
                    <a:pt x="1" y="0"/>
                  </a:cubicBezTo>
                  <a:cubicBezTo>
                    <a:pt x="1" y="0"/>
                    <a:pt x="1" y="0"/>
                    <a:pt x="0" y="0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14" name="Freeform 24">
              <a:extLst>
                <a:ext uri="{FF2B5EF4-FFF2-40B4-BE49-F238E27FC236}">
                  <a16:creationId xmlns="" xmlns:a16="http://schemas.microsoft.com/office/drawing/2014/main" id="{0922EF87-4A02-4F61-99D1-553DC7CFCDEE}"/>
                </a:ext>
              </a:extLst>
            </p:cNvPr>
            <p:cNvSpPr/>
            <p:nvPr/>
          </p:nvSpPr>
          <p:spPr bwMode="auto">
            <a:xfrm>
              <a:off x="7697788" y="2397126"/>
              <a:ext cx="11113" cy="7938"/>
            </a:xfrm>
            <a:custGeom>
              <a:avLst/>
              <a:gdLst>
                <a:gd name="T0" fmla="*/ 0 w 3"/>
                <a:gd name="T1" fmla="*/ 2 h 2"/>
                <a:gd name="T2" fmla="*/ 3 w 3"/>
                <a:gd name="T3" fmla="*/ 0 h 2"/>
                <a:gd name="T4" fmla="*/ 0 w 3"/>
                <a:gd name="T5" fmla="*/ 2 h 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3" h="2">
                  <a:moveTo>
                    <a:pt x="0" y="2"/>
                  </a:moveTo>
                  <a:cubicBezTo>
                    <a:pt x="1" y="2"/>
                    <a:pt x="2" y="1"/>
                    <a:pt x="3" y="0"/>
                  </a:cubicBezTo>
                  <a:cubicBezTo>
                    <a:pt x="2" y="1"/>
                    <a:pt x="1" y="2"/>
                    <a:pt x="0" y="2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15" name="Freeform 25">
              <a:extLst>
                <a:ext uri="{FF2B5EF4-FFF2-40B4-BE49-F238E27FC236}">
                  <a16:creationId xmlns="" xmlns:a16="http://schemas.microsoft.com/office/drawing/2014/main" id="{81B4E36B-4A37-4673-A8ED-74B792229C27}"/>
                </a:ext>
              </a:extLst>
            </p:cNvPr>
            <p:cNvSpPr/>
            <p:nvPr/>
          </p:nvSpPr>
          <p:spPr bwMode="auto">
            <a:xfrm>
              <a:off x="7316788" y="2201863"/>
              <a:ext cx="444500" cy="258763"/>
            </a:xfrm>
            <a:custGeom>
              <a:avLst/>
              <a:gdLst>
                <a:gd name="T0" fmla="*/ 95 w 118"/>
                <a:gd name="T1" fmla="*/ 0 h 69"/>
                <a:gd name="T2" fmla="*/ 111 w 118"/>
                <a:gd name="T3" fmla="*/ 43 h 69"/>
                <a:gd name="T4" fmla="*/ 95 w 118"/>
                <a:gd name="T5" fmla="*/ 53 h 69"/>
                <a:gd name="T6" fmla="*/ 83 w 118"/>
                <a:gd name="T7" fmla="*/ 56 h 69"/>
                <a:gd name="T8" fmla="*/ 90 w 118"/>
                <a:gd name="T9" fmla="*/ 54 h 69"/>
                <a:gd name="T10" fmla="*/ 96 w 118"/>
                <a:gd name="T11" fmla="*/ 53 h 69"/>
                <a:gd name="T12" fmla="*/ 113 w 118"/>
                <a:gd name="T13" fmla="*/ 39 h 69"/>
                <a:gd name="T14" fmla="*/ 95 w 118"/>
                <a:gd name="T15" fmla="*/ 1 h 69"/>
                <a:gd name="T16" fmla="*/ 82 w 118"/>
                <a:gd name="T17" fmla="*/ 4 h 69"/>
                <a:gd name="T18" fmla="*/ 93 w 118"/>
                <a:gd name="T19" fmla="*/ 7 h 69"/>
                <a:gd name="T20" fmla="*/ 106 w 118"/>
                <a:gd name="T21" fmla="*/ 23 h 69"/>
                <a:gd name="T22" fmla="*/ 98 w 118"/>
                <a:gd name="T23" fmla="*/ 44 h 69"/>
                <a:gd name="T24" fmla="*/ 79 w 118"/>
                <a:gd name="T25" fmla="*/ 48 h 69"/>
                <a:gd name="T26" fmla="*/ 92 w 118"/>
                <a:gd name="T27" fmla="*/ 45 h 69"/>
                <a:gd name="T28" fmla="*/ 102 w 118"/>
                <a:gd name="T29" fmla="*/ 41 h 69"/>
                <a:gd name="T30" fmla="*/ 94 w 118"/>
                <a:gd name="T31" fmla="*/ 10 h 69"/>
                <a:gd name="T32" fmla="*/ 102 w 118"/>
                <a:gd name="T33" fmla="*/ 19 h 69"/>
                <a:gd name="T34" fmla="*/ 97 w 118"/>
                <a:gd name="T35" fmla="*/ 42 h 69"/>
                <a:gd name="T36" fmla="*/ 79 w 118"/>
                <a:gd name="T37" fmla="*/ 46 h 69"/>
                <a:gd name="T38" fmla="*/ 30 w 118"/>
                <a:gd name="T39" fmla="*/ 55 h 69"/>
                <a:gd name="T40" fmla="*/ 28 w 118"/>
                <a:gd name="T41" fmla="*/ 55 h 69"/>
                <a:gd name="T42" fmla="*/ 25 w 118"/>
                <a:gd name="T43" fmla="*/ 54 h 69"/>
                <a:gd name="T44" fmla="*/ 16 w 118"/>
                <a:gd name="T45" fmla="*/ 36 h 69"/>
                <a:gd name="T46" fmla="*/ 25 w 118"/>
                <a:gd name="T47" fmla="*/ 25 h 69"/>
                <a:gd name="T48" fmla="*/ 31 w 118"/>
                <a:gd name="T49" fmla="*/ 24 h 69"/>
                <a:gd name="T50" fmla="*/ 66 w 118"/>
                <a:gd name="T51" fmla="*/ 9 h 69"/>
                <a:gd name="T52" fmla="*/ 49 w 118"/>
                <a:gd name="T53" fmla="*/ 6 h 69"/>
                <a:gd name="T54" fmla="*/ 25 w 118"/>
                <a:gd name="T55" fmla="*/ 11 h 69"/>
                <a:gd name="T56" fmla="*/ 9 w 118"/>
                <a:gd name="T57" fmla="*/ 19 h 69"/>
                <a:gd name="T58" fmla="*/ 2 w 118"/>
                <a:gd name="T59" fmla="*/ 31 h 69"/>
                <a:gd name="T60" fmla="*/ 25 w 118"/>
                <a:gd name="T61" fmla="*/ 69 h 69"/>
                <a:gd name="T62" fmla="*/ 27 w 118"/>
                <a:gd name="T63" fmla="*/ 69 h 69"/>
                <a:gd name="T64" fmla="*/ 37 w 118"/>
                <a:gd name="T65" fmla="*/ 69 h 69"/>
                <a:gd name="T66" fmla="*/ 84 w 118"/>
                <a:gd name="T67" fmla="*/ 58 h 69"/>
                <a:gd name="T68" fmla="*/ 99 w 118"/>
                <a:gd name="T69" fmla="*/ 55 h 69"/>
                <a:gd name="T70" fmla="*/ 94 w 118"/>
                <a:gd name="T71" fmla="*/ 56 h 69"/>
                <a:gd name="T72" fmla="*/ 55 w 118"/>
                <a:gd name="T73" fmla="*/ 64 h 69"/>
                <a:gd name="T74" fmla="*/ 29 w 118"/>
                <a:gd name="T75" fmla="*/ 69 h 69"/>
                <a:gd name="T76" fmla="*/ 27 w 118"/>
                <a:gd name="T77" fmla="*/ 69 h 69"/>
                <a:gd name="T78" fmla="*/ 14 w 118"/>
                <a:gd name="T79" fmla="*/ 65 h 69"/>
                <a:gd name="T80" fmla="*/ 15 w 118"/>
                <a:gd name="T81" fmla="*/ 64 h 69"/>
                <a:gd name="T82" fmla="*/ 27 w 118"/>
                <a:gd name="T83" fmla="*/ 67 h 69"/>
                <a:gd name="T84" fmla="*/ 29 w 118"/>
                <a:gd name="T85" fmla="*/ 68 h 69"/>
                <a:gd name="T86" fmla="*/ 55 w 118"/>
                <a:gd name="T87" fmla="*/ 63 h 69"/>
                <a:gd name="T88" fmla="*/ 95 w 118"/>
                <a:gd name="T89" fmla="*/ 55 h 69"/>
                <a:gd name="T90" fmla="*/ 105 w 118"/>
                <a:gd name="T91" fmla="*/ 50 h 69"/>
                <a:gd name="T92" fmla="*/ 118 w 118"/>
                <a:gd name="T93" fmla="*/ 31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</a:cxnLst>
              <a:rect l="0" t="0" r="r" b="b"/>
              <a:pathLst>
                <a:path w="118" h="69">
                  <a:moveTo>
                    <a:pt x="110" y="9"/>
                  </a:moveTo>
                  <a:cubicBezTo>
                    <a:pt x="108" y="6"/>
                    <a:pt x="106" y="4"/>
                    <a:pt x="103" y="3"/>
                  </a:cubicBezTo>
                  <a:cubicBezTo>
                    <a:pt x="101" y="1"/>
                    <a:pt x="98" y="0"/>
                    <a:pt x="95" y="0"/>
                  </a:cubicBezTo>
                  <a:cubicBezTo>
                    <a:pt x="101" y="2"/>
                    <a:pt x="106" y="6"/>
                    <a:pt x="109" y="10"/>
                  </a:cubicBezTo>
                  <a:cubicBezTo>
                    <a:pt x="113" y="15"/>
                    <a:pt x="115" y="20"/>
                    <a:pt x="115" y="26"/>
                  </a:cubicBezTo>
                  <a:cubicBezTo>
                    <a:pt x="116" y="32"/>
                    <a:pt x="115" y="38"/>
                    <a:pt x="111" y="43"/>
                  </a:cubicBezTo>
                  <a:cubicBezTo>
                    <a:pt x="110" y="45"/>
                    <a:pt x="108" y="47"/>
                    <a:pt x="105" y="49"/>
                  </a:cubicBezTo>
                  <a:cubicBezTo>
                    <a:pt x="103" y="51"/>
                    <a:pt x="100" y="52"/>
                    <a:pt x="97" y="53"/>
                  </a:cubicBezTo>
                  <a:cubicBezTo>
                    <a:pt x="97" y="53"/>
                    <a:pt x="96" y="53"/>
                    <a:pt x="95" y="53"/>
                  </a:cubicBezTo>
                  <a:cubicBezTo>
                    <a:pt x="93" y="54"/>
                    <a:pt x="93" y="54"/>
                    <a:pt x="93" y="54"/>
                  </a:cubicBezTo>
                  <a:cubicBezTo>
                    <a:pt x="90" y="54"/>
                    <a:pt x="90" y="54"/>
                    <a:pt x="90" y="54"/>
                  </a:cubicBezTo>
                  <a:cubicBezTo>
                    <a:pt x="83" y="56"/>
                    <a:pt x="83" y="56"/>
                    <a:pt x="83" y="56"/>
                  </a:cubicBezTo>
                  <a:cubicBezTo>
                    <a:pt x="69" y="59"/>
                    <a:pt x="69" y="59"/>
                    <a:pt x="69" y="59"/>
                  </a:cubicBezTo>
                  <a:cubicBezTo>
                    <a:pt x="41" y="65"/>
                    <a:pt x="41" y="65"/>
                    <a:pt x="41" y="65"/>
                  </a:cubicBezTo>
                  <a:cubicBezTo>
                    <a:pt x="56" y="61"/>
                    <a:pt x="74" y="57"/>
                    <a:pt x="90" y="54"/>
                  </a:cubicBezTo>
                  <a:cubicBezTo>
                    <a:pt x="94" y="53"/>
                    <a:pt x="94" y="53"/>
                    <a:pt x="94" y="53"/>
                  </a:cubicBezTo>
                  <a:cubicBezTo>
                    <a:pt x="95" y="53"/>
                    <a:pt x="95" y="53"/>
                    <a:pt x="95" y="53"/>
                  </a:cubicBezTo>
                  <a:cubicBezTo>
                    <a:pt x="95" y="53"/>
                    <a:pt x="96" y="53"/>
                    <a:pt x="96" y="53"/>
                  </a:cubicBezTo>
                  <a:cubicBezTo>
                    <a:pt x="97" y="53"/>
                    <a:pt x="98" y="52"/>
                    <a:pt x="98" y="52"/>
                  </a:cubicBezTo>
                  <a:cubicBezTo>
                    <a:pt x="102" y="51"/>
                    <a:pt x="105" y="50"/>
                    <a:pt x="107" y="47"/>
                  </a:cubicBezTo>
                  <a:cubicBezTo>
                    <a:pt x="110" y="45"/>
                    <a:pt x="112" y="42"/>
                    <a:pt x="113" y="39"/>
                  </a:cubicBezTo>
                  <a:cubicBezTo>
                    <a:pt x="114" y="36"/>
                    <a:pt x="115" y="33"/>
                    <a:pt x="115" y="30"/>
                  </a:cubicBezTo>
                  <a:cubicBezTo>
                    <a:pt x="115" y="24"/>
                    <a:pt x="113" y="17"/>
                    <a:pt x="110" y="12"/>
                  </a:cubicBezTo>
                  <a:cubicBezTo>
                    <a:pt x="106" y="7"/>
                    <a:pt x="101" y="3"/>
                    <a:pt x="95" y="1"/>
                  </a:cubicBezTo>
                  <a:cubicBezTo>
                    <a:pt x="94" y="1"/>
                    <a:pt x="92" y="0"/>
                    <a:pt x="91" y="0"/>
                  </a:cubicBezTo>
                  <a:cubicBezTo>
                    <a:pt x="89" y="0"/>
                    <a:pt x="88" y="0"/>
                    <a:pt x="86" y="1"/>
                  </a:cubicBezTo>
                  <a:cubicBezTo>
                    <a:pt x="84" y="2"/>
                    <a:pt x="82" y="3"/>
                    <a:pt x="82" y="4"/>
                  </a:cubicBezTo>
                  <a:cubicBezTo>
                    <a:pt x="82" y="5"/>
                    <a:pt x="83" y="5"/>
                    <a:pt x="84" y="5"/>
                  </a:cubicBezTo>
                  <a:cubicBezTo>
                    <a:pt x="85" y="5"/>
                    <a:pt x="87" y="6"/>
                    <a:pt x="89" y="6"/>
                  </a:cubicBezTo>
                  <a:cubicBezTo>
                    <a:pt x="90" y="6"/>
                    <a:pt x="91" y="6"/>
                    <a:pt x="93" y="7"/>
                  </a:cubicBezTo>
                  <a:cubicBezTo>
                    <a:pt x="94" y="7"/>
                    <a:pt x="95" y="7"/>
                    <a:pt x="95" y="7"/>
                  </a:cubicBezTo>
                  <a:cubicBezTo>
                    <a:pt x="96" y="8"/>
                    <a:pt x="95" y="9"/>
                    <a:pt x="94" y="9"/>
                  </a:cubicBezTo>
                  <a:cubicBezTo>
                    <a:pt x="100" y="12"/>
                    <a:pt x="105" y="17"/>
                    <a:pt x="106" y="23"/>
                  </a:cubicBezTo>
                  <a:cubicBezTo>
                    <a:pt x="107" y="27"/>
                    <a:pt x="107" y="30"/>
                    <a:pt x="107" y="33"/>
                  </a:cubicBezTo>
                  <a:cubicBezTo>
                    <a:pt x="106" y="36"/>
                    <a:pt x="105" y="39"/>
                    <a:pt x="102" y="41"/>
                  </a:cubicBezTo>
                  <a:cubicBezTo>
                    <a:pt x="101" y="42"/>
                    <a:pt x="100" y="43"/>
                    <a:pt x="98" y="44"/>
                  </a:cubicBezTo>
                  <a:cubicBezTo>
                    <a:pt x="97" y="44"/>
                    <a:pt x="96" y="45"/>
                    <a:pt x="95" y="45"/>
                  </a:cubicBezTo>
                  <a:cubicBezTo>
                    <a:pt x="94" y="45"/>
                    <a:pt x="93" y="45"/>
                    <a:pt x="92" y="46"/>
                  </a:cubicBezTo>
                  <a:cubicBezTo>
                    <a:pt x="79" y="48"/>
                    <a:pt x="79" y="48"/>
                    <a:pt x="79" y="48"/>
                  </a:cubicBezTo>
                  <a:cubicBezTo>
                    <a:pt x="70" y="50"/>
                    <a:pt x="61" y="52"/>
                    <a:pt x="52" y="53"/>
                  </a:cubicBezTo>
                  <a:cubicBezTo>
                    <a:pt x="61" y="52"/>
                    <a:pt x="70" y="50"/>
                    <a:pt x="79" y="48"/>
                  </a:cubicBezTo>
                  <a:cubicBezTo>
                    <a:pt x="92" y="45"/>
                    <a:pt x="92" y="45"/>
                    <a:pt x="92" y="45"/>
                  </a:cubicBezTo>
                  <a:cubicBezTo>
                    <a:pt x="93" y="45"/>
                    <a:pt x="94" y="45"/>
                    <a:pt x="95" y="45"/>
                  </a:cubicBezTo>
                  <a:cubicBezTo>
                    <a:pt x="96" y="45"/>
                    <a:pt x="97" y="44"/>
                    <a:pt x="98" y="44"/>
                  </a:cubicBezTo>
                  <a:cubicBezTo>
                    <a:pt x="100" y="43"/>
                    <a:pt x="101" y="42"/>
                    <a:pt x="102" y="41"/>
                  </a:cubicBezTo>
                  <a:cubicBezTo>
                    <a:pt x="105" y="39"/>
                    <a:pt x="106" y="36"/>
                    <a:pt x="106" y="33"/>
                  </a:cubicBezTo>
                  <a:cubicBezTo>
                    <a:pt x="107" y="30"/>
                    <a:pt x="107" y="27"/>
                    <a:pt x="106" y="23"/>
                  </a:cubicBezTo>
                  <a:cubicBezTo>
                    <a:pt x="104" y="17"/>
                    <a:pt x="100" y="12"/>
                    <a:pt x="94" y="10"/>
                  </a:cubicBezTo>
                  <a:cubicBezTo>
                    <a:pt x="93" y="10"/>
                    <a:pt x="93" y="11"/>
                    <a:pt x="95" y="12"/>
                  </a:cubicBezTo>
                  <a:cubicBezTo>
                    <a:pt x="96" y="13"/>
                    <a:pt x="97" y="14"/>
                    <a:pt x="98" y="15"/>
                  </a:cubicBezTo>
                  <a:cubicBezTo>
                    <a:pt x="99" y="16"/>
                    <a:pt x="101" y="17"/>
                    <a:pt x="102" y="19"/>
                  </a:cubicBezTo>
                  <a:cubicBezTo>
                    <a:pt x="103" y="21"/>
                    <a:pt x="104" y="24"/>
                    <a:pt x="105" y="26"/>
                  </a:cubicBezTo>
                  <a:cubicBezTo>
                    <a:pt x="105" y="28"/>
                    <a:pt x="105" y="30"/>
                    <a:pt x="105" y="32"/>
                  </a:cubicBezTo>
                  <a:cubicBezTo>
                    <a:pt x="104" y="36"/>
                    <a:pt x="101" y="40"/>
                    <a:pt x="97" y="42"/>
                  </a:cubicBezTo>
                  <a:cubicBezTo>
                    <a:pt x="96" y="42"/>
                    <a:pt x="94" y="43"/>
                    <a:pt x="93" y="43"/>
                  </a:cubicBezTo>
                  <a:cubicBezTo>
                    <a:pt x="89" y="44"/>
                    <a:pt x="89" y="44"/>
                    <a:pt x="89" y="44"/>
                  </a:cubicBezTo>
                  <a:cubicBezTo>
                    <a:pt x="79" y="46"/>
                    <a:pt x="79" y="46"/>
                    <a:pt x="79" y="46"/>
                  </a:cubicBezTo>
                  <a:cubicBezTo>
                    <a:pt x="66" y="48"/>
                    <a:pt x="53" y="51"/>
                    <a:pt x="41" y="53"/>
                  </a:cubicBezTo>
                  <a:cubicBezTo>
                    <a:pt x="34" y="55"/>
                    <a:pt x="34" y="55"/>
                    <a:pt x="34" y="55"/>
                  </a:cubicBezTo>
                  <a:cubicBezTo>
                    <a:pt x="33" y="55"/>
                    <a:pt x="31" y="55"/>
                    <a:pt x="30" y="55"/>
                  </a:cubicBezTo>
                  <a:cubicBezTo>
                    <a:pt x="29" y="55"/>
                    <a:pt x="29" y="55"/>
                    <a:pt x="29" y="55"/>
                  </a:cubicBezTo>
                  <a:cubicBezTo>
                    <a:pt x="28" y="55"/>
                    <a:pt x="28" y="55"/>
                    <a:pt x="28" y="55"/>
                  </a:cubicBezTo>
                  <a:cubicBezTo>
                    <a:pt x="28" y="55"/>
                    <a:pt x="28" y="55"/>
                    <a:pt x="28" y="55"/>
                  </a:cubicBezTo>
                  <a:cubicBezTo>
                    <a:pt x="27" y="55"/>
                    <a:pt x="27" y="55"/>
                    <a:pt x="27" y="55"/>
                  </a:cubicBezTo>
                  <a:cubicBezTo>
                    <a:pt x="27" y="55"/>
                    <a:pt x="27" y="55"/>
                    <a:pt x="27" y="55"/>
                  </a:cubicBezTo>
                  <a:cubicBezTo>
                    <a:pt x="26" y="54"/>
                    <a:pt x="25" y="54"/>
                    <a:pt x="25" y="54"/>
                  </a:cubicBezTo>
                  <a:cubicBezTo>
                    <a:pt x="23" y="54"/>
                    <a:pt x="22" y="53"/>
                    <a:pt x="21" y="52"/>
                  </a:cubicBezTo>
                  <a:cubicBezTo>
                    <a:pt x="19" y="51"/>
                    <a:pt x="17" y="48"/>
                    <a:pt x="16" y="45"/>
                  </a:cubicBezTo>
                  <a:cubicBezTo>
                    <a:pt x="15" y="42"/>
                    <a:pt x="15" y="39"/>
                    <a:pt x="16" y="36"/>
                  </a:cubicBezTo>
                  <a:cubicBezTo>
                    <a:pt x="16" y="33"/>
                    <a:pt x="17" y="32"/>
                    <a:pt x="18" y="30"/>
                  </a:cubicBezTo>
                  <a:cubicBezTo>
                    <a:pt x="20" y="28"/>
                    <a:pt x="21" y="27"/>
                    <a:pt x="23" y="26"/>
                  </a:cubicBezTo>
                  <a:cubicBezTo>
                    <a:pt x="24" y="26"/>
                    <a:pt x="24" y="26"/>
                    <a:pt x="25" y="25"/>
                  </a:cubicBezTo>
                  <a:cubicBezTo>
                    <a:pt x="25" y="25"/>
                    <a:pt x="25" y="25"/>
                    <a:pt x="25" y="25"/>
                  </a:cubicBezTo>
                  <a:cubicBezTo>
                    <a:pt x="26" y="25"/>
                    <a:pt x="26" y="25"/>
                    <a:pt x="26" y="25"/>
                  </a:cubicBezTo>
                  <a:cubicBezTo>
                    <a:pt x="31" y="24"/>
                    <a:pt x="31" y="24"/>
                    <a:pt x="31" y="24"/>
                  </a:cubicBezTo>
                  <a:cubicBezTo>
                    <a:pt x="40" y="22"/>
                    <a:pt x="40" y="22"/>
                    <a:pt x="40" y="22"/>
                  </a:cubicBezTo>
                  <a:cubicBezTo>
                    <a:pt x="52" y="20"/>
                    <a:pt x="64" y="17"/>
                    <a:pt x="74" y="15"/>
                  </a:cubicBezTo>
                  <a:cubicBezTo>
                    <a:pt x="91" y="10"/>
                    <a:pt x="84" y="7"/>
                    <a:pt x="66" y="9"/>
                  </a:cubicBezTo>
                  <a:cubicBezTo>
                    <a:pt x="66" y="8"/>
                    <a:pt x="66" y="8"/>
                    <a:pt x="66" y="8"/>
                  </a:cubicBezTo>
                  <a:cubicBezTo>
                    <a:pt x="83" y="5"/>
                    <a:pt x="74" y="3"/>
                    <a:pt x="76" y="1"/>
                  </a:cubicBezTo>
                  <a:cubicBezTo>
                    <a:pt x="67" y="3"/>
                    <a:pt x="58" y="5"/>
                    <a:pt x="49" y="6"/>
                  </a:cubicBezTo>
                  <a:cubicBezTo>
                    <a:pt x="40" y="8"/>
                    <a:pt x="40" y="8"/>
                    <a:pt x="40" y="8"/>
                  </a:cubicBezTo>
                  <a:cubicBezTo>
                    <a:pt x="30" y="10"/>
                    <a:pt x="30" y="10"/>
                    <a:pt x="30" y="10"/>
                  </a:cubicBezTo>
                  <a:cubicBezTo>
                    <a:pt x="25" y="11"/>
                    <a:pt x="25" y="11"/>
                    <a:pt x="25" y="11"/>
                  </a:cubicBezTo>
                  <a:cubicBezTo>
                    <a:pt x="23" y="11"/>
                    <a:pt x="23" y="11"/>
                    <a:pt x="23" y="11"/>
                  </a:cubicBezTo>
                  <a:cubicBezTo>
                    <a:pt x="22" y="11"/>
                    <a:pt x="21" y="12"/>
                    <a:pt x="20" y="12"/>
                  </a:cubicBezTo>
                  <a:cubicBezTo>
                    <a:pt x="16" y="14"/>
                    <a:pt x="12" y="16"/>
                    <a:pt x="9" y="19"/>
                  </a:cubicBezTo>
                  <a:cubicBezTo>
                    <a:pt x="8" y="20"/>
                    <a:pt x="7" y="21"/>
                    <a:pt x="7" y="22"/>
                  </a:cubicBezTo>
                  <a:cubicBezTo>
                    <a:pt x="6" y="23"/>
                    <a:pt x="6" y="23"/>
                    <a:pt x="5" y="25"/>
                  </a:cubicBezTo>
                  <a:cubicBezTo>
                    <a:pt x="4" y="26"/>
                    <a:pt x="3" y="29"/>
                    <a:pt x="2" y="31"/>
                  </a:cubicBezTo>
                  <a:cubicBezTo>
                    <a:pt x="0" y="38"/>
                    <a:pt x="1" y="47"/>
                    <a:pt x="4" y="54"/>
                  </a:cubicBezTo>
                  <a:cubicBezTo>
                    <a:pt x="6" y="58"/>
                    <a:pt x="9" y="62"/>
                    <a:pt x="13" y="64"/>
                  </a:cubicBezTo>
                  <a:cubicBezTo>
                    <a:pt x="16" y="67"/>
                    <a:pt x="21" y="68"/>
                    <a:pt x="25" y="69"/>
                  </a:cubicBezTo>
                  <a:cubicBezTo>
                    <a:pt x="25" y="69"/>
                    <a:pt x="26" y="69"/>
                    <a:pt x="26" y="69"/>
                  </a:cubicBezTo>
                  <a:cubicBezTo>
                    <a:pt x="27" y="69"/>
                    <a:pt x="27" y="69"/>
                    <a:pt x="27" y="69"/>
                  </a:cubicBezTo>
                  <a:cubicBezTo>
                    <a:pt x="27" y="69"/>
                    <a:pt x="27" y="69"/>
                    <a:pt x="27" y="69"/>
                  </a:cubicBezTo>
                  <a:cubicBezTo>
                    <a:pt x="27" y="69"/>
                    <a:pt x="27" y="69"/>
                    <a:pt x="27" y="69"/>
                  </a:cubicBezTo>
                  <a:cubicBezTo>
                    <a:pt x="28" y="69"/>
                    <a:pt x="29" y="69"/>
                    <a:pt x="30" y="69"/>
                  </a:cubicBezTo>
                  <a:cubicBezTo>
                    <a:pt x="32" y="69"/>
                    <a:pt x="35" y="69"/>
                    <a:pt x="37" y="69"/>
                  </a:cubicBezTo>
                  <a:cubicBezTo>
                    <a:pt x="46" y="67"/>
                    <a:pt x="46" y="67"/>
                    <a:pt x="46" y="67"/>
                  </a:cubicBezTo>
                  <a:cubicBezTo>
                    <a:pt x="65" y="62"/>
                    <a:pt x="65" y="62"/>
                    <a:pt x="65" y="62"/>
                  </a:cubicBezTo>
                  <a:cubicBezTo>
                    <a:pt x="84" y="58"/>
                    <a:pt x="84" y="58"/>
                    <a:pt x="84" y="58"/>
                  </a:cubicBezTo>
                  <a:cubicBezTo>
                    <a:pt x="93" y="56"/>
                    <a:pt x="93" y="56"/>
                    <a:pt x="93" y="56"/>
                  </a:cubicBezTo>
                  <a:cubicBezTo>
                    <a:pt x="96" y="56"/>
                    <a:pt x="96" y="56"/>
                    <a:pt x="96" y="56"/>
                  </a:cubicBezTo>
                  <a:cubicBezTo>
                    <a:pt x="97" y="56"/>
                    <a:pt x="98" y="55"/>
                    <a:pt x="99" y="55"/>
                  </a:cubicBezTo>
                  <a:cubicBezTo>
                    <a:pt x="99" y="55"/>
                    <a:pt x="100" y="55"/>
                    <a:pt x="100" y="54"/>
                  </a:cubicBezTo>
                  <a:cubicBezTo>
                    <a:pt x="99" y="55"/>
                    <a:pt x="98" y="55"/>
                    <a:pt x="97" y="55"/>
                  </a:cubicBezTo>
                  <a:cubicBezTo>
                    <a:pt x="95" y="56"/>
                    <a:pt x="95" y="56"/>
                    <a:pt x="94" y="56"/>
                  </a:cubicBezTo>
                  <a:cubicBezTo>
                    <a:pt x="91" y="57"/>
                    <a:pt x="91" y="57"/>
                    <a:pt x="91" y="57"/>
                  </a:cubicBezTo>
                  <a:cubicBezTo>
                    <a:pt x="78" y="59"/>
                    <a:pt x="78" y="59"/>
                    <a:pt x="78" y="59"/>
                  </a:cubicBezTo>
                  <a:cubicBezTo>
                    <a:pt x="55" y="64"/>
                    <a:pt x="55" y="64"/>
                    <a:pt x="55" y="64"/>
                  </a:cubicBezTo>
                  <a:cubicBezTo>
                    <a:pt x="43" y="67"/>
                    <a:pt x="43" y="67"/>
                    <a:pt x="43" y="67"/>
                  </a:cubicBezTo>
                  <a:cubicBezTo>
                    <a:pt x="37" y="68"/>
                    <a:pt x="37" y="68"/>
                    <a:pt x="37" y="68"/>
                  </a:cubicBezTo>
                  <a:cubicBezTo>
                    <a:pt x="34" y="69"/>
                    <a:pt x="32" y="69"/>
                    <a:pt x="29" y="69"/>
                  </a:cubicBezTo>
                  <a:cubicBezTo>
                    <a:pt x="28" y="69"/>
                    <a:pt x="28" y="69"/>
                    <a:pt x="27" y="69"/>
                  </a:cubicBezTo>
                  <a:cubicBezTo>
                    <a:pt x="27" y="69"/>
                    <a:pt x="27" y="69"/>
                    <a:pt x="27" y="69"/>
                  </a:cubicBezTo>
                  <a:cubicBezTo>
                    <a:pt x="27" y="69"/>
                    <a:pt x="27" y="69"/>
                    <a:pt x="27" y="69"/>
                  </a:cubicBezTo>
                  <a:cubicBezTo>
                    <a:pt x="26" y="69"/>
                    <a:pt x="26" y="68"/>
                    <a:pt x="26" y="68"/>
                  </a:cubicBezTo>
                  <a:cubicBezTo>
                    <a:pt x="24" y="68"/>
                    <a:pt x="23" y="68"/>
                    <a:pt x="22" y="68"/>
                  </a:cubicBezTo>
                  <a:cubicBezTo>
                    <a:pt x="19" y="67"/>
                    <a:pt x="17" y="66"/>
                    <a:pt x="14" y="65"/>
                  </a:cubicBezTo>
                  <a:cubicBezTo>
                    <a:pt x="9" y="62"/>
                    <a:pt x="6" y="57"/>
                    <a:pt x="4" y="52"/>
                  </a:cubicBezTo>
                  <a:cubicBezTo>
                    <a:pt x="4" y="52"/>
                    <a:pt x="5" y="53"/>
                    <a:pt x="4" y="52"/>
                  </a:cubicBezTo>
                  <a:cubicBezTo>
                    <a:pt x="6" y="57"/>
                    <a:pt x="10" y="61"/>
                    <a:pt x="15" y="64"/>
                  </a:cubicBezTo>
                  <a:cubicBezTo>
                    <a:pt x="17" y="65"/>
                    <a:pt x="19" y="66"/>
                    <a:pt x="22" y="67"/>
                  </a:cubicBezTo>
                  <a:cubicBezTo>
                    <a:pt x="23" y="67"/>
                    <a:pt x="25" y="67"/>
                    <a:pt x="26" y="67"/>
                  </a:cubicBezTo>
                  <a:cubicBezTo>
                    <a:pt x="26" y="67"/>
                    <a:pt x="27" y="67"/>
                    <a:pt x="27" y="67"/>
                  </a:cubicBezTo>
                  <a:cubicBezTo>
                    <a:pt x="27" y="68"/>
                    <a:pt x="27" y="67"/>
                    <a:pt x="27" y="68"/>
                  </a:cubicBezTo>
                  <a:cubicBezTo>
                    <a:pt x="27" y="68"/>
                    <a:pt x="27" y="68"/>
                    <a:pt x="27" y="68"/>
                  </a:cubicBezTo>
                  <a:cubicBezTo>
                    <a:pt x="28" y="68"/>
                    <a:pt x="29" y="68"/>
                    <a:pt x="29" y="68"/>
                  </a:cubicBezTo>
                  <a:cubicBezTo>
                    <a:pt x="32" y="68"/>
                    <a:pt x="34" y="68"/>
                    <a:pt x="37" y="67"/>
                  </a:cubicBezTo>
                  <a:cubicBezTo>
                    <a:pt x="43" y="66"/>
                    <a:pt x="43" y="66"/>
                    <a:pt x="43" y="66"/>
                  </a:cubicBezTo>
                  <a:cubicBezTo>
                    <a:pt x="55" y="63"/>
                    <a:pt x="55" y="63"/>
                    <a:pt x="55" y="63"/>
                  </a:cubicBezTo>
                  <a:cubicBezTo>
                    <a:pt x="63" y="62"/>
                    <a:pt x="71" y="60"/>
                    <a:pt x="79" y="58"/>
                  </a:cubicBezTo>
                  <a:cubicBezTo>
                    <a:pt x="83" y="58"/>
                    <a:pt x="87" y="57"/>
                    <a:pt x="91" y="56"/>
                  </a:cubicBezTo>
                  <a:cubicBezTo>
                    <a:pt x="95" y="55"/>
                    <a:pt x="95" y="55"/>
                    <a:pt x="95" y="55"/>
                  </a:cubicBezTo>
                  <a:cubicBezTo>
                    <a:pt x="96" y="55"/>
                    <a:pt x="96" y="55"/>
                    <a:pt x="96" y="55"/>
                  </a:cubicBezTo>
                  <a:cubicBezTo>
                    <a:pt x="97" y="54"/>
                    <a:pt x="97" y="54"/>
                    <a:pt x="98" y="54"/>
                  </a:cubicBezTo>
                  <a:cubicBezTo>
                    <a:pt x="101" y="53"/>
                    <a:pt x="103" y="52"/>
                    <a:pt x="105" y="50"/>
                  </a:cubicBezTo>
                  <a:cubicBezTo>
                    <a:pt x="106" y="51"/>
                    <a:pt x="106" y="51"/>
                    <a:pt x="106" y="51"/>
                  </a:cubicBezTo>
                  <a:cubicBezTo>
                    <a:pt x="109" y="49"/>
                    <a:pt x="112" y="46"/>
                    <a:pt x="114" y="42"/>
                  </a:cubicBezTo>
                  <a:cubicBezTo>
                    <a:pt x="116" y="39"/>
                    <a:pt x="117" y="35"/>
                    <a:pt x="118" y="31"/>
                  </a:cubicBezTo>
                  <a:cubicBezTo>
                    <a:pt x="118" y="23"/>
                    <a:pt x="115" y="15"/>
                    <a:pt x="110" y="9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16" name="Freeform 26">
              <a:extLst>
                <a:ext uri="{FF2B5EF4-FFF2-40B4-BE49-F238E27FC236}">
                  <a16:creationId xmlns="" xmlns:a16="http://schemas.microsoft.com/office/drawing/2014/main" id="{1E0FDCD0-DA79-4286-8F15-8FB7239C800E}"/>
                </a:ext>
              </a:extLst>
            </p:cNvPr>
            <p:cNvSpPr/>
            <p:nvPr/>
          </p:nvSpPr>
          <p:spPr bwMode="auto">
            <a:xfrm>
              <a:off x="4427538" y="2193926"/>
              <a:ext cx="431800" cy="266700"/>
            </a:xfrm>
            <a:custGeom>
              <a:avLst/>
              <a:gdLst>
                <a:gd name="T0" fmla="*/ 26 w 115"/>
                <a:gd name="T1" fmla="*/ 58 h 71"/>
                <a:gd name="T2" fmla="*/ 20 w 115"/>
                <a:gd name="T3" fmla="*/ 56 h 71"/>
                <a:gd name="T4" fmla="*/ 1 w 115"/>
                <a:gd name="T5" fmla="*/ 25 h 71"/>
                <a:gd name="T6" fmla="*/ 13 w 115"/>
                <a:gd name="T7" fmla="*/ 5 h 71"/>
                <a:gd name="T8" fmla="*/ 13 w 115"/>
                <a:gd name="T9" fmla="*/ 6 h 71"/>
                <a:gd name="T10" fmla="*/ 2 w 115"/>
                <a:gd name="T11" fmla="*/ 26 h 71"/>
                <a:gd name="T12" fmla="*/ 21 w 115"/>
                <a:gd name="T13" fmla="*/ 56 h 71"/>
                <a:gd name="T14" fmla="*/ 24 w 115"/>
                <a:gd name="T15" fmla="*/ 57 h 71"/>
                <a:gd name="T16" fmla="*/ 58 w 115"/>
                <a:gd name="T17" fmla="*/ 64 h 71"/>
                <a:gd name="T18" fmla="*/ 80 w 115"/>
                <a:gd name="T19" fmla="*/ 70 h 71"/>
                <a:gd name="T20" fmla="*/ 97 w 115"/>
                <a:gd name="T21" fmla="*/ 70 h 71"/>
                <a:gd name="T22" fmla="*/ 96 w 115"/>
                <a:gd name="T23" fmla="*/ 68 h 71"/>
                <a:gd name="T24" fmla="*/ 81 w 115"/>
                <a:gd name="T25" fmla="*/ 68 h 71"/>
                <a:gd name="T26" fmla="*/ 23 w 115"/>
                <a:gd name="T27" fmla="*/ 55 h 71"/>
                <a:gd name="T28" fmla="*/ 19 w 115"/>
                <a:gd name="T29" fmla="*/ 54 h 71"/>
                <a:gd name="T30" fmla="*/ 4 w 115"/>
                <a:gd name="T31" fmla="*/ 31 h 71"/>
                <a:gd name="T32" fmla="*/ 21 w 115"/>
                <a:gd name="T33" fmla="*/ 54 h 71"/>
                <a:gd name="T34" fmla="*/ 32 w 115"/>
                <a:gd name="T35" fmla="*/ 57 h 71"/>
                <a:gd name="T36" fmla="*/ 80 w 115"/>
                <a:gd name="T37" fmla="*/ 68 h 71"/>
                <a:gd name="T38" fmla="*/ 109 w 115"/>
                <a:gd name="T39" fmla="*/ 57 h 71"/>
                <a:gd name="T40" fmla="*/ 111 w 115"/>
                <a:gd name="T41" fmla="*/ 44 h 71"/>
                <a:gd name="T42" fmla="*/ 105 w 115"/>
                <a:gd name="T43" fmla="*/ 53 h 71"/>
                <a:gd name="T44" fmla="*/ 94 w 115"/>
                <a:gd name="T45" fmla="*/ 60 h 71"/>
                <a:gd name="T46" fmla="*/ 80 w 115"/>
                <a:gd name="T47" fmla="*/ 59 h 71"/>
                <a:gd name="T48" fmla="*/ 37 w 115"/>
                <a:gd name="T49" fmla="*/ 50 h 71"/>
                <a:gd name="T50" fmla="*/ 25 w 115"/>
                <a:gd name="T51" fmla="*/ 47 h 71"/>
                <a:gd name="T52" fmla="*/ 24 w 115"/>
                <a:gd name="T53" fmla="*/ 46 h 71"/>
                <a:gd name="T54" fmla="*/ 74 w 115"/>
                <a:gd name="T55" fmla="*/ 58 h 71"/>
                <a:gd name="T56" fmla="*/ 85 w 115"/>
                <a:gd name="T57" fmla="*/ 60 h 71"/>
                <a:gd name="T58" fmla="*/ 99 w 115"/>
                <a:gd name="T59" fmla="*/ 54 h 71"/>
                <a:gd name="T60" fmla="*/ 76 w 115"/>
                <a:gd name="T61" fmla="*/ 56 h 71"/>
                <a:gd name="T62" fmla="*/ 26 w 115"/>
                <a:gd name="T63" fmla="*/ 45 h 71"/>
                <a:gd name="T64" fmla="*/ 24 w 115"/>
                <a:gd name="T65" fmla="*/ 44 h 71"/>
                <a:gd name="T66" fmla="*/ 15 w 115"/>
                <a:gd name="T67" fmla="*/ 27 h 71"/>
                <a:gd name="T68" fmla="*/ 21 w 115"/>
                <a:gd name="T69" fmla="*/ 16 h 71"/>
                <a:gd name="T70" fmla="*/ 33 w 115"/>
                <a:gd name="T71" fmla="*/ 14 h 71"/>
                <a:gd name="T72" fmla="*/ 42 w 115"/>
                <a:gd name="T73" fmla="*/ 16 h 71"/>
                <a:gd name="T74" fmla="*/ 93 w 115"/>
                <a:gd name="T75" fmla="*/ 27 h 71"/>
                <a:gd name="T76" fmla="*/ 104 w 115"/>
                <a:gd name="T77" fmla="*/ 42 h 71"/>
                <a:gd name="T78" fmla="*/ 106 w 115"/>
                <a:gd name="T79" fmla="*/ 44 h 71"/>
                <a:gd name="T80" fmla="*/ 107 w 115"/>
                <a:gd name="T81" fmla="*/ 27 h 71"/>
                <a:gd name="T82" fmla="*/ 112 w 115"/>
                <a:gd name="T83" fmla="*/ 39 h 71"/>
                <a:gd name="T84" fmla="*/ 109 w 115"/>
                <a:gd name="T85" fmla="*/ 22 h 71"/>
                <a:gd name="T86" fmla="*/ 96 w 115"/>
                <a:gd name="T87" fmla="*/ 14 h 71"/>
                <a:gd name="T88" fmla="*/ 47 w 115"/>
                <a:gd name="T89" fmla="*/ 3 h 71"/>
                <a:gd name="T90" fmla="*/ 34 w 115"/>
                <a:gd name="T91" fmla="*/ 0 h 71"/>
                <a:gd name="T92" fmla="*/ 14 w 115"/>
                <a:gd name="T93" fmla="*/ 4 h 71"/>
                <a:gd name="T94" fmla="*/ 1 w 115"/>
                <a:gd name="T95" fmla="*/ 25 h 71"/>
                <a:gd name="T96" fmla="*/ 17 w 115"/>
                <a:gd name="T97" fmla="*/ 56 h 71"/>
                <a:gd name="T98" fmla="*/ 23 w 115"/>
                <a:gd name="T99" fmla="*/ 58 h 71"/>
                <a:gd name="T100" fmla="*/ 56 w 115"/>
                <a:gd name="T101" fmla="*/ 65 h 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115" h="71">
                  <a:moveTo>
                    <a:pt x="56" y="65"/>
                  </a:moveTo>
                  <a:cubicBezTo>
                    <a:pt x="32" y="59"/>
                    <a:pt x="32" y="59"/>
                    <a:pt x="32" y="59"/>
                  </a:cubicBezTo>
                  <a:cubicBezTo>
                    <a:pt x="26" y="58"/>
                    <a:pt x="26" y="58"/>
                    <a:pt x="26" y="58"/>
                  </a:cubicBezTo>
                  <a:cubicBezTo>
                    <a:pt x="23" y="57"/>
                    <a:pt x="23" y="57"/>
                    <a:pt x="23" y="57"/>
                  </a:cubicBezTo>
                  <a:cubicBezTo>
                    <a:pt x="22" y="57"/>
                    <a:pt x="22" y="57"/>
                    <a:pt x="22" y="57"/>
                  </a:cubicBezTo>
                  <a:cubicBezTo>
                    <a:pt x="21" y="57"/>
                    <a:pt x="20" y="57"/>
                    <a:pt x="20" y="56"/>
                  </a:cubicBezTo>
                  <a:cubicBezTo>
                    <a:pt x="14" y="55"/>
                    <a:pt x="10" y="51"/>
                    <a:pt x="7" y="47"/>
                  </a:cubicBezTo>
                  <a:cubicBezTo>
                    <a:pt x="4" y="43"/>
                    <a:pt x="2" y="38"/>
                    <a:pt x="1" y="33"/>
                  </a:cubicBezTo>
                  <a:cubicBezTo>
                    <a:pt x="1" y="30"/>
                    <a:pt x="1" y="28"/>
                    <a:pt x="1" y="25"/>
                  </a:cubicBezTo>
                  <a:cubicBezTo>
                    <a:pt x="1" y="24"/>
                    <a:pt x="1" y="23"/>
                    <a:pt x="2" y="22"/>
                  </a:cubicBezTo>
                  <a:cubicBezTo>
                    <a:pt x="2" y="20"/>
                    <a:pt x="2" y="19"/>
                    <a:pt x="3" y="18"/>
                  </a:cubicBezTo>
                  <a:cubicBezTo>
                    <a:pt x="5" y="13"/>
                    <a:pt x="9" y="8"/>
                    <a:pt x="13" y="5"/>
                  </a:cubicBezTo>
                  <a:cubicBezTo>
                    <a:pt x="17" y="2"/>
                    <a:pt x="22" y="1"/>
                    <a:pt x="28" y="0"/>
                  </a:cubicBezTo>
                  <a:cubicBezTo>
                    <a:pt x="27" y="0"/>
                    <a:pt x="26" y="1"/>
                    <a:pt x="28" y="1"/>
                  </a:cubicBezTo>
                  <a:cubicBezTo>
                    <a:pt x="23" y="1"/>
                    <a:pt x="18" y="3"/>
                    <a:pt x="13" y="6"/>
                  </a:cubicBezTo>
                  <a:cubicBezTo>
                    <a:pt x="9" y="9"/>
                    <a:pt x="6" y="13"/>
                    <a:pt x="4" y="18"/>
                  </a:cubicBezTo>
                  <a:cubicBezTo>
                    <a:pt x="3" y="19"/>
                    <a:pt x="3" y="21"/>
                    <a:pt x="3" y="22"/>
                  </a:cubicBezTo>
                  <a:cubicBezTo>
                    <a:pt x="2" y="23"/>
                    <a:pt x="2" y="24"/>
                    <a:pt x="2" y="26"/>
                  </a:cubicBezTo>
                  <a:cubicBezTo>
                    <a:pt x="2" y="28"/>
                    <a:pt x="2" y="31"/>
                    <a:pt x="2" y="33"/>
                  </a:cubicBezTo>
                  <a:cubicBezTo>
                    <a:pt x="3" y="38"/>
                    <a:pt x="5" y="43"/>
                    <a:pt x="8" y="47"/>
                  </a:cubicBezTo>
                  <a:cubicBezTo>
                    <a:pt x="11" y="51"/>
                    <a:pt x="15" y="55"/>
                    <a:pt x="21" y="56"/>
                  </a:cubicBezTo>
                  <a:cubicBezTo>
                    <a:pt x="22" y="56"/>
                    <a:pt x="22" y="56"/>
                    <a:pt x="22" y="56"/>
                  </a:cubicBezTo>
                  <a:cubicBezTo>
                    <a:pt x="23" y="57"/>
                    <a:pt x="23" y="57"/>
                    <a:pt x="23" y="57"/>
                  </a:cubicBezTo>
                  <a:cubicBezTo>
                    <a:pt x="24" y="57"/>
                    <a:pt x="24" y="57"/>
                    <a:pt x="24" y="57"/>
                  </a:cubicBezTo>
                  <a:cubicBezTo>
                    <a:pt x="27" y="58"/>
                    <a:pt x="27" y="58"/>
                    <a:pt x="27" y="58"/>
                  </a:cubicBezTo>
                  <a:cubicBezTo>
                    <a:pt x="33" y="59"/>
                    <a:pt x="33" y="59"/>
                    <a:pt x="33" y="59"/>
                  </a:cubicBezTo>
                  <a:cubicBezTo>
                    <a:pt x="41" y="61"/>
                    <a:pt x="49" y="62"/>
                    <a:pt x="58" y="64"/>
                  </a:cubicBezTo>
                  <a:cubicBezTo>
                    <a:pt x="58" y="65"/>
                    <a:pt x="58" y="65"/>
                    <a:pt x="58" y="65"/>
                  </a:cubicBezTo>
                  <a:cubicBezTo>
                    <a:pt x="75" y="69"/>
                    <a:pt x="75" y="69"/>
                    <a:pt x="75" y="69"/>
                  </a:cubicBezTo>
                  <a:cubicBezTo>
                    <a:pt x="80" y="70"/>
                    <a:pt x="80" y="70"/>
                    <a:pt x="80" y="70"/>
                  </a:cubicBezTo>
                  <a:cubicBezTo>
                    <a:pt x="80" y="70"/>
                    <a:pt x="81" y="71"/>
                    <a:pt x="82" y="71"/>
                  </a:cubicBezTo>
                  <a:cubicBezTo>
                    <a:pt x="83" y="71"/>
                    <a:pt x="84" y="71"/>
                    <a:pt x="85" y="71"/>
                  </a:cubicBezTo>
                  <a:cubicBezTo>
                    <a:pt x="89" y="71"/>
                    <a:pt x="93" y="71"/>
                    <a:pt x="97" y="70"/>
                  </a:cubicBezTo>
                  <a:cubicBezTo>
                    <a:pt x="101" y="68"/>
                    <a:pt x="103" y="66"/>
                    <a:pt x="105" y="64"/>
                  </a:cubicBezTo>
                  <a:cubicBezTo>
                    <a:pt x="107" y="62"/>
                    <a:pt x="109" y="60"/>
                    <a:pt x="110" y="58"/>
                  </a:cubicBezTo>
                  <a:cubicBezTo>
                    <a:pt x="106" y="63"/>
                    <a:pt x="102" y="66"/>
                    <a:pt x="96" y="68"/>
                  </a:cubicBezTo>
                  <a:cubicBezTo>
                    <a:pt x="93" y="69"/>
                    <a:pt x="90" y="69"/>
                    <a:pt x="87" y="69"/>
                  </a:cubicBezTo>
                  <a:cubicBezTo>
                    <a:pt x="86" y="69"/>
                    <a:pt x="84" y="69"/>
                    <a:pt x="83" y="69"/>
                  </a:cubicBezTo>
                  <a:cubicBezTo>
                    <a:pt x="82" y="69"/>
                    <a:pt x="82" y="68"/>
                    <a:pt x="81" y="68"/>
                  </a:cubicBezTo>
                  <a:cubicBezTo>
                    <a:pt x="79" y="68"/>
                    <a:pt x="79" y="68"/>
                    <a:pt x="79" y="68"/>
                  </a:cubicBezTo>
                  <a:cubicBezTo>
                    <a:pt x="70" y="66"/>
                    <a:pt x="61" y="63"/>
                    <a:pt x="51" y="61"/>
                  </a:cubicBezTo>
                  <a:cubicBezTo>
                    <a:pt x="23" y="55"/>
                    <a:pt x="23" y="55"/>
                    <a:pt x="23" y="55"/>
                  </a:cubicBezTo>
                  <a:cubicBezTo>
                    <a:pt x="23" y="55"/>
                    <a:pt x="23" y="55"/>
                    <a:pt x="23" y="55"/>
                  </a:cubicBezTo>
                  <a:cubicBezTo>
                    <a:pt x="22" y="55"/>
                    <a:pt x="22" y="55"/>
                    <a:pt x="22" y="55"/>
                  </a:cubicBezTo>
                  <a:cubicBezTo>
                    <a:pt x="21" y="54"/>
                    <a:pt x="20" y="54"/>
                    <a:pt x="19" y="54"/>
                  </a:cubicBezTo>
                  <a:cubicBezTo>
                    <a:pt x="18" y="53"/>
                    <a:pt x="17" y="53"/>
                    <a:pt x="16" y="52"/>
                  </a:cubicBezTo>
                  <a:cubicBezTo>
                    <a:pt x="13" y="50"/>
                    <a:pt x="11" y="48"/>
                    <a:pt x="9" y="46"/>
                  </a:cubicBezTo>
                  <a:cubicBezTo>
                    <a:pt x="6" y="42"/>
                    <a:pt x="4" y="36"/>
                    <a:pt x="4" y="31"/>
                  </a:cubicBezTo>
                  <a:cubicBezTo>
                    <a:pt x="4" y="35"/>
                    <a:pt x="5" y="40"/>
                    <a:pt x="8" y="44"/>
                  </a:cubicBezTo>
                  <a:cubicBezTo>
                    <a:pt x="11" y="48"/>
                    <a:pt x="15" y="52"/>
                    <a:pt x="20" y="54"/>
                  </a:cubicBezTo>
                  <a:cubicBezTo>
                    <a:pt x="20" y="54"/>
                    <a:pt x="21" y="54"/>
                    <a:pt x="21" y="54"/>
                  </a:cubicBezTo>
                  <a:cubicBezTo>
                    <a:pt x="22" y="54"/>
                    <a:pt x="23" y="54"/>
                    <a:pt x="23" y="55"/>
                  </a:cubicBezTo>
                  <a:cubicBezTo>
                    <a:pt x="26" y="55"/>
                    <a:pt x="26" y="55"/>
                    <a:pt x="26" y="55"/>
                  </a:cubicBezTo>
                  <a:cubicBezTo>
                    <a:pt x="32" y="57"/>
                    <a:pt x="32" y="57"/>
                    <a:pt x="32" y="57"/>
                  </a:cubicBezTo>
                  <a:cubicBezTo>
                    <a:pt x="37" y="58"/>
                    <a:pt x="41" y="58"/>
                    <a:pt x="44" y="59"/>
                  </a:cubicBezTo>
                  <a:cubicBezTo>
                    <a:pt x="55" y="62"/>
                    <a:pt x="66" y="64"/>
                    <a:pt x="76" y="67"/>
                  </a:cubicBezTo>
                  <a:cubicBezTo>
                    <a:pt x="80" y="68"/>
                    <a:pt x="80" y="68"/>
                    <a:pt x="80" y="68"/>
                  </a:cubicBezTo>
                  <a:cubicBezTo>
                    <a:pt x="81" y="68"/>
                    <a:pt x="83" y="68"/>
                    <a:pt x="84" y="68"/>
                  </a:cubicBezTo>
                  <a:cubicBezTo>
                    <a:pt x="87" y="69"/>
                    <a:pt x="91" y="69"/>
                    <a:pt x="94" y="68"/>
                  </a:cubicBezTo>
                  <a:cubicBezTo>
                    <a:pt x="100" y="66"/>
                    <a:pt x="105" y="62"/>
                    <a:pt x="109" y="57"/>
                  </a:cubicBezTo>
                  <a:cubicBezTo>
                    <a:pt x="110" y="56"/>
                    <a:pt x="111" y="55"/>
                    <a:pt x="111" y="54"/>
                  </a:cubicBezTo>
                  <a:cubicBezTo>
                    <a:pt x="112" y="52"/>
                    <a:pt x="112" y="51"/>
                    <a:pt x="112" y="49"/>
                  </a:cubicBezTo>
                  <a:cubicBezTo>
                    <a:pt x="112" y="47"/>
                    <a:pt x="112" y="45"/>
                    <a:pt x="111" y="44"/>
                  </a:cubicBezTo>
                  <a:cubicBezTo>
                    <a:pt x="110" y="44"/>
                    <a:pt x="110" y="45"/>
                    <a:pt x="109" y="46"/>
                  </a:cubicBezTo>
                  <a:cubicBezTo>
                    <a:pt x="109" y="46"/>
                    <a:pt x="108" y="48"/>
                    <a:pt x="107" y="50"/>
                  </a:cubicBezTo>
                  <a:cubicBezTo>
                    <a:pt x="106" y="51"/>
                    <a:pt x="105" y="52"/>
                    <a:pt x="105" y="53"/>
                  </a:cubicBezTo>
                  <a:cubicBezTo>
                    <a:pt x="104" y="55"/>
                    <a:pt x="103" y="55"/>
                    <a:pt x="103" y="55"/>
                  </a:cubicBezTo>
                  <a:cubicBezTo>
                    <a:pt x="102" y="56"/>
                    <a:pt x="102" y="55"/>
                    <a:pt x="102" y="54"/>
                  </a:cubicBezTo>
                  <a:cubicBezTo>
                    <a:pt x="100" y="57"/>
                    <a:pt x="97" y="58"/>
                    <a:pt x="94" y="60"/>
                  </a:cubicBezTo>
                  <a:cubicBezTo>
                    <a:pt x="91" y="61"/>
                    <a:pt x="88" y="61"/>
                    <a:pt x="85" y="60"/>
                  </a:cubicBezTo>
                  <a:cubicBezTo>
                    <a:pt x="84" y="60"/>
                    <a:pt x="83" y="60"/>
                    <a:pt x="82" y="60"/>
                  </a:cubicBezTo>
                  <a:cubicBezTo>
                    <a:pt x="80" y="59"/>
                    <a:pt x="80" y="59"/>
                    <a:pt x="80" y="59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63" y="56"/>
                    <a:pt x="63" y="56"/>
                    <a:pt x="63" y="56"/>
                  </a:cubicBezTo>
                  <a:cubicBezTo>
                    <a:pt x="54" y="54"/>
                    <a:pt x="46" y="52"/>
                    <a:pt x="37" y="50"/>
                  </a:cubicBezTo>
                  <a:cubicBezTo>
                    <a:pt x="30" y="48"/>
                    <a:pt x="30" y="48"/>
                    <a:pt x="30" y="48"/>
                  </a:cubicBezTo>
                  <a:cubicBezTo>
                    <a:pt x="27" y="47"/>
                    <a:pt x="27" y="47"/>
                    <a:pt x="27" y="47"/>
                  </a:cubicBezTo>
                  <a:cubicBezTo>
                    <a:pt x="25" y="47"/>
                    <a:pt x="25" y="47"/>
                    <a:pt x="25" y="47"/>
                  </a:cubicBezTo>
                  <a:cubicBezTo>
                    <a:pt x="25" y="47"/>
                    <a:pt x="24" y="47"/>
                    <a:pt x="24" y="46"/>
                  </a:cubicBezTo>
                  <a:cubicBezTo>
                    <a:pt x="20" y="45"/>
                    <a:pt x="18" y="43"/>
                    <a:pt x="16" y="40"/>
                  </a:cubicBezTo>
                  <a:cubicBezTo>
                    <a:pt x="18" y="43"/>
                    <a:pt x="21" y="45"/>
                    <a:pt x="24" y="46"/>
                  </a:cubicBezTo>
                  <a:cubicBezTo>
                    <a:pt x="37" y="49"/>
                    <a:pt x="37" y="49"/>
                    <a:pt x="37" y="49"/>
                  </a:cubicBezTo>
                  <a:cubicBezTo>
                    <a:pt x="63" y="56"/>
                    <a:pt x="63" y="56"/>
                    <a:pt x="63" y="56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80" y="59"/>
                    <a:pt x="80" y="59"/>
                    <a:pt x="80" y="59"/>
                  </a:cubicBezTo>
                  <a:cubicBezTo>
                    <a:pt x="82" y="60"/>
                    <a:pt x="82" y="60"/>
                    <a:pt x="82" y="60"/>
                  </a:cubicBezTo>
                  <a:cubicBezTo>
                    <a:pt x="83" y="60"/>
                    <a:pt x="84" y="60"/>
                    <a:pt x="85" y="60"/>
                  </a:cubicBezTo>
                  <a:cubicBezTo>
                    <a:pt x="88" y="61"/>
                    <a:pt x="91" y="60"/>
                    <a:pt x="94" y="59"/>
                  </a:cubicBezTo>
                  <a:cubicBezTo>
                    <a:pt x="97" y="58"/>
                    <a:pt x="99" y="56"/>
                    <a:pt x="101" y="53"/>
                  </a:cubicBezTo>
                  <a:cubicBezTo>
                    <a:pt x="101" y="53"/>
                    <a:pt x="101" y="52"/>
                    <a:pt x="99" y="54"/>
                  </a:cubicBezTo>
                  <a:cubicBezTo>
                    <a:pt x="97" y="55"/>
                    <a:pt x="94" y="57"/>
                    <a:pt x="90" y="58"/>
                  </a:cubicBezTo>
                  <a:cubicBezTo>
                    <a:pt x="88" y="58"/>
                    <a:pt x="85" y="58"/>
                    <a:pt x="83" y="58"/>
                  </a:cubicBezTo>
                  <a:cubicBezTo>
                    <a:pt x="81" y="57"/>
                    <a:pt x="78" y="57"/>
                    <a:pt x="76" y="56"/>
                  </a:cubicBezTo>
                  <a:cubicBezTo>
                    <a:pt x="64" y="53"/>
                    <a:pt x="51" y="50"/>
                    <a:pt x="38" y="47"/>
                  </a:cubicBezTo>
                  <a:cubicBezTo>
                    <a:pt x="29" y="45"/>
                    <a:pt x="29" y="45"/>
                    <a:pt x="29" y="45"/>
                  </a:cubicBezTo>
                  <a:cubicBezTo>
                    <a:pt x="26" y="45"/>
                    <a:pt x="26" y="45"/>
                    <a:pt x="26" y="45"/>
                  </a:cubicBezTo>
                  <a:cubicBezTo>
                    <a:pt x="25" y="44"/>
                    <a:pt x="25" y="44"/>
                    <a:pt x="25" y="44"/>
                  </a:cubicBezTo>
                  <a:cubicBezTo>
                    <a:pt x="25" y="44"/>
                    <a:pt x="25" y="44"/>
                    <a:pt x="25" y="44"/>
                  </a:cubicBezTo>
                  <a:cubicBezTo>
                    <a:pt x="24" y="44"/>
                    <a:pt x="24" y="44"/>
                    <a:pt x="24" y="44"/>
                  </a:cubicBezTo>
                  <a:cubicBezTo>
                    <a:pt x="23" y="44"/>
                    <a:pt x="22" y="43"/>
                    <a:pt x="21" y="43"/>
                  </a:cubicBezTo>
                  <a:cubicBezTo>
                    <a:pt x="18" y="41"/>
                    <a:pt x="16" y="37"/>
                    <a:pt x="15" y="32"/>
                  </a:cubicBezTo>
                  <a:cubicBezTo>
                    <a:pt x="15" y="30"/>
                    <a:pt x="15" y="29"/>
                    <a:pt x="15" y="27"/>
                  </a:cubicBezTo>
                  <a:cubicBezTo>
                    <a:pt x="15" y="26"/>
                    <a:pt x="15" y="25"/>
                    <a:pt x="15" y="25"/>
                  </a:cubicBezTo>
                  <a:cubicBezTo>
                    <a:pt x="15" y="24"/>
                    <a:pt x="16" y="23"/>
                    <a:pt x="16" y="23"/>
                  </a:cubicBezTo>
                  <a:cubicBezTo>
                    <a:pt x="17" y="20"/>
                    <a:pt x="19" y="18"/>
                    <a:pt x="21" y="16"/>
                  </a:cubicBezTo>
                  <a:cubicBezTo>
                    <a:pt x="24" y="15"/>
                    <a:pt x="27" y="14"/>
                    <a:pt x="30" y="14"/>
                  </a:cubicBezTo>
                  <a:cubicBezTo>
                    <a:pt x="31" y="14"/>
                    <a:pt x="32" y="14"/>
                    <a:pt x="33" y="14"/>
                  </a:cubicBezTo>
                  <a:cubicBezTo>
                    <a:pt x="33" y="14"/>
                    <a:pt x="33" y="14"/>
                    <a:pt x="33" y="14"/>
                  </a:cubicBezTo>
                  <a:cubicBezTo>
                    <a:pt x="34" y="14"/>
                    <a:pt x="34" y="14"/>
                    <a:pt x="34" y="14"/>
                  </a:cubicBezTo>
                  <a:cubicBezTo>
                    <a:pt x="36" y="15"/>
                    <a:pt x="36" y="15"/>
                    <a:pt x="36" y="15"/>
                  </a:cubicBezTo>
                  <a:cubicBezTo>
                    <a:pt x="42" y="16"/>
                    <a:pt x="42" y="16"/>
                    <a:pt x="42" y="16"/>
                  </a:cubicBezTo>
                  <a:cubicBezTo>
                    <a:pt x="55" y="19"/>
                    <a:pt x="67" y="22"/>
                    <a:pt x="79" y="24"/>
                  </a:cubicBezTo>
                  <a:cubicBezTo>
                    <a:pt x="89" y="26"/>
                    <a:pt x="89" y="26"/>
                    <a:pt x="89" y="26"/>
                  </a:cubicBezTo>
                  <a:cubicBezTo>
                    <a:pt x="93" y="27"/>
                    <a:pt x="93" y="27"/>
                    <a:pt x="93" y="27"/>
                  </a:cubicBezTo>
                  <a:cubicBezTo>
                    <a:pt x="94" y="28"/>
                    <a:pt x="95" y="28"/>
                    <a:pt x="96" y="28"/>
                  </a:cubicBezTo>
                  <a:cubicBezTo>
                    <a:pt x="99" y="30"/>
                    <a:pt x="101" y="32"/>
                    <a:pt x="102" y="36"/>
                  </a:cubicBezTo>
                  <a:cubicBezTo>
                    <a:pt x="103" y="39"/>
                    <a:pt x="104" y="41"/>
                    <a:pt x="104" y="42"/>
                  </a:cubicBezTo>
                  <a:cubicBezTo>
                    <a:pt x="104" y="43"/>
                    <a:pt x="104" y="43"/>
                    <a:pt x="104" y="43"/>
                  </a:cubicBezTo>
                  <a:cubicBezTo>
                    <a:pt x="105" y="43"/>
                    <a:pt x="105" y="44"/>
                    <a:pt x="105" y="44"/>
                  </a:cubicBezTo>
                  <a:cubicBezTo>
                    <a:pt x="105" y="44"/>
                    <a:pt x="105" y="44"/>
                    <a:pt x="106" y="44"/>
                  </a:cubicBezTo>
                  <a:cubicBezTo>
                    <a:pt x="107" y="43"/>
                    <a:pt x="108" y="41"/>
                    <a:pt x="108" y="38"/>
                  </a:cubicBezTo>
                  <a:cubicBezTo>
                    <a:pt x="109" y="36"/>
                    <a:pt x="109" y="32"/>
                    <a:pt x="106" y="28"/>
                  </a:cubicBezTo>
                  <a:cubicBezTo>
                    <a:pt x="107" y="27"/>
                    <a:pt x="107" y="27"/>
                    <a:pt x="107" y="27"/>
                  </a:cubicBezTo>
                  <a:cubicBezTo>
                    <a:pt x="109" y="29"/>
                    <a:pt x="110" y="31"/>
                    <a:pt x="110" y="32"/>
                  </a:cubicBezTo>
                  <a:cubicBezTo>
                    <a:pt x="111" y="34"/>
                    <a:pt x="111" y="35"/>
                    <a:pt x="111" y="36"/>
                  </a:cubicBezTo>
                  <a:cubicBezTo>
                    <a:pt x="112" y="38"/>
                    <a:pt x="112" y="39"/>
                    <a:pt x="112" y="39"/>
                  </a:cubicBezTo>
                  <a:cubicBezTo>
                    <a:pt x="113" y="39"/>
                    <a:pt x="114" y="37"/>
                    <a:pt x="115" y="38"/>
                  </a:cubicBezTo>
                  <a:cubicBezTo>
                    <a:pt x="115" y="35"/>
                    <a:pt x="115" y="33"/>
                    <a:pt x="114" y="30"/>
                  </a:cubicBezTo>
                  <a:cubicBezTo>
                    <a:pt x="113" y="27"/>
                    <a:pt x="111" y="24"/>
                    <a:pt x="109" y="22"/>
                  </a:cubicBezTo>
                  <a:cubicBezTo>
                    <a:pt x="107" y="20"/>
                    <a:pt x="105" y="18"/>
                    <a:pt x="102" y="16"/>
                  </a:cubicBezTo>
                  <a:cubicBezTo>
                    <a:pt x="101" y="16"/>
                    <a:pt x="99" y="15"/>
                    <a:pt x="98" y="14"/>
                  </a:cubicBezTo>
                  <a:cubicBezTo>
                    <a:pt x="97" y="14"/>
                    <a:pt x="97" y="14"/>
                    <a:pt x="96" y="14"/>
                  </a:cubicBezTo>
                  <a:cubicBezTo>
                    <a:pt x="94" y="13"/>
                    <a:pt x="94" y="13"/>
                    <a:pt x="94" y="13"/>
                  </a:cubicBezTo>
                  <a:cubicBezTo>
                    <a:pt x="85" y="11"/>
                    <a:pt x="85" y="11"/>
                    <a:pt x="85" y="11"/>
                  </a:cubicBezTo>
                  <a:cubicBezTo>
                    <a:pt x="47" y="3"/>
                    <a:pt x="47" y="3"/>
                    <a:pt x="47" y="3"/>
                  </a:cubicBezTo>
                  <a:cubicBezTo>
                    <a:pt x="37" y="0"/>
                    <a:pt x="37" y="0"/>
                    <a:pt x="37" y="0"/>
                  </a:cubicBezTo>
                  <a:cubicBezTo>
                    <a:pt x="36" y="0"/>
                    <a:pt x="36" y="0"/>
                    <a:pt x="36" y="0"/>
                  </a:cubicBezTo>
                  <a:cubicBezTo>
                    <a:pt x="36" y="0"/>
                    <a:pt x="35" y="0"/>
                    <a:pt x="34" y="0"/>
                  </a:cubicBezTo>
                  <a:cubicBezTo>
                    <a:pt x="33" y="0"/>
                    <a:pt x="32" y="0"/>
                    <a:pt x="31" y="0"/>
                  </a:cubicBezTo>
                  <a:cubicBezTo>
                    <a:pt x="29" y="0"/>
                    <a:pt x="27" y="0"/>
                    <a:pt x="25" y="0"/>
                  </a:cubicBezTo>
                  <a:cubicBezTo>
                    <a:pt x="21" y="1"/>
                    <a:pt x="17" y="2"/>
                    <a:pt x="14" y="4"/>
                  </a:cubicBezTo>
                  <a:cubicBezTo>
                    <a:pt x="10" y="6"/>
                    <a:pt x="7" y="9"/>
                    <a:pt x="5" y="13"/>
                  </a:cubicBezTo>
                  <a:cubicBezTo>
                    <a:pt x="4" y="15"/>
                    <a:pt x="3" y="17"/>
                    <a:pt x="2" y="19"/>
                  </a:cubicBezTo>
                  <a:cubicBezTo>
                    <a:pt x="1" y="21"/>
                    <a:pt x="1" y="23"/>
                    <a:pt x="1" y="25"/>
                  </a:cubicBezTo>
                  <a:cubicBezTo>
                    <a:pt x="0" y="29"/>
                    <a:pt x="1" y="33"/>
                    <a:pt x="2" y="37"/>
                  </a:cubicBezTo>
                  <a:cubicBezTo>
                    <a:pt x="3" y="41"/>
                    <a:pt x="4" y="45"/>
                    <a:pt x="7" y="48"/>
                  </a:cubicBezTo>
                  <a:cubicBezTo>
                    <a:pt x="10" y="51"/>
                    <a:pt x="13" y="54"/>
                    <a:pt x="17" y="56"/>
                  </a:cubicBezTo>
                  <a:cubicBezTo>
                    <a:pt x="18" y="56"/>
                    <a:pt x="19" y="57"/>
                    <a:pt x="20" y="57"/>
                  </a:cubicBezTo>
                  <a:cubicBezTo>
                    <a:pt x="21" y="57"/>
                    <a:pt x="21" y="57"/>
                    <a:pt x="22" y="57"/>
                  </a:cubicBezTo>
                  <a:cubicBezTo>
                    <a:pt x="23" y="58"/>
                    <a:pt x="23" y="58"/>
                    <a:pt x="23" y="58"/>
                  </a:cubicBezTo>
                  <a:cubicBezTo>
                    <a:pt x="28" y="59"/>
                    <a:pt x="28" y="59"/>
                    <a:pt x="28" y="59"/>
                  </a:cubicBezTo>
                  <a:cubicBezTo>
                    <a:pt x="37" y="61"/>
                    <a:pt x="37" y="61"/>
                    <a:pt x="37" y="61"/>
                  </a:cubicBezTo>
                  <a:lnTo>
                    <a:pt x="56" y="65"/>
                  </a:ln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17" name="Freeform 27">
              <a:extLst>
                <a:ext uri="{FF2B5EF4-FFF2-40B4-BE49-F238E27FC236}">
                  <a16:creationId xmlns="" xmlns:a16="http://schemas.microsoft.com/office/drawing/2014/main" id="{634C9249-EC66-4D9E-AEF9-390D002D6F0F}"/>
                </a:ext>
              </a:extLst>
            </p:cNvPr>
            <p:cNvSpPr/>
            <p:nvPr/>
          </p:nvSpPr>
          <p:spPr bwMode="auto">
            <a:xfrm>
              <a:off x="6843713" y="1300163"/>
              <a:ext cx="363538" cy="390525"/>
            </a:xfrm>
            <a:custGeom>
              <a:avLst/>
              <a:gdLst>
                <a:gd name="T0" fmla="*/ 86 w 97"/>
                <a:gd name="T1" fmla="*/ 48 h 104"/>
                <a:gd name="T2" fmla="*/ 56 w 97"/>
                <a:gd name="T3" fmla="*/ 83 h 104"/>
                <a:gd name="T4" fmla="*/ 48 w 97"/>
                <a:gd name="T5" fmla="*/ 93 h 104"/>
                <a:gd name="T6" fmla="*/ 31 w 97"/>
                <a:gd name="T7" fmla="*/ 101 h 104"/>
                <a:gd name="T8" fmla="*/ 43 w 97"/>
                <a:gd name="T9" fmla="*/ 97 h 104"/>
                <a:gd name="T10" fmla="*/ 49 w 97"/>
                <a:gd name="T11" fmla="*/ 92 h 104"/>
                <a:gd name="T12" fmla="*/ 82 w 97"/>
                <a:gd name="T13" fmla="*/ 52 h 104"/>
                <a:gd name="T14" fmla="*/ 86 w 97"/>
                <a:gd name="T15" fmla="*/ 47 h 104"/>
                <a:gd name="T16" fmla="*/ 93 w 97"/>
                <a:gd name="T17" fmla="*/ 20 h 104"/>
                <a:gd name="T18" fmla="*/ 83 w 97"/>
                <a:gd name="T19" fmla="*/ 11 h 104"/>
                <a:gd name="T20" fmla="*/ 87 w 97"/>
                <a:gd name="T21" fmla="*/ 21 h 104"/>
                <a:gd name="T22" fmla="*/ 80 w 97"/>
                <a:gd name="T23" fmla="*/ 42 h 104"/>
                <a:gd name="T24" fmla="*/ 44 w 97"/>
                <a:gd name="T25" fmla="*/ 85 h 104"/>
                <a:gd name="T26" fmla="*/ 40 w 97"/>
                <a:gd name="T27" fmla="*/ 89 h 104"/>
                <a:gd name="T28" fmla="*/ 41 w 97"/>
                <a:gd name="T29" fmla="*/ 88 h 104"/>
                <a:gd name="T30" fmla="*/ 44 w 97"/>
                <a:gd name="T31" fmla="*/ 85 h 104"/>
                <a:gd name="T32" fmla="*/ 80 w 97"/>
                <a:gd name="T33" fmla="*/ 42 h 104"/>
                <a:gd name="T34" fmla="*/ 83 w 97"/>
                <a:gd name="T35" fmla="*/ 30 h 104"/>
                <a:gd name="T36" fmla="*/ 78 w 97"/>
                <a:gd name="T37" fmla="*/ 41 h 104"/>
                <a:gd name="T38" fmla="*/ 47 w 97"/>
                <a:gd name="T39" fmla="*/ 77 h 104"/>
                <a:gd name="T40" fmla="*/ 38 w 97"/>
                <a:gd name="T41" fmla="*/ 87 h 104"/>
                <a:gd name="T42" fmla="*/ 20 w 97"/>
                <a:gd name="T43" fmla="*/ 87 h 104"/>
                <a:gd name="T44" fmla="*/ 19 w 97"/>
                <a:gd name="T45" fmla="*/ 86 h 104"/>
                <a:gd name="T46" fmla="*/ 18 w 97"/>
                <a:gd name="T47" fmla="*/ 85 h 104"/>
                <a:gd name="T48" fmla="*/ 15 w 97"/>
                <a:gd name="T49" fmla="*/ 74 h 104"/>
                <a:gd name="T50" fmla="*/ 20 w 97"/>
                <a:gd name="T51" fmla="*/ 62 h 104"/>
                <a:gd name="T52" fmla="*/ 50 w 97"/>
                <a:gd name="T53" fmla="*/ 24 h 104"/>
                <a:gd name="T54" fmla="*/ 56 w 97"/>
                <a:gd name="T55" fmla="*/ 17 h 104"/>
                <a:gd name="T56" fmla="*/ 60 w 97"/>
                <a:gd name="T57" fmla="*/ 14 h 104"/>
                <a:gd name="T58" fmla="*/ 79 w 97"/>
                <a:gd name="T59" fmla="*/ 16 h 104"/>
                <a:gd name="T60" fmla="*/ 66 w 97"/>
                <a:gd name="T61" fmla="*/ 6 h 104"/>
                <a:gd name="T62" fmla="*/ 79 w 97"/>
                <a:gd name="T63" fmla="*/ 7 h 104"/>
                <a:gd name="T64" fmla="*/ 55 w 97"/>
                <a:gd name="T65" fmla="*/ 1 h 104"/>
                <a:gd name="T66" fmla="*/ 43 w 97"/>
                <a:gd name="T67" fmla="*/ 10 h 104"/>
                <a:gd name="T68" fmla="*/ 10 w 97"/>
                <a:gd name="T69" fmla="*/ 52 h 104"/>
                <a:gd name="T70" fmla="*/ 7 w 97"/>
                <a:gd name="T71" fmla="*/ 56 h 104"/>
                <a:gd name="T72" fmla="*/ 2 w 97"/>
                <a:gd name="T73" fmla="*/ 85 h 104"/>
                <a:gd name="T74" fmla="*/ 11 w 97"/>
                <a:gd name="T75" fmla="*/ 98 h 104"/>
                <a:gd name="T76" fmla="*/ 31 w 97"/>
                <a:gd name="T77" fmla="*/ 103 h 104"/>
                <a:gd name="T78" fmla="*/ 50 w 97"/>
                <a:gd name="T79" fmla="*/ 95 h 104"/>
                <a:gd name="T80" fmla="*/ 58 w 97"/>
                <a:gd name="T81" fmla="*/ 84 h 104"/>
                <a:gd name="T82" fmla="*/ 51 w 97"/>
                <a:gd name="T83" fmla="*/ 93 h 104"/>
                <a:gd name="T84" fmla="*/ 49 w 97"/>
                <a:gd name="T85" fmla="*/ 96 h 104"/>
                <a:gd name="T86" fmla="*/ 16 w 97"/>
                <a:gd name="T87" fmla="*/ 100 h 104"/>
                <a:gd name="T88" fmla="*/ 10 w 97"/>
                <a:gd name="T89" fmla="*/ 97 h 104"/>
                <a:gd name="T90" fmla="*/ 4 w 97"/>
                <a:gd name="T91" fmla="*/ 89 h 104"/>
                <a:gd name="T92" fmla="*/ 6 w 97"/>
                <a:gd name="T93" fmla="*/ 59 h 104"/>
                <a:gd name="T94" fmla="*/ 7 w 97"/>
                <a:gd name="T95" fmla="*/ 92 h 104"/>
                <a:gd name="T96" fmla="*/ 10 w 97"/>
                <a:gd name="T97" fmla="*/ 95 h 104"/>
                <a:gd name="T98" fmla="*/ 13 w 97"/>
                <a:gd name="T99" fmla="*/ 97 h 104"/>
                <a:gd name="T100" fmla="*/ 46 w 97"/>
                <a:gd name="T101" fmla="*/ 97 h 104"/>
                <a:gd name="T102" fmla="*/ 55 w 97"/>
                <a:gd name="T103" fmla="*/ 87 h 104"/>
                <a:gd name="T104" fmla="*/ 83 w 97"/>
                <a:gd name="T105" fmla="*/ 55 h 104"/>
                <a:gd name="T106" fmla="*/ 88 w 97"/>
                <a:gd name="T107" fmla="*/ 48 h 104"/>
                <a:gd name="T108" fmla="*/ 94 w 97"/>
                <a:gd name="T109" fmla="*/ 20 h 10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</a:cxnLst>
              <a:rect l="0" t="0" r="r" b="b"/>
              <a:pathLst>
                <a:path w="97" h="104">
                  <a:moveTo>
                    <a:pt x="92" y="37"/>
                  </a:moveTo>
                  <a:cubicBezTo>
                    <a:pt x="91" y="40"/>
                    <a:pt x="90" y="42"/>
                    <a:pt x="89" y="44"/>
                  </a:cubicBezTo>
                  <a:cubicBezTo>
                    <a:pt x="88" y="45"/>
                    <a:pt x="87" y="47"/>
                    <a:pt x="86" y="48"/>
                  </a:cubicBezTo>
                  <a:cubicBezTo>
                    <a:pt x="84" y="50"/>
                    <a:pt x="84" y="50"/>
                    <a:pt x="84" y="50"/>
                  </a:cubicBezTo>
                  <a:cubicBezTo>
                    <a:pt x="78" y="57"/>
                    <a:pt x="72" y="65"/>
                    <a:pt x="65" y="72"/>
                  </a:cubicBezTo>
                  <a:cubicBezTo>
                    <a:pt x="56" y="83"/>
                    <a:pt x="56" y="83"/>
                    <a:pt x="56" y="83"/>
                  </a:cubicBezTo>
                  <a:cubicBezTo>
                    <a:pt x="52" y="89"/>
                    <a:pt x="52" y="89"/>
                    <a:pt x="52" y="89"/>
                  </a:cubicBezTo>
                  <a:cubicBezTo>
                    <a:pt x="49" y="91"/>
                    <a:pt x="49" y="91"/>
                    <a:pt x="49" y="91"/>
                  </a:cubicBezTo>
                  <a:cubicBezTo>
                    <a:pt x="48" y="93"/>
                    <a:pt x="48" y="93"/>
                    <a:pt x="48" y="93"/>
                  </a:cubicBezTo>
                  <a:cubicBezTo>
                    <a:pt x="48" y="93"/>
                    <a:pt x="47" y="94"/>
                    <a:pt x="47" y="94"/>
                  </a:cubicBezTo>
                  <a:cubicBezTo>
                    <a:pt x="45" y="96"/>
                    <a:pt x="42" y="98"/>
                    <a:pt x="39" y="99"/>
                  </a:cubicBezTo>
                  <a:cubicBezTo>
                    <a:pt x="37" y="100"/>
                    <a:pt x="34" y="101"/>
                    <a:pt x="31" y="101"/>
                  </a:cubicBezTo>
                  <a:cubicBezTo>
                    <a:pt x="26" y="101"/>
                    <a:pt x="20" y="99"/>
                    <a:pt x="16" y="97"/>
                  </a:cubicBezTo>
                  <a:cubicBezTo>
                    <a:pt x="20" y="99"/>
                    <a:pt x="24" y="100"/>
                    <a:pt x="29" y="100"/>
                  </a:cubicBezTo>
                  <a:cubicBezTo>
                    <a:pt x="34" y="101"/>
                    <a:pt x="39" y="100"/>
                    <a:pt x="43" y="97"/>
                  </a:cubicBezTo>
                  <a:cubicBezTo>
                    <a:pt x="44" y="96"/>
                    <a:pt x="45" y="95"/>
                    <a:pt x="46" y="94"/>
                  </a:cubicBezTo>
                  <a:cubicBezTo>
                    <a:pt x="47" y="94"/>
                    <a:pt x="47" y="93"/>
                    <a:pt x="48" y="93"/>
                  </a:cubicBezTo>
                  <a:cubicBezTo>
                    <a:pt x="49" y="92"/>
                    <a:pt x="49" y="92"/>
                    <a:pt x="49" y="92"/>
                  </a:cubicBezTo>
                  <a:cubicBezTo>
                    <a:pt x="53" y="87"/>
                    <a:pt x="53" y="87"/>
                    <a:pt x="53" y="87"/>
                  </a:cubicBezTo>
                  <a:cubicBezTo>
                    <a:pt x="55" y="84"/>
                    <a:pt x="58" y="80"/>
                    <a:pt x="61" y="77"/>
                  </a:cubicBezTo>
                  <a:cubicBezTo>
                    <a:pt x="68" y="69"/>
                    <a:pt x="75" y="61"/>
                    <a:pt x="82" y="52"/>
                  </a:cubicBezTo>
                  <a:cubicBezTo>
                    <a:pt x="84" y="49"/>
                    <a:pt x="84" y="49"/>
                    <a:pt x="84" y="49"/>
                  </a:cubicBezTo>
                  <a:cubicBezTo>
                    <a:pt x="85" y="48"/>
                    <a:pt x="85" y="48"/>
                    <a:pt x="85" y="48"/>
                  </a:cubicBezTo>
                  <a:cubicBezTo>
                    <a:pt x="86" y="47"/>
                    <a:pt x="86" y="47"/>
                    <a:pt x="86" y="47"/>
                  </a:cubicBezTo>
                  <a:cubicBezTo>
                    <a:pt x="87" y="46"/>
                    <a:pt x="87" y="46"/>
                    <a:pt x="87" y="46"/>
                  </a:cubicBezTo>
                  <a:cubicBezTo>
                    <a:pt x="88" y="44"/>
                    <a:pt x="90" y="41"/>
                    <a:pt x="91" y="38"/>
                  </a:cubicBezTo>
                  <a:cubicBezTo>
                    <a:pt x="93" y="33"/>
                    <a:pt x="94" y="27"/>
                    <a:pt x="93" y="20"/>
                  </a:cubicBezTo>
                  <a:cubicBezTo>
                    <a:pt x="93" y="19"/>
                    <a:pt x="92" y="18"/>
                    <a:pt x="92" y="16"/>
                  </a:cubicBezTo>
                  <a:cubicBezTo>
                    <a:pt x="91" y="15"/>
                    <a:pt x="89" y="13"/>
                    <a:pt x="88" y="12"/>
                  </a:cubicBezTo>
                  <a:cubicBezTo>
                    <a:pt x="86" y="11"/>
                    <a:pt x="84" y="10"/>
                    <a:pt x="83" y="11"/>
                  </a:cubicBezTo>
                  <a:cubicBezTo>
                    <a:pt x="83" y="11"/>
                    <a:pt x="83" y="12"/>
                    <a:pt x="83" y="13"/>
                  </a:cubicBezTo>
                  <a:cubicBezTo>
                    <a:pt x="84" y="14"/>
                    <a:pt x="84" y="15"/>
                    <a:pt x="85" y="18"/>
                  </a:cubicBezTo>
                  <a:cubicBezTo>
                    <a:pt x="86" y="18"/>
                    <a:pt x="87" y="20"/>
                    <a:pt x="87" y="21"/>
                  </a:cubicBezTo>
                  <a:cubicBezTo>
                    <a:pt x="87" y="23"/>
                    <a:pt x="87" y="24"/>
                    <a:pt x="87" y="24"/>
                  </a:cubicBezTo>
                  <a:cubicBezTo>
                    <a:pt x="87" y="25"/>
                    <a:pt x="86" y="24"/>
                    <a:pt x="86" y="24"/>
                  </a:cubicBezTo>
                  <a:cubicBezTo>
                    <a:pt x="86" y="30"/>
                    <a:pt x="84" y="37"/>
                    <a:pt x="80" y="42"/>
                  </a:cubicBezTo>
                  <a:cubicBezTo>
                    <a:pt x="66" y="59"/>
                    <a:pt x="66" y="59"/>
                    <a:pt x="66" y="59"/>
                  </a:cubicBezTo>
                  <a:cubicBezTo>
                    <a:pt x="60" y="66"/>
                    <a:pt x="54" y="73"/>
                    <a:pt x="48" y="80"/>
                  </a:cubicBezTo>
                  <a:cubicBezTo>
                    <a:pt x="44" y="85"/>
                    <a:pt x="44" y="85"/>
                    <a:pt x="44" y="85"/>
                  </a:cubicBezTo>
                  <a:cubicBezTo>
                    <a:pt x="42" y="87"/>
                    <a:pt x="42" y="87"/>
                    <a:pt x="42" y="87"/>
                  </a:cubicBezTo>
                  <a:cubicBezTo>
                    <a:pt x="41" y="88"/>
                    <a:pt x="41" y="88"/>
                    <a:pt x="41" y="88"/>
                  </a:cubicBezTo>
                  <a:cubicBezTo>
                    <a:pt x="41" y="89"/>
                    <a:pt x="40" y="89"/>
                    <a:pt x="40" y="89"/>
                  </a:cubicBezTo>
                  <a:cubicBezTo>
                    <a:pt x="37" y="91"/>
                    <a:pt x="34" y="92"/>
                    <a:pt x="30" y="92"/>
                  </a:cubicBezTo>
                  <a:cubicBezTo>
                    <a:pt x="34" y="92"/>
                    <a:pt x="37" y="91"/>
                    <a:pt x="40" y="89"/>
                  </a:cubicBezTo>
                  <a:cubicBezTo>
                    <a:pt x="40" y="89"/>
                    <a:pt x="41" y="88"/>
                    <a:pt x="41" y="88"/>
                  </a:cubicBezTo>
                  <a:cubicBezTo>
                    <a:pt x="41" y="88"/>
                    <a:pt x="41" y="88"/>
                    <a:pt x="41" y="88"/>
                  </a:cubicBezTo>
                  <a:cubicBezTo>
                    <a:pt x="42" y="87"/>
                    <a:pt x="42" y="87"/>
                    <a:pt x="42" y="87"/>
                  </a:cubicBezTo>
                  <a:cubicBezTo>
                    <a:pt x="44" y="85"/>
                    <a:pt x="44" y="85"/>
                    <a:pt x="44" y="85"/>
                  </a:cubicBezTo>
                  <a:cubicBezTo>
                    <a:pt x="48" y="79"/>
                    <a:pt x="48" y="79"/>
                    <a:pt x="48" y="79"/>
                  </a:cubicBezTo>
                  <a:cubicBezTo>
                    <a:pt x="66" y="59"/>
                    <a:pt x="66" y="59"/>
                    <a:pt x="66" y="59"/>
                  </a:cubicBezTo>
                  <a:cubicBezTo>
                    <a:pt x="80" y="42"/>
                    <a:pt x="80" y="42"/>
                    <a:pt x="80" y="42"/>
                  </a:cubicBezTo>
                  <a:cubicBezTo>
                    <a:pt x="84" y="37"/>
                    <a:pt x="86" y="30"/>
                    <a:pt x="85" y="23"/>
                  </a:cubicBezTo>
                  <a:cubicBezTo>
                    <a:pt x="84" y="23"/>
                    <a:pt x="84" y="24"/>
                    <a:pt x="83" y="26"/>
                  </a:cubicBezTo>
                  <a:cubicBezTo>
                    <a:pt x="83" y="27"/>
                    <a:pt x="83" y="28"/>
                    <a:pt x="83" y="30"/>
                  </a:cubicBezTo>
                  <a:cubicBezTo>
                    <a:pt x="82" y="32"/>
                    <a:pt x="82" y="34"/>
                    <a:pt x="81" y="36"/>
                  </a:cubicBezTo>
                  <a:cubicBezTo>
                    <a:pt x="80" y="37"/>
                    <a:pt x="80" y="38"/>
                    <a:pt x="79" y="39"/>
                  </a:cubicBezTo>
                  <a:cubicBezTo>
                    <a:pt x="79" y="40"/>
                    <a:pt x="79" y="40"/>
                    <a:pt x="78" y="41"/>
                  </a:cubicBezTo>
                  <a:cubicBezTo>
                    <a:pt x="77" y="42"/>
                    <a:pt x="77" y="42"/>
                    <a:pt x="77" y="42"/>
                  </a:cubicBezTo>
                  <a:cubicBezTo>
                    <a:pt x="75" y="44"/>
                    <a:pt x="73" y="46"/>
                    <a:pt x="72" y="48"/>
                  </a:cubicBezTo>
                  <a:cubicBezTo>
                    <a:pt x="64" y="57"/>
                    <a:pt x="55" y="67"/>
                    <a:pt x="47" y="77"/>
                  </a:cubicBezTo>
                  <a:cubicBezTo>
                    <a:pt x="41" y="85"/>
                    <a:pt x="41" y="85"/>
                    <a:pt x="41" y="85"/>
                  </a:cubicBezTo>
                  <a:cubicBezTo>
                    <a:pt x="40" y="86"/>
                    <a:pt x="40" y="86"/>
                    <a:pt x="39" y="87"/>
                  </a:cubicBezTo>
                  <a:cubicBezTo>
                    <a:pt x="39" y="87"/>
                    <a:pt x="39" y="87"/>
                    <a:pt x="38" y="87"/>
                  </a:cubicBezTo>
                  <a:cubicBezTo>
                    <a:pt x="38" y="88"/>
                    <a:pt x="37" y="88"/>
                    <a:pt x="36" y="89"/>
                  </a:cubicBezTo>
                  <a:cubicBezTo>
                    <a:pt x="32" y="90"/>
                    <a:pt x="27" y="90"/>
                    <a:pt x="22" y="88"/>
                  </a:cubicBezTo>
                  <a:cubicBezTo>
                    <a:pt x="22" y="88"/>
                    <a:pt x="21" y="87"/>
                    <a:pt x="20" y="87"/>
                  </a:cubicBezTo>
                  <a:cubicBezTo>
                    <a:pt x="20" y="87"/>
                    <a:pt x="20" y="86"/>
                    <a:pt x="19" y="86"/>
                  </a:cubicBezTo>
                  <a:cubicBezTo>
                    <a:pt x="19" y="86"/>
                    <a:pt x="19" y="86"/>
                    <a:pt x="19" y="86"/>
                  </a:cubicBezTo>
                  <a:cubicBezTo>
                    <a:pt x="19" y="86"/>
                    <a:pt x="19" y="86"/>
                    <a:pt x="19" y="86"/>
                  </a:cubicBezTo>
                  <a:cubicBezTo>
                    <a:pt x="19" y="86"/>
                    <a:pt x="19" y="86"/>
                    <a:pt x="19" y="86"/>
                  </a:cubicBezTo>
                  <a:cubicBezTo>
                    <a:pt x="19" y="85"/>
                    <a:pt x="19" y="85"/>
                    <a:pt x="19" y="85"/>
                  </a:cubicBezTo>
                  <a:cubicBezTo>
                    <a:pt x="18" y="85"/>
                    <a:pt x="18" y="85"/>
                    <a:pt x="18" y="85"/>
                  </a:cubicBezTo>
                  <a:cubicBezTo>
                    <a:pt x="18" y="85"/>
                    <a:pt x="18" y="84"/>
                    <a:pt x="18" y="84"/>
                  </a:cubicBezTo>
                  <a:cubicBezTo>
                    <a:pt x="17" y="84"/>
                    <a:pt x="17" y="83"/>
                    <a:pt x="16" y="82"/>
                  </a:cubicBezTo>
                  <a:cubicBezTo>
                    <a:pt x="15" y="80"/>
                    <a:pt x="14" y="77"/>
                    <a:pt x="15" y="74"/>
                  </a:cubicBezTo>
                  <a:cubicBezTo>
                    <a:pt x="15" y="70"/>
                    <a:pt x="16" y="67"/>
                    <a:pt x="18" y="65"/>
                  </a:cubicBezTo>
                  <a:cubicBezTo>
                    <a:pt x="18" y="64"/>
                    <a:pt x="19" y="64"/>
                    <a:pt x="19" y="64"/>
                  </a:cubicBezTo>
                  <a:cubicBezTo>
                    <a:pt x="20" y="62"/>
                    <a:pt x="20" y="62"/>
                    <a:pt x="20" y="62"/>
                  </a:cubicBezTo>
                  <a:cubicBezTo>
                    <a:pt x="22" y="59"/>
                    <a:pt x="22" y="59"/>
                    <a:pt x="22" y="59"/>
                  </a:cubicBezTo>
                  <a:cubicBezTo>
                    <a:pt x="26" y="54"/>
                    <a:pt x="26" y="54"/>
                    <a:pt x="26" y="54"/>
                  </a:cubicBezTo>
                  <a:cubicBezTo>
                    <a:pt x="34" y="44"/>
                    <a:pt x="42" y="34"/>
                    <a:pt x="50" y="24"/>
                  </a:cubicBezTo>
                  <a:cubicBezTo>
                    <a:pt x="56" y="17"/>
                    <a:pt x="56" y="17"/>
                    <a:pt x="56" y="17"/>
                  </a:cubicBezTo>
                  <a:cubicBezTo>
                    <a:pt x="56" y="17"/>
                    <a:pt x="56" y="17"/>
                    <a:pt x="56" y="17"/>
                  </a:cubicBezTo>
                  <a:cubicBezTo>
                    <a:pt x="56" y="17"/>
                    <a:pt x="56" y="17"/>
                    <a:pt x="56" y="17"/>
                  </a:cubicBezTo>
                  <a:cubicBezTo>
                    <a:pt x="56" y="16"/>
                    <a:pt x="56" y="16"/>
                    <a:pt x="57" y="16"/>
                  </a:cubicBezTo>
                  <a:cubicBezTo>
                    <a:pt x="57" y="16"/>
                    <a:pt x="57" y="15"/>
                    <a:pt x="57" y="15"/>
                  </a:cubicBezTo>
                  <a:cubicBezTo>
                    <a:pt x="58" y="15"/>
                    <a:pt x="59" y="14"/>
                    <a:pt x="60" y="14"/>
                  </a:cubicBezTo>
                  <a:cubicBezTo>
                    <a:pt x="63" y="13"/>
                    <a:pt x="67" y="13"/>
                    <a:pt x="71" y="14"/>
                  </a:cubicBezTo>
                  <a:cubicBezTo>
                    <a:pt x="74" y="15"/>
                    <a:pt x="76" y="16"/>
                    <a:pt x="78" y="16"/>
                  </a:cubicBezTo>
                  <a:cubicBezTo>
                    <a:pt x="79" y="16"/>
                    <a:pt x="79" y="16"/>
                    <a:pt x="79" y="16"/>
                  </a:cubicBezTo>
                  <a:cubicBezTo>
                    <a:pt x="80" y="16"/>
                    <a:pt x="80" y="16"/>
                    <a:pt x="80" y="15"/>
                  </a:cubicBezTo>
                  <a:cubicBezTo>
                    <a:pt x="80" y="14"/>
                    <a:pt x="79" y="12"/>
                    <a:pt x="77" y="10"/>
                  </a:cubicBezTo>
                  <a:cubicBezTo>
                    <a:pt x="74" y="8"/>
                    <a:pt x="71" y="6"/>
                    <a:pt x="66" y="6"/>
                  </a:cubicBezTo>
                  <a:cubicBezTo>
                    <a:pt x="67" y="4"/>
                    <a:pt x="67" y="4"/>
                    <a:pt x="67" y="4"/>
                  </a:cubicBezTo>
                  <a:cubicBezTo>
                    <a:pt x="71" y="5"/>
                    <a:pt x="74" y="6"/>
                    <a:pt x="76" y="7"/>
                  </a:cubicBezTo>
                  <a:cubicBezTo>
                    <a:pt x="78" y="7"/>
                    <a:pt x="78" y="7"/>
                    <a:pt x="79" y="7"/>
                  </a:cubicBezTo>
                  <a:cubicBezTo>
                    <a:pt x="79" y="6"/>
                    <a:pt x="78" y="4"/>
                    <a:pt x="80" y="4"/>
                  </a:cubicBezTo>
                  <a:cubicBezTo>
                    <a:pt x="75" y="2"/>
                    <a:pt x="70" y="0"/>
                    <a:pt x="64" y="0"/>
                  </a:cubicBezTo>
                  <a:cubicBezTo>
                    <a:pt x="61" y="0"/>
                    <a:pt x="58" y="0"/>
                    <a:pt x="55" y="1"/>
                  </a:cubicBezTo>
                  <a:cubicBezTo>
                    <a:pt x="52" y="2"/>
                    <a:pt x="49" y="4"/>
                    <a:pt x="47" y="6"/>
                  </a:cubicBezTo>
                  <a:cubicBezTo>
                    <a:pt x="46" y="6"/>
                    <a:pt x="46" y="7"/>
                    <a:pt x="45" y="8"/>
                  </a:cubicBezTo>
                  <a:cubicBezTo>
                    <a:pt x="43" y="10"/>
                    <a:pt x="43" y="10"/>
                    <a:pt x="43" y="10"/>
                  </a:cubicBezTo>
                  <a:cubicBezTo>
                    <a:pt x="40" y="13"/>
                    <a:pt x="40" y="13"/>
                    <a:pt x="40" y="13"/>
                  </a:cubicBezTo>
                  <a:cubicBezTo>
                    <a:pt x="16" y="44"/>
                    <a:pt x="16" y="44"/>
                    <a:pt x="16" y="44"/>
                  </a:cubicBezTo>
                  <a:cubicBezTo>
                    <a:pt x="10" y="52"/>
                    <a:pt x="10" y="52"/>
                    <a:pt x="10" y="52"/>
                  </a:cubicBezTo>
                  <a:cubicBezTo>
                    <a:pt x="8" y="54"/>
                    <a:pt x="8" y="54"/>
                    <a:pt x="8" y="54"/>
                  </a:cubicBezTo>
                  <a:cubicBezTo>
                    <a:pt x="8" y="55"/>
                    <a:pt x="8" y="55"/>
                    <a:pt x="8" y="55"/>
                  </a:cubicBezTo>
                  <a:cubicBezTo>
                    <a:pt x="7" y="56"/>
                    <a:pt x="7" y="56"/>
                    <a:pt x="7" y="56"/>
                  </a:cubicBezTo>
                  <a:cubicBezTo>
                    <a:pt x="6" y="57"/>
                    <a:pt x="5" y="59"/>
                    <a:pt x="4" y="61"/>
                  </a:cubicBezTo>
                  <a:cubicBezTo>
                    <a:pt x="2" y="64"/>
                    <a:pt x="1" y="68"/>
                    <a:pt x="0" y="73"/>
                  </a:cubicBezTo>
                  <a:cubicBezTo>
                    <a:pt x="0" y="77"/>
                    <a:pt x="0" y="81"/>
                    <a:pt x="2" y="85"/>
                  </a:cubicBezTo>
                  <a:cubicBezTo>
                    <a:pt x="3" y="89"/>
                    <a:pt x="6" y="92"/>
                    <a:pt x="8" y="95"/>
                  </a:cubicBezTo>
                  <a:cubicBezTo>
                    <a:pt x="9" y="96"/>
                    <a:pt x="9" y="96"/>
                    <a:pt x="10" y="97"/>
                  </a:cubicBezTo>
                  <a:cubicBezTo>
                    <a:pt x="11" y="97"/>
                    <a:pt x="11" y="98"/>
                    <a:pt x="11" y="98"/>
                  </a:cubicBezTo>
                  <a:cubicBezTo>
                    <a:pt x="12" y="98"/>
                    <a:pt x="13" y="99"/>
                    <a:pt x="14" y="99"/>
                  </a:cubicBezTo>
                  <a:cubicBezTo>
                    <a:pt x="16" y="100"/>
                    <a:pt x="18" y="101"/>
                    <a:pt x="20" y="102"/>
                  </a:cubicBezTo>
                  <a:cubicBezTo>
                    <a:pt x="23" y="103"/>
                    <a:pt x="27" y="104"/>
                    <a:pt x="31" y="103"/>
                  </a:cubicBezTo>
                  <a:cubicBezTo>
                    <a:pt x="35" y="103"/>
                    <a:pt x="40" y="102"/>
                    <a:pt x="44" y="100"/>
                  </a:cubicBezTo>
                  <a:cubicBezTo>
                    <a:pt x="46" y="99"/>
                    <a:pt x="47" y="98"/>
                    <a:pt x="49" y="96"/>
                  </a:cubicBezTo>
                  <a:cubicBezTo>
                    <a:pt x="49" y="95"/>
                    <a:pt x="50" y="95"/>
                    <a:pt x="50" y="95"/>
                  </a:cubicBezTo>
                  <a:cubicBezTo>
                    <a:pt x="51" y="94"/>
                    <a:pt x="51" y="94"/>
                    <a:pt x="51" y="94"/>
                  </a:cubicBezTo>
                  <a:cubicBezTo>
                    <a:pt x="52" y="92"/>
                    <a:pt x="52" y="92"/>
                    <a:pt x="52" y="92"/>
                  </a:cubicBezTo>
                  <a:cubicBezTo>
                    <a:pt x="58" y="84"/>
                    <a:pt x="58" y="84"/>
                    <a:pt x="58" y="84"/>
                  </a:cubicBezTo>
                  <a:cubicBezTo>
                    <a:pt x="71" y="69"/>
                    <a:pt x="71" y="69"/>
                    <a:pt x="71" y="69"/>
                  </a:cubicBezTo>
                  <a:cubicBezTo>
                    <a:pt x="55" y="88"/>
                    <a:pt x="55" y="88"/>
                    <a:pt x="55" y="88"/>
                  </a:cubicBezTo>
                  <a:cubicBezTo>
                    <a:pt x="51" y="93"/>
                    <a:pt x="51" y="93"/>
                    <a:pt x="51" y="93"/>
                  </a:cubicBezTo>
                  <a:cubicBezTo>
                    <a:pt x="50" y="94"/>
                    <a:pt x="50" y="94"/>
                    <a:pt x="50" y="94"/>
                  </a:cubicBezTo>
                  <a:cubicBezTo>
                    <a:pt x="49" y="95"/>
                    <a:pt x="49" y="95"/>
                    <a:pt x="49" y="95"/>
                  </a:cubicBezTo>
                  <a:cubicBezTo>
                    <a:pt x="49" y="95"/>
                    <a:pt x="49" y="95"/>
                    <a:pt x="49" y="96"/>
                  </a:cubicBezTo>
                  <a:cubicBezTo>
                    <a:pt x="48" y="97"/>
                    <a:pt x="47" y="98"/>
                    <a:pt x="45" y="99"/>
                  </a:cubicBezTo>
                  <a:cubicBezTo>
                    <a:pt x="41" y="102"/>
                    <a:pt x="35" y="103"/>
                    <a:pt x="30" y="103"/>
                  </a:cubicBezTo>
                  <a:cubicBezTo>
                    <a:pt x="25" y="103"/>
                    <a:pt x="20" y="102"/>
                    <a:pt x="16" y="100"/>
                  </a:cubicBezTo>
                  <a:cubicBezTo>
                    <a:pt x="15" y="99"/>
                    <a:pt x="14" y="99"/>
                    <a:pt x="12" y="98"/>
                  </a:cubicBezTo>
                  <a:cubicBezTo>
                    <a:pt x="12" y="98"/>
                    <a:pt x="11" y="97"/>
                    <a:pt x="11" y="97"/>
                  </a:cubicBezTo>
                  <a:cubicBezTo>
                    <a:pt x="10" y="97"/>
                    <a:pt x="10" y="97"/>
                    <a:pt x="10" y="97"/>
                  </a:cubicBezTo>
                  <a:cubicBezTo>
                    <a:pt x="10" y="96"/>
                    <a:pt x="10" y="96"/>
                    <a:pt x="10" y="96"/>
                  </a:cubicBezTo>
                  <a:cubicBezTo>
                    <a:pt x="10" y="96"/>
                    <a:pt x="9" y="96"/>
                    <a:pt x="9" y="95"/>
                  </a:cubicBezTo>
                  <a:cubicBezTo>
                    <a:pt x="7" y="93"/>
                    <a:pt x="6" y="91"/>
                    <a:pt x="4" y="89"/>
                  </a:cubicBezTo>
                  <a:cubicBezTo>
                    <a:pt x="2" y="84"/>
                    <a:pt x="1" y="79"/>
                    <a:pt x="1" y="74"/>
                  </a:cubicBezTo>
                  <a:cubicBezTo>
                    <a:pt x="1" y="69"/>
                    <a:pt x="3" y="64"/>
                    <a:pt x="5" y="59"/>
                  </a:cubicBezTo>
                  <a:cubicBezTo>
                    <a:pt x="5" y="59"/>
                    <a:pt x="5" y="60"/>
                    <a:pt x="6" y="59"/>
                  </a:cubicBezTo>
                  <a:cubicBezTo>
                    <a:pt x="3" y="64"/>
                    <a:pt x="2" y="69"/>
                    <a:pt x="2" y="74"/>
                  </a:cubicBezTo>
                  <a:cubicBezTo>
                    <a:pt x="2" y="79"/>
                    <a:pt x="3" y="84"/>
                    <a:pt x="5" y="89"/>
                  </a:cubicBezTo>
                  <a:cubicBezTo>
                    <a:pt x="6" y="90"/>
                    <a:pt x="7" y="91"/>
                    <a:pt x="7" y="92"/>
                  </a:cubicBezTo>
                  <a:cubicBezTo>
                    <a:pt x="8" y="92"/>
                    <a:pt x="8" y="93"/>
                    <a:pt x="9" y="93"/>
                  </a:cubicBezTo>
                  <a:cubicBezTo>
                    <a:pt x="9" y="94"/>
                    <a:pt x="9" y="94"/>
                    <a:pt x="9" y="94"/>
                  </a:cubicBezTo>
                  <a:cubicBezTo>
                    <a:pt x="9" y="94"/>
                    <a:pt x="10" y="94"/>
                    <a:pt x="10" y="95"/>
                  </a:cubicBezTo>
                  <a:cubicBezTo>
                    <a:pt x="10" y="95"/>
                    <a:pt x="11" y="95"/>
                    <a:pt x="11" y="96"/>
                  </a:cubicBezTo>
                  <a:cubicBezTo>
                    <a:pt x="12" y="96"/>
                    <a:pt x="12" y="96"/>
                    <a:pt x="12" y="96"/>
                  </a:cubicBezTo>
                  <a:cubicBezTo>
                    <a:pt x="12" y="97"/>
                    <a:pt x="13" y="97"/>
                    <a:pt x="13" y="97"/>
                  </a:cubicBezTo>
                  <a:cubicBezTo>
                    <a:pt x="14" y="98"/>
                    <a:pt x="16" y="99"/>
                    <a:pt x="17" y="99"/>
                  </a:cubicBezTo>
                  <a:cubicBezTo>
                    <a:pt x="21" y="101"/>
                    <a:pt x="26" y="102"/>
                    <a:pt x="31" y="102"/>
                  </a:cubicBezTo>
                  <a:cubicBezTo>
                    <a:pt x="36" y="102"/>
                    <a:pt x="41" y="101"/>
                    <a:pt x="46" y="97"/>
                  </a:cubicBezTo>
                  <a:cubicBezTo>
                    <a:pt x="47" y="96"/>
                    <a:pt x="48" y="96"/>
                    <a:pt x="49" y="94"/>
                  </a:cubicBezTo>
                  <a:cubicBezTo>
                    <a:pt x="51" y="92"/>
                    <a:pt x="51" y="92"/>
                    <a:pt x="51" y="92"/>
                  </a:cubicBezTo>
                  <a:cubicBezTo>
                    <a:pt x="55" y="87"/>
                    <a:pt x="55" y="87"/>
                    <a:pt x="55" y="87"/>
                  </a:cubicBezTo>
                  <a:cubicBezTo>
                    <a:pt x="60" y="81"/>
                    <a:pt x="66" y="74"/>
                    <a:pt x="71" y="68"/>
                  </a:cubicBezTo>
                  <a:cubicBezTo>
                    <a:pt x="72" y="68"/>
                    <a:pt x="72" y="68"/>
                    <a:pt x="72" y="68"/>
                  </a:cubicBezTo>
                  <a:cubicBezTo>
                    <a:pt x="83" y="55"/>
                    <a:pt x="83" y="55"/>
                    <a:pt x="83" y="55"/>
                  </a:cubicBezTo>
                  <a:cubicBezTo>
                    <a:pt x="86" y="51"/>
                    <a:pt x="86" y="51"/>
                    <a:pt x="86" y="51"/>
                  </a:cubicBezTo>
                  <a:cubicBezTo>
                    <a:pt x="88" y="49"/>
                    <a:pt x="88" y="49"/>
                    <a:pt x="88" y="49"/>
                  </a:cubicBezTo>
                  <a:cubicBezTo>
                    <a:pt x="88" y="48"/>
                    <a:pt x="88" y="48"/>
                    <a:pt x="88" y="48"/>
                  </a:cubicBezTo>
                  <a:cubicBezTo>
                    <a:pt x="89" y="48"/>
                    <a:pt x="89" y="48"/>
                    <a:pt x="89" y="47"/>
                  </a:cubicBezTo>
                  <a:cubicBezTo>
                    <a:pt x="92" y="44"/>
                    <a:pt x="93" y="41"/>
                    <a:pt x="95" y="37"/>
                  </a:cubicBezTo>
                  <a:cubicBezTo>
                    <a:pt x="97" y="31"/>
                    <a:pt x="96" y="25"/>
                    <a:pt x="94" y="20"/>
                  </a:cubicBezTo>
                  <a:cubicBezTo>
                    <a:pt x="95" y="26"/>
                    <a:pt x="94" y="32"/>
                    <a:pt x="92" y="37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18" name="Freeform 28">
              <a:extLst>
                <a:ext uri="{FF2B5EF4-FFF2-40B4-BE49-F238E27FC236}">
                  <a16:creationId xmlns="" xmlns:a16="http://schemas.microsoft.com/office/drawing/2014/main" id="{DB90FEEB-06F7-408D-8FFA-AB82E1F6215F}"/>
                </a:ext>
              </a:extLst>
            </p:cNvPr>
            <p:cNvSpPr/>
            <p:nvPr/>
          </p:nvSpPr>
          <p:spPr bwMode="auto">
            <a:xfrm>
              <a:off x="5175251" y="1671638"/>
              <a:ext cx="4763" cy="3175"/>
            </a:xfrm>
            <a:custGeom>
              <a:avLst/>
              <a:gdLst>
                <a:gd name="T0" fmla="*/ 0 w 1"/>
                <a:gd name="T1" fmla="*/ 0 h 1"/>
                <a:gd name="T2" fmla="*/ 1 w 1"/>
                <a:gd name="T3" fmla="*/ 1 h 1"/>
                <a:gd name="T4" fmla="*/ 0 w 1"/>
                <a:gd name="T5" fmla="*/ 0 h 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1" h="1">
                  <a:moveTo>
                    <a:pt x="0" y="0"/>
                  </a:moveTo>
                  <a:cubicBezTo>
                    <a:pt x="0" y="1"/>
                    <a:pt x="1" y="1"/>
                    <a:pt x="1" y="1"/>
                  </a:cubicBezTo>
                  <a:cubicBezTo>
                    <a:pt x="1" y="1"/>
                    <a:pt x="0" y="1"/>
                    <a:pt x="0" y="0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19" name="Freeform 29">
              <a:extLst>
                <a:ext uri="{FF2B5EF4-FFF2-40B4-BE49-F238E27FC236}">
                  <a16:creationId xmlns="" xmlns:a16="http://schemas.microsoft.com/office/drawing/2014/main" id="{5CCED121-00DE-4A17-86BC-73F827002D84}"/>
                </a:ext>
              </a:extLst>
            </p:cNvPr>
            <p:cNvSpPr/>
            <p:nvPr/>
          </p:nvSpPr>
          <p:spPr bwMode="auto">
            <a:xfrm>
              <a:off x="5160963" y="1660526"/>
              <a:ext cx="3175" cy="3175"/>
            </a:xfrm>
            <a:custGeom>
              <a:avLst/>
              <a:gdLst>
                <a:gd name="T0" fmla="*/ 1 w 1"/>
                <a:gd name="T1" fmla="*/ 1 h 1"/>
                <a:gd name="T2" fmla="*/ 0 w 1"/>
                <a:gd name="T3" fmla="*/ 0 h 1"/>
                <a:gd name="T4" fmla="*/ 0 w 1"/>
                <a:gd name="T5" fmla="*/ 0 h 1"/>
                <a:gd name="T6" fmla="*/ 1 w 1"/>
                <a:gd name="T7" fmla="*/ 1 h 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1" h="1">
                  <a:moveTo>
                    <a:pt x="1" y="1"/>
                  </a:moveTo>
                  <a:cubicBezTo>
                    <a:pt x="1" y="0"/>
                    <a:pt x="0" y="0"/>
                    <a:pt x="0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1" y="0"/>
                    <a:pt x="1" y="1"/>
                    <a:pt x="1" y="1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20" name="Freeform 30">
              <a:extLst>
                <a:ext uri="{FF2B5EF4-FFF2-40B4-BE49-F238E27FC236}">
                  <a16:creationId xmlns="" xmlns:a16="http://schemas.microsoft.com/office/drawing/2014/main" id="{331E2E25-DD7C-4CAE-A8A0-8A93DA2F5299}"/>
                </a:ext>
              </a:extLst>
            </p:cNvPr>
            <p:cNvSpPr/>
            <p:nvPr/>
          </p:nvSpPr>
          <p:spPr bwMode="auto">
            <a:xfrm>
              <a:off x="5180013" y="1674813"/>
              <a:ext cx="11113" cy="4763"/>
            </a:xfrm>
            <a:custGeom>
              <a:avLst/>
              <a:gdLst>
                <a:gd name="T0" fmla="*/ 0 w 3"/>
                <a:gd name="T1" fmla="*/ 0 h 1"/>
                <a:gd name="T2" fmla="*/ 3 w 3"/>
                <a:gd name="T3" fmla="*/ 1 h 1"/>
                <a:gd name="T4" fmla="*/ 0 w 3"/>
                <a:gd name="T5" fmla="*/ 0 h 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3" h="1">
                  <a:moveTo>
                    <a:pt x="0" y="0"/>
                  </a:moveTo>
                  <a:cubicBezTo>
                    <a:pt x="1" y="1"/>
                    <a:pt x="2" y="1"/>
                    <a:pt x="3" y="1"/>
                  </a:cubicBezTo>
                  <a:cubicBezTo>
                    <a:pt x="2" y="1"/>
                    <a:pt x="1" y="1"/>
                    <a:pt x="0" y="0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21" name="Freeform 31">
              <a:extLst>
                <a:ext uri="{FF2B5EF4-FFF2-40B4-BE49-F238E27FC236}">
                  <a16:creationId xmlns="" xmlns:a16="http://schemas.microsoft.com/office/drawing/2014/main" id="{B800B7D6-F948-4CB0-B654-6FC7E2297909}"/>
                </a:ext>
              </a:extLst>
            </p:cNvPr>
            <p:cNvSpPr/>
            <p:nvPr/>
          </p:nvSpPr>
          <p:spPr bwMode="auto">
            <a:xfrm>
              <a:off x="5164138" y="1663701"/>
              <a:ext cx="7938" cy="4763"/>
            </a:xfrm>
            <a:custGeom>
              <a:avLst/>
              <a:gdLst>
                <a:gd name="T0" fmla="*/ 2 w 2"/>
                <a:gd name="T1" fmla="*/ 1 h 1"/>
                <a:gd name="T2" fmla="*/ 0 w 2"/>
                <a:gd name="T3" fmla="*/ 0 h 1"/>
                <a:gd name="T4" fmla="*/ 1 w 2"/>
                <a:gd name="T5" fmla="*/ 1 h 1"/>
                <a:gd name="T6" fmla="*/ 2 w 2"/>
                <a:gd name="T7" fmla="*/ 1 h 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2" h="1">
                  <a:moveTo>
                    <a:pt x="2" y="1"/>
                  </a:moveTo>
                  <a:cubicBezTo>
                    <a:pt x="1" y="1"/>
                    <a:pt x="0" y="0"/>
                    <a:pt x="0" y="0"/>
                  </a:cubicBezTo>
                  <a:cubicBezTo>
                    <a:pt x="0" y="0"/>
                    <a:pt x="0" y="0"/>
                    <a:pt x="1" y="1"/>
                  </a:cubicBezTo>
                  <a:cubicBezTo>
                    <a:pt x="1" y="1"/>
                    <a:pt x="1" y="1"/>
                    <a:pt x="2" y="1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22" name="Freeform 32">
              <a:extLst>
                <a:ext uri="{FF2B5EF4-FFF2-40B4-BE49-F238E27FC236}">
                  <a16:creationId xmlns="" xmlns:a16="http://schemas.microsoft.com/office/drawing/2014/main" id="{FD195AFE-D9E2-40C6-B010-1A1E4F5906A8}"/>
                </a:ext>
              </a:extLst>
            </p:cNvPr>
            <p:cNvSpPr/>
            <p:nvPr/>
          </p:nvSpPr>
          <p:spPr bwMode="auto">
            <a:xfrm>
              <a:off x="5172076" y="1668463"/>
              <a:ext cx="3175" cy="3175"/>
            </a:xfrm>
            <a:custGeom>
              <a:avLst/>
              <a:gdLst>
                <a:gd name="T0" fmla="*/ 0 w 1"/>
                <a:gd name="T1" fmla="*/ 0 h 1"/>
                <a:gd name="T2" fmla="*/ 1 w 1"/>
                <a:gd name="T3" fmla="*/ 1 h 1"/>
                <a:gd name="T4" fmla="*/ 0 w 1"/>
                <a:gd name="T5" fmla="*/ 0 h 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1" h="1">
                  <a:moveTo>
                    <a:pt x="0" y="0"/>
                  </a:moveTo>
                  <a:cubicBezTo>
                    <a:pt x="0" y="1"/>
                    <a:pt x="1" y="1"/>
                    <a:pt x="1" y="1"/>
                  </a:cubicBezTo>
                  <a:cubicBezTo>
                    <a:pt x="1" y="1"/>
                    <a:pt x="0" y="1"/>
                    <a:pt x="0" y="0"/>
                  </a:cubicBezTo>
                  <a:close/>
                </a:path>
              </a:pathLst>
            </a:cu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23" name="Freeform 33">
              <a:extLst>
                <a:ext uri="{FF2B5EF4-FFF2-40B4-BE49-F238E27FC236}">
                  <a16:creationId xmlns="" xmlns:a16="http://schemas.microsoft.com/office/drawing/2014/main" id="{059F4D8C-58EF-4041-B59D-AD5955F0F845}"/>
                </a:ext>
              </a:extLst>
            </p:cNvPr>
            <p:cNvSpPr/>
            <p:nvPr/>
          </p:nvSpPr>
          <p:spPr bwMode="auto">
            <a:xfrm>
              <a:off x="4987926" y="1292226"/>
              <a:ext cx="360363" cy="398463"/>
            </a:xfrm>
            <a:custGeom>
              <a:avLst/>
              <a:gdLst>
                <a:gd name="T0" fmla="*/ 38 w 96"/>
                <a:gd name="T1" fmla="*/ 88 h 106"/>
                <a:gd name="T2" fmla="*/ 46 w 96"/>
                <a:gd name="T3" fmla="*/ 98 h 106"/>
                <a:gd name="T4" fmla="*/ 42 w 96"/>
                <a:gd name="T5" fmla="*/ 93 h 106"/>
                <a:gd name="T6" fmla="*/ 12 w 96"/>
                <a:gd name="T7" fmla="*/ 55 h 106"/>
                <a:gd name="T8" fmla="*/ 0 w 96"/>
                <a:gd name="T9" fmla="*/ 29 h 106"/>
                <a:gd name="T10" fmla="*/ 6 w 96"/>
                <a:gd name="T11" fmla="*/ 14 h 106"/>
                <a:gd name="T12" fmla="*/ 5 w 96"/>
                <a:gd name="T13" fmla="*/ 43 h 106"/>
                <a:gd name="T14" fmla="*/ 20 w 96"/>
                <a:gd name="T15" fmla="*/ 64 h 106"/>
                <a:gd name="T16" fmla="*/ 45 w 96"/>
                <a:gd name="T17" fmla="*/ 96 h 106"/>
                <a:gd name="T18" fmla="*/ 48 w 96"/>
                <a:gd name="T19" fmla="*/ 99 h 106"/>
                <a:gd name="T20" fmla="*/ 67 w 96"/>
                <a:gd name="T21" fmla="*/ 106 h 106"/>
                <a:gd name="T22" fmla="*/ 86 w 96"/>
                <a:gd name="T23" fmla="*/ 98 h 106"/>
                <a:gd name="T24" fmla="*/ 95 w 96"/>
                <a:gd name="T25" fmla="*/ 86 h 106"/>
                <a:gd name="T26" fmla="*/ 92 w 96"/>
                <a:gd name="T27" fmla="*/ 86 h 106"/>
                <a:gd name="T28" fmla="*/ 81 w 96"/>
                <a:gd name="T29" fmla="*/ 99 h 106"/>
                <a:gd name="T30" fmla="*/ 49 w 96"/>
                <a:gd name="T31" fmla="*/ 97 h 106"/>
                <a:gd name="T32" fmla="*/ 40 w 96"/>
                <a:gd name="T33" fmla="*/ 86 h 106"/>
                <a:gd name="T34" fmla="*/ 44 w 96"/>
                <a:gd name="T35" fmla="*/ 91 h 106"/>
                <a:gd name="T36" fmla="*/ 50 w 96"/>
                <a:gd name="T37" fmla="*/ 98 h 106"/>
                <a:gd name="T38" fmla="*/ 78 w 96"/>
                <a:gd name="T39" fmla="*/ 101 h 106"/>
                <a:gd name="T40" fmla="*/ 92 w 96"/>
                <a:gd name="T41" fmla="*/ 69 h 106"/>
                <a:gd name="T42" fmla="*/ 83 w 96"/>
                <a:gd name="T43" fmla="*/ 59 h 106"/>
                <a:gd name="T44" fmla="*/ 86 w 96"/>
                <a:gd name="T45" fmla="*/ 70 h 106"/>
                <a:gd name="T46" fmla="*/ 85 w 96"/>
                <a:gd name="T47" fmla="*/ 82 h 106"/>
                <a:gd name="T48" fmla="*/ 57 w 96"/>
                <a:gd name="T49" fmla="*/ 93 h 106"/>
                <a:gd name="T50" fmla="*/ 53 w 96"/>
                <a:gd name="T51" fmla="*/ 90 h 106"/>
                <a:gd name="T52" fmla="*/ 28 w 96"/>
                <a:gd name="T53" fmla="*/ 57 h 106"/>
                <a:gd name="T54" fmla="*/ 54 w 96"/>
                <a:gd name="T55" fmla="*/ 91 h 106"/>
                <a:gd name="T56" fmla="*/ 62 w 96"/>
                <a:gd name="T57" fmla="*/ 95 h 106"/>
                <a:gd name="T58" fmla="*/ 84 w 96"/>
                <a:gd name="T59" fmla="*/ 72 h 106"/>
                <a:gd name="T60" fmla="*/ 79 w 96"/>
                <a:gd name="T61" fmla="*/ 87 h 106"/>
                <a:gd name="T62" fmla="*/ 72 w 96"/>
                <a:gd name="T63" fmla="*/ 92 h 106"/>
                <a:gd name="T64" fmla="*/ 56 w 96"/>
                <a:gd name="T65" fmla="*/ 89 h 106"/>
                <a:gd name="T66" fmla="*/ 23 w 96"/>
                <a:gd name="T67" fmla="*/ 47 h 106"/>
                <a:gd name="T68" fmla="*/ 18 w 96"/>
                <a:gd name="T69" fmla="*/ 40 h 106"/>
                <a:gd name="T70" fmla="*/ 17 w 96"/>
                <a:gd name="T71" fmla="*/ 21 h 106"/>
                <a:gd name="T72" fmla="*/ 21 w 96"/>
                <a:gd name="T73" fmla="*/ 18 h 106"/>
                <a:gd name="T74" fmla="*/ 37 w 96"/>
                <a:gd name="T75" fmla="*/ 17 h 106"/>
                <a:gd name="T76" fmla="*/ 39 w 96"/>
                <a:gd name="T77" fmla="*/ 19 h 106"/>
                <a:gd name="T78" fmla="*/ 70 w 96"/>
                <a:gd name="T79" fmla="*/ 57 h 106"/>
                <a:gd name="T80" fmla="*/ 83 w 96"/>
                <a:gd name="T81" fmla="*/ 53 h 106"/>
                <a:gd name="T82" fmla="*/ 55 w 96"/>
                <a:gd name="T83" fmla="*/ 16 h 106"/>
                <a:gd name="T84" fmla="*/ 48 w 96"/>
                <a:gd name="T85" fmla="*/ 7 h 106"/>
                <a:gd name="T86" fmla="*/ 12 w 96"/>
                <a:gd name="T87" fmla="*/ 6 h 106"/>
                <a:gd name="T88" fmla="*/ 7 w 96"/>
                <a:gd name="T89" fmla="*/ 10 h 106"/>
                <a:gd name="T90" fmla="*/ 2 w 96"/>
                <a:gd name="T91" fmla="*/ 40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</a:cxnLst>
              <a:rect l="0" t="0" r="r" b="b"/>
              <a:pathLst>
                <a:path w="96" h="106">
                  <a:moveTo>
                    <a:pt x="14" y="58"/>
                  </a:moveTo>
                  <a:cubicBezTo>
                    <a:pt x="26" y="73"/>
                    <a:pt x="26" y="73"/>
                    <a:pt x="26" y="73"/>
                  </a:cubicBezTo>
                  <a:cubicBezTo>
                    <a:pt x="38" y="88"/>
                    <a:pt x="38" y="88"/>
                    <a:pt x="38" y="88"/>
                  </a:cubicBezTo>
                  <a:cubicBezTo>
                    <a:pt x="44" y="95"/>
                    <a:pt x="44" y="95"/>
                    <a:pt x="44" y="95"/>
                  </a:cubicBezTo>
                  <a:cubicBezTo>
                    <a:pt x="45" y="97"/>
                    <a:pt x="45" y="97"/>
                    <a:pt x="45" y="97"/>
                  </a:cubicBezTo>
                  <a:cubicBezTo>
                    <a:pt x="46" y="97"/>
                    <a:pt x="46" y="98"/>
                    <a:pt x="46" y="98"/>
                  </a:cubicBezTo>
                  <a:cubicBezTo>
                    <a:pt x="46" y="98"/>
                    <a:pt x="45" y="97"/>
                    <a:pt x="45" y="97"/>
                  </a:cubicBezTo>
                  <a:cubicBezTo>
                    <a:pt x="44" y="95"/>
                    <a:pt x="44" y="95"/>
                    <a:pt x="44" y="95"/>
                  </a:cubicBezTo>
                  <a:cubicBezTo>
                    <a:pt x="42" y="93"/>
                    <a:pt x="42" y="93"/>
                    <a:pt x="42" y="93"/>
                  </a:cubicBezTo>
                  <a:cubicBezTo>
                    <a:pt x="35" y="83"/>
                    <a:pt x="35" y="83"/>
                    <a:pt x="35" y="83"/>
                  </a:cubicBezTo>
                  <a:cubicBezTo>
                    <a:pt x="19" y="64"/>
                    <a:pt x="19" y="64"/>
                    <a:pt x="19" y="64"/>
                  </a:cubicBezTo>
                  <a:cubicBezTo>
                    <a:pt x="12" y="55"/>
                    <a:pt x="12" y="55"/>
                    <a:pt x="12" y="55"/>
                  </a:cubicBezTo>
                  <a:cubicBezTo>
                    <a:pt x="8" y="50"/>
                    <a:pt x="8" y="50"/>
                    <a:pt x="8" y="50"/>
                  </a:cubicBezTo>
                  <a:cubicBezTo>
                    <a:pt x="6" y="48"/>
                    <a:pt x="5" y="46"/>
                    <a:pt x="4" y="44"/>
                  </a:cubicBezTo>
                  <a:cubicBezTo>
                    <a:pt x="2" y="39"/>
                    <a:pt x="0" y="34"/>
                    <a:pt x="0" y="29"/>
                  </a:cubicBezTo>
                  <a:cubicBezTo>
                    <a:pt x="0" y="27"/>
                    <a:pt x="0" y="24"/>
                    <a:pt x="1" y="21"/>
                  </a:cubicBezTo>
                  <a:cubicBezTo>
                    <a:pt x="2" y="18"/>
                    <a:pt x="3" y="16"/>
                    <a:pt x="5" y="13"/>
                  </a:cubicBezTo>
                  <a:cubicBezTo>
                    <a:pt x="5" y="14"/>
                    <a:pt x="4" y="15"/>
                    <a:pt x="6" y="14"/>
                  </a:cubicBezTo>
                  <a:cubicBezTo>
                    <a:pt x="4" y="16"/>
                    <a:pt x="3" y="18"/>
                    <a:pt x="2" y="21"/>
                  </a:cubicBezTo>
                  <a:cubicBezTo>
                    <a:pt x="1" y="24"/>
                    <a:pt x="1" y="27"/>
                    <a:pt x="1" y="29"/>
                  </a:cubicBezTo>
                  <a:cubicBezTo>
                    <a:pt x="1" y="34"/>
                    <a:pt x="3" y="39"/>
                    <a:pt x="5" y="43"/>
                  </a:cubicBezTo>
                  <a:cubicBezTo>
                    <a:pt x="6" y="46"/>
                    <a:pt x="7" y="48"/>
                    <a:pt x="9" y="50"/>
                  </a:cubicBezTo>
                  <a:cubicBezTo>
                    <a:pt x="13" y="54"/>
                    <a:pt x="13" y="54"/>
                    <a:pt x="13" y="54"/>
                  </a:cubicBezTo>
                  <a:cubicBezTo>
                    <a:pt x="20" y="64"/>
                    <a:pt x="20" y="64"/>
                    <a:pt x="20" y="64"/>
                  </a:cubicBezTo>
                  <a:cubicBezTo>
                    <a:pt x="25" y="71"/>
                    <a:pt x="30" y="77"/>
                    <a:pt x="36" y="84"/>
                  </a:cubicBezTo>
                  <a:cubicBezTo>
                    <a:pt x="38" y="87"/>
                    <a:pt x="41" y="90"/>
                    <a:pt x="43" y="93"/>
                  </a:cubicBezTo>
                  <a:cubicBezTo>
                    <a:pt x="45" y="96"/>
                    <a:pt x="45" y="96"/>
                    <a:pt x="45" y="96"/>
                  </a:cubicBezTo>
                  <a:cubicBezTo>
                    <a:pt x="46" y="96"/>
                    <a:pt x="46" y="96"/>
                    <a:pt x="46" y="96"/>
                  </a:cubicBezTo>
                  <a:cubicBezTo>
                    <a:pt x="46" y="97"/>
                    <a:pt x="47" y="97"/>
                    <a:pt x="47" y="97"/>
                  </a:cubicBezTo>
                  <a:cubicBezTo>
                    <a:pt x="47" y="98"/>
                    <a:pt x="48" y="98"/>
                    <a:pt x="48" y="99"/>
                  </a:cubicBezTo>
                  <a:cubicBezTo>
                    <a:pt x="51" y="101"/>
                    <a:pt x="53" y="102"/>
                    <a:pt x="56" y="103"/>
                  </a:cubicBezTo>
                  <a:cubicBezTo>
                    <a:pt x="55" y="104"/>
                    <a:pt x="55" y="104"/>
                    <a:pt x="55" y="104"/>
                  </a:cubicBezTo>
                  <a:cubicBezTo>
                    <a:pt x="59" y="106"/>
                    <a:pt x="63" y="106"/>
                    <a:pt x="67" y="106"/>
                  </a:cubicBezTo>
                  <a:cubicBezTo>
                    <a:pt x="71" y="106"/>
                    <a:pt x="75" y="105"/>
                    <a:pt x="78" y="103"/>
                  </a:cubicBezTo>
                  <a:cubicBezTo>
                    <a:pt x="80" y="102"/>
                    <a:pt x="82" y="101"/>
                    <a:pt x="84" y="100"/>
                  </a:cubicBezTo>
                  <a:cubicBezTo>
                    <a:pt x="84" y="100"/>
                    <a:pt x="85" y="99"/>
                    <a:pt x="86" y="98"/>
                  </a:cubicBezTo>
                  <a:cubicBezTo>
                    <a:pt x="86" y="98"/>
                    <a:pt x="87" y="98"/>
                    <a:pt x="87" y="97"/>
                  </a:cubicBezTo>
                  <a:cubicBezTo>
                    <a:pt x="88" y="97"/>
                    <a:pt x="88" y="97"/>
                    <a:pt x="88" y="96"/>
                  </a:cubicBezTo>
                  <a:cubicBezTo>
                    <a:pt x="91" y="93"/>
                    <a:pt x="93" y="90"/>
                    <a:pt x="95" y="86"/>
                  </a:cubicBezTo>
                  <a:cubicBezTo>
                    <a:pt x="96" y="82"/>
                    <a:pt x="96" y="79"/>
                    <a:pt x="95" y="76"/>
                  </a:cubicBezTo>
                  <a:cubicBezTo>
                    <a:pt x="95" y="73"/>
                    <a:pt x="94" y="71"/>
                    <a:pt x="93" y="69"/>
                  </a:cubicBezTo>
                  <a:cubicBezTo>
                    <a:pt x="95" y="74"/>
                    <a:pt x="95" y="80"/>
                    <a:pt x="92" y="86"/>
                  </a:cubicBezTo>
                  <a:cubicBezTo>
                    <a:pt x="91" y="89"/>
                    <a:pt x="90" y="91"/>
                    <a:pt x="88" y="93"/>
                  </a:cubicBezTo>
                  <a:cubicBezTo>
                    <a:pt x="87" y="94"/>
                    <a:pt x="86" y="95"/>
                    <a:pt x="85" y="96"/>
                  </a:cubicBezTo>
                  <a:cubicBezTo>
                    <a:pt x="84" y="97"/>
                    <a:pt x="83" y="98"/>
                    <a:pt x="81" y="99"/>
                  </a:cubicBezTo>
                  <a:cubicBezTo>
                    <a:pt x="76" y="102"/>
                    <a:pt x="71" y="103"/>
                    <a:pt x="65" y="103"/>
                  </a:cubicBezTo>
                  <a:cubicBezTo>
                    <a:pt x="62" y="103"/>
                    <a:pt x="60" y="103"/>
                    <a:pt x="57" y="102"/>
                  </a:cubicBezTo>
                  <a:cubicBezTo>
                    <a:pt x="54" y="101"/>
                    <a:pt x="51" y="100"/>
                    <a:pt x="49" y="97"/>
                  </a:cubicBezTo>
                  <a:cubicBezTo>
                    <a:pt x="48" y="96"/>
                    <a:pt x="47" y="95"/>
                    <a:pt x="46" y="94"/>
                  </a:cubicBezTo>
                  <a:cubicBezTo>
                    <a:pt x="44" y="91"/>
                    <a:pt x="44" y="91"/>
                    <a:pt x="44" y="91"/>
                  </a:cubicBezTo>
                  <a:cubicBezTo>
                    <a:pt x="40" y="86"/>
                    <a:pt x="40" y="86"/>
                    <a:pt x="40" y="86"/>
                  </a:cubicBezTo>
                  <a:cubicBezTo>
                    <a:pt x="31" y="74"/>
                    <a:pt x="31" y="74"/>
                    <a:pt x="31" y="74"/>
                  </a:cubicBezTo>
                  <a:cubicBezTo>
                    <a:pt x="13" y="52"/>
                    <a:pt x="13" y="52"/>
                    <a:pt x="13" y="52"/>
                  </a:cubicBezTo>
                  <a:cubicBezTo>
                    <a:pt x="23" y="64"/>
                    <a:pt x="35" y="78"/>
                    <a:pt x="44" y="91"/>
                  </a:cubicBezTo>
                  <a:cubicBezTo>
                    <a:pt x="47" y="94"/>
                    <a:pt x="47" y="94"/>
                    <a:pt x="47" y="94"/>
                  </a:cubicBezTo>
                  <a:cubicBezTo>
                    <a:pt x="47" y="95"/>
                    <a:pt x="48" y="96"/>
                    <a:pt x="48" y="96"/>
                  </a:cubicBezTo>
                  <a:cubicBezTo>
                    <a:pt x="49" y="97"/>
                    <a:pt x="49" y="98"/>
                    <a:pt x="50" y="98"/>
                  </a:cubicBezTo>
                  <a:cubicBezTo>
                    <a:pt x="53" y="100"/>
                    <a:pt x="56" y="102"/>
                    <a:pt x="59" y="103"/>
                  </a:cubicBezTo>
                  <a:cubicBezTo>
                    <a:pt x="63" y="103"/>
                    <a:pt x="66" y="103"/>
                    <a:pt x="69" y="103"/>
                  </a:cubicBezTo>
                  <a:cubicBezTo>
                    <a:pt x="72" y="103"/>
                    <a:pt x="75" y="102"/>
                    <a:pt x="78" y="101"/>
                  </a:cubicBezTo>
                  <a:cubicBezTo>
                    <a:pt x="81" y="99"/>
                    <a:pt x="83" y="97"/>
                    <a:pt x="86" y="95"/>
                  </a:cubicBezTo>
                  <a:cubicBezTo>
                    <a:pt x="88" y="93"/>
                    <a:pt x="90" y="90"/>
                    <a:pt x="91" y="87"/>
                  </a:cubicBezTo>
                  <a:cubicBezTo>
                    <a:pt x="94" y="81"/>
                    <a:pt x="94" y="75"/>
                    <a:pt x="92" y="69"/>
                  </a:cubicBezTo>
                  <a:cubicBezTo>
                    <a:pt x="92" y="68"/>
                    <a:pt x="91" y="66"/>
                    <a:pt x="91" y="65"/>
                  </a:cubicBezTo>
                  <a:cubicBezTo>
                    <a:pt x="90" y="64"/>
                    <a:pt x="89" y="62"/>
                    <a:pt x="88" y="61"/>
                  </a:cubicBezTo>
                  <a:cubicBezTo>
                    <a:pt x="86" y="60"/>
                    <a:pt x="84" y="59"/>
                    <a:pt x="83" y="59"/>
                  </a:cubicBezTo>
                  <a:cubicBezTo>
                    <a:pt x="83" y="60"/>
                    <a:pt x="83" y="60"/>
                    <a:pt x="83" y="61"/>
                  </a:cubicBezTo>
                  <a:cubicBezTo>
                    <a:pt x="83" y="62"/>
                    <a:pt x="84" y="64"/>
                    <a:pt x="84" y="66"/>
                  </a:cubicBezTo>
                  <a:cubicBezTo>
                    <a:pt x="85" y="67"/>
                    <a:pt x="86" y="69"/>
                    <a:pt x="86" y="70"/>
                  </a:cubicBezTo>
                  <a:cubicBezTo>
                    <a:pt x="87" y="71"/>
                    <a:pt x="87" y="72"/>
                    <a:pt x="87" y="72"/>
                  </a:cubicBezTo>
                  <a:cubicBezTo>
                    <a:pt x="86" y="73"/>
                    <a:pt x="86" y="73"/>
                    <a:pt x="85" y="73"/>
                  </a:cubicBezTo>
                  <a:cubicBezTo>
                    <a:pt x="86" y="76"/>
                    <a:pt x="86" y="79"/>
                    <a:pt x="85" y="82"/>
                  </a:cubicBezTo>
                  <a:cubicBezTo>
                    <a:pt x="84" y="85"/>
                    <a:pt x="82" y="88"/>
                    <a:pt x="80" y="90"/>
                  </a:cubicBezTo>
                  <a:cubicBezTo>
                    <a:pt x="75" y="94"/>
                    <a:pt x="68" y="96"/>
                    <a:pt x="62" y="95"/>
                  </a:cubicBezTo>
                  <a:cubicBezTo>
                    <a:pt x="60" y="95"/>
                    <a:pt x="58" y="94"/>
                    <a:pt x="57" y="93"/>
                  </a:cubicBezTo>
                  <a:cubicBezTo>
                    <a:pt x="56" y="93"/>
                    <a:pt x="55" y="92"/>
                    <a:pt x="55" y="92"/>
                  </a:cubicBezTo>
                  <a:cubicBezTo>
                    <a:pt x="54" y="91"/>
                    <a:pt x="54" y="91"/>
                    <a:pt x="54" y="91"/>
                  </a:cubicBezTo>
                  <a:cubicBezTo>
                    <a:pt x="54" y="90"/>
                    <a:pt x="53" y="90"/>
                    <a:pt x="53" y="90"/>
                  </a:cubicBezTo>
                  <a:cubicBezTo>
                    <a:pt x="53" y="89"/>
                    <a:pt x="53" y="89"/>
                    <a:pt x="53" y="89"/>
                  </a:cubicBezTo>
                  <a:cubicBezTo>
                    <a:pt x="44" y="79"/>
                    <a:pt x="44" y="79"/>
                    <a:pt x="44" y="79"/>
                  </a:cubicBezTo>
                  <a:cubicBezTo>
                    <a:pt x="39" y="71"/>
                    <a:pt x="33" y="64"/>
                    <a:pt x="28" y="57"/>
                  </a:cubicBezTo>
                  <a:cubicBezTo>
                    <a:pt x="34" y="64"/>
                    <a:pt x="39" y="72"/>
                    <a:pt x="45" y="79"/>
                  </a:cubicBezTo>
                  <a:cubicBezTo>
                    <a:pt x="53" y="89"/>
                    <a:pt x="53" y="89"/>
                    <a:pt x="53" y="89"/>
                  </a:cubicBezTo>
                  <a:cubicBezTo>
                    <a:pt x="53" y="90"/>
                    <a:pt x="54" y="90"/>
                    <a:pt x="54" y="91"/>
                  </a:cubicBezTo>
                  <a:cubicBezTo>
                    <a:pt x="54" y="91"/>
                    <a:pt x="54" y="91"/>
                    <a:pt x="55" y="92"/>
                  </a:cubicBezTo>
                  <a:cubicBezTo>
                    <a:pt x="55" y="92"/>
                    <a:pt x="56" y="93"/>
                    <a:pt x="57" y="93"/>
                  </a:cubicBezTo>
                  <a:cubicBezTo>
                    <a:pt x="58" y="94"/>
                    <a:pt x="60" y="95"/>
                    <a:pt x="62" y="95"/>
                  </a:cubicBezTo>
                  <a:cubicBezTo>
                    <a:pt x="68" y="96"/>
                    <a:pt x="75" y="94"/>
                    <a:pt x="79" y="90"/>
                  </a:cubicBezTo>
                  <a:cubicBezTo>
                    <a:pt x="82" y="87"/>
                    <a:pt x="83" y="85"/>
                    <a:pt x="84" y="82"/>
                  </a:cubicBezTo>
                  <a:cubicBezTo>
                    <a:pt x="85" y="79"/>
                    <a:pt x="85" y="76"/>
                    <a:pt x="84" y="72"/>
                  </a:cubicBezTo>
                  <a:cubicBezTo>
                    <a:pt x="83" y="72"/>
                    <a:pt x="83" y="72"/>
                    <a:pt x="83" y="75"/>
                  </a:cubicBezTo>
                  <a:cubicBezTo>
                    <a:pt x="83" y="77"/>
                    <a:pt x="83" y="81"/>
                    <a:pt x="81" y="84"/>
                  </a:cubicBezTo>
                  <a:cubicBezTo>
                    <a:pt x="80" y="85"/>
                    <a:pt x="80" y="86"/>
                    <a:pt x="79" y="87"/>
                  </a:cubicBezTo>
                  <a:cubicBezTo>
                    <a:pt x="79" y="88"/>
                    <a:pt x="78" y="88"/>
                    <a:pt x="78" y="88"/>
                  </a:cubicBezTo>
                  <a:cubicBezTo>
                    <a:pt x="78" y="89"/>
                    <a:pt x="77" y="89"/>
                    <a:pt x="77" y="89"/>
                  </a:cubicBezTo>
                  <a:cubicBezTo>
                    <a:pt x="75" y="91"/>
                    <a:pt x="73" y="92"/>
                    <a:pt x="72" y="92"/>
                  </a:cubicBezTo>
                  <a:cubicBezTo>
                    <a:pt x="69" y="93"/>
                    <a:pt x="67" y="93"/>
                    <a:pt x="64" y="93"/>
                  </a:cubicBezTo>
                  <a:cubicBezTo>
                    <a:pt x="62" y="93"/>
                    <a:pt x="60" y="92"/>
                    <a:pt x="58" y="91"/>
                  </a:cubicBezTo>
                  <a:cubicBezTo>
                    <a:pt x="57" y="90"/>
                    <a:pt x="56" y="90"/>
                    <a:pt x="56" y="89"/>
                  </a:cubicBezTo>
                  <a:cubicBezTo>
                    <a:pt x="53" y="85"/>
                    <a:pt x="53" y="85"/>
                    <a:pt x="53" y="85"/>
                  </a:cubicBezTo>
                  <a:cubicBezTo>
                    <a:pt x="47" y="78"/>
                    <a:pt x="47" y="78"/>
                    <a:pt x="47" y="78"/>
                  </a:cubicBezTo>
                  <a:cubicBezTo>
                    <a:pt x="39" y="67"/>
                    <a:pt x="31" y="57"/>
                    <a:pt x="23" y="47"/>
                  </a:cubicBezTo>
                  <a:cubicBezTo>
                    <a:pt x="19" y="42"/>
                    <a:pt x="19" y="42"/>
                    <a:pt x="19" y="42"/>
                  </a:cubicBezTo>
                  <a:cubicBezTo>
                    <a:pt x="19" y="41"/>
                    <a:pt x="18" y="41"/>
                    <a:pt x="18" y="41"/>
                  </a:cubicBezTo>
                  <a:cubicBezTo>
                    <a:pt x="18" y="40"/>
                    <a:pt x="18" y="40"/>
                    <a:pt x="18" y="40"/>
                  </a:cubicBezTo>
                  <a:cubicBezTo>
                    <a:pt x="17" y="39"/>
                    <a:pt x="17" y="38"/>
                    <a:pt x="16" y="37"/>
                  </a:cubicBezTo>
                  <a:cubicBezTo>
                    <a:pt x="15" y="34"/>
                    <a:pt x="14" y="31"/>
                    <a:pt x="14" y="28"/>
                  </a:cubicBezTo>
                  <a:cubicBezTo>
                    <a:pt x="14" y="25"/>
                    <a:pt x="15" y="23"/>
                    <a:pt x="17" y="21"/>
                  </a:cubicBezTo>
                  <a:cubicBezTo>
                    <a:pt x="17" y="21"/>
                    <a:pt x="17" y="20"/>
                    <a:pt x="18" y="20"/>
                  </a:cubicBezTo>
                  <a:cubicBezTo>
                    <a:pt x="18" y="20"/>
                    <a:pt x="18" y="20"/>
                    <a:pt x="19" y="19"/>
                  </a:cubicBezTo>
                  <a:cubicBezTo>
                    <a:pt x="19" y="19"/>
                    <a:pt x="20" y="18"/>
                    <a:pt x="21" y="18"/>
                  </a:cubicBezTo>
                  <a:cubicBezTo>
                    <a:pt x="22" y="17"/>
                    <a:pt x="24" y="16"/>
                    <a:pt x="26" y="16"/>
                  </a:cubicBezTo>
                  <a:cubicBezTo>
                    <a:pt x="28" y="15"/>
                    <a:pt x="30" y="15"/>
                    <a:pt x="32" y="15"/>
                  </a:cubicBezTo>
                  <a:cubicBezTo>
                    <a:pt x="34" y="15"/>
                    <a:pt x="36" y="16"/>
                    <a:pt x="37" y="17"/>
                  </a:cubicBezTo>
                  <a:cubicBezTo>
                    <a:pt x="38" y="17"/>
                    <a:pt x="38" y="17"/>
                    <a:pt x="38" y="18"/>
                  </a:cubicBezTo>
                  <a:cubicBezTo>
                    <a:pt x="39" y="18"/>
                    <a:pt x="39" y="18"/>
                    <a:pt x="39" y="18"/>
                  </a:cubicBezTo>
                  <a:cubicBezTo>
                    <a:pt x="39" y="19"/>
                    <a:pt x="39" y="19"/>
                    <a:pt x="39" y="19"/>
                  </a:cubicBezTo>
                  <a:cubicBezTo>
                    <a:pt x="42" y="22"/>
                    <a:pt x="42" y="22"/>
                    <a:pt x="42" y="22"/>
                  </a:cubicBezTo>
                  <a:cubicBezTo>
                    <a:pt x="48" y="30"/>
                    <a:pt x="48" y="30"/>
                    <a:pt x="48" y="30"/>
                  </a:cubicBezTo>
                  <a:cubicBezTo>
                    <a:pt x="56" y="40"/>
                    <a:pt x="63" y="49"/>
                    <a:pt x="70" y="57"/>
                  </a:cubicBezTo>
                  <a:cubicBezTo>
                    <a:pt x="82" y="70"/>
                    <a:pt x="82" y="62"/>
                    <a:pt x="72" y="47"/>
                  </a:cubicBezTo>
                  <a:cubicBezTo>
                    <a:pt x="72" y="46"/>
                    <a:pt x="72" y="46"/>
                    <a:pt x="72" y="46"/>
                  </a:cubicBezTo>
                  <a:cubicBezTo>
                    <a:pt x="83" y="61"/>
                    <a:pt x="80" y="52"/>
                    <a:pt x="83" y="53"/>
                  </a:cubicBezTo>
                  <a:cubicBezTo>
                    <a:pt x="77" y="45"/>
                    <a:pt x="72" y="38"/>
                    <a:pt x="67" y="30"/>
                  </a:cubicBezTo>
                  <a:cubicBezTo>
                    <a:pt x="61" y="23"/>
                    <a:pt x="61" y="23"/>
                    <a:pt x="61" y="23"/>
                  </a:cubicBezTo>
                  <a:cubicBezTo>
                    <a:pt x="55" y="16"/>
                    <a:pt x="55" y="16"/>
                    <a:pt x="55" y="16"/>
                  </a:cubicBezTo>
                  <a:cubicBezTo>
                    <a:pt x="52" y="12"/>
                    <a:pt x="52" y="12"/>
                    <a:pt x="52" y="12"/>
                  </a:cubicBezTo>
                  <a:cubicBezTo>
                    <a:pt x="50" y="10"/>
                    <a:pt x="50" y="10"/>
                    <a:pt x="50" y="10"/>
                  </a:cubicBezTo>
                  <a:cubicBezTo>
                    <a:pt x="50" y="9"/>
                    <a:pt x="49" y="8"/>
                    <a:pt x="48" y="7"/>
                  </a:cubicBezTo>
                  <a:cubicBezTo>
                    <a:pt x="45" y="4"/>
                    <a:pt x="40" y="2"/>
                    <a:pt x="36" y="1"/>
                  </a:cubicBezTo>
                  <a:cubicBezTo>
                    <a:pt x="31" y="0"/>
                    <a:pt x="27" y="1"/>
                    <a:pt x="23" y="2"/>
                  </a:cubicBezTo>
                  <a:cubicBezTo>
                    <a:pt x="19" y="3"/>
                    <a:pt x="16" y="4"/>
                    <a:pt x="12" y="6"/>
                  </a:cubicBezTo>
                  <a:cubicBezTo>
                    <a:pt x="11" y="7"/>
                    <a:pt x="11" y="7"/>
                    <a:pt x="10" y="8"/>
                  </a:cubicBezTo>
                  <a:cubicBezTo>
                    <a:pt x="9" y="8"/>
                    <a:pt x="9" y="9"/>
                    <a:pt x="9" y="9"/>
                  </a:cubicBezTo>
                  <a:cubicBezTo>
                    <a:pt x="8" y="9"/>
                    <a:pt x="8" y="10"/>
                    <a:pt x="7" y="10"/>
                  </a:cubicBezTo>
                  <a:cubicBezTo>
                    <a:pt x="6" y="12"/>
                    <a:pt x="4" y="13"/>
                    <a:pt x="3" y="15"/>
                  </a:cubicBezTo>
                  <a:cubicBezTo>
                    <a:pt x="1" y="19"/>
                    <a:pt x="0" y="24"/>
                    <a:pt x="0" y="28"/>
                  </a:cubicBezTo>
                  <a:cubicBezTo>
                    <a:pt x="0" y="32"/>
                    <a:pt x="0" y="36"/>
                    <a:pt x="2" y="40"/>
                  </a:cubicBezTo>
                  <a:cubicBezTo>
                    <a:pt x="3" y="43"/>
                    <a:pt x="5" y="47"/>
                    <a:pt x="7" y="50"/>
                  </a:cubicBezTo>
                  <a:lnTo>
                    <a:pt x="14" y="58"/>
                  </a:ln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24" name="Freeform 34">
              <a:extLst>
                <a:ext uri="{FF2B5EF4-FFF2-40B4-BE49-F238E27FC236}">
                  <a16:creationId xmlns="" xmlns:a16="http://schemas.microsoft.com/office/drawing/2014/main" id="{D485D28D-3EF0-4877-91DA-C7355BB45C2E}"/>
                </a:ext>
              </a:extLst>
            </p:cNvPr>
            <p:cNvSpPr/>
            <p:nvPr/>
          </p:nvSpPr>
          <p:spPr bwMode="auto">
            <a:xfrm>
              <a:off x="5984876" y="954088"/>
              <a:ext cx="222250" cy="431800"/>
            </a:xfrm>
            <a:custGeom>
              <a:avLst/>
              <a:gdLst>
                <a:gd name="T0" fmla="*/ 0 w 59"/>
                <a:gd name="T1" fmla="*/ 87 h 115"/>
                <a:gd name="T2" fmla="*/ 17 w 59"/>
                <a:gd name="T3" fmla="*/ 113 h 115"/>
                <a:gd name="T4" fmla="*/ 47 w 59"/>
                <a:gd name="T5" fmla="*/ 110 h 115"/>
                <a:gd name="T6" fmla="*/ 48 w 59"/>
                <a:gd name="T7" fmla="*/ 108 h 115"/>
                <a:gd name="T8" fmla="*/ 51 w 59"/>
                <a:gd name="T9" fmla="*/ 106 h 115"/>
                <a:gd name="T10" fmla="*/ 58 w 59"/>
                <a:gd name="T11" fmla="*/ 87 h 115"/>
                <a:gd name="T12" fmla="*/ 58 w 59"/>
                <a:gd name="T13" fmla="*/ 73 h 115"/>
                <a:gd name="T14" fmla="*/ 58 w 59"/>
                <a:gd name="T15" fmla="*/ 85 h 115"/>
                <a:gd name="T16" fmla="*/ 57 w 59"/>
                <a:gd name="T17" fmla="*/ 92 h 115"/>
                <a:gd name="T18" fmla="*/ 48 w 59"/>
                <a:gd name="T19" fmla="*/ 108 h 115"/>
                <a:gd name="T20" fmla="*/ 47 w 59"/>
                <a:gd name="T21" fmla="*/ 108 h 115"/>
                <a:gd name="T22" fmla="*/ 29 w 59"/>
                <a:gd name="T23" fmla="*/ 115 h 115"/>
                <a:gd name="T24" fmla="*/ 1 w 59"/>
                <a:gd name="T25" fmla="*/ 92 h 115"/>
                <a:gd name="T26" fmla="*/ 37 w 59"/>
                <a:gd name="T27" fmla="*/ 113 h 115"/>
                <a:gd name="T28" fmla="*/ 48 w 59"/>
                <a:gd name="T29" fmla="*/ 106 h 115"/>
                <a:gd name="T30" fmla="*/ 57 w 59"/>
                <a:gd name="T31" fmla="*/ 87 h 115"/>
                <a:gd name="T32" fmla="*/ 57 w 59"/>
                <a:gd name="T33" fmla="*/ 53 h 115"/>
                <a:gd name="T34" fmla="*/ 59 w 59"/>
                <a:gd name="T35" fmla="*/ 30 h 115"/>
                <a:gd name="T36" fmla="*/ 43 w 59"/>
                <a:gd name="T37" fmla="*/ 2 h 115"/>
                <a:gd name="T38" fmla="*/ 57 w 59"/>
                <a:gd name="T39" fmla="*/ 25 h 115"/>
                <a:gd name="T40" fmla="*/ 57 w 59"/>
                <a:gd name="T41" fmla="*/ 31 h 115"/>
                <a:gd name="T42" fmla="*/ 56 w 59"/>
                <a:gd name="T43" fmla="*/ 81 h 115"/>
                <a:gd name="T44" fmla="*/ 56 w 59"/>
                <a:gd name="T45" fmla="*/ 88 h 115"/>
                <a:gd name="T46" fmla="*/ 47 w 59"/>
                <a:gd name="T47" fmla="*/ 105 h 115"/>
                <a:gd name="T48" fmla="*/ 46 w 59"/>
                <a:gd name="T49" fmla="*/ 107 h 115"/>
                <a:gd name="T50" fmla="*/ 41 w 59"/>
                <a:gd name="T51" fmla="*/ 110 h 115"/>
                <a:gd name="T52" fmla="*/ 46 w 59"/>
                <a:gd name="T53" fmla="*/ 106 h 115"/>
                <a:gd name="T54" fmla="*/ 55 w 59"/>
                <a:gd name="T55" fmla="*/ 93 h 115"/>
                <a:gd name="T56" fmla="*/ 55 w 59"/>
                <a:gd name="T57" fmla="*/ 79 h 115"/>
                <a:gd name="T58" fmla="*/ 56 w 59"/>
                <a:gd name="T59" fmla="*/ 26 h 115"/>
                <a:gd name="T60" fmla="*/ 39 w 59"/>
                <a:gd name="T61" fmla="*/ 1 h 115"/>
                <a:gd name="T62" fmla="*/ 31 w 59"/>
                <a:gd name="T63" fmla="*/ 4 h 115"/>
                <a:gd name="T64" fmla="*/ 41 w 59"/>
                <a:gd name="T65" fmla="*/ 9 h 115"/>
                <a:gd name="T66" fmla="*/ 48 w 59"/>
                <a:gd name="T67" fmla="*/ 49 h 115"/>
                <a:gd name="T68" fmla="*/ 47 w 59"/>
                <a:gd name="T69" fmla="*/ 86 h 115"/>
                <a:gd name="T70" fmla="*/ 47 w 59"/>
                <a:gd name="T71" fmla="*/ 89 h 115"/>
                <a:gd name="T72" fmla="*/ 47 w 59"/>
                <a:gd name="T73" fmla="*/ 76 h 115"/>
                <a:gd name="T74" fmla="*/ 39 w 59"/>
                <a:gd name="T75" fmla="*/ 11 h 115"/>
                <a:gd name="T76" fmla="*/ 46 w 59"/>
                <a:gd name="T77" fmla="*/ 25 h 115"/>
                <a:gd name="T78" fmla="*/ 46 w 59"/>
                <a:gd name="T79" fmla="*/ 37 h 115"/>
                <a:gd name="T80" fmla="*/ 45 w 59"/>
                <a:gd name="T81" fmla="*/ 86 h 115"/>
                <a:gd name="T82" fmla="*/ 44 w 59"/>
                <a:gd name="T83" fmla="*/ 92 h 115"/>
                <a:gd name="T84" fmla="*/ 39 w 59"/>
                <a:gd name="T85" fmla="*/ 98 h 115"/>
                <a:gd name="T86" fmla="*/ 34 w 59"/>
                <a:gd name="T87" fmla="*/ 101 h 115"/>
                <a:gd name="T88" fmla="*/ 18 w 59"/>
                <a:gd name="T89" fmla="*/ 96 h 115"/>
                <a:gd name="T90" fmla="*/ 14 w 59"/>
                <a:gd name="T91" fmla="*/ 85 h 115"/>
                <a:gd name="T92" fmla="*/ 14 w 59"/>
                <a:gd name="T93" fmla="*/ 36 h 115"/>
                <a:gd name="T94" fmla="*/ 14 w 59"/>
                <a:gd name="T95" fmla="*/ 26 h 115"/>
                <a:gd name="T96" fmla="*/ 22 w 59"/>
                <a:gd name="T97" fmla="*/ 13 h 115"/>
                <a:gd name="T98" fmla="*/ 30 w 59"/>
                <a:gd name="T99" fmla="*/ 9 h 115"/>
                <a:gd name="T100" fmla="*/ 13 w 59"/>
                <a:gd name="T101" fmla="*/ 10 h 115"/>
                <a:gd name="T102" fmla="*/ 23 w 59"/>
                <a:gd name="T103" fmla="*/ 2 h 115"/>
                <a:gd name="T104" fmla="*/ 0 w 59"/>
                <a:gd name="T105" fmla="*/ 24 h 115"/>
                <a:gd name="T106" fmla="*/ 0 w 59"/>
                <a:gd name="T107" fmla="*/ 34 h 1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59" h="115">
                  <a:moveTo>
                    <a:pt x="0" y="83"/>
                  </a:moveTo>
                  <a:cubicBezTo>
                    <a:pt x="0" y="85"/>
                    <a:pt x="0" y="85"/>
                    <a:pt x="0" y="85"/>
                  </a:cubicBezTo>
                  <a:cubicBezTo>
                    <a:pt x="0" y="87"/>
                    <a:pt x="0" y="87"/>
                    <a:pt x="0" y="87"/>
                  </a:cubicBezTo>
                  <a:cubicBezTo>
                    <a:pt x="0" y="87"/>
                    <a:pt x="0" y="88"/>
                    <a:pt x="0" y="88"/>
                  </a:cubicBezTo>
                  <a:cubicBezTo>
                    <a:pt x="0" y="90"/>
                    <a:pt x="0" y="92"/>
                    <a:pt x="1" y="94"/>
                  </a:cubicBezTo>
                  <a:cubicBezTo>
                    <a:pt x="3" y="103"/>
                    <a:pt x="9" y="109"/>
                    <a:pt x="17" y="113"/>
                  </a:cubicBezTo>
                  <a:cubicBezTo>
                    <a:pt x="21" y="115"/>
                    <a:pt x="25" y="115"/>
                    <a:pt x="29" y="115"/>
                  </a:cubicBezTo>
                  <a:cubicBezTo>
                    <a:pt x="33" y="115"/>
                    <a:pt x="37" y="115"/>
                    <a:pt x="41" y="113"/>
                  </a:cubicBezTo>
                  <a:cubicBezTo>
                    <a:pt x="43" y="112"/>
                    <a:pt x="45" y="111"/>
                    <a:pt x="47" y="110"/>
                  </a:cubicBezTo>
                  <a:cubicBezTo>
                    <a:pt x="47" y="109"/>
                    <a:pt x="48" y="109"/>
                    <a:pt x="48" y="109"/>
                  </a:cubicBezTo>
                  <a:cubicBezTo>
                    <a:pt x="48" y="108"/>
                    <a:pt x="48" y="108"/>
                    <a:pt x="48" y="108"/>
                  </a:cubicBezTo>
                  <a:cubicBezTo>
                    <a:pt x="48" y="108"/>
                    <a:pt x="48" y="108"/>
                    <a:pt x="48" y="108"/>
                  </a:cubicBezTo>
                  <a:cubicBezTo>
                    <a:pt x="48" y="108"/>
                    <a:pt x="48" y="108"/>
                    <a:pt x="48" y="108"/>
                  </a:cubicBezTo>
                  <a:cubicBezTo>
                    <a:pt x="49" y="108"/>
                    <a:pt x="49" y="108"/>
                    <a:pt x="49" y="108"/>
                  </a:cubicBezTo>
                  <a:cubicBezTo>
                    <a:pt x="50" y="107"/>
                    <a:pt x="50" y="106"/>
                    <a:pt x="51" y="106"/>
                  </a:cubicBezTo>
                  <a:cubicBezTo>
                    <a:pt x="54" y="103"/>
                    <a:pt x="56" y="99"/>
                    <a:pt x="57" y="94"/>
                  </a:cubicBezTo>
                  <a:cubicBezTo>
                    <a:pt x="58" y="92"/>
                    <a:pt x="58" y="90"/>
                    <a:pt x="58" y="88"/>
                  </a:cubicBezTo>
                  <a:cubicBezTo>
                    <a:pt x="58" y="88"/>
                    <a:pt x="58" y="87"/>
                    <a:pt x="58" y="87"/>
                  </a:cubicBezTo>
                  <a:cubicBezTo>
                    <a:pt x="58" y="86"/>
                    <a:pt x="58" y="86"/>
                    <a:pt x="58" y="86"/>
                  </a:cubicBezTo>
                  <a:cubicBezTo>
                    <a:pt x="58" y="83"/>
                    <a:pt x="58" y="83"/>
                    <a:pt x="58" y="83"/>
                  </a:cubicBezTo>
                  <a:cubicBezTo>
                    <a:pt x="58" y="73"/>
                    <a:pt x="58" y="73"/>
                    <a:pt x="58" y="73"/>
                  </a:cubicBezTo>
                  <a:cubicBezTo>
                    <a:pt x="59" y="54"/>
                    <a:pt x="59" y="54"/>
                    <a:pt x="59" y="54"/>
                  </a:cubicBezTo>
                  <a:cubicBezTo>
                    <a:pt x="58" y="79"/>
                    <a:pt x="58" y="79"/>
                    <a:pt x="58" y="79"/>
                  </a:cubicBezTo>
                  <a:cubicBezTo>
                    <a:pt x="58" y="85"/>
                    <a:pt x="58" y="85"/>
                    <a:pt x="58" y="85"/>
                  </a:cubicBezTo>
                  <a:cubicBezTo>
                    <a:pt x="58" y="86"/>
                    <a:pt x="58" y="86"/>
                    <a:pt x="58" y="86"/>
                  </a:cubicBezTo>
                  <a:cubicBezTo>
                    <a:pt x="58" y="87"/>
                    <a:pt x="58" y="88"/>
                    <a:pt x="58" y="88"/>
                  </a:cubicBezTo>
                  <a:cubicBezTo>
                    <a:pt x="58" y="90"/>
                    <a:pt x="58" y="91"/>
                    <a:pt x="57" y="92"/>
                  </a:cubicBezTo>
                  <a:cubicBezTo>
                    <a:pt x="57" y="97"/>
                    <a:pt x="54" y="102"/>
                    <a:pt x="50" y="106"/>
                  </a:cubicBezTo>
                  <a:cubicBezTo>
                    <a:pt x="50" y="107"/>
                    <a:pt x="49" y="107"/>
                    <a:pt x="49" y="108"/>
                  </a:cubicBezTo>
                  <a:cubicBezTo>
                    <a:pt x="48" y="108"/>
                    <a:pt x="48" y="108"/>
                    <a:pt x="48" y="108"/>
                  </a:cubicBezTo>
                  <a:cubicBezTo>
                    <a:pt x="48" y="108"/>
                    <a:pt x="48" y="108"/>
                    <a:pt x="48" y="108"/>
                  </a:cubicBezTo>
                  <a:cubicBezTo>
                    <a:pt x="48" y="108"/>
                    <a:pt x="48" y="108"/>
                    <a:pt x="48" y="108"/>
                  </a:cubicBezTo>
                  <a:cubicBezTo>
                    <a:pt x="47" y="108"/>
                    <a:pt x="47" y="108"/>
                    <a:pt x="47" y="108"/>
                  </a:cubicBezTo>
                  <a:cubicBezTo>
                    <a:pt x="46" y="109"/>
                    <a:pt x="45" y="110"/>
                    <a:pt x="44" y="111"/>
                  </a:cubicBezTo>
                  <a:cubicBezTo>
                    <a:pt x="42" y="112"/>
                    <a:pt x="39" y="113"/>
                    <a:pt x="37" y="114"/>
                  </a:cubicBezTo>
                  <a:cubicBezTo>
                    <a:pt x="34" y="115"/>
                    <a:pt x="32" y="115"/>
                    <a:pt x="29" y="115"/>
                  </a:cubicBezTo>
                  <a:cubicBezTo>
                    <a:pt x="27" y="115"/>
                    <a:pt x="24" y="115"/>
                    <a:pt x="21" y="114"/>
                  </a:cubicBezTo>
                  <a:cubicBezTo>
                    <a:pt x="11" y="111"/>
                    <a:pt x="3" y="103"/>
                    <a:pt x="1" y="92"/>
                  </a:cubicBezTo>
                  <a:cubicBezTo>
                    <a:pt x="1" y="92"/>
                    <a:pt x="1" y="93"/>
                    <a:pt x="1" y="92"/>
                  </a:cubicBezTo>
                  <a:cubicBezTo>
                    <a:pt x="4" y="102"/>
                    <a:pt x="12" y="110"/>
                    <a:pt x="22" y="113"/>
                  </a:cubicBezTo>
                  <a:cubicBezTo>
                    <a:pt x="24" y="114"/>
                    <a:pt x="27" y="114"/>
                    <a:pt x="30" y="114"/>
                  </a:cubicBezTo>
                  <a:cubicBezTo>
                    <a:pt x="32" y="114"/>
                    <a:pt x="35" y="114"/>
                    <a:pt x="37" y="113"/>
                  </a:cubicBezTo>
                  <a:cubicBezTo>
                    <a:pt x="40" y="112"/>
                    <a:pt x="42" y="111"/>
                    <a:pt x="44" y="110"/>
                  </a:cubicBezTo>
                  <a:cubicBezTo>
                    <a:pt x="45" y="109"/>
                    <a:pt x="46" y="108"/>
                    <a:pt x="47" y="107"/>
                  </a:cubicBezTo>
                  <a:cubicBezTo>
                    <a:pt x="47" y="107"/>
                    <a:pt x="48" y="107"/>
                    <a:pt x="48" y="106"/>
                  </a:cubicBezTo>
                  <a:cubicBezTo>
                    <a:pt x="49" y="106"/>
                    <a:pt x="49" y="106"/>
                    <a:pt x="50" y="105"/>
                  </a:cubicBezTo>
                  <a:cubicBezTo>
                    <a:pt x="54" y="101"/>
                    <a:pt x="56" y="96"/>
                    <a:pt x="57" y="91"/>
                  </a:cubicBezTo>
                  <a:cubicBezTo>
                    <a:pt x="57" y="90"/>
                    <a:pt x="57" y="89"/>
                    <a:pt x="57" y="87"/>
                  </a:cubicBezTo>
                  <a:cubicBezTo>
                    <a:pt x="57" y="84"/>
                    <a:pt x="57" y="84"/>
                    <a:pt x="57" y="84"/>
                  </a:cubicBezTo>
                  <a:cubicBezTo>
                    <a:pt x="57" y="78"/>
                    <a:pt x="57" y="78"/>
                    <a:pt x="57" y="78"/>
                  </a:cubicBezTo>
                  <a:cubicBezTo>
                    <a:pt x="58" y="70"/>
                    <a:pt x="58" y="61"/>
                    <a:pt x="57" y="53"/>
                  </a:cubicBezTo>
                  <a:cubicBezTo>
                    <a:pt x="59" y="53"/>
                    <a:pt x="59" y="53"/>
                    <a:pt x="59" y="53"/>
                  </a:cubicBezTo>
                  <a:cubicBezTo>
                    <a:pt x="59" y="35"/>
                    <a:pt x="59" y="35"/>
                    <a:pt x="59" y="35"/>
                  </a:cubicBezTo>
                  <a:cubicBezTo>
                    <a:pt x="59" y="30"/>
                    <a:pt x="59" y="30"/>
                    <a:pt x="59" y="30"/>
                  </a:cubicBezTo>
                  <a:cubicBezTo>
                    <a:pt x="59" y="28"/>
                    <a:pt x="59" y="27"/>
                    <a:pt x="59" y="25"/>
                  </a:cubicBezTo>
                  <a:cubicBezTo>
                    <a:pt x="59" y="21"/>
                    <a:pt x="58" y="17"/>
                    <a:pt x="56" y="13"/>
                  </a:cubicBezTo>
                  <a:cubicBezTo>
                    <a:pt x="53" y="7"/>
                    <a:pt x="48" y="4"/>
                    <a:pt x="43" y="2"/>
                  </a:cubicBezTo>
                  <a:cubicBezTo>
                    <a:pt x="48" y="5"/>
                    <a:pt x="52" y="10"/>
                    <a:pt x="54" y="15"/>
                  </a:cubicBezTo>
                  <a:cubicBezTo>
                    <a:pt x="55" y="17"/>
                    <a:pt x="56" y="20"/>
                    <a:pt x="57" y="23"/>
                  </a:cubicBezTo>
                  <a:cubicBezTo>
                    <a:pt x="57" y="24"/>
                    <a:pt x="57" y="25"/>
                    <a:pt x="57" y="25"/>
                  </a:cubicBezTo>
                  <a:cubicBezTo>
                    <a:pt x="57" y="26"/>
                    <a:pt x="57" y="26"/>
                    <a:pt x="57" y="26"/>
                  </a:cubicBezTo>
                  <a:cubicBezTo>
                    <a:pt x="57" y="27"/>
                    <a:pt x="57" y="27"/>
                    <a:pt x="57" y="27"/>
                  </a:cubicBezTo>
                  <a:cubicBezTo>
                    <a:pt x="57" y="31"/>
                    <a:pt x="57" y="31"/>
                    <a:pt x="57" y="31"/>
                  </a:cubicBezTo>
                  <a:cubicBezTo>
                    <a:pt x="56" y="40"/>
                    <a:pt x="56" y="50"/>
                    <a:pt x="56" y="59"/>
                  </a:cubicBezTo>
                  <a:cubicBezTo>
                    <a:pt x="56" y="74"/>
                    <a:pt x="56" y="74"/>
                    <a:pt x="56" y="74"/>
                  </a:cubicBezTo>
                  <a:cubicBezTo>
                    <a:pt x="56" y="81"/>
                    <a:pt x="56" y="81"/>
                    <a:pt x="56" y="81"/>
                  </a:cubicBezTo>
                  <a:cubicBezTo>
                    <a:pt x="56" y="85"/>
                    <a:pt x="56" y="85"/>
                    <a:pt x="56" y="85"/>
                  </a:cubicBezTo>
                  <a:cubicBezTo>
                    <a:pt x="56" y="86"/>
                    <a:pt x="56" y="86"/>
                    <a:pt x="56" y="86"/>
                  </a:cubicBezTo>
                  <a:cubicBezTo>
                    <a:pt x="56" y="87"/>
                    <a:pt x="56" y="88"/>
                    <a:pt x="56" y="88"/>
                  </a:cubicBezTo>
                  <a:cubicBezTo>
                    <a:pt x="55" y="91"/>
                    <a:pt x="55" y="94"/>
                    <a:pt x="54" y="97"/>
                  </a:cubicBezTo>
                  <a:cubicBezTo>
                    <a:pt x="53" y="99"/>
                    <a:pt x="51" y="102"/>
                    <a:pt x="49" y="104"/>
                  </a:cubicBezTo>
                  <a:cubicBezTo>
                    <a:pt x="48" y="104"/>
                    <a:pt x="48" y="105"/>
                    <a:pt x="47" y="105"/>
                  </a:cubicBezTo>
                  <a:cubicBezTo>
                    <a:pt x="47" y="106"/>
                    <a:pt x="47" y="106"/>
                    <a:pt x="47" y="106"/>
                  </a:cubicBezTo>
                  <a:cubicBezTo>
                    <a:pt x="46" y="106"/>
                    <a:pt x="46" y="106"/>
                    <a:pt x="46" y="106"/>
                  </a:cubicBezTo>
                  <a:cubicBezTo>
                    <a:pt x="46" y="107"/>
                    <a:pt x="46" y="107"/>
                    <a:pt x="46" y="107"/>
                  </a:cubicBezTo>
                  <a:cubicBezTo>
                    <a:pt x="45" y="107"/>
                    <a:pt x="44" y="108"/>
                    <a:pt x="43" y="109"/>
                  </a:cubicBezTo>
                  <a:cubicBezTo>
                    <a:pt x="40" y="110"/>
                    <a:pt x="37" y="111"/>
                    <a:pt x="35" y="112"/>
                  </a:cubicBezTo>
                  <a:cubicBezTo>
                    <a:pt x="37" y="111"/>
                    <a:pt x="39" y="111"/>
                    <a:pt x="41" y="110"/>
                  </a:cubicBezTo>
                  <a:cubicBezTo>
                    <a:pt x="42" y="109"/>
                    <a:pt x="44" y="108"/>
                    <a:pt x="45" y="108"/>
                  </a:cubicBezTo>
                  <a:cubicBezTo>
                    <a:pt x="45" y="107"/>
                    <a:pt x="46" y="107"/>
                    <a:pt x="46" y="106"/>
                  </a:cubicBezTo>
                  <a:cubicBezTo>
                    <a:pt x="46" y="106"/>
                    <a:pt x="46" y="106"/>
                    <a:pt x="46" y="106"/>
                  </a:cubicBezTo>
                  <a:cubicBezTo>
                    <a:pt x="46" y="106"/>
                    <a:pt x="46" y="106"/>
                    <a:pt x="46" y="106"/>
                  </a:cubicBezTo>
                  <a:cubicBezTo>
                    <a:pt x="47" y="105"/>
                    <a:pt x="47" y="105"/>
                    <a:pt x="47" y="105"/>
                  </a:cubicBezTo>
                  <a:cubicBezTo>
                    <a:pt x="51" y="102"/>
                    <a:pt x="54" y="97"/>
                    <a:pt x="55" y="93"/>
                  </a:cubicBezTo>
                  <a:cubicBezTo>
                    <a:pt x="55" y="91"/>
                    <a:pt x="55" y="90"/>
                    <a:pt x="55" y="89"/>
                  </a:cubicBezTo>
                  <a:cubicBezTo>
                    <a:pt x="55" y="88"/>
                    <a:pt x="55" y="86"/>
                    <a:pt x="55" y="85"/>
                  </a:cubicBezTo>
                  <a:cubicBezTo>
                    <a:pt x="55" y="79"/>
                    <a:pt x="55" y="79"/>
                    <a:pt x="55" y="79"/>
                  </a:cubicBezTo>
                  <a:cubicBezTo>
                    <a:pt x="55" y="75"/>
                    <a:pt x="55" y="71"/>
                    <a:pt x="56" y="67"/>
                  </a:cubicBezTo>
                  <a:cubicBezTo>
                    <a:pt x="56" y="55"/>
                    <a:pt x="56" y="45"/>
                    <a:pt x="56" y="34"/>
                  </a:cubicBezTo>
                  <a:cubicBezTo>
                    <a:pt x="56" y="26"/>
                    <a:pt x="56" y="26"/>
                    <a:pt x="56" y="26"/>
                  </a:cubicBezTo>
                  <a:cubicBezTo>
                    <a:pt x="56" y="23"/>
                    <a:pt x="56" y="20"/>
                    <a:pt x="54" y="17"/>
                  </a:cubicBezTo>
                  <a:cubicBezTo>
                    <a:pt x="52" y="11"/>
                    <a:pt x="48" y="6"/>
                    <a:pt x="43" y="3"/>
                  </a:cubicBezTo>
                  <a:cubicBezTo>
                    <a:pt x="41" y="2"/>
                    <a:pt x="40" y="1"/>
                    <a:pt x="39" y="1"/>
                  </a:cubicBezTo>
                  <a:cubicBezTo>
                    <a:pt x="37" y="0"/>
                    <a:pt x="35" y="0"/>
                    <a:pt x="34" y="0"/>
                  </a:cubicBezTo>
                  <a:cubicBezTo>
                    <a:pt x="31" y="1"/>
                    <a:pt x="29" y="2"/>
                    <a:pt x="29" y="3"/>
                  </a:cubicBezTo>
                  <a:cubicBezTo>
                    <a:pt x="29" y="3"/>
                    <a:pt x="30" y="4"/>
                    <a:pt x="31" y="4"/>
                  </a:cubicBezTo>
                  <a:cubicBezTo>
                    <a:pt x="32" y="5"/>
                    <a:pt x="33" y="5"/>
                    <a:pt x="35" y="6"/>
                  </a:cubicBezTo>
                  <a:cubicBezTo>
                    <a:pt x="36" y="6"/>
                    <a:pt x="38" y="7"/>
                    <a:pt x="39" y="8"/>
                  </a:cubicBezTo>
                  <a:cubicBezTo>
                    <a:pt x="40" y="8"/>
                    <a:pt x="41" y="9"/>
                    <a:pt x="41" y="9"/>
                  </a:cubicBezTo>
                  <a:cubicBezTo>
                    <a:pt x="41" y="10"/>
                    <a:pt x="41" y="10"/>
                    <a:pt x="40" y="10"/>
                  </a:cubicBezTo>
                  <a:cubicBezTo>
                    <a:pt x="45" y="14"/>
                    <a:pt x="49" y="21"/>
                    <a:pt x="48" y="27"/>
                  </a:cubicBezTo>
                  <a:cubicBezTo>
                    <a:pt x="48" y="49"/>
                    <a:pt x="48" y="49"/>
                    <a:pt x="48" y="49"/>
                  </a:cubicBezTo>
                  <a:cubicBezTo>
                    <a:pt x="48" y="58"/>
                    <a:pt x="48" y="67"/>
                    <a:pt x="48" y="76"/>
                  </a:cubicBezTo>
                  <a:cubicBezTo>
                    <a:pt x="47" y="83"/>
                    <a:pt x="47" y="83"/>
                    <a:pt x="47" y="83"/>
                  </a:cubicBezTo>
                  <a:cubicBezTo>
                    <a:pt x="47" y="86"/>
                    <a:pt x="47" y="86"/>
                    <a:pt x="47" y="86"/>
                  </a:cubicBezTo>
                  <a:cubicBezTo>
                    <a:pt x="47" y="87"/>
                    <a:pt x="47" y="88"/>
                    <a:pt x="47" y="89"/>
                  </a:cubicBezTo>
                  <a:cubicBezTo>
                    <a:pt x="46" y="93"/>
                    <a:pt x="45" y="96"/>
                    <a:pt x="42" y="98"/>
                  </a:cubicBezTo>
                  <a:cubicBezTo>
                    <a:pt x="45" y="96"/>
                    <a:pt x="46" y="93"/>
                    <a:pt x="47" y="89"/>
                  </a:cubicBezTo>
                  <a:cubicBezTo>
                    <a:pt x="47" y="88"/>
                    <a:pt x="47" y="87"/>
                    <a:pt x="47" y="86"/>
                  </a:cubicBezTo>
                  <a:cubicBezTo>
                    <a:pt x="47" y="83"/>
                    <a:pt x="47" y="83"/>
                    <a:pt x="47" y="83"/>
                  </a:cubicBezTo>
                  <a:cubicBezTo>
                    <a:pt x="47" y="76"/>
                    <a:pt x="47" y="76"/>
                    <a:pt x="47" y="76"/>
                  </a:cubicBezTo>
                  <a:cubicBezTo>
                    <a:pt x="48" y="49"/>
                    <a:pt x="48" y="49"/>
                    <a:pt x="48" y="49"/>
                  </a:cubicBezTo>
                  <a:cubicBezTo>
                    <a:pt x="48" y="27"/>
                    <a:pt x="48" y="27"/>
                    <a:pt x="48" y="27"/>
                  </a:cubicBezTo>
                  <a:cubicBezTo>
                    <a:pt x="48" y="20"/>
                    <a:pt x="45" y="14"/>
                    <a:pt x="39" y="11"/>
                  </a:cubicBezTo>
                  <a:cubicBezTo>
                    <a:pt x="38" y="11"/>
                    <a:pt x="38" y="12"/>
                    <a:pt x="40" y="14"/>
                  </a:cubicBezTo>
                  <a:cubicBezTo>
                    <a:pt x="41" y="15"/>
                    <a:pt x="44" y="18"/>
                    <a:pt x="45" y="22"/>
                  </a:cubicBezTo>
                  <a:cubicBezTo>
                    <a:pt x="46" y="23"/>
                    <a:pt x="46" y="24"/>
                    <a:pt x="46" y="25"/>
                  </a:cubicBezTo>
                  <a:cubicBezTo>
                    <a:pt x="46" y="26"/>
                    <a:pt x="46" y="26"/>
                    <a:pt x="46" y="27"/>
                  </a:cubicBezTo>
                  <a:cubicBezTo>
                    <a:pt x="46" y="29"/>
                    <a:pt x="46" y="29"/>
                    <a:pt x="46" y="29"/>
                  </a:cubicBezTo>
                  <a:cubicBezTo>
                    <a:pt x="46" y="32"/>
                    <a:pt x="46" y="35"/>
                    <a:pt x="46" y="37"/>
                  </a:cubicBezTo>
                  <a:cubicBezTo>
                    <a:pt x="45" y="49"/>
                    <a:pt x="45" y="62"/>
                    <a:pt x="45" y="75"/>
                  </a:cubicBezTo>
                  <a:cubicBezTo>
                    <a:pt x="45" y="85"/>
                    <a:pt x="45" y="85"/>
                    <a:pt x="45" y="85"/>
                  </a:cubicBezTo>
                  <a:cubicBezTo>
                    <a:pt x="45" y="86"/>
                    <a:pt x="45" y="86"/>
                    <a:pt x="45" y="86"/>
                  </a:cubicBezTo>
                  <a:cubicBezTo>
                    <a:pt x="45" y="87"/>
                    <a:pt x="45" y="87"/>
                    <a:pt x="45" y="87"/>
                  </a:cubicBezTo>
                  <a:cubicBezTo>
                    <a:pt x="45" y="88"/>
                    <a:pt x="45" y="89"/>
                    <a:pt x="45" y="89"/>
                  </a:cubicBezTo>
                  <a:cubicBezTo>
                    <a:pt x="44" y="90"/>
                    <a:pt x="44" y="91"/>
                    <a:pt x="44" y="92"/>
                  </a:cubicBezTo>
                  <a:cubicBezTo>
                    <a:pt x="43" y="94"/>
                    <a:pt x="42" y="96"/>
                    <a:pt x="40" y="97"/>
                  </a:cubicBezTo>
                  <a:cubicBezTo>
                    <a:pt x="40" y="97"/>
                    <a:pt x="40" y="97"/>
                    <a:pt x="40" y="97"/>
                  </a:cubicBezTo>
                  <a:cubicBezTo>
                    <a:pt x="40" y="98"/>
                    <a:pt x="39" y="98"/>
                    <a:pt x="39" y="98"/>
                  </a:cubicBezTo>
                  <a:cubicBezTo>
                    <a:pt x="39" y="98"/>
                    <a:pt x="39" y="98"/>
                    <a:pt x="38" y="99"/>
                  </a:cubicBezTo>
                  <a:cubicBezTo>
                    <a:pt x="38" y="99"/>
                    <a:pt x="38" y="99"/>
                    <a:pt x="37" y="99"/>
                  </a:cubicBezTo>
                  <a:cubicBezTo>
                    <a:pt x="36" y="100"/>
                    <a:pt x="35" y="100"/>
                    <a:pt x="34" y="101"/>
                  </a:cubicBezTo>
                  <a:cubicBezTo>
                    <a:pt x="33" y="101"/>
                    <a:pt x="31" y="101"/>
                    <a:pt x="30" y="101"/>
                  </a:cubicBezTo>
                  <a:cubicBezTo>
                    <a:pt x="28" y="101"/>
                    <a:pt x="27" y="101"/>
                    <a:pt x="25" y="101"/>
                  </a:cubicBezTo>
                  <a:cubicBezTo>
                    <a:pt x="22" y="100"/>
                    <a:pt x="20" y="98"/>
                    <a:pt x="18" y="96"/>
                  </a:cubicBezTo>
                  <a:cubicBezTo>
                    <a:pt x="16" y="93"/>
                    <a:pt x="14" y="90"/>
                    <a:pt x="14" y="87"/>
                  </a:cubicBezTo>
                  <a:cubicBezTo>
                    <a:pt x="14" y="87"/>
                    <a:pt x="14" y="87"/>
                    <a:pt x="14" y="86"/>
                  </a:cubicBezTo>
                  <a:cubicBezTo>
                    <a:pt x="14" y="85"/>
                    <a:pt x="14" y="85"/>
                    <a:pt x="14" y="85"/>
                  </a:cubicBezTo>
                  <a:cubicBezTo>
                    <a:pt x="14" y="81"/>
                    <a:pt x="14" y="81"/>
                    <a:pt x="14" y="81"/>
                  </a:cubicBezTo>
                  <a:cubicBezTo>
                    <a:pt x="14" y="75"/>
                    <a:pt x="14" y="75"/>
                    <a:pt x="14" y="75"/>
                  </a:cubicBezTo>
                  <a:cubicBezTo>
                    <a:pt x="14" y="62"/>
                    <a:pt x="14" y="49"/>
                    <a:pt x="14" y="36"/>
                  </a:cubicBezTo>
                  <a:cubicBezTo>
                    <a:pt x="14" y="27"/>
                    <a:pt x="14" y="27"/>
                    <a:pt x="14" y="27"/>
                  </a:cubicBezTo>
                  <a:cubicBezTo>
                    <a:pt x="14" y="26"/>
                    <a:pt x="14" y="26"/>
                    <a:pt x="14" y="26"/>
                  </a:cubicBezTo>
                  <a:cubicBezTo>
                    <a:pt x="14" y="26"/>
                    <a:pt x="14" y="26"/>
                    <a:pt x="14" y="26"/>
                  </a:cubicBezTo>
                  <a:cubicBezTo>
                    <a:pt x="14" y="25"/>
                    <a:pt x="14" y="25"/>
                    <a:pt x="14" y="24"/>
                  </a:cubicBezTo>
                  <a:cubicBezTo>
                    <a:pt x="14" y="23"/>
                    <a:pt x="14" y="22"/>
                    <a:pt x="15" y="21"/>
                  </a:cubicBezTo>
                  <a:cubicBezTo>
                    <a:pt x="16" y="18"/>
                    <a:pt x="19" y="15"/>
                    <a:pt x="22" y="13"/>
                  </a:cubicBezTo>
                  <a:cubicBezTo>
                    <a:pt x="25" y="11"/>
                    <a:pt x="27" y="10"/>
                    <a:pt x="28" y="10"/>
                  </a:cubicBezTo>
                  <a:cubicBezTo>
                    <a:pt x="29" y="10"/>
                    <a:pt x="29" y="9"/>
                    <a:pt x="29" y="9"/>
                  </a:cubicBezTo>
                  <a:cubicBezTo>
                    <a:pt x="29" y="9"/>
                    <a:pt x="30" y="9"/>
                    <a:pt x="30" y="9"/>
                  </a:cubicBezTo>
                  <a:cubicBezTo>
                    <a:pt x="30" y="8"/>
                    <a:pt x="30" y="8"/>
                    <a:pt x="29" y="8"/>
                  </a:cubicBezTo>
                  <a:cubicBezTo>
                    <a:pt x="28" y="7"/>
                    <a:pt x="27" y="6"/>
                    <a:pt x="24" y="6"/>
                  </a:cubicBezTo>
                  <a:cubicBezTo>
                    <a:pt x="21" y="6"/>
                    <a:pt x="17" y="7"/>
                    <a:pt x="13" y="10"/>
                  </a:cubicBezTo>
                  <a:cubicBezTo>
                    <a:pt x="13" y="9"/>
                    <a:pt x="13" y="9"/>
                    <a:pt x="13" y="9"/>
                  </a:cubicBezTo>
                  <a:cubicBezTo>
                    <a:pt x="16" y="6"/>
                    <a:pt x="19" y="5"/>
                    <a:pt x="21" y="4"/>
                  </a:cubicBezTo>
                  <a:cubicBezTo>
                    <a:pt x="22" y="3"/>
                    <a:pt x="23" y="3"/>
                    <a:pt x="23" y="2"/>
                  </a:cubicBezTo>
                  <a:cubicBezTo>
                    <a:pt x="23" y="1"/>
                    <a:pt x="21" y="1"/>
                    <a:pt x="22" y="0"/>
                  </a:cubicBezTo>
                  <a:cubicBezTo>
                    <a:pt x="17" y="1"/>
                    <a:pt x="12" y="4"/>
                    <a:pt x="8" y="8"/>
                  </a:cubicBezTo>
                  <a:cubicBezTo>
                    <a:pt x="4" y="12"/>
                    <a:pt x="1" y="18"/>
                    <a:pt x="0" y="24"/>
                  </a:cubicBezTo>
                  <a:cubicBezTo>
                    <a:pt x="0" y="25"/>
                    <a:pt x="0" y="26"/>
                    <a:pt x="0" y="27"/>
                  </a:cubicBezTo>
                  <a:cubicBezTo>
                    <a:pt x="0" y="29"/>
                    <a:pt x="0" y="29"/>
                    <a:pt x="0" y="29"/>
                  </a:cubicBezTo>
                  <a:cubicBezTo>
                    <a:pt x="0" y="34"/>
                    <a:pt x="0" y="34"/>
                    <a:pt x="0" y="34"/>
                  </a:cubicBezTo>
                  <a:cubicBezTo>
                    <a:pt x="0" y="73"/>
                    <a:pt x="0" y="73"/>
                    <a:pt x="0" y="73"/>
                  </a:cubicBezTo>
                  <a:lnTo>
                    <a:pt x="0" y="83"/>
                  </a:ln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25" name="Freeform 35">
              <a:extLst>
                <a:ext uri="{FF2B5EF4-FFF2-40B4-BE49-F238E27FC236}">
                  <a16:creationId xmlns="" xmlns:a16="http://schemas.microsoft.com/office/drawing/2014/main" id="{B457AB6C-E8B4-46AE-88B6-DEAFD4E8BC8E}"/>
                </a:ext>
              </a:extLst>
            </p:cNvPr>
            <p:cNvSpPr/>
            <p:nvPr/>
          </p:nvSpPr>
          <p:spPr bwMode="auto">
            <a:xfrm>
              <a:off x="6292851" y="2822576"/>
              <a:ext cx="49213" cy="33338"/>
            </a:xfrm>
            <a:custGeom>
              <a:avLst/>
              <a:gdLst>
                <a:gd name="T0" fmla="*/ 13 w 13"/>
                <a:gd name="T1" fmla="*/ 0 h 9"/>
                <a:gd name="T2" fmla="*/ 9 w 13"/>
                <a:gd name="T3" fmla="*/ 3 h 9"/>
                <a:gd name="T4" fmla="*/ 0 w 13"/>
                <a:gd name="T5" fmla="*/ 9 h 9"/>
                <a:gd name="T6" fmla="*/ 0 w 13"/>
                <a:gd name="T7" fmla="*/ 9 h 9"/>
                <a:gd name="T8" fmla="*/ 9 w 13"/>
                <a:gd name="T9" fmla="*/ 3 h 9"/>
                <a:gd name="T10" fmla="*/ 13 w 13"/>
                <a:gd name="T11" fmla="*/ 0 h 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13" h="9">
                  <a:moveTo>
                    <a:pt x="13" y="0"/>
                  </a:moveTo>
                  <a:cubicBezTo>
                    <a:pt x="12" y="1"/>
                    <a:pt x="10" y="2"/>
                    <a:pt x="9" y="3"/>
                  </a:cubicBezTo>
                  <a:cubicBezTo>
                    <a:pt x="0" y="9"/>
                    <a:pt x="0" y="9"/>
                    <a:pt x="0" y="9"/>
                  </a:cubicBezTo>
                  <a:cubicBezTo>
                    <a:pt x="0" y="9"/>
                    <a:pt x="0" y="9"/>
                    <a:pt x="0" y="9"/>
                  </a:cubicBezTo>
                  <a:cubicBezTo>
                    <a:pt x="9" y="3"/>
                    <a:pt x="9" y="3"/>
                    <a:pt x="9" y="3"/>
                  </a:cubicBezTo>
                  <a:cubicBezTo>
                    <a:pt x="10" y="2"/>
                    <a:pt x="12" y="1"/>
                    <a:pt x="13" y="0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26" name="Freeform 36">
              <a:extLst>
                <a:ext uri="{FF2B5EF4-FFF2-40B4-BE49-F238E27FC236}">
                  <a16:creationId xmlns="" xmlns:a16="http://schemas.microsoft.com/office/drawing/2014/main" id="{0D65005D-EE0E-4AAE-95D8-7406DA8DB5B4}"/>
                </a:ext>
              </a:extLst>
            </p:cNvPr>
            <p:cNvSpPr/>
            <p:nvPr/>
          </p:nvSpPr>
          <p:spPr bwMode="auto">
            <a:xfrm>
              <a:off x="6289676" y="2833688"/>
              <a:ext cx="3175" cy="22225"/>
            </a:xfrm>
            <a:custGeom>
              <a:avLst/>
              <a:gdLst>
                <a:gd name="T0" fmla="*/ 2 w 2"/>
                <a:gd name="T1" fmla="*/ 14 h 14"/>
                <a:gd name="T2" fmla="*/ 2 w 2"/>
                <a:gd name="T3" fmla="*/ 14 h 14"/>
                <a:gd name="T4" fmla="*/ 0 w 2"/>
                <a:gd name="T5" fmla="*/ 0 h 14"/>
                <a:gd name="T6" fmla="*/ 2 w 2"/>
                <a:gd name="T7" fmla="*/ 14 h 1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2" h="14">
                  <a:moveTo>
                    <a:pt x="2" y="14"/>
                  </a:moveTo>
                  <a:lnTo>
                    <a:pt x="2" y="14"/>
                  </a:lnTo>
                  <a:lnTo>
                    <a:pt x="0" y="0"/>
                  </a:lnTo>
                  <a:lnTo>
                    <a:pt x="2" y="14"/>
                  </a:ln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27" name="Freeform 37">
              <a:extLst>
                <a:ext uri="{FF2B5EF4-FFF2-40B4-BE49-F238E27FC236}">
                  <a16:creationId xmlns="" xmlns:a16="http://schemas.microsoft.com/office/drawing/2014/main" id="{02422BDB-6B6F-47ED-B4A8-4C0421EFDFB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6286501" y="2674938"/>
              <a:ext cx="120650" cy="177800"/>
            </a:xfrm>
            <a:custGeom>
              <a:avLst/>
              <a:gdLst>
                <a:gd name="T0" fmla="*/ 1 w 32"/>
                <a:gd name="T1" fmla="*/ 18 h 47"/>
                <a:gd name="T2" fmla="*/ 3 w 32"/>
                <a:gd name="T3" fmla="*/ 14 h 47"/>
                <a:gd name="T4" fmla="*/ 3 w 32"/>
                <a:gd name="T5" fmla="*/ 13 h 47"/>
                <a:gd name="T6" fmla="*/ 5 w 32"/>
                <a:gd name="T7" fmla="*/ 12 h 47"/>
                <a:gd name="T8" fmla="*/ 2 w 32"/>
                <a:gd name="T9" fmla="*/ 19 h 47"/>
                <a:gd name="T10" fmla="*/ 1 w 32"/>
                <a:gd name="T11" fmla="*/ 38 h 47"/>
                <a:gd name="T12" fmla="*/ 11 w 32"/>
                <a:gd name="T13" fmla="*/ 41 h 47"/>
                <a:gd name="T14" fmla="*/ 15 w 32"/>
                <a:gd name="T15" fmla="*/ 39 h 47"/>
                <a:gd name="T16" fmla="*/ 25 w 32"/>
                <a:gd name="T17" fmla="*/ 27 h 47"/>
                <a:gd name="T18" fmla="*/ 4 w 32"/>
                <a:gd name="T19" fmla="*/ 44 h 47"/>
                <a:gd name="T20" fmla="*/ 10 w 32"/>
                <a:gd name="T21" fmla="*/ 40 h 47"/>
                <a:gd name="T22" fmla="*/ 18 w 32"/>
                <a:gd name="T23" fmla="*/ 34 h 47"/>
                <a:gd name="T24" fmla="*/ 25 w 32"/>
                <a:gd name="T25" fmla="*/ 26 h 47"/>
                <a:gd name="T26" fmla="*/ 20 w 32"/>
                <a:gd name="T27" fmla="*/ 22 h 47"/>
                <a:gd name="T28" fmla="*/ 17 w 32"/>
                <a:gd name="T29" fmla="*/ 23 h 47"/>
                <a:gd name="T30" fmla="*/ 14 w 32"/>
                <a:gd name="T31" fmla="*/ 26 h 47"/>
                <a:gd name="T32" fmla="*/ 15 w 32"/>
                <a:gd name="T33" fmla="*/ 22 h 47"/>
                <a:gd name="T34" fmla="*/ 16 w 32"/>
                <a:gd name="T35" fmla="*/ 20 h 47"/>
                <a:gd name="T36" fmla="*/ 16 w 32"/>
                <a:gd name="T37" fmla="*/ 19 h 47"/>
                <a:gd name="T38" fmla="*/ 17 w 32"/>
                <a:gd name="T39" fmla="*/ 19 h 47"/>
                <a:gd name="T40" fmla="*/ 21 w 32"/>
                <a:gd name="T41" fmla="*/ 20 h 47"/>
                <a:gd name="T42" fmla="*/ 24 w 32"/>
                <a:gd name="T43" fmla="*/ 17 h 47"/>
                <a:gd name="T44" fmla="*/ 27 w 32"/>
                <a:gd name="T45" fmla="*/ 22 h 47"/>
                <a:gd name="T46" fmla="*/ 28 w 32"/>
                <a:gd name="T47" fmla="*/ 8 h 47"/>
                <a:gd name="T48" fmla="*/ 27 w 32"/>
                <a:gd name="T49" fmla="*/ 5 h 47"/>
                <a:gd name="T50" fmla="*/ 26 w 32"/>
                <a:gd name="T51" fmla="*/ 5 h 47"/>
                <a:gd name="T52" fmla="*/ 20 w 32"/>
                <a:gd name="T53" fmla="*/ 1 h 47"/>
                <a:gd name="T54" fmla="*/ 20 w 32"/>
                <a:gd name="T55" fmla="*/ 1 h 47"/>
                <a:gd name="T56" fmla="*/ 15 w 32"/>
                <a:gd name="T57" fmla="*/ 2 h 47"/>
                <a:gd name="T58" fmla="*/ 5 w 32"/>
                <a:gd name="T59" fmla="*/ 10 h 47"/>
                <a:gd name="T60" fmla="*/ 3 w 32"/>
                <a:gd name="T61" fmla="*/ 14 h 47"/>
                <a:gd name="T62" fmla="*/ 2 w 32"/>
                <a:gd name="T63" fmla="*/ 16 h 47"/>
                <a:gd name="T64" fmla="*/ 0 w 32"/>
                <a:gd name="T65" fmla="*/ 38 h 47"/>
                <a:gd name="T66" fmla="*/ 1 w 32"/>
                <a:gd name="T67" fmla="*/ 38 h 47"/>
                <a:gd name="T68" fmla="*/ 11 w 32"/>
                <a:gd name="T69" fmla="*/ 29 h 47"/>
                <a:gd name="T70" fmla="*/ 11 w 32"/>
                <a:gd name="T71" fmla="*/ 29 h 47"/>
                <a:gd name="T72" fmla="*/ 11 w 32"/>
                <a:gd name="T73" fmla="*/ 29 h 47"/>
                <a:gd name="T74" fmla="*/ 3 w 32"/>
                <a:gd name="T75" fmla="*/ 24 h 47"/>
                <a:gd name="T76" fmla="*/ 4 w 32"/>
                <a:gd name="T77" fmla="*/ 42 h 47"/>
                <a:gd name="T78" fmla="*/ 6 w 32"/>
                <a:gd name="T79" fmla="*/ 32 h 47"/>
                <a:gd name="T80" fmla="*/ 5 w 32"/>
                <a:gd name="T81" fmla="*/ 33 h 47"/>
                <a:gd name="T82" fmla="*/ 6 w 32"/>
                <a:gd name="T83" fmla="*/ 32 h 47"/>
                <a:gd name="T84" fmla="*/ 11 w 32"/>
                <a:gd name="T85" fmla="*/ 34 h 47"/>
                <a:gd name="T86" fmla="*/ 11 w 32"/>
                <a:gd name="T87" fmla="*/ 36 h 47"/>
                <a:gd name="T88" fmla="*/ 21 w 32"/>
                <a:gd name="T89" fmla="*/ 15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</a:cxnLst>
              <a:rect l="0" t="0" r="r" b="b"/>
              <a:pathLst>
                <a:path w="32" h="47">
                  <a:moveTo>
                    <a:pt x="0" y="25"/>
                  </a:moveTo>
                  <a:cubicBezTo>
                    <a:pt x="0" y="23"/>
                    <a:pt x="1" y="21"/>
                    <a:pt x="1" y="18"/>
                  </a:cubicBezTo>
                  <a:cubicBezTo>
                    <a:pt x="2" y="17"/>
                    <a:pt x="2" y="16"/>
                    <a:pt x="3" y="15"/>
                  </a:cubicBezTo>
                  <a:cubicBezTo>
                    <a:pt x="3" y="14"/>
                    <a:pt x="3" y="14"/>
                    <a:pt x="3" y="14"/>
                  </a:cubicBezTo>
                  <a:cubicBezTo>
                    <a:pt x="3" y="14"/>
                    <a:pt x="3" y="14"/>
                    <a:pt x="3" y="14"/>
                  </a:cubicBezTo>
                  <a:cubicBezTo>
                    <a:pt x="3" y="13"/>
                    <a:pt x="3" y="13"/>
                    <a:pt x="3" y="13"/>
                  </a:cubicBezTo>
                  <a:cubicBezTo>
                    <a:pt x="4" y="12"/>
                    <a:pt x="4" y="12"/>
                    <a:pt x="5" y="11"/>
                  </a:cubicBezTo>
                  <a:cubicBezTo>
                    <a:pt x="5" y="11"/>
                    <a:pt x="5" y="12"/>
                    <a:pt x="5" y="12"/>
                  </a:cubicBezTo>
                  <a:cubicBezTo>
                    <a:pt x="4" y="13"/>
                    <a:pt x="4" y="14"/>
                    <a:pt x="3" y="15"/>
                  </a:cubicBezTo>
                  <a:cubicBezTo>
                    <a:pt x="3" y="16"/>
                    <a:pt x="3" y="18"/>
                    <a:pt x="2" y="19"/>
                  </a:cubicBezTo>
                  <a:cubicBezTo>
                    <a:pt x="2" y="21"/>
                    <a:pt x="1" y="23"/>
                    <a:pt x="1" y="25"/>
                  </a:cubicBezTo>
                  <a:cubicBezTo>
                    <a:pt x="1" y="29"/>
                    <a:pt x="1" y="34"/>
                    <a:pt x="1" y="38"/>
                  </a:cubicBezTo>
                  <a:cubicBezTo>
                    <a:pt x="3" y="47"/>
                    <a:pt x="3" y="47"/>
                    <a:pt x="3" y="47"/>
                  </a:cubicBezTo>
                  <a:cubicBezTo>
                    <a:pt x="11" y="41"/>
                    <a:pt x="11" y="41"/>
                    <a:pt x="11" y="41"/>
                  </a:cubicBezTo>
                  <a:cubicBezTo>
                    <a:pt x="12" y="40"/>
                    <a:pt x="13" y="39"/>
                    <a:pt x="15" y="38"/>
                  </a:cubicBezTo>
                  <a:cubicBezTo>
                    <a:pt x="15" y="39"/>
                    <a:pt x="15" y="39"/>
                    <a:pt x="15" y="39"/>
                  </a:cubicBezTo>
                  <a:cubicBezTo>
                    <a:pt x="18" y="37"/>
                    <a:pt x="21" y="34"/>
                    <a:pt x="24" y="32"/>
                  </a:cubicBezTo>
                  <a:cubicBezTo>
                    <a:pt x="25" y="30"/>
                    <a:pt x="25" y="29"/>
                    <a:pt x="25" y="27"/>
                  </a:cubicBezTo>
                  <a:cubicBezTo>
                    <a:pt x="20" y="32"/>
                    <a:pt x="15" y="36"/>
                    <a:pt x="10" y="40"/>
                  </a:cubicBezTo>
                  <a:cubicBezTo>
                    <a:pt x="4" y="44"/>
                    <a:pt x="4" y="44"/>
                    <a:pt x="4" y="44"/>
                  </a:cubicBezTo>
                  <a:cubicBezTo>
                    <a:pt x="4" y="43"/>
                    <a:pt x="4" y="43"/>
                    <a:pt x="4" y="43"/>
                  </a:cubicBezTo>
                  <a:cubicBezTo>
                    <a:pt x="10" y="40"/>
                    <a:pt x="10" y="40"/>
                    <a:pt x="10" y="40"/>
                  </a:cubicBezTo>
                  <a:cubicBezTo>
                    <a:pt x="10" y="39"/>
                    <a:pt x="10" y="39"/>
                    <a:pt x="10" y="39"/>
                  </a:cubicBezTo>
                  <a:cubicBezTo>
                    <a:pt x="13" y="38"/>
                    <a:pt x="16" y="36"/>
                    <a:pt x="18" y="34"/>
                  </a:cubicBezTo>
                  <a:cubicBezTo>
                    <a:pt x="20" y="31"/>
                    <a:pt x="22" y="29"/>
                    <a:pt x="24" y="27"/>
                  </a:cubicBezTo>
                  <a:cubicBezTo>
                    <a:pt x="25" y="26"/>
                    <a:pt x="25" y="26"/>
                    <a:pt x="25" y="26"/>
                  </a:cubicBezTo>
                  <a:cubicBezTo>
                    <a:pt x="25" y="25"/>
                    <a:pt x="25" y="25"/>
                    <a:pt x="25" y="24"/>
                  </a:cubicBezTo>
                  <a:cubicBezTo>
                    <a:pt x="24" y="22"/>
                    <a:pt x="22" y="21"/>
                    <a:pt x="20" y="22"/>
                  </a:cubicBezTo>
                  <a:cubicBezTo>
                    <a:pt x="19" y="23"/>
                    <a:pt x="19" y="24"/>
                    <a:pt x="19" y="24"/>
                  </a:cubicBezTo>
                  <a:cubicBezTo>
                    <a:pt x="18" y="24"/>
                    <a:pt x="18" y="23"/>
                    <a:pt x="17" y="23"/>
                  </a:cubicBezTo>
                  <a:cubicBezTo>
                    <a:pt x="16" y="24"/>
                    <a:pt x="15" y="26"/>
                    <a:pt x="14" y="27"/>
                  </a:cubicBezTo>
                  <a:cubicBezTo>
                    <a:pt x="14" y="27"/>
                    <a:pt x="14" y="26"/>
                    <a:pt x="14" y="26"/>
                  </a:cubicBezTo>
                  <a:cubicBezTo>
                    <a:pt x="15" y="25"/>
                    <a:pt x="16" y="24"/>
                    <a:pt x="17" y="22"/>
                  </a:cubicBezTo>
                  <a:cubicBezTo>
                    <a:pt x="16" y="22"/>
                    <a:pt x="16" y="22"/>
                    <a:pt x="15" y="22"/>
                  </a:cubicBezTo>
                  <a:cubicBezTo>
                    <a:pt x="15" y="22"/>
                    <a:pt x="15" y="21"/>
                    <a:pt x="15" y="21"/>
                  </a:cubicBezTo>
                  <a:cubicBezTo>
                    <a:pt x="15" y="20"/>
                    <a:pt x="16" y="20"/>
                    <a:pt x="16" y="20"/>
                  </a:cubicBezTo>
                  <a:cubicBezTo>
                    <a:pt x="16" y="20"/>
                    <a:pt x="16" y="20"/>
                    <a:pt x="16" y="19"/>
                  </a:cubicBezTo>
                  <a:cubicBezTo>
                    <a:pt x="16" y="19"/>
                    <a:pt x="16" y="19"/>
                    <a:pt x="16" y="19"/>
                  </a:cubicBezTo>
                  <a:cubicBezTo>
                    <a:pt x="16" y="19"/>
                    <a:pt x="16" y="19"/>
                    <a:pt x="17" y="19"/>
                  </a:cubicBezTo>
                  <a:cubicBezTo>
                    <a:pt x="17" y="19"/>
                    <a:pt x="17" y="19"/>
                    <a:pt x="17" y="19"/>
                  </a:cubicBezTo>
                  <a:cubicBezTo>
                    <a:pt x="18" y="20"/>
                    <a:pt x="18" y="20"/>
                    <a:pt x="18" y="20"/>
                  </a:cubicBezTo>
                  <a:cubicBezTo>
                    <a:pt x="19" y="20"/>
                    <a:pt x="20" y="20"/>
                    <a:pt x="21" y="20"/>
                  </a:cubicBezTo>
                  <a:cubicBezTo>
                    <a:pt x="21" y="19"/>
                    <a:pt x="22" y="18"/>
                    <a:pt x="23" y="17"/>
                  </a:cubicBezTo>
                  <a:cubicBezTo>
                    <a:pt x="24" y="17"/>
                    <a:pt x="24" y="17"/>
                    <a:pt x="24" y="17"/>
                  </a:cubicBezTo>
                  <a:cubicBezTo>
                    <a:pt x="23" y="20"/>
                    <a:pt x="24" y="20"/>
                    <a:pt x="25" y="21"/>
                  </a:cubicBezTo>
                  <a:cubicBezTo>
                    <a:pt x="25" y="21"/>
                    <a:pt x="27" y="21"/>
                    <a:pt x="27" y="22"/>
                  </a:cubicBezTo>
                  <a:cubicBezTo>
                    <a:pt x="28" y="18"/>
                    <a:pt x="28" y="15"/>
                    <a:pt x="29" y="11"/>
                  </a:cubicBezTo>
                  <a:cubicBezTo>
                    <a:pt x="29" y="11"/>
                    <a:pt x="28" y="9"/>
                    <a:pt x="28" y="8"/>
                  </a:cubicBezTo>
                  <a:cubicBezTo>
                    <a:pt x="28" y="8"/>
                    <a:pt x="28" y="7"/>
                    <a:pt x="27" y="6"/>
                  </a:cubicBezTo>
                  <a:cubicBezTo>
                    <a:pt x="27" y="6"/>
                    <a:pt x="27" y="6"/>
                    <a:pt x="27" y="5"/>
                  </a:cubicBezTo>
                  <a:cubicBezTo>
                    <a:pt x="27" y="5"/>
                    <a:pt x="27" y="5"/>
                    <a:pt x="27" y="5"/>
                  </a:cubicBezTo>
                  <a:cubicBezTo>
                    <a:pt x="26" y="5"/>
                    <a:pt x="26" y="5"/>
                    <a:pt x="26" y="5"/>
                  </a:cubicBezTo>
                  <a:cubicBezTo>
                    <a:pt x="26" y="5"/>
                    <a:pt x="26" y="5"/>
                    <a:pt x="26" y="5"/>
                  </a:cubicBezTo>
                  <a:cubicBezTo>
                    <a:pt x="32" y="8"/>
                    <a:pt x="19" y="0"/>
                    <a:pt x="20" y="1"/>
                  </a:cubicBezTo>
                  <a:cubicBezTo>
                    <a:pt x="20" y="1"/>
                    <a:pt x="20" y="1"/>
                    <a:pt x="20" y="1"/>
                  </a:cubicBezTo>
                  <a:cubicBezTo>
                    <a:pt x="20" y="1"/>
                    <a:pt x="20" y="1"/>
                    <a:pt x="20" y="1"/>
                  </a:cubicBezTo>
                  <a:cubicBezTo>
                    <a:pt x="20" y="1"/>
                    <a:pt x="20" y="1"/>
                    <a:pt x="20" y="1"/>
                  </a:cubicBezTo>
                  <a:cubicBezTo>
                    <a:pt x="18" y="1"/>
                    <a:pt x="17" y="2"/>
                    <a:pt x="15" y="2"/>
                  </a:cubicBezTo>
                  <a:cubicBezTo>
                    <a:pt x="13" y="3"/>
                    <a:pt x="11" y="4"/>
                    <a:pt x="10" y="5"/>
                  </a:cubicBezTo>
                  <a:cubicBezTo>
                    <a:pt x="8" y="7"/>
                    <a:pt x="7" y="8"/>
                    <a:pt x="5" y="10"/>
                  </a:cubicBezTo>
                  <a:cubicBezTo>
                    <a:pt x="4" y="11"/>
                    <a:pt x="4" y="12"/>
                    <a:pt x="3" y="13"/>
                  </a:cubicBezTo>
                  <a:cubicBezTo>
                    <a:pt x="3" y="13"/>
                    <a:pt x="3" y="13"/>
                    <a:pt x="3" y="14"/>
                  </a:cubicBezTo>
                  <a:cubicBezTo>
                    <a:pt x="2" y="14"/>
                    <a:pt x="2" y="14"/>
                    <a:pt x="2" y="14"/>
                  </a:cubicBezTo>
                  <a:cubicBezTo>
                    <a:pt x="2" y="15"/>
                    <a:pt x="2" y="15"/>
                    <a:pt x="2" y="16"/>
                  </a:cubicBezTo>
                  <a:cubicBezTo>
                    <a:pt x="0" y="20"/>
                    <a:pt x="0" y="23"/>
                    <a:pt x="0" y="27"/>
                  </a:cubicBezTo>
                  <a:cubicBezTo>
                    <a:pt x="0" y="31"/>
                    <a:pt x="0" y="34"/>
                    <a:pt x="0" y="38"/>
                  </a:cubicBezTo>
                  <a:cubicBezTo>
                    <a:pt x="1" y="42"/>
                    <a:pt x="1" y="42"/>
                    <a:pt x="1" y="42"/>
                  </a:cubicBezTo>
                  <a:cubicBezTo>
                    <a:pt x="1" y="38"/>
                    <a:pt x="1" y="38"/>
                    <a:pt x="1" y="38"/>
                  </a:cubicBezTo>
                  <a:cubicBezTo>
                    <a:pt x="0" y="34"/>
                    <a:pt x="0" y="29"/>
                    <a:pt x="0" y="25"/>
                  </a:cubicBezTo>
                  <a:close/>
                  <a:moveTo>
                    <a:pt x="11" y="29"/>
                  </a:moveTo>
                  <a:cubicBezTo>
                    <a:pt x="11" y="29"/>
                    <a:pt x="11" y="29"/>
                    <a:pt x="11" y="29"/>
                  </a:cubicBezTo>
                  <a:cubicBezTo>
                    <a:pt x="11" y="29"/>
                    <a:pt x="11" y="29"/>
                    <a:pt x="11" y="29"/>
                  </a:cubicBezTo>
                  <a:cubicBezTo>
                    <a:pt x="11" y="29"/>
                    <a:pt x="11" y="29"/>
                    <a:pt x="11" y="29"/>
                  </a:cubicBezTo>
                  <a:cubicBezTo>
                    <a:pt x="11" y="29"/>
                    <a:pt x="11" y="29"/>
                    <a:pt x="11" y="29"/>
                  </a:cubicBezTo>
                  <a:close/>
                  <a:moveTo>
                    <a:pt x="3" y="37"/>
                  </a:moveTo>
                  <a:cubicBezTo>
                    <a:pt x="2" y="33"/>
                    <a:pt x="2" y="28"/>
                    <a:pt x="3" y="24"/>
                  </a:cubicBezTo>
                  <a:cubicBezTo>
                    <a:pt x="2" y="28"/>
                    <a:pt x="3" y="33"/>
                    <a:pt x="3" y="37"/>
                  </a:cubicBezTo>
                  <a:cubicBezTo>
                    <a:pt x="4" y="42"/>
                    <a:pt x="4" y="42"/>
                    <a:pt x="4" y="42"/>
                  </a:cubicBezTo>
                  <a:lnTo>
                    <a:pt x="3" y="37"/>
                  </a:lnTo>
                  <a:close/>
                  <a:moveTo>
                    <a:pt x="6" y="32"/>
                  </a:moveTo>
                  <a:cubicBezTo>
                    <a:pt x="6" y="32"/>
                    <a:pt x="6" y="32"/>
                    <a:pt x="6" y="32"/>
                  </a:cubicBezTo>
                  <a:cubicBezTo>
                    <a:pt x="6" y="33"/>
                    <a:pt x="5" y="33"/>
                    <a:pt x="5" y="33"/>
                  </a:cubicBezTo>
                  <a:cubicBezTo>
                    <a:pt x="5" y="33"/>
                    <a:pt x="5" y="33"/>
                    <a:pt x="5" y="33"/>
                  </a:cubicBezTo>
                  <a:cubicBezTo>
                    <a:pt x="5" y="33"/>
                    <a:pt x="6" y="33"/>
                    <a:pt x="6" y="32"/>
                  </a:cubicBezTo>
                  <a:close/>
                  <a:moveTo>
                    <a:pt x="11" y="36"/>
                  </a:moveTo>
                  <a:cubicBezTo>
                    <a:pt x="11" y="35"/>
                    <a:pt x="11" y="35"/>
                    <a:pt x="11" y="34"/>
                  </a:cubicBezTo>
                  <a:cubicBezTo>
                    <a:pt x="11" y="34"/>
                    <a:pt x="11" y="34"/>
                    <a:pt x="11" y="34"/>
                  </a:cubicBezTo>
                  <a:cubicBezTo>
                    <a:pt x="11" y="35"/>
                    <a:pt x="11" y="35"/>
                    <a:pt x="11" y="36"/>
                  </a:cubicBezTo>
                  <a:close/>
                  <a:moveTo>
                    <a:pt x="21" y="15"/>
                  </a:moveTo>
                  <a:cubicBezTo>
                    <a:pt x="21" y="15"/>
                    <a:pt x="21" y="15"/>
                    <a:pt x="21" y="15"/>
                  </a:cubicBezTo>
                  <a:cubicBezTo>
                    <a:pt x="21" y="15"/>
                    <a:pt x="21" y="15"/>
                    <a:pt x="21" y="15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28" name="Freeform 38">
              <a:extLst>
                <a:ext uri="{FF2B5EF4-FFF2-40B4-BE49-F238E27FC236}">
                  <a16:creationId xmlns="" xmlns:a16="http://schemas.microsoft.com/office/drawing/2014/main" id="{51567F7B-293F-4A8F-B979-68F20994C84F}"/>
                </a:ext>
              </a:extLst>
            </p:cNvPr>
            <p:cNvSpPr/>
            <p:nvPr/>
          </p:nvSpPr>
          <p:spPr bwMode="auto">
            <a:xfrm>
              <a:off x="5940426" y="2652713"/>
              <a:ext cx="112713" cy="173038"/>
            </a:xfrm>
            <a:custGeom>
              <a:avLst/>
              <a:gdLst>
                <a:gd name="T0" fmla="*/ 15 w 30"/>
                <a:gd name="T1" fmla="*/ 42 h 46"/>
                <a:gd name="T2" fmla="*/ 16 w 30"/>
                <a:gd name="T3" fmla="*/ 41 h 46"/>
                <a:gd name="T4" fmla="*/ 17 w 30"/>
                <a:gd name="T5" fmla="*/ 36 h 46"/>
                <a:gd name="T6" fmla="*/ 14 w 30"/>
                <a:gd name="T7" fmla="*/ 36 h 46"/>
                <a:gd name="T8" fmla="*/ 10 w 30"/>
                <a:gd name="T9" fmla="*/ 40 h 46"/>
                <a:gd name="T10" fmla="*/ 7 w 30"/>
                <a:gd name="T11" fmla="*/ 43 h 46"/>
                <a:gd name="T12" fmla="*/ 6 w 30"/>
                <a:gd name="T13" fmla="*/ 41 h 46"/>
                <a:gd name="T14" fmla="*/ 5 w 30"/>
                <a:gd name="T15" fmla="*/ 36 h 46"/>
                <a:gd name="T16" fmla="*/ 4 w 30"/>
                <a:gd name="T17" fmla="*/ 37 h 46"/>
                <a:gd name="T18" fmla="*/ 3 w 30"/>
                <a:gd name="T19" fmla="*/ 31 h 46"/>
                <a:gd name="T20" fmla="*/ 4 w 30"/>
                <a:gd name="T21" fmla="*/ 36 h 46"/>
                <a:gd name="T22" fmla="*/ 4 w 30"/>
                <a:gd name="T23" fmla="*/ 36 h 46"/>
                <a:gd name="T24" fmla="*/ 5 w 30"/>
                <a:gd name="T25" fmla="*/ 36 h 46"/>
                <a:gd name="T26" fmla="*/ 5 w 30"/>
                <a:gd name="T27" fmla="*/ 37 h 46"/>
                <a:gd name="T28" fmla="*/ 7 w 30"/>
                <a:gd name="T29" fmla="*/ 43 h 46"/>
                <a:gd name="T30" fmla="*/ 12 w 30"/>
                <a:gd name="T31" fmla="*/ 38 h 46"/>
                <a:gd name="T32" fmla="*/ 14 w 30"/>
                <a:gd name="T33" fmla="*/ 36 h 46"/>
                <a:gd name="T34" fmla="*/ 15 w 30"/>
                <a:gd name="T35" fmla="*/ 38 h 46"/>
                <a:gd name="T36" fmla="*/ 15 w 30"/>
                <a:gd name="T37" fmla="*/ 38 h 46"/>
                <a:gd name="T38" fmla="*/ 25 w 30"/>
                <a:gd name="T39" fmla="*/ 26 h 46"/>
                <a:gd name="T40" fmla="*/ 24 w 30"/>
                <a:gd name="T41" fmla="*/ 20 h 46"/>
                <a:gd name="T42" fmla="*/ 19 w 30"/>
                <a:gd name="T43" fmla="*/ 20 h 46"/>
                <a:gd name="T44" fmla="*/ 12 w 30"/>
                <a:gd name="T45" fmla="*/ 27 h 46"/>
                <a:gd name="T46" fmla="*/ 12 w 30"/>
                <a:gd name="T47" fmla="*/ 27 h 46"/>
                <a:gd name="T48" fmla="*/ 12 w 30"/>
                <a:gd name="T49" fmla="*/ 27 h 46"/>
                <a:gd name="T50" fmla="*/ 13 w 30"/>
                <a:gd name="T51" fmla="*/ 26 h 46"/>
                <a:gd name="T52" fmla="*/ 17 w 30"/>
                <a:gd name="T53" fmla="*/ 18 h 46"/>
                <a:gd name="T54" fmla="*/ 15 w 30"/>
                <a:gd name="T55" fmla="*/ 20 h 46"/>
                <a:gd name="T56" fmla="*/ 14 w 30"/>
                <a:gd name="T57" fmla="*/ 19 h 46"/>
                <a:gd name="T58" fmla="*/ 15 w 30"/>
                <a:gd name="T59" fmla="*/ 16 h 46"/>
                <a:gd name="T60" fmla="*/ 16 w 30"/>
                <a:gd name="T61" fmla="*/ 15 h 46"/>
                <a:gd name="T62" fmla="*/ 18 w 30"/>
                <a:gd name="T63" fmla="*/ 16 h 46"/>
                <a:gd name="T64" fmla="*/ 20 w 30"/>
                <a:gd name="T65" fmla="*/ 17 h 46"/>
                <a:gd name="T66" fmla="*/ 25 w 30"/>
                <a:gd name="T67" fmla="*/ 13 h 46"/>
                <a:gd name="T68" fmla="*/ 29 w 30"/>
                <a:gd name="T69" fmla="*/ 18 h 46"/>
                <a:gd name="T70" fmla="*/ 28 w 30"/>
                <a:gd name="T71" fmla="*/ 2 h 46"/>
                <a:gd name="T72" fmla="*/ 18 w 30"/>
                <a:gd name="T73" fmla="*/ 0 h 46"/>
                <a:gd name="T74" fmla="*/ 0 w 30"/>
                <a:gd name="T75" fmla="*/ 28 h 46"/>
                <a:gd name="T76" fmla="*/ 2 w 30"/>
                <a:gd name="T77" fmla="*/ 40 h 46"/>
                <a:gd name="T78" fmla="*/ 2 w 30"/>
                <a:gd name="T79" fmla="*/ 40 h 46"/>
                <a:gd name="T80" fmla="*/ 3 w 30"/>
                <a:gd name="T81" fmla="*/ 39 h 46"/>
                <a:gd name="T82" fmla="*/ 6 w 30"/>
                <a:gd name="T83" fmla="*/ 44 h 46"/>
                <a:gd name="T84" fmla="*/ 11 w 30"/>
                <a:gd name="T85" fmla="*/ 41 h 46"/>
                <a:gd name="T86" fmla="*/ 6 w 30"/>
                <a:gd name="T87" fmla="*/ 45 h 46"/>
                <a:gd name="T88" fmla="*/ 4 w 30"/>
                <a:gd name="T89" fmla="*/ 40 h 46"/>
                <a:gd name="T90" fmla="*/ 4 w 30"/>
                <a:gd name="T91" fmla="*/ 38 h 46"/>
                <a:gd name="T92" fmla="*/ 2 w 30"/>
                <a:gd name="T93" fmla="*/ 40 h 46"/>
                <a:gd name="T94" fmla="*/ 2 w 30"/>
                <a:gd name="T95" fmla="*/ 38 h 46"/>
                <a:gd name="T96" fmla="*/ 3 w 30"/>
                <a:gd name="T97" fmla="*/ 17 h 46"/>
                <a:gd name="T98" fmla="*/ 4 w 30"/>
                <a:gd name="T99" fmla="*/ 38 h 46"/>
                <a:gd name="T100" fmla="*/ 4 w 30"/>
                <a:gd name="T101" fmla="*/ 38 h 46"/>
                <a:gd name="T102" fmla="*/ 6 w 30"/>
                <a:gd name="T103" fmla="*/ 44 h 46"/>
                <a:gd name="T104" fmla="*/ 7 w 30"/>
                <a:gd name="T105" fmla="*/ 44 h 46"/>
                <a:gd name="T106" fmla="*/ 11 w 30"/>
                <a:gd name="T107" fmla="*/ 41 h 46"/>
                <a:gd name="T108" fmla="*/ 14 w 30"/>
                <a:gd name="T109" fmla="*/ 38 h 46"/>
                <a:gd name="T110" fmla="*/ 15 w 30"/>
                <a:gd name="T111" fmla="*/ 40 h 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</a:cxnLst>
              <a:rect l="0" t="0" r="r" b="b"/>
              <a:pathLst>
                <a:path w="30" h="46">
                  <a:moveTo>
                    <a:pt x="15" y="42"/>
                  </a:moveTo>
                  <a:cubicBezTo>
                    <a:pt x="15" y="42"/>
                    <a:pt x="15" y="42"/>
                    <a:pt x="15" y="42"/>
                  </a:cubicBezTo>
                  <a:cubicBezTo>
                    <a:pt x="15" y="42"/>
                    <a:pt x="15" y="42"/>
                    <a:pt x="15" y="42"/>
                  </a:cubicBezTo>
                  <a:cubicBezTo>
                    <a:pt x="15" y="42"/>
                    <a:pt x="15" y="42"/>
                    <a:pt x="15" y="42"/>
                  </a:cubicBezTo>
                  <a:cubicBezTo>
                    <a:pt x="15" y="42"/>
                    <a:pt x="15" y="42"/>
                    <a:pt x="15" y="42"/>
                  </a:cubicBezTo>
                  <a:cubicBezTo>
                    <a:pt x="16" y="41"/>
                    <a:pt x="16" y="41"/>
                    <a:pt x="16" y="41"/>
                  </a:cubicBezTo>
                  <a:cubicBezTo>
                    <a:pt x="18" y="39"/>
                    <a:pt x="20" y="36"/>
                    <a:pt x="22" y="34"/>
                  </a:cubicBezTo>
                  <a:cubicBezTo>
                    <a:pt x="24" y="32"/>
                    <a:pt x="25" y="29"/>
                    <a:pt x="25" y="27"/>
                  </a:cubicBezTo>
                  <a:cubicBezTo>
                    <a:pt x="22" y="30"/>
                    <a:pt x="20" y="33"/>
                    <a:pt x="17" y="36"/>
                  </a:cubicBezTo>
                  <a:cubicBezTo>
                    <a:pt x="16" y="37"/>
                    <a:pt x="16" y="38"/>
                    <a:pt x="15" y="38"/>
                  </a:cubicBezTo>
                  <a:cubicBezTo>
                    <a:pt x="15" y="37"/>
                    <a:pt x="15" y="37"/>
                    <a:pt x="15" y="37"/>
                  </a:cubicBezTo>
                  <a:cubicBezTo>
                    <a:pt x="15" y="36"/>
                    <a:pt x="15" y="36"/>
                    <a:pt x="14" y="36"/>
                  </a:cubicBezTo>
                  <a:cubicBezTo>
                    <a:pt x="14" y="36"/>
                    <a:pt x="14" y="36"/>
                    <a:pt x="14" y="36"/>
                  </a:cubicBezTo>
                  <a:cubicBezTo>
                    <a:pt x="13" y="37"/>
                    <a:pt x="13" y="37"/>
                    <a:pt x="13" y="37"/>
                  </a:cubicBezTo>
                  <a:cubicBezTo>
                    <a:pt x="12" y="38"/>
                    <a:pt x="11" y="39"/>
                    <a:pt x="10" y="40"/>
                  </a:cubicBezTo>
                  <a:cubicBezTo>
                    <a:pt x="9" y="41"/>
                    <a:pt x="8" y="42"/>
                    <a:pt x="7" y="43"/>
                  </a:cubicBezTo>
                  <a:cubicBezTo>
                    <a:pt x="7" y="43"/>
                    <a:pt x="7" y="43"/>
                    <a:pt x="7" y="43"/>
                  </a:cubicBezTo>
                  <a:cubicBezTo>
                    <a:pt x="7" y="43"/>
                    <a:pt x="7" y="43"/>
                    <a:pt x="7" y="43"/>
                  </a:cubicBezTo>
                  <a:cubicBezTo>
                    <a:pt x="7" y="43"/>
                    <a:pt x="7" y="43"/>
                    <a:pt x="7" y="43"/>
                  </a:cubicBezTo>
                  <a:cubicBezTo>
                    <a:pt x="7" y="42"/>
                    <a:pt x="7" y="42"/>
                    <a:pt x="7" y="42"/>
                  </a:cubicBezTo>
                  <a:cubicBezTo>
                    <a:pt x="6" y="41"/>
                    <a:pt x="6" y="41"/>
                    <a:pt x="6" y="41"/>
                  </a:cubicBezTo>
                  <a:cubicBezTo>
                    <a:pt x="6" y="40"/>
                    <a:pt x="6" y="40"/>
                    <a:pt x="5" y="39"/>
                  </a:cubicBezTo>
                  <a:cubicBezTo>
                    <a:pt x="5" y="38"/>
                    <a:pt x="5" y="37"/>
                    <a:pt x="5" y="36"/>
                  </a:cubicBezTo>
                  <a:cubicBezTo>
                    <a:pt x="5" y="36"/>
                    <a:pt x="5" y="36"/>
                    <a:pt x="5" y="36"/>
                  </a:cubicBezTo>
                  <a:cubicBezTo>
                    <a:pt x="5" y="36"/>
                    <a:pt x="4" y="36"/>
                    <a:pt x="4" y="36"/>
                  </a:cubicBezTo>
                  <a:cubicBezTo>
                    <a:pt x="4" y="37"/>
                    <a:pt x="4" y="37"/>
                    <a:pt x="4" y="37"/>
                  </a:cubicBezTo>
                  <a:cubicBezTo>
                    <a:pt x="4" y="37"/>
                    <a:pt x="4" y="37"/>
                    <a:pt x="4" y="37"/>
                  </a:cubicBezTo>
                  <a:cubicBezTo>
                    <a:pt x="4" y="37"/>
                    <a:pt x="4" y="37"/>
                    <a:pt x="4" y="37"/>
                  </a:cubicBezTo>
                  <a:cubicBezTo>
                    <a:pt x="4" y="36"/>
                    <a:pt x="3" y="36"/>
                    <a:pt x="3" y="36"/>
                  </a:cubicBezTo>
                  <a:cubicBezTo>
                    <a:pt x="3" y="34"/>
                    <a:pt x="3" y="32"/>
                    <a:pt x="3" y="31"/>
                  </a:cubicBezTo>
                  <a:cubicBezTo>
                    <a:pt x="3" y="32"/>
                    <a:pt x="3" y="33"/>
                    <a:pt x="3" y="35"/>
                  </a:cubicBezTo>
                  <a:cubicBezTo>
                    <a:pt x="4" y="36"/>
                    <a:pt x="4" y="36"/>
                    <a:pt x="4" y="36"/>
                  </a:cubicBezTo>
                  <a:cubicBezTo>
                    <a:pt x="4" y="36"/>
                    <a:pt x="4" y="36"/>
                    <a:pt x="4" y="36"/>
                  </a:cubicBezTo>
                  <a:cubicBezTo>
                    <a:pt x="4" y="36"/>
                    <a:pt x="4" y="36"/>
                    <a:pt x="4" y="36"/>
                  </a:cubicBezTo>
                  <a:cubicBezTo>
                    <a:pt x="4" y="36"/>
                    <a:pt x="4" y="37"/>
                    <a:pt x="4" y="37"/>
                  </a:cubicBezTo>
                  <a:cubicBezTo>
                    <a:pt x="4" y="36"/>
                    <a:pt x="4" y="36"/>
                    <a:pt x="4" y="36"/>
                  </a:cubicBezTo>
                  <a:cubicBezTo>
                    <a:pt x="5" y="36"/>
                    <a:pt x="5" y="36"/>
                    <a:pt x="5" y="36"/>
                  </a:cubicBezTo>
                  <a:cubicBezTo>
                    <a:pt x="5" y="36"/>
                    <a:pt x="5" y="36"/>
                    <a:pt x="5" y="36"/>
                  </a:cubicBezTo>
                  <a:cubicBezTo>
                    <a:pt x="5" y="36"/>
                    <a:pt x="5" y="36"/>
                    <a:pt x="5" y="36"/>
                  </a:cubicBezTo>
                  <a:cubicBezTo>
                    <a:pt x="5" y="36"/>
                    <a:pt x="5" y="36"/>
                    <a:pt x="5" y="36"/>
                  </a:cubicBezTo>
                  <a:cubicBezTo>
                    <a:pt x="5" y="36"/>
                    <a:pt x="5" y="36"/>
                    <a:pt x="5" y="36"/>
                  </a:cubicBezTo>
                  <a:cubicBezTo>
                    <a:pt x="5" y="37"/>
                    <a:pt x="5" y="37"/>
                    <a:pt x="5" y="37"/>
                  </a:cubicBezTo>
                  <a:cubicBezTo>
                    <a:pt x="6" y="39"/>
                    <a:pt x="6" y="40"/>
                    <a:pt x="7" y="41"/>
                  </a:cubicBezTo>
                  <a:cubicBezTo>
                    <a:pt x="7" y="42"/>
                    <a:pt x="7" y="42"/>
                    <a:pt x="7" y="42"/>
                  </a:cubicBezTo>
                  <a:cubicBezTo>
                    <a:pt x="7" y="43"/>
                    <a:pt x="7" y="43"/>
                    <a:pt x="7" y="43"/>
                  </a:cubicBezTo>
                  <a:cubicBezTo>
                    <a:pt x="7" y="43"/>
                    <a:pt x="7" y="42"/>
                    <a:pt x="8" y="42"/>
                  </a:cubicBezTo>
                  <a:cubicBezTo>
                    <a:pt x="8" y="42"/>
                    <a:pt x="8" y="42"/>
                    <a:pt x="9" y="41"/>
                  </a:cubicBezTo>
                  <a:cubicBezTo>
                    <a:pt x="12" y="38"/>
                    <a:pt x="12" y="38"/>
                    <a:pt x="12" y="38"/>
                  </a:cubicBezTo>
                  <a:cubicBezTo>
                    <a:pt x="14" y="36"/>
                    <a:pt x="14" y="36"/>
                    <a:pt x="14" y="36"/>
                  </a:cubicBezTo>
                  <a:cubicBezTo>
                    <a:pt x="14" y="36"/>
                    <a:pt x="14" y="36"/>
                    <a:pt x="14" y="36"/>
                  </a:cubicBezTo>
                  <a:cubicBezTo>
                    <a:pt x="14" y="36"/>
                    <a:pt x="14" y="36"/>
                    <a:pt x="14" y="36"/>
                  </a:cubicBezTo>
                  <a:cubicBezTo>
                    <a:pt x="15" y="36"/>
                    <a:pt x="15" y="36"/>
                    <a:pt x="15" y="36"/>
                  </a:cubicBezTo>
                  <a:cubicBezTo>
                    <a:pt x="15" y="38"/>
                    <a:pt x="15" y="38"/>
                    <a:pt x="15" y="38"/>
                  </a:cubicBezTo>
                  <a:cubicBezTo>
                    <a:pt x="15" y="38"/>
                    <a:pt x="15" y="38"/>
                    <a:pt x="15" y="38"/>
                  </a:cubicBezTo>
                  <a:cubicBezTo>
                    <a:pt x="15" y="38"/>
                    <a:pt x="15" y="38"/>
                    <a:pt x="15" y="38"/>
                  </a:cubicBezTo>
                  <a:cubicBezTo>
                    <a:pt x="15" y="38"/>
                    <a:pt x="15" y="38"/>
                    <a:pt x="15" y="38"/>
                  </a:cubicBezTo>
                  <a:cubicBezTo>
                    <a:pt x="15" y="38"/>
                    <a:pt x="15" y="38"/>
                    <a:pt x="15" y="38"/>
                  </a:cubicBezTo>
                  <a:cubicBezTo>
                    <a:pt x="16" y="37"/>
                    <a:pt x="16" y="37"/>
                    <a:pt x="16" y="37"/>
                  </a:cubicBezTo>
                  <a:cubicBezTo>
                    <a:pt x="16" y="37"/>
                    <a:pt x="16" y="37"/>
                    <a:pt x="16" y="37"/>
                  </a:cubicBezTo>
                  <a:cubicBezTo>
                    <a:pt x="19" y="33"/>
                    <a:pt x="22" y="30"/>
                    <a:pt x="25" y="26"/>
                  </a:cubicBezTo>
                  <a:cubicBezTo>
                    <a:pt x="26" y="25"/>
                    <a:pt x="26" y="25"/>
                    <a:pt x="26" y="25"/>
                  </a:cubicBezTo>
                  <a:cubicBezTo>
                    <a:pt x="26" y="24"/>
                    <a:pt x="26" y="23"/>
                    <a:pt x="26" y="22"/>
                  </a:cubicBezTo>
                  <a:cubicBezTo>
                    <a:pt x="26" y="21"/>
                    <a:pt x="25" y="20"/>
                    <a:pt x="24" y="20"/>
                  </a:cubicBezTo>
                  <a:cubicBezTo>
                    <a:pt x="23" y="19"/>
                    <a:pt x="22" y="19"/>
                    <a:pt x="21" y="20"/>
                  </a:cubicBezTo>
                  <a:cubicBezTo>
                    <a:pt x="21" y="20"/>
                    <a:pt x="20" y="22"/>
                    <a:pt x="20" y="22"/>
                  </a:cubicBezTo>
                  <a:cubicBezTo>
                    <a:pt x="20" y="21"/>
                    <a:pt x="19" y="20"/>
                    <a:pt x="19" y="20"/>
                  </a:cubicBezTo>
                  <a:cubicBezTo>
                    <a:pt x="17" y="22"/>
                    <a:pt x="16" y="24"/>
                    <a:pt x="14" y="25"/>
                  </a:cubicBezTo>
                  <a:cubicBezTo>
                    <a:pt x="14" y="25"/>
                    <a:pt x="13" y="26"/>
                    <a:pt x="13" y="26"/>
                  </a:cubicBezTo>
                  <a:cubicBezTo>
                    <a:pt x="13" y="27"/>
                    <a:pt x="13" y="27"/>
                    <a:pt x="12" y="27"/>
                  </a:cubicBezTo>
                  <a:cubicBezTo>
                    <a:pt x="12" y="27"/>
                    <a:pt x="12" y="27"/>
                    <a:pt x="12" y="27"/>
                  </a:cubicBezTo>
                  <a:cubicBezTo>
                    <a:pt x="12" y="27"/>
                    <a:pt x="12" y="27"/>
                    <a:pt x="12" y="27"/>
                  </a:cubicBezTo>
                  <a:cubicBezTo>
                    <a:pt x="12" y="27"/>
                    <a:pt x="12" y="27"/>
                    <a:pt x="12" y="27"/>
                  </a:cubicBezTo>
                  <a:cubicBezTo>
                    <a:pt x="12" y="25"/>
                    <a:pt x="12" y="23"/>
                    <a:pt x="12" y="21"/>
                  </a:cubicBezTo>
                  <a:cubicBezTo>
                    <a:pt x="12" y="23"/>
                    <a:pt x="12" y="24"/>
                    <a:pt x="12" y="26"/>
                  </a:cubicBezTo>
                  <a:cubicBezTo>
                    <a:pt x="12" y="27"/>
                    <a:pt x="12" y="27"/>
                    <a:pt x="12" y="27"/>
                  </a:cubicBezTo>
                  <a:cubicBezTo>
                    <a:pt x="12" y="27"/>
                    <a:pt x="12" y="27"/>
                    <a:pt x="12" y="27"/>
                  </a:cubicBezTo>
                  <a:cubicBezTo>
                    <a:pt x="12" y="26"/>
                    <a:pt x="12" y="26"/>
                    <a:pt x="12" y="26"/>
                  </a:cubicBezTo>
                  <a:cubicBezTo>
                    <a:pt x="13" y="26"/>
                    <a:pt x="13" y="26"/>
                    <a:pt x="13" y="26"/>
                  </a:cubicBezTo>
                  <a:cubicBezTo>
                    <a:pt x="13" y="26"/>
                    <a:pt x="14" y="25"/>
                    <a:pt x="14" y="25"/>
                  </a:cubicBezTo>
                  <a:cubicBezTo>
                    <a:pt x="16" y="23"/>
                    <a:pt x="17" y="21"/>
                    <a:pt x="19" y="19"/>
                  </a:cubicBezTo>
                  <a:cubicBezTo>
                    <a:pt x="18" y="19"/>
                    <a:pt x="18" y="18"/>
                    <a:pt x="17" y="18"/>
                  </a:cubicBezTo>
                  <a:cubicBezTo>
                    <a:pt x="17" y="18"/>
                    <a:pt x="17" y="18"/>
                    <a:pt x="16" y="19"/>
                  </a:cubicBezTo>
                  <a:cubicBezTo>
                    <a:pt x="16" y="19"/>
                    <a:pt x="16" y="20"/>
                    <a:pt x="15" y="20"/>
                  </a:cubicBezTo>
                  <a:cubicBezTo>
                    <a:pt x="15" y="20"/>
                    <a:pt x="15" y="20"/>
                    <a:pt x="15" y="20"/>
                  </a:cubicBezTo>
                  <a:cubicBezTo>
                    <a:pt x="15" y="20"/>
                    <a:pt x="15" y="20"/>
                    <a:pt x="14" y="19"/>
                  </a:cubicBezTo>
                  <a:cubicBezTo>
                    <a:pt x="14" y="19"/>
                    <a:pt x="14" y="19"/>
                    <a:pt x="14" y="19"/>
                  </a:cubicBezTo>
                  <a:cubicBezTo>
                    <a:pt x="14" y="19"/>
                    <a:pt x="14" y="19"/>
                    <a:pt x="14" y="19"/>
                  </a:cubicBezTo>
                  <a:cubicBezTo>
                    <a:pt x="14" y="19"/>
                    <a:pt x="14" y="19"/>
                    <a:pt x="14" y="19"/>
                  </a:cubicBezTo>
                  <a:cubicBezTo>
                    <a:pt x="14" y="19"/>
                    <a:pt x="14" y="19"/>
                    <a:pt x="14" y="19"/>
                  </a:cubicBezTo>
                  <a:cubicBezTo>
                    <a:pt x="14" y="18"/>
                    <a:pt x="14" y="17"/>
                    <a:pt x="15" y="16"/>
                  </a:cubicBezTo>
                  <a:cubicBezTo>
                    <a:pt x="15" y="16"/>
                    <a:pt x="15" y="16"/>
                    <a:pt x="15" y="16"/>
                  </a:cubicBezTo>
                  <a:cubicBezTo>
                    <a:pt x="15" y="16"/>
                    <a:pt x="15" y="15"/>
                    <a:pt x="15" y="15"/>
                  </a:cubicBezTo>
                  <a:cubicBezTo>
                    <a:pt x="15" y="15"/>
                    <a:pt x="16" y="15"/>
                    <a:pt x="16" y="15"/>
                  </a:cubicBezTo>
                  <a:cubicBezTo>
                    <a:pt x="16" y="15"/>
                    <a:pt x="16" y="15"/>
                    <a:pt x="16" y="15"/>
                  </a:cubicBezTo>
                  <a:cubicBezTo>
                    <a:pt x="16" y="15"/>
                    <a:pt x="16" y="15"/>
                    <a:pt x="17" y="16"/>
                  </a:cubicBezTo>
                  <a:cubicBezTo>
                    <a:pt x="17" y="16"/>
                    <a:pt x="17" y="16"/>
                    <a:pt x="18" y="16"/>
                  </a:cubicBezTo>
                  <a:cubicBezTo>
                    <a:pt x="18" y="17"/>
                    <a:pt x="18" y="17"/>
                    <a:pt x="18" y="17"/>
                  </a:cubicBezTo>
                  <a:cubicBezTo>
                    <a:pt x="18" y="17"/>
                    <a:pt x="19" y="17"/>
                    <a:pt x="19" y="17"/>
                  </a:cubicBezTo>
                  <a:cubicBezTo>
                    <a:pt x="19" y="17"/>
                    <a:pt x="19" y="17"/>
                    <a:pt x="20" y="17"/>
                  </a:cubicBezTo>
                  <a:cubicBezTo>
                    <a:pt x="20" y="18"/>
                    <a:pt x="21" y="17"/>
                    <a:pt x="22" y="17"/>
                  </a:cubicBezTo>
                  <a:cubicBezTo>
                    <a:pt x="23" y="16"/>
                    <a:pt x="24" y="15"/>
                    <a:pt x="24" y="14"/>
                  </a:cubicBezTo>
                  <a:cubicBezTo>
                    <a:pt x="25" y="13"/>
                    <a:pt x="25" y="13"/>
                    <a:pt x="25" y="13"/>
                  </a:cubicBezTo>
                  <a:cubicBezTo>
                    <a:pt x="25" y="15"/>
                    <a:pt x="25" y="16"/>
                    <a:pt x="25" y="17"/>
                  </a:cubicBezTo>
                  <a:cubicBezTo>
                    <a:pt x="25" y="17"/>
                    <a:pt x="26" y="18"/>
                    <a:pt x="26" y="18"/>
                  </a:cubicBezTo>
                  <a:cubicBezTo>
                    <a:pt x="27" y="18"/>
                    <a:pt x="28" y="18"/>
                    <a:pt x="29" y="18"/>
                  </a:cubicBezTo>
                  <a:cubicBezTo>
                    <a:pt x="29" y="16"/>
                    <a:pt x="30" y="14"/>
                    <a:pt x="30" y="11"/>
                  </a:cubicBezTo>
                  <a:cubicBezTo>
                    <a:pt x="30" y="9"/>
                    <a:pt x="30" y="6"/>
                    <a:pt x="29" y="4"/>
                  </a:cubicBezTo>
                  <a:cubicBezTo>
                    <a:pt x="29" y="4"/>
                    <a:pt x="29" y="3"/>
                    <a:pt x="28" y="2"/>
                  </a:cubicBezTo>
                  <a:cubicBezTo>
                    <a:pt x="28" y="2"/>
                    <a:pt x="27" y="1"/>
                    <a:pt x="27" y="1"/>
                  </a:cubicBezTo>
                  <a:cubicBezTo>
                    <a:pt x="26" y="0"/>
                    <a:pt x="24" y="0"/>
                    <a:pt x="23" y="0"/>
                  </a:cubicBezTo>
                  <a:cubicBezTo>
                    <a:pt x="21" y="0"/>
                    <a:pt x="20" y="0"/>
                    <a:pt x="18" y="0"/>
                  </a:cubicBezTo>
                  <a:cubicBezTo>
                    <a:pt x="15" y="1"/>
                    <a:pt x="11" y="3"/>
                    <a:pt x="8" y="7"/>
                  </a:cubicBezTo>
                  <a:cubicBezTo>
                    <a:pt x="4" y="10"/>
                    <a:pt x="2" y="15"/>
                    <a:pt x="1" y="18"/>
                  </a:cubicBezTo>
                  <a:cubicBezTo>
                    <a:pt x="0" y="22"/>
                    <a:pt x="0" y="25"/>
                    <a:pt x="0" y="28"/>
                  </a:cubicBezTo>
                  <a:cubicBezTo>
                    <a:pt x="0" y="31"/>
                    <a:pt x="0" y="33"/>
                    <a:pt x="0" y="36"/>
                  </a:cubicBezTo>
                  <a:cubicBezTo>
                    <a:pt x="1" y="37"/>
                    <a:pt x="1" y="38"/>
                    <a:pt x="1" y="39"/>
                  </a:cubicBezTo>
                  <a:cubicBezTo>
                    <a:pt x="2" y="40"/>
                    <a:pt x="2" y="40"/>
                    <a:pt x="2" y="40"/>
                  </a:cubicBezTo>
                  <a:cubicBezTo>
                    <a:pt x="2" y="40"/>
                    <a:pt x="2" y="40"/>
                    <a:pt x="2" y="40"/>
                  </a:cubicBezTo>
                  <a:cubicBezTo>
                    <a:pt x="2" y="40"/>
                    <a:pt x="2" y="40"/>
                    <a:pt x="2" y="40"/>
                  </a:cubicBezTo>
                  <a:cubicBezTo>
                    <a:pt x="2" y="40"/>
                    <a:pt x="2" y="40"/>
                    <a:pt x="2" y="40"/>
                  </a:cubicBezTo>
                  <a:cubicBezTo>
                    <a:pt x="2" y="40"/>
                    <a:pt x="2" y="40"/>
                    <a:pt x="2" y="40"/>
                  </a:cubicBezTo>
                  <a:cubicBezTo>
                    <a:pt x="3" y="39"/>
                    <a:pt x="3" y="39"/>
                    <a:pt x="3" y="39"/>
                  </a:cubicBezTo>
                  <a:cubicBezTo>
                    <a:pt x="3" y="39"/>
                    <a:pt x="3" y="39"/>
                    <a:pt x="3" y="39"/>
                  </a:cubicBezTo>
                  <a:cubicBezTo>
                    <a:pt x="4" y="40"/>
                    <a:pt x="4" y="40"/>
                    <a:pt x="4" y="40"/>
                  </a:cubicBezTo>
                  <a:cubicBezTo>
                    <a:pt x="4" y="41"/>
                    <a:pt x="5" y="42"/>
                    <a:pt x="5" y="43"/>
                  </a:cubicBezTo>
                  <a:cubicBezTo>
                    <a:pt x="5" y="43"/>
                    <a:pt x="5" y="44"/>
                    <a:pt x="6" y="44"/>
                  </a:cubicBezTo>
                  <a:cubicBezTo>
                    <a:pt x="6" y="45"/>
                    <a:pt x="6" y="45"/>
                    <a:pt x="6" y="45"/>
                  </a:cubicBezTo>
                  <a:cubicBezTo>
                    <a:pt x="6" y="45"/>
                    <a:pt x="6" y="46"/>
                    <a:pt x="7" y="45"/>
                  </a:cubicBezTo>
                  <a:cubicBezTo>
                    <a:pt x="8" y="44"/>
                    <a:pt x="9" y="42"/>
                    <a:pt x="11" y="41"/>
                  </a:cubicBezTo>
                  <a:cubicBezTo>
                    <a:pt x="10" y="42"/>
                    <a:pt x="9" y="43"/>
                    <a:pt x="8" y="44"/>
                  </a:cubicBezTo>
                  <a:cubicBezTo>
                    <a:pt x="7" y="45"/>
                    <a:pt x="7" y="45"/>
                    <a:pt x="7" y="45"/>
                  </a:cubicBezTo>
                  <a:cubicBezTo>
                    <a:pt x="6" y="45"/>
                    <a:pt x="6" y="45"/>
                    <a:pt x="6" y="45"/>
                  </a:cubicBezTo>
                  <a:cubicBezTo>
                    <a:pt x="6" y="45"/>
                    <a:pt x="6" y="45"/>
                    <a:pt x="6" y="45"/>
                  </a:cubicBezTo>
                  <a:cubicBezTo>
                    <a:pt x="6" y="44"/>
                    <a:pt x="6" y="44"/>
                    <a:pt x="6" y="44"/>
                  </a:cubicBezTo>
                  <a:cubicBezTo>
                    <a:pt x="5" y="43"/>
                    <a:pt x="5" y="41"/>
                    <a:pt x="4" y="40"/>
                  </a:cubicBezTo>
                  <a:cubicBezTo>
                    <a:pt x="4" y="39"/>
                    <a:pt x="4" y="39"/>
                    <a:pt x="4" y="39"/>
                  </a:cubicBezTo>
                  <a:cubicBezTo>
                    <a:pt x="4" y="38"/>
                    <a:pt x="4" y="38"/>
                    <a:pt x="4" y="38"/>
                  </a:cubicBezTo>
                  <a:cubicBezTo>
                    <a:pt x="4" y="38"/>
                    <a:pt x="4" y="38"/>
                    <a:pt x="4" y="38"/>
                  </a:cubicBezTo>
                  <a:cubicBezTo>
                    <a:pt x="3" y="39"/>
                    <a:pt x="3" y="39"/>
                    <a:pt x="3" y="39"/>
                  </a:cubicBezTo>
                  <a:cubicBezTo>
                    <a:pt x="2" y="39"/>
                    <a:pt x="2" y="39"/>
                    <a:pt x="2" y="39"/>
                  </a:cubicBezTo>
                  <a:cubicBezTo>
                    <a:pt x="2" y="40"/>
                    <a:pt x="2" y="40"/>
                    <a:pt x="2" y="40"/>
                  </a:cubicBezTo>
                  <a:cubicBezTo>
                    <a:pt x="2" y="40"/>
                    <a:pt x="2" y="40"/>
                    <a:pt x="2" y="40"/>
                  </a:cubicBezTo>
                  <a:cubicBezTo>
                    <a:pt x="2" y="39"/>
                    <a:pt x="2" y="39"/>
                    <a:pt x="2" y="39"/>
                  </a:cubicBezTo>
                  <a:cubicBezTo>
                    <a:pt x="2" y="38"/>
                    <a:pt x="2" y="38"/>
                    <a:pt x="2" y="38"/>
                  </a:cubicBezTo>
                  <a:cubicBezTo>
                    <a:pt x="1" y="35"/>
                    <a:pt x="0" y="33"/>
                    <a:pt x="0" y="29"/>
                  </a:cubicBezTo>
                  <a:cubicBezTo>
                    <a:pt x="0" y="26"/>
                    <a:pt x="0" y="22"/>
                    <a:pt x="2" y="17"/>
                  </a:cubicBezTo>
                  <a:cubicBezTo>
                    <a:pt x="2" y="17"/>
                    <a:pt x="2" y="18"/>
                    <a:pt x="3" y="17"/>
                  </a:cubicBezTo>
                  <a:cubicBezTo>
                    <a:pt x="2" y="22"/>
                    <a:pt x="1" y="25"/>
                    <a:pt x="1" y="28"/>
                  </a:cubicBezTo>
                  <a:cubicBezTo>
                    <a:pt x="1" y="32"/>
                    <a:pt x="2" y="35"/>
                    <a:pt x="2" y="37"/>
                  </a:cubicBezTo>
                  <a:cubicBezTo>
                    <a:pt x="2" y="38"/>
                    <a:pt x="2" y="40"/>
                    <a:pt x="4" y="38"/>
                  </a:cubicBezTo>
                  <a:cubicBezTo>
                    <a:pt x="4" y="38"/>
                    <a:pt x="4" y="38"/>
                    <a:pt x="4" y="38"/>
                  </a:cubicBezTo>
                  <a:cubicBezTo>
                    <a:pt x="4" y="38"/>
                    <a:pt x="4" y="38"/>
                    <a:pt x="4" y="38"/>
                  </a:cubicBezTo>
                  <a:cubicBezTo>
                    <a:pt x="4" y="38"/>
                    <a:pt x="4" y="38"/>
                    <a:pt x="4" y="38"/>
                  </a:cubicBezTo>
                  <a:cubicBezTo>
                    <a:pt x="4" y="39"/>
                    <a:pt x="4" y="39"/>
                    <a:pt x="4" y="39"/>
                  </a:cubicBezTo>
                  <a:cubicBezTo>
                    <a:pt x="4" y="40"/>
                    <a:pt x="4" y="40"/>
                    <a:pt x="4" y="40"/>
                  </a:cubicBezTo>
                  <a:cubicBezTo>
                    <a:pt x="5" y="41"/>
                    <a:pt x="5" y="42"/>
                    <a:pt x="6" y="44"/>
                  </a:cubicBezTo>
                  <a:cubicBezTo>
                    <a:pt x="7" y="44"/>
                    <a:pt x="7" y="44"/>
                    <a:pt x="7" y="44"/>
                  </a:cubicBezTo>
                  <a:cubicBezTo>
                    <a:pt x="7" y="45"/>
                    <a:pt x="7" y="44"/>
                    <a:pt x="7" y="44"/>
                  </a:cubicBezTo>
                  <a:cubicBezTo>
                    <a:pt x="7" y="44"/>
                    <a:pt x="7" y="44"/>
                    <a:pt x="7" y="44"/>
                  </a:cubicBezTo>
                  <a:cubicBezTo>
                    <a:pt x="9" y="43"/>
                    <a:pt x="9" y="43"/>
                    <a:pt x="9" y="43"/>
                  </a:cubicBezTo>
                  <a:cubicBezTo>
                    <a:pt x="10" y="42"/>
                    <a:pt x="11" y="41"/>
                    <a:pt x="12" y="40"/>
                  </a:cubicBezTo>
                  <a:cubicBezTo>
                    <a:pt x="11" y="41"/>
                    <a:pt x="11" y="41"/>
                    <a:pt x="11" y="41"/>
                  </a:cubicBezTo>
                  <a:cubicBezTo>
                    <a:pt x="14" y="39"/>
                    <a:pt x="14" y="39"/>
                    <a:pt x="14" y="39"/>
                  </a:cubicBezTo>
                  <a:cubicBezTo>
                    <a:pt x="14" y="38"/>
                    <a:pt x="14" y="38"/>
                    <a:pt x="14" y="38"/>
                  </a:cubicBezTo>
                  <a:cubicBezTo>
                    <a:pt x="14" y="38"/>
                    <a:pt x="14" y="38"/>
                    <a:pt x="14" y="38"/>
                  </a:cubicBezTo>
                  <a:cubicBezTo>
                    <a:pt x="14" y="38"/>
                    <a:pt x="14" y="38"/>
                    <a:pt x="14" y="38"/>
                  </a:cubicBezTo>
                  <a:cubicBezTo>
                    <a:pt x="14" y="39"/>
                    <a:pt x="14" y="39"/>
                    <a:pt x="14" y="39"/>
                  </a:cubicBezTo>
                  <a:cubicBezTo>
                    <a:pt x="15" y="40"/>
                    <a:pt x="15" y="40"/>
                    <a:pt x="15" y="40"/>
                  </a:cubicBezTo>
                  <a:cubicBezTo>
                    <a:pt x="15" y="42"/>
                    <a:pt x="15" y="42"/>
                    <a:pt x="15" y="42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29" name="Freeform 39">
              <a:extLst>
                <a:ext uri="{FF2B5EF4-FFF2-40B4-BE49-F238E27FC236}">
                  <a16:creationId xmlns="" xmlns:a16="http://schemas.microsoft.com/office/drawing/2014/main" id="{AD2C84D3-A787-4EC0-B601-4C6633C2F60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5534026" y="2908301"/>
              <a:ext cx="160338" cy="146050"/>
            </a:xfrm>
            <a:custGeom>
              <a:avLst/>
              <a:gdLst>
                <a:gd name="T0" fmla="*/ 42 w 43"/>
                <a:gd name="T1" fmla="*/ 30 h 39"/>
                <a:gd name="T2" fmla="*/ 38 w 43"/>
                <a:gd name="T3" fmla="*/ 23 h 39"/>
                <a:gd name="T4" fmla="*/ 43 w 43"/>
                <a:gd name="T5" fmla="*/ 33 h 39"/>
                <a:gd name="T6" fmla="*/ 42 w 43"/>
                <a:gd name="T7" fmla="*/ 36 h 39"/>
                <a:gd name="T8" fmla="*/ 40 w 43"/>
                <a:gd name="T9" fmla="*/ 37 h 39"/>
                <a:gd name="T10" fmla="*/ 23 w 43"/>
                <a:gd name="T11" fmla="*/ 35 h 39"/>
                <a:gd name="T12" fmla="*/ 39 w 43"/>
                <a:gd name="T13" fmla="*/ 36 h 39"/>
                <a:gd name="T14" fmla="*/ 40 w 43"/>
                <a:gd name="T15" fmla="*/ 36 h 39"/>
                <a:gd name="T16" fmla="*/ 41 w 43"/>
                <a:gd name="T17" fmla="*/ 35 h 39"/>
                <a:gd name="T18" fmla="*/ 42 w 43"/>
                <a:gd name="T19" fmla="*/ 34 h 39"/>
                <a:gd name="T20" fmla="*/ 41 w 43"/>
                <a:gd name="T21" fmla="*/ 32 h 39"/>
                <a:gd name="T22" fmla="*/ 39 w 43"/>
                <a:gd name="T23" fmla="*/ 27 h 39"/>
                <a:gd name="T24" fmla="*/ 34 w 43"/>
                <a:gd name="T25" fmla="*/ 14 h 39"/>
                <a:gd name="T26" fmla="*/ 27 w 43"/>
                <a:gd name="T27" fmla="*/ 7 h 39"/>
                <a:gd name="T28" fmla="*/ 36 w 43"/>
                <a:gd name="T29" fmla="*/ 23 h 39"/>
                <a:gd name="T30" fmla="*/ 38 w 43"/>
                <a:gd name="T31" fmla="*/ 29 h 39"/>
                <a:gd name="T32" fmla="*/ 39 w 43"/>
                <a:gd name="T33" fmla="*/ 32 h 39"/>
                <a:gd name="T34" fmla="*/ 39 w 43"/>
                <a:gd name="T35" fmla="*/ 33 h 39"/>
                <a:gd name="T36" fmla="*/ 38 w 43"/>
                <a:gd name="T37" fmla="*/ 35 h 39"/>
                <a:gd name="T38" fmla="*/ 39 w 43"/>
                <a:gd name="T39" fmla="*/ 33 h 39"/>
                <a:gd name="T40" fmla="*/ 39 w 43"/>
                <a:gd name="T41" fmla="*/ 32 h 39"/>
                <a:gd name="T42" fmla="*/ 38 w 43"/>
                <a:gd name="T43" fmla="*/ 28 h 39"/>
                <a:gd name="T44" fmla="*/ 31 w 43"/>
                <a:gd name="T45" fmla="*/ 14 h 39"/>
                <a:gd name="T46" fmla="*/ 17 w 43"/>
                <a:gd name="T47" fmla="*/ 2 h 39"/>
                <a:gd name="T48" fmla="*/ 18 w 43"/>
                <a:gd name="T49" fmla="*/ 8 h 39"/>
                <a:gd name="T50" fmla="*/ 23 w 43"/>
                <a:gd name="T51" fmla="*/ 19 h 39"/>
                <a:gd name="T52" fmla="*/ 22 w 43"/>
                <a:gd name="T53" fmla="*/ 21 h 39"/>
                <a:gd name="T54" fmla="*/ 22 w 43"/>
                <a:gd name="T55" fmla="*/ 21 h 39"/>
                <a:gd name="T56" fmla="*/ 22 w 43"/>
                <a:gd name="T57" fmla="*/ 20 h 39"/>
                <a:gd name="T58" fmla="*/ 17 w 43"/>
                <a:gd name="T59" fmla="*/ 10 h 39"/>
                <a:gd name="T60" fmla="*/ 17 w 43"/>
                <a:gd name="T61" fmla="*/ 14 h 39"/>
                <a:gd name="T62" fmla="*/ 16 w 43"/>
                <a:gd name="T63" fmla="*/ 16 h 39"/>
                <a:gd name="T64" fmla="*/ 14 w 43"/>
                <a:gd name="T65" fmla="*/ 14 h 39"/>
                <a:gd name="T66" fmla="*/ 13 w 43"/>
                <a:gd name="T67" fmla="*/ 13 h 39"/>
                <a:gd name="T68" fmla="*/ 13 w 43"/>
                <a:gd name="T69" fmla="*/ 13 h 39"/>
                <a:gd name="T70" fmla="*/ 13 w 43"/>
                <a:gd name="T71" fmla="*/ 13 h 39"/>
                <a:gd name="T72" fmla="*/ 13 w 43"/>
                <a:gd name="T73" fmla="*/ 13 h 39"/>
                <a:gd name="T74" fmla="*/ 15 w 43"/>
                <a:gd name="T75" fmla="*/ 9 h 39"/>
                <a:gd name="T76" fmla="*/ 9 w 43"/>
                <a:gd name="T77" fmla="*/ 6 h 39"/>
                <a:gd name="T78" fmla="*/ 12 w 43"/>
                <a:gd name="T79" fmla="*/ 0 h 39"/>
                <a:gd name="T80" fmla="*/ 1 w 43"/>
                <a:gd name="T81" fmla="*/ 9 h 39"/>
                <a:gd name="T82" fmla="*/ 7 w 43"/>
                <a:gd name="T83" fmla="*/ 27 h 39"/>
                <a:gd name="T84" fmla="*/ 35 w 43"/>
                <a:gd name="T85" fmla="*/ 39 h 39"/>
                <a:gd name="T86" fmla="*/ 40 w 43"/>
                <a:gd name="T87" fmla="*/ 37 h 39"/>
                <a:gd name="T88" fmla="*/ 43 w 43"/>
                <a:gd name="T89" fmla="*/ 36 h 39"/>
                <a:gd name="T90" fmla="*/ 43 w 43"/>
                <a:gd name="T91" fmla="*/ 34 h 39"/>
                <a:gd name="T92" fmla="*/ 12 w 43"/>
                <a:gd name="T93" fmla="*/ 11 h 3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</a:cxnLst>
              <a:rect l="0" t="0" r="r" b="b"/>
              <a:pathLst>
                <a:path w="43" h="39">
                  <a:moveTo>
                    <a:pt x="43" y="33"/>
                  </a:moveTo>
                  <a:cubicBezTo>
                    <a:pt x="42" y="31"/>
                    <a:pt x="42" y="31"/>
                    <a:pt x="42" y="31"/>
                  </a:cubicBezTo>
                  <a:cubicBezTo>
                    <a:pt x="42" y="31"/>
                    <a:pt x="42" y="31"/>
                    <a:pt x="42" y="30"/>
                  </a:cubicBezTo>
                  <a:cubicBezTo>
                    <a:pt x="41" y="29"/>
                    <a:pt x="41" y="29"/>
                    <a:pt x="41" y="29"/>
                  </a:cubicBezTo>
                  <a:cubicBezTo>
                    <a:pt x="40" y="27"/>
                    <a:pt x="40" y="27"/>
                    <a:pt x="40" y="27"/>
                  </a:cubicBezTo>
                  <a:cubicBezTo>
                    <a:pt x="38" y="23"/>
                    <a:pt x="38" y="23"/>
                    <a:pt x="38" y="23"/>
                  </a:cubicBezTo>
                  <a:cubicBezTo>
                    <a:pt x="39" y="24"/>
                    <a:pt x="40" y="26"/>
                    <a:pt x="41" y="28"/>
                  </a:cubicBezTo>
                  <a:cubicBezTo>
                    <a:pt x="42" y="31"/>
                    <a:pt x="42" y="31"/>
                    <a:pt x="42" y="31"/>
                  </a:cubicBezTo>
                  <a:cubicBezTo>
                    <a:pt x="43" y="33"/>
                    <a:pt x="43" y="33"/>
                    <a:pt x="43" y="33"/>
                  </a:cubicBezTo>
                  <a:cubicBezTo>
                    <a:pt x="43" y="33"/>
                    <a:pt x="43" y="34"/>
                    <a:pt x="43" y="34"/>
                  </a:cubicBezTo>
                  <a:cubicBezTo>
                    <a:pt x="43" y="35"/>
                    <a:pt x="43" y="35"/>
                    <a:pt x="43" y="35"/>
                  </a:cubicBezTo>
                  <a:cubicBezTo>
                    <a:pt x="42" y="36"/>
                    <a:pt x="42" y="36"/>
                    <a:pt x="42" y="36"/>
                  </a:cubicBezTo>
                  <a:cubicBezTo>
                    <a:pt x="41" y="36"/>
                    <a:pt x="41" y="36"/>
                    <a:pt x="41" y="36"/>
                  </a:cubicBezTo>
                  <a:cubicBezTo>
                    <a:pt x="40" y="36"/>
                    <a:pt x="40" y="36"/>
                    <a:pt x="40" y="36"/>
                  </a:cubicBezTo>
                  <a:cubicBezTo>
                    <a:pt x="40" y="37"/>
                    <a:pt x="40" y="37"/>
                    <a:pt x="40" y="37"/>
                  </a:cubicBezTo>
                  <a:cubicBezTo>
                    <a:pt x="39" y="39"/>
                    <a:pt x="35" y="38"/>
                    <a:pt x="32" y="38"/>
                  </a:cubicBezTo>
                  <a:cubicBezTo>
                    <a:pt x="30" y="38"/>
                    <a:pt x="26" y="37"/>
                    <a:pt x="23" y="36"/>
                  </a:cubicBezTo>
                  <a:cubicBezTo>
                    <a:pt x="23" y="36"/>
                    <a:pt x="23" y="36"/>
                    <a:pt x="23" y="35"/>
                  </a:cubicBezTo>
                  <a:cubicBezTo>
                    <a:pt x="26" y="36"/>
                    <a:pt x="29" y="37"/>
                    <a:pt x="32" y="37"/>
                  </a:cubicBezTo>
                  <a:cubicBezTo>
                    <a:pt x="33" y="37"/>
                    <a:pt x="35" y="37"/>
                    <a:pt x="36" y="37"/>
                  </a:cubicBezTo>
                  <a:cubicBezTo>
                    <a:pt x="37" y="37"/>
                    <a:pt x="39" y="37"/>
                    <a:pt x="39" y="36"/>
                  </a:cubicBezTo>
                  <a:cubicBezTo>
                    <a:pt x="39" y="36"/>
                    <a:pt x="39" y="36"/>
                    <a:pt x="39" y="36"/>
                  </a:cubicBezTo>
                  <a:cubicBezTo>
                    <a:pt x="40" y="36"/>
                    <a:pt x="40" y="36"/>
                    <a:pt x="40" y="36"/>
                  </a:cubicBezTo>
                  <a:cubicBezTo>
                    <a:pt x="40" y="36"/>
                    <a:pt x="40" y="36"/>
                    <a:pt x="40" y="36"/>
                  </a:cubicBezTo>
                  <a:cubicBezTo>
                    <a:pt x="41" y="35"/>
                    <a:pt x="41" y="35"/>
                    <a:pt x="41" y="35"/>
                  </a:cubicBezTo>
                  <a:cubicBezTo>
                    <a:pt x="41" y="35"/>
                    <a:pt x="41" y="35"/>
                    <a:pt x="41" y="35"/>
                  </a:cubicBezTo>
                  <a:cubicBezTo>
                    <a:pt x="41" y="35"/>
                    <a:pt x="41" y="35"/>
                    <a:pt x="41" y="35"/>
                  </a:cubicBezTo>
                  <a:cubicBezTo>
                    <a:pt x="41" y="35"/>
                    <a:pt x="41" y="35"/>
                    <a:pt x="41" y="35"/>
                  </a:cubicBezTo>
                  <a:cubicBezTo>
                    <a:pt x="42" y="34"/>
                    <a:pt x="42" y="34"/>
                    <a:pt x="42" y="34"/>
                  </a:cubicBezTo>
                  <a:cubicBezTo>
                    <a:pt x="42" y="34"/>
                    <a:pt x="42" y="34"/>
                    <a:pt x="42" y="34"/>
                  </a:cubicBezTo>
                  <a:cubicBezTo>
                    <a:pt x="42" y="33"/>
                    <a:pt x="42" y="33"/>
                    <a:pt x="42" y="33"/>
                  </a:cubicBezTo>
                  <a:cubicBezTo>
                    <a:pt x="42" y="33"/>
                    <a:pt x="42" y="33"/>
                    <a:pt x="42" y="33"/>
                  </a:cubicBezTo>
                  <a:cubicBezTo>
                    <a:pt x="41" y="32"/>
                    <a:pt x="41" y="32"/>
                    <a:pt x="41" y="32"/>
                  </a:cubicBezTo>
                  <a:cubicBezTo>
                    <a:pt x="41" y="31"/>
                    <a:pt x="41" y="31"/>
                    <a:pt x="41" y="31"/>
                  </a:cubicBezTo>
                  <a:cubicBezTo>
                    <a:pt x="41" y="31"/>
                    <a:pt x="41" y="30"/>
                    <a:pt x="41" y="30"/>
                  </a:cubicBezTo>
                  <a:cubicBezTo>
                    <a:pt x="39" y="27"/>
                    <a:pt x="39" y="27"/>
                    <a:pt x="39" y="27"/>
                  </a:cubicBezTo>
                  <a:cubicBezTo>
                    <a:pt x="39" y="25"/>
                    <a:pt x="37" y="23"/>
                    <a:pt x="36" y="21"/>
                  </a:cubicBezTo>
                  <a:cubicBezTo>
                    <a:pt x="38" y="22"/>
                    <a:pt x="38" y="22"/>
                    <a:pt x="38" y="22"/>
                  </a:cubicBezTo>
                  <a:cubicBezTo>
                    <a:pt x="37" y="19"/>
                    <a:pt x="36" y="17"/>
                    <a:pt x="34" y="14"/>
                  </a:cubicBezTo>
                  <a:cubicBezTo>
                    <a:pt x="33" y="11"/>
                    <a:pt x="31" y="8"/>
                    <a:pt x="29" y="6"/>
                  </a:cubicBezTo>
                  <a:cubicBezTo>
                    <a:pt x="27" y="3"/>
                    <a:pt x="24" y="2"/>
                    <a:pt x="22" y="2"/>
                  </a:cubicBezTo>
                  <a:cubicBezTo>
                    <a:pt x="24" y="3"/>
                    <a:pt x="26" y="5"/>
                    <a:pt x="27" y="7"/>
                  </a:cubicBezTo>
                  <a:cubicBezTo>
                    <a:pt x="28" y="9"/>
                    <a:pt x="30" y="11"/>
                    <a:pt x="31" y="12"/>
                  </a:cubicBezTo>
                  <a:cubicBezTo>
                    <a:pt x="32" y="14"/>
                    <a:pt x="33" y="16"/>
                    <a:pt x="33" y="18"/>
                  </a:cubicBezTo>
                  <a:cubicBezTo>
                    <a:pt x="36" y="23"/>
                    <a:pt x="36" y="23"/>
                    <a:pt x="36" y="23"/>
                  </a:cubicBezTo>
                  <a:cubicBezTo>
                    <a:pt x="37" y="26"/>
                    <a:pt x="37" y="26"/>
                    <a:pt x="37" y="26"/>
                  </a:cubicBezTo>
                  <a:cubicBezTo>
                    <a:pt x="38" y="28"/>
                    <a:pt x="38" y="28"/>
                    <a:pt x="38" y="28"/>
                  </a:cubicBezTo>
                  <a:cubicBezTo>
                    <a:pt x="38" y="28"/>
                    <a:pt x="38" y="29"/>
                    <a:pt x="38" y="29"/>
                  </a:cubicBezTo>
                  <a:cubicBezTo>
                    <a:pt x="39" y="31"/>
                    <a:pt x="39" y="31"/>
                    <a:pt x="39" y="31"/>
                  </a:cubicBezTo>
                  <a:cubicBezTo>
                    <a:pt x="39" y="31"/>
                    <a:pt x="39" y="32"/>
                    <a:pt x="39" y="32"/>
                  </a:cubicBezTo>
                  <a:cubicBezTo>
                    <a:pt x="39" y="32"/>
                    <a:pt x="39" y="32"/>
                    <a:pt x="39" y="32"/>
                  </a:cubicBezTo>
                  <a:cubicBezTo>
                    <a:pt x="39" y="32"/>
                    <a:pt x="39" y="32"/>
                    <a:pt x="39" y="32"/>
                  </a:cubicBezTo>
                  <a:cubicBezTo>
                    <a:pt x="39" y="33"/>
                    <a:pt x="39" y="33"/>
                    <a:pt x="39" y="33"/>
                  </a:cubicBezTo>
                  <a:cubicBezTo>
                    <a:pt x="39" y="33"/>
                    <a:pt x="39" y="33"/>
                    <a:pt x="39" y="33"/>
                  </a:cubicBezTo>
                  <a:cubicBezTo>
                    <a:pt x="39" y="34"/>
                    <a:pt x="39" y="34"/>
                    <a:pt x="39" y="34"/>
                  </a:cubicBezTo>
                  <a:cubicBezTo>
                    <a:pt x="39" y="34"/>
                    <a:pt x="39" y="34"/>
                    <a:pt x="39" y="34"/>
                  </a:cubicBezTo>
                  <a:cubicBezTo>
                    <a:pt x="39" y="35"/>
                    <a:pt x="39" y="35"/>
                    <a:pt x="38" y="35"/>
                  </a:cubicBezTo>
                  <a:cubicBezTo>
                    <a:pt x="37" y="36"/>
                    <a:pt x="35" y="36"/>
                    <a:pt x="34" y="36"/>
                  </a:cubicBezTo>
                  <a:cubicBezTo>
                    <a:pt x="35" y="36"/>
                    <a:pt x="36" y="36"/>
                    <a:pt x="37" y="35"/>
                  </a:cubicBezTo>
                  <a:cubicBezTo>
                    <a:pt x="38" y="35"/>
                    <a:pt x="38" y="34"/>
                    <a:pt x="39" y="33"/>
                  </a:cubicBezTo>
                  <a:cubicBezTo>
                    <a:pt x="39" y="33"/>
                    <a:pt x="39" y="33"/>
                    <a:pt x="39" y="33"/>
                  </a:cubicBezTo>
                  <a:cubicBezTo>
                    <a:pt x="39" y="33"/>
                    <a:pt x="39" y="33"/>
                    <a:pt x="39" y="33"/>
                  </a:cubicBezTo>
                  <a:cubicBezTo>
                    <a:pt x="39" y="32"/>
                    <a:pt x="39" y="32"/>
                    <a:pt x="39" y="32"/>
                  </a:cubicBezTo>
                  <a:cubicBezTo>
                    <a:pt x="39" y="31"/>
                    <a:pt x="39" y="31"/>
                    <a:pt x="39" y="31"/>
                  </a:cubicBezTo>
                  <a:cubicBezTo>
                    <a:pt x="39" y="31"/>
                    <a:pt x="38" y="31"/>
                    <a:pt x="38" y="30"/>
                  </a:cubicBezTo>
                  <a:cubicBezTo>
                    <a:pt x="38" y="30"/>
                    <a:pt x="38" y="29"/>
                    <a:pt x="38" y="28"/>
                  </a:cubicBezTo>
                  <a:cubicBezTo>
                    <a:pt x="37" y="26"/>
                    <a:pt x="37" y="26"/>
                    <a:pt x="37" y="26"/>
                  </a:cubicBezTo>
                  <a:cubicBezTo>
                    <a:pt x="36" y="24"/>
                    <a:pt x="35" y="22"/>
                    <a:pt x="34" y="20"/>
                  </a:cubicBezTo>
                  <a:cubicBezTo>
                    <a:pt x="33" y="18"/>
                    <a:pt x="32" y="16"/>
                    <a:pt x="31" y="14"/>
                  </a:cubicBezTo>
                  <a:cubicBezTo>
                    <a:pt x="28" y="10"/>
                    <a:pt x="26" y="6"/>
                    <a:pt x="21" y="3"/>
                  </a:cubicBezTo>
                  <a:cubicBezTo>
                    <a:pt x="21" y="2"/>
                    <a:pt x="20" y="2"/>
                    <a:pt x="20" y="2"/>
                  </a:cubicBezTo>
                  <a:cubicBezTo>
                    <a:pt x="19" y="2"/>
                    <a:pt x="18" y="2"/>
                    <a:pt x="17" y="2"/>
                  </a:cubicBezTo>
                  <a:cubicBezTo>
                    <a:pt x="16" y="2"/>
                    <a:pt x="15" y="3"/>
                    <a:pt x="15" y="4"/>
                  </a:cubicBezTo>
                  <a:cubicBezTo>
                    <a:pt x="15" y="5"/>
                    <a:pt x="15" y="6"/>
                    <a:pt x="16" y="7"/>
                  </a:cubicBezTo>
                  <a:cubicBezTo>
                    <a:pt x="17" y="7"/>
                    <a:pt x="18" y="8"/>
                    <a:pt x="18" y="8"/>
                  </a:cubicBezTo>
                  <a:cubicBezTo>
                    <a:pt x="18" y="9"/>
                    <a:pt x="17" y="9"/>
                    <a:pt x="17" y="9"/>
                  </a:cubicBezTo>
                  <a:cubicBezTo>
                    <a:pt x="19" y="11"/>
                    <a:pt x="21" y="14"/>
                    <a:pt x="21" y="16"/>
                  </a:cubicBezTo>
                  <a:cubicBezTo>
                    <a:pt x="22" y="17"/>
                    <a:pt x="23" y="18"/>
                    <a:pt x="23" y="19"/>
                  </a:cubicBezTo>
                  <a:cubicBezTo>
                    <a:pt x="23" y="20"/>
                    <a:pt x="23" y="20"/>
                    <a:pt x="23" y="21"/>
                  </a:cubicBezTo>
                  <a:cubicBezTo>
                    <a:pt x="23" y="21"/>
                    <a:pt x="22" y="21"/>
                    <a:pt x="22" y="21"/>
                  </a:cubicBezTo>
                  <a:cubicBezTo>
                    <a:pt x="22" y="21"/>
                    <a:pt x="22" y="21"/>
                    <a:pt x="22" y="21"/>
                  </a:cubicBezTo>
                  <a:cubicBezTo>
                    <a:pt x="22" y="21"/>
                    <a:pt x="22" y="21"/>
                    <a:pt x="22" y="21"/>
                  </a:cubicBezTo>
                  <a:cubicBezTo>
                    <a:pt x="21" y="21"/>
                    <a:pt x="21" y="21"/>
                    <a:pt x="21" y="21"/>
                  </a:cubicBezTo>
                  <a:cubicBezTo>
                    <a:pt x="22" y="21"/>
                    <a:pt x="22" y="21"/>
                    <a:pt x="22" y="21"/>
                  </a:cubicBezTo>
                  <a:cubicBezTo>
                    <a:pt x="22" y="21"/>
                    <a:pt x="22" y="21"/>
                    <a:pt x="22" y="21"/>
                  </a:cubicBezTo>
                  <a:cubicBezTo>
                    <a:pt x="22" y="21"/>
                    <a:pt x="22" y="21"/>
                    <a:pt x="22" y="21"/>
                  </a:cubicBezTo>
                  <a:cubicBezTo>
                    <a:pt x="22" y="21"/>
                    <a:pt x="22" y="20"/>
                    <a:pt x="22" y="20"/>
                  </a:cubicBezTo>
                  <a:cubicBezTo>
                    <a:pt x="22" y="20"/>
                    <a:pt x="22" y="20"/>
                    <a:pt x="22" y="19"/>
                  </a:cubicBezTo>
                  <a:cubicBezTo>
                    <a:pt x="22" y="18"/>
                    <a:pt x="22" y="17"/>
                    <a:pt x="21" y="16"/>
                  </a:cubicBezTo>
                  <a:cubicBezTo>
                    <a:pt x="20" y="14"/>
                    <a:pt x="19" y="11"/>
                    <a:pt x="17" y="10"/>
                  </a:cubicBezTo>
                  <a:cubicBezTo>
                    <a:pt x="16" y="10"/>
                    <a:pt x="16" y="11"/>
                    <a:pt x="16" y="12"/>
                  </a:cubicBezTo>
                  <a:cubicBezTo>
                    <a:pt x="16" y="12"/>
                    <a:pt x="16" y="12"/>
                    <a:pt x="16" y="13"/>
                  </a:cubicBezTo>
                  <a:cubicBezTo>
                    <a:pt x="17" y="13"/>
                    <a:pt x="17" y="13"/>
                    <a:pt x="17" y="14"/>
                  </a:cubicBezTo>
                  <a:cubicBezTo>
                    <a:pt x="17" y="15"/>
                    <a:pt x="17" y="15"/>
                    <a:pt x="17" y="16"/>
                  </a:cubicBezTo>
                  <a:cubicBezTo>
                    <a:pt x="17" y="16"/>
                    <a:pt x="17" y="16"/>
                    <a:pt x="16" y="16"/>
                  </a:cubicBezTo>
                  <a:cubicBezTo>
                    <a:pt x="16" y="16"/>
                    <a:pt x="16" y="16"/>
                    <a:pt x="16" y="16"/>
                  </a:cubicBezTo>
                  <a:cubicBezTo>
                    <a:pt x="16" y="16"/>
                    <a:pt x="16" y="16"/>
                    <a:pt x="16" y="15"/>
                  </a:cubicBezTo>
                  <a:cubicBezTo>
                    <a:pt x="16" y="15"/>
                    <a:pt x="15" y="15"/>
                    <a:pt x="15" y="15"/>
                  </a:cubicBezTo>
                  <a:cubicBezTo>
                    <a:pt x="14" y="14"/>
                    <a:pt x="14" y="14"/>
                    <a:pt x="14" y="14"/>
                  </a:cubicBezTo>
                  <a:cubicBezTo>
                    <a:pt x="14" y="14"/>
                    <a:pt x="14" y="14"/>
                    <a:pt x="14" y="14"/>
                  </a:cubicBezTo>
                  <a:cubicBezTo>
                    <a:pt x="14" y="15"/>
                    <a:pt x="13" y="14"/>
                    <a:pt x="13" y="14"/>
                  </a:cubicBezTo>
                  <a:cubicBezTo>
                    <a:pt x="13" y="14"/>
                    <a:pt x="13" y="13"/>
                    <a:pt x="13" y="1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14" y="12"/>
                    <a:pt x="14" y="12"/>
                    <a:pt x="15" y="11"/>
                  </a:cubicBezTo>
                  <a:cubicBezTo>
                    <a:pt x="15" y="11"/>
                    <a:pt x="15" y="10"/>
                    <a:pt x="15" y="10"/>
                  </a:cubicBezTo>
                  <a:cubicBezTo>
                    <a:pt x="15" y="10"/>
                    <a:pt x="15" y="9"/>
                    <a:pt x="15" y="9"/>
                  </a:cubicBezTo>
                  <a:cubicBezTo>
                    <a:pt x="15" y="8"/>
                    <a:pt x="14" y="8"/>
                    <a:pt x="13" y="7"/>
                  </a:cubicBezTo>
                  <a:cubicBezTo>
                    <a:pt x="12" y="7"/>
                    <a:pt x="11" y="6"/>
                    <a:pt x="9" y="7"/>
                  </a:cubicBezTo>
                  <a:cubicBezTo>
                    <a:pt x="9" y="6"/>
                    <a:pt x="9" y="6"/>
                    <a:pt x="9" y="6"/>
                  </a:cubicBezTo>
                  <a:cubicBezTo>
                    <a:pt x="10" y="5"/>
                    <a:pt x="11" y="5"/>
                    <a:pt x="12" y="4"/>
                  </a:cubicBezTo>
                  <a:cubicBezTo>
                    <a:pt x="12" y="4"/>
                    <a:pt x="13" y="4"/>
                    <a:pt x="13" y="3"/>
                  </a:cubicBezTo>
                  <a:cubicBezTo>
                    <a:pt x="13" y="2"/>
                    <a:pt x="12" y="1"/>
                    <a:pt x="12" y="0"/>
                  </a:cubicBezTo>
                  <a:cubicBezTo>
                    <a:pt x="11" y="0"/>
                    <a:pt x="10" y="1"/>
                    <a:pt x="9" y="1"/>
                  </a:cubicBezTo>
                  <a:cubicBezTo>
                    <a:pt x="8" y="1"/>
                    <a:pt x="7" y="2"/>
                    <a:pt x="5" y="3"/>
                  </a:cubicBezTo>
                  <a:cubicBezTo>
                    <a:pt x="3" y="4"/>
                    <a:pt x="2" y="6"/>
                    <a:pt x="1" y="9"/>
                  </a:cubicBezTo>
                  <a:cubicBezTo>
                    <a:pt x="1" y="10"/>
                    <a:pt x="0" y="11"/>
                    <a:pt x="0" y="12"/>
                  </a:cubicBezTo>
                  <a:cubicBezTo>
                    <a:pt x="0" y="13"/>
                    <a:pt x="1" y="14"/>
                    <a:pt x="1" y="15"/>
                  </a:cubicBezTo>
                  <a:cubicBezTo>
                    <a:pt x="2" y="20"/>
                    <a:pt x="4" y="24"/>
                    <a:pt x="7" y="27"/>
                  </a:cubicBezTo>
                  <a:cubicBezTo>
                    <a:pt x="10" y="30"/>
                    <a:pt x="13" y="32"/>
                    <a:pt x="16" y="33"/>
                  </a:cubicBezTo>
                  <a:cubicBezTo>
                    <a:pt x="21" y="37"/>
                    <a:pt x="27" y="38"/>
                    <a:pt x="32" y="39"/>
                  </a:cubicBezTo>
                  <a:cubicBezTo>
                    <a:pt x="33" y="39"/>
                    <a:pt x="34" y="39"/>
                    <a:pt x="35" y="39"/>
                  </a:cubicBezTo>
                  <a:cubicBezTo>
                    <a:pt x="36" y="39"/>
                    <a:pt x="37" y="39"/>
                    <a:pt x="38" y="39"/>
                  </a:cubicBezTo>
                  <a:cubicBezTo>
                    <a:pt x="39" y="39"/>
                    <a:pt x="40" y="38"/>
                    <a:pt x="40" y="37"/>
                  </a:cubicBezTo>
                  <a:cubicBezTo>
                    <a:pt x="40" y="37"/>
                    <a:pt x="40" y="37"/>
                    <a:pt x="40" y="37"/>
                  </a:cubicBezTo>
                  <a:cubicBezTo>
                    <a:pt x="41" y="37"/>
                    <a:pt x="41" y="37"/>
                    <a:pt x="41" y="37"/>
                  </a:cubicBezTo>
                  <a:cubicBezTo>
                    <a:pt x="42" y="36"/>
                    <a:pt x="42" y="36"/>
                    <a:pt x="42" y="36"/>
                  </a:cubicBezTo>
                  <a:cubicBezTo>
                    <a:pt x="43" y="36"/>
                    <a:pt x="43" y="36"/>
                    <a:pt x="43" y="36"/>
                  </a:cubicBezTo>
                  <a:cubicBezTo>
                    <a:pt x="43" y="35"/>
                    <a:pt x="43" y="35"/>
                    <a:pt x="43" y="35"/>
                  </a:cubicBezTo>
                  <a:cubicBezTo>
                    <a:pt x="43" y="34"/>
                    <a:pt x="43" y="34"/>
                    <a:pt x="43" y="34"/>
                  </a:cubicBezTo>
                  <a:cubicBezTo>
                    <a:pt x="43" y="34"/>
                    <a:pt x="43" y="34"/>
                    <a:pt x="43" y="34"/>
                  </a:cubicBezTo>
                  <a:lnTo>
                    <a:pt x="43" y="33"/>
                  </a:lnTo>
                  <a:close/>
                  <a:moveTo>
                    <a:pt x="12" y="11"/>
                  </a:moveTo>
                  <a:cubicBezTo>
                    <a:pt x="12" y="11"/>
                    <a:pt x="12" y="11"/>
                    <a:pt x="12" y="11"/>
                  </a:cubicBezTo>
                  <a:cubicBezTo>
                    <a:pt x="12" y="11"/>
                    <a:pt x="12" y="11"/>
                    <a:pt x="12" y="11"/>
                  </a:cubicBezTo>
                  <a:cubicBezTo>
                    <a:pt x="11" y="11"/>
                    <a:pt x="11" y="11"/>
                    <a:pt x="12" y="11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30" name="Freeform 40">
              <a:extLst>
                <a:ext uri="{FF2B5EF4-FFF2-40B4-BE49-F238E27FC236}">
                  <a16:creationId xmlns="" xmlns:a16="http://schemas.microsoft.com/office/drawing/2014/main" id="{8F6F4A9F-FA55-44E7-ABF8-038BACE4E67D}"/>
                </a:ext>
              </a:extLst>
            </p:cNvPr>
            <p:cNvSpPr/>
            <p:nvPr/>
          </p:nvSpPr>
          <p:spPr bwMode="auto">
            <a:xfrm>
              <a:off x="6613526" y="2957513"/>
              <a:ext cx="0" cy="3175"/>
            </a:xfrm>
            <a:custGeom>
              <a:avLst/>
              <a:gdLst>
                <a:gd name="T0" fmla="*/ 1 h 1"/>
                <a:gd name="T1" fmla="*/ 1 h 1"/>
                <a:gd name="T2" fmla="*/ 0 h 1"/>
                <a:gd name="T3" fmla="*/ 1 h 1"/>
              </a:gdLst>
              <a:ahLst/>
              <a:cxnLst>
                <a:cxn ang="0">
                  <a:pos x="0" y="T0"/>
                </a:cxn>
                <a:cxn ang="0">
                  <a:pos x="0" y="T1"/>
                </a:cxn>
                <a:cxn ang="0">
                  <a:pos x="0" y="T2"/>
                </a:cxn>
                <a:cxn ang="0">
                  <a:pos x="0" y="T3"/>
                </a:cxn>
              </a:cxnLst>
              <a:rect l="0" t="0" r="r" b="b"/>
              <a:pathLst>
                <a:path h="1">
                  <a:moveTo>
                    <a:pt x="0" y="1"/>
                  </a:moveTo>
                  <a:cubicBezTo>
                    <a:pt x="0" y="1"/>
                    <a:pt x="0" y="1"/>
                    <a:pt x="0" y="1"/>
                  </a:cubicBezTo>
                  <a:cubicBezTo>
                    <a:pt x="0" y="1"/>
                    <a:pt x="0" y="1"/>
                    <a:pt x="0" y="0"/>
                  </a:cubicBezTo>
                  <a:cubicBezTo>
                    <a:pt x="0" y="0"/>
                    <a:pt x="0" y="1"/>
                    <a:pt x="0" y="1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31" name="Freeform 41">
              <a:extLst>
                <a:ext uri="{FF2B5EF4-FFF2-40B4-BE49-F238E27FC236}">
                  <a16:creationId xmlns="" xmlns:a16="http://schemas.microsoft.com/office/drawing/2014/main" id="{EB513C5F-FE2A-4ABB-B75D-1C68767347DA}"/>
                </a:ext>
              </a:extLst>
            </p:cNvPr>
            <p:cNvSpPr/>
            <p:nvPr/>
          </p:nvSpPr>
          <p:spPr bwMode="auto">
            <a:xfrm>
              <a:off x="6613526" y="2960688"/>
              <a:ext cx="0" cy="0"/>
            </a:xfrm>
            <a:custGeom>
              <a:avLst/>
              <a:gdLst/>
              <a:ahLst/>
              <a:cxnLst>
                <a:cxn ang="0">
                  <a:pos x="0" y="0"/>
                </a:cxn>
                <a:cxn ang="0">
                  <a:pos x="0" y="0"/>
                </a:cxn>
                <a:cxn ang="0">
                  <a:pos x="0" y="0"/>
                </a:cxn>
                <a:cxn ang="0">
                  <a:pos x="0" y="0"/>
                </a:cxn>
              </a:cxnLst>
              <a:rect l="0" t="0" r="r" b="b"/>
              <a:pathLst>
                <a:path>
                  <a:moveTo>
                    <a:pt x="0" y="0"/>
                  </a:move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0"/>
                    <a:pt x="0" y="0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32" name="Freeform 42">
              <a:extLst>
                <a:ext uri="{FF2B5EF4-FFF2-40B4-BE49-F238E27FC236}">
                  <a16:creationId xmlns="" xmlns:a16="http://schemas.microsoft.com/office/drawing/2014/main" id="{7917BDEE-763C-478E-B44C-3D5394FEFD16}"/>
                </a:ext>
              </a:extLst>
            </p:cNvPr>
            <p:cNvSpPr/>
            <p:nvPr/>
          </p:nvSpPr>
          <p:spPr bwMode="auto">
            <a:xfrm>
              <a:off x="6616701" y="2960688"/>
              <a:ext cx="0" cy="0"/>
            </a:xfrm>
            <a:custGeom>
              <a:avLst/>
              <a:gdLst/>
              <a:ahLst/>
              <a:cxnLst>
                <a:cxn ang="0">
                  <a:pos x="0" y="0"/>
                </a:cxn>
                <a:cxn ang="0">
                  <a:pos x="0" y="0"/>
                </a:cxn>
                <a:cxn ang="0">
                  <a:pos x="0" y="0"/>
                </a:cxn>
              </a:cxnLst>
              <a:rect l="0" t="0" r="r" b="b"/>
              <a:pathLst>
                <a:path>
                  <a:moveTo>
                    <a:pt x="0" y="0"/>
                  </a:move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0"/>
                    <a:pt x="0" y="0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33" name="Freeform 43">
              <a:extLst>
                <a:ext uri="{FF2B5EF4-FFF2-40B4-BE49-F238E27FC236}">
                  <a16:creationId xmlns="" xmlns:a16="http://schemas.microsoft.com/office/drawing/2014/main" id="{C830BC44-1EAE-407A-92DF-FB10D884DE6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6503988" y="2938463"/>
              <a:ext cx="150813" cy="153988"/>
            </a:xfrm>
            <a:custGeom>
              <a:avLst/>
              <a:gdLst>
                <a:gd name="T0" fmla="*/ 32 w 40"/>
                <a:gd name="T1" fmla="*/ 31 h 41"/>
                <a:gd name="T2" fmla="*/ 32 w 40"/>
                <a:gd name="T3" fmla="*/ 31 h 41"/>
                <a:gd name="T4" fmla="*/ 12 w 40"/>
                <a:gd name="T5" fmla="*/ 39 h 41"/>
                <a:gd name="T6" fmla="*/ 6 w 40"/>
                <a:gd name="T7" fmla="*/ 30 h 41"/>
                <a:gd name="T8" fmla="*/ 9 w 40"/>
                <a:gd name="T9" fmla="*/ 26 h 41"/>
                <a:gd name="T10" fmla="*/ 3 w 40"/>
                <a:gd name="T11" fmla="*/ 39 h 41"/>
                <a:gd name="T12" fmla="*/ 26 w 40"/>
                <a:gd name="T13" fmla="*/ 35 h 41"/>
                <a:gd name="T14" fmla="*/ 36 w 40"/>
                <a:gd name="T15" fmla="*/ 23 h 41"/>
                <a:gd name="T16" fmla="*/ 39 w 40"/>
                <a:gd name="T17" fmla="*/ 10 h 41"/>
                <a:gd name="T18" fmla="*/ 38 w 40"/>
                <a:gd name="T19" fmla="*/ 10 h 41"/>
                <a:gd name="T20" fmla="*/ 37 w 40"/>
                <a:gd name="T21" fmla="*/ 15 h 41"/>
                <a:gd name="T22" fmla="*/ 27 w 40"/>
                <a:gd name="T23" fmla="*/ 32 h 41"/>
                <a:gd name="T24" fmla="*/ 19 w 40"/>
                <a:gd name="T25" fmla="*/ 35 h 41"/>
                <a:gd name="T26" fmla="*/ 37 w 40"/>
                <a:gd name="T27" fmla="*/ 16 h 41"/>
                <a:gd name="T28" fmla="*/ 36 w 40"/>
                <a:gd name="T29" fmla="*/ 5 h 41"/>
                <a:gd name="T30" fmla="*/ 34 w 40"/>
                <a:gd name="T31" fmla="*/ 3 h 41"/>
                <a:gd name="T32" fmla="*/ 30 w 40"/>
                <a:gd name="T33" fmla="*/ 3 h 41"/>
                <a:gd name="T34" fmla="*/ 30 w 40"/>
                <a:gd name="T35" fmla="*/ 6 h 41"/>
                <a:gd name="T36" fmla="*/ 30 w 40"/>
                <a:gd name="T37" fmla="*/ 8 h 41"/>
                <a:gd name="T38" fmla="*/ 30 w 40"/>
                <a:gd name="T39" fmla="*/ 6 h 41"/>
                <a:gd name="T40" fmla="*/ 25 w 40"/>
                <a:gd name="T41" fmla="*/ 7 h 41"/>
                <a:gd name="T42" fmla="*/ 26 w 40"/>
                <a:gd name="T43" fmla="*/ 3 h 41"/>
                <a:gd name="T44" fmla="*/ 20 w 40"/>
                <a:gd name="T45" fmla="*/ 4 h 41"/>
                <a:gd name="T46" fmla="*/ 15 w 40"/>
                <a:gd name="T47" fmla="*/ 10 h 41"/>
                <a:gd name="T48" fmla="*/ 15 w 40"/>
                <a:gd name="T49" fmla="*/ 11 h 41"/>
                <a:gd name="T50" fmla="*/ 14 w 40"/>
                <a:gd name="T51" fmla="*/ 13 h 41"/>
                <a:gd name="T52" fmla="*/ 10 w 40"/>
                <a:gd name="T53" fmla="*/ 20 h 41"/>
                <a:gd name="T54" fmla="*/ 0 w 40"/>
                <a:gd name="T55" fmla="*/ 41 h 41"/>
                <a:gd name="T56" fmla="*/ 26 w 40"/>
                <a:gd name="T57" fmla="*/ 36 h 41"/>
                <a:gd name="T58" fmla="*/ 18 w 40"/>
                <a:gd name="T59" fmla="*/ 36 h 41"/>
                <a:gd name="T60" fmla="*/ 25 w 40"/>
                <a:gd name="T61" fmla="*/ 24 h 41"/>
                <a:gd name="T62" fmla="*/ 24 w 40"/>
                <a:gd name="T63" fmla="*/ 24 h 41"/>
                <a:gd name="T64" fmla="*/ 28 w 40"/>
                <a:gd name="T65" fmla="*/ 19 h 41"/>
                <a:gd name="T66" fmla="*/ 29 w 40"/>
                <a:gd name="T67" fmla="*/ 15 h 41"/>
                <a:gd name="T68" fmla="*/ 25 w 40"/>
                <a:gd name="T69" fmla="*/ 24 h 4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</a:cxnLst>
              <a:rect l="0" t="0" r="r" b="b"/>
              <a:pathLst>
                <a:path w="40" h="41">
                  <a:moveTo>
                    <a:pt x="26" y="36"/>
                  </a:moveTo>
                  <a:cubicBezTo>
                    <a:pt x="28" y="35"/>
                    <a:pt x="30" y="33"/>
                    <a:pt x="32" y="31"/>
                  </a:cubicBezTo>
                  <a:cubicBezTo>
                    <a:pt x="34" y="29"/>
                    <a:pt x="36" y="27"/>
                    <a:pt x="37" y="24"/>
                  </a:cubicBezTo>
                  <a:cubicBezTo>
                    <a:pt x="36" y="27"/>
                    <a:pt x="34" y="29"/>
                    <a:pt x="32" y="31"/>
                  </a:cubicBezTo>
                  <a:cubicBezTo>
                    <a:pt x="30" y="33"/>
                    <a:pt x="28" y="34"/>
                    <a:pt x="26" y="35"/>
                  </a:cubicBezTo>
                  <a:cubicBezTo>
                    <a:pt x="21" y="38"/>
                    <a:pt x="17" y="39"/>
                    <a:pt x="12" y="39"/>
                  </a:cubicBezTo>
                  <a:cubicBezTo>
                    <a:pt x="1" y="40"/>
                    <a:pt x="1" y="40"/>
                    <a:pt x="1" y="40"/>
                  </a:cubicBezTo>
                  <a:cubicBezTo>
                    <a:pt x="6" y="30"/>
                    <a:pt x="6" y="30"/>
                    <a:pt x="6" y="30"/>
                  </a:cubicBezTo>
                  <a:cubicBezTo>
                    <a:pt x="8" y="25"/>
                    <a:pt x="8" y="25"/>
                    <a:pt x="8" y="25"/>
                  </a:cubicBezTo>
                  <a:cubicBezTo>
                    <a:pt x="8" y="25"/>
                    <a:pt x="9" y="26"/>
                    <a:pt x="9" y="26"/>
                  </a:cubicBezTo>
                  <a:cubicBezTo>
                    <a:pt x="8" y="27"/>
                    <a:pt x="8" y="29"/>
                    <a:pt x="7" y="31"/>
                  </a:cubicBezTo>
                  <a:cubicBezTo>
                    <a:pt x="3" y="39"/>
                    <a:pt x="3" y="39"/>
                    <a:pt x="3" y="39"/>
                  </a:cubicBezTo>
                  <a:cubicBezTo>
                    <a:pt x="12" y="38"/>
                    <a:pt x="12" y="38"/>
                    <a:pt x="12" y="38"/>
                  </a:cubicBezTo>
                  <a:cubicBezTo>
                    <a:pt x="17" y="37"/>
                    <a:pt x="21" y="37"/>
                    <a:pt x="26" y="35"/>
                  </a:cubicBezTo>
                  <a:cubicBezTo>
                    <a:pt x="28" y="34"/>
                    <a:pt x="30" y="32"/>
                    <a:pt x="32" y="30"/>
                  </a:cubicBezTo>
                  <a:cubicBezTo>
                    <a:pt x="34" y="28"/>
                    <a:pt x="36" y="26"/>
                    <a:pt x="36" y="23"/>
                  </a:cubicBezTo>
                  <a:cubicBezTo>
                    <a:pt x="38" y="24"/>
                    <a:pt x="38" y="24"/>
                    <a:pt x="38" y="24"/>
                  </a:cubicBezTo>
                  <a:cubicBezTo>
                    <a:pt x="40" y="19"/>
                    <a:pt x="40" y="14"/>
                    <a:pt x="39" y="10"/>
                  </a:cubicBezTo>
                  <a:cubicBezTo>
                    <a:pt x="39" y="8"/>
                    <a:pt x="38" y="6"/>
                    <a:pt x="37" y="5"/>
                  </a:cubicBezTo>
                  <a:cubicBezTo>
                    <a:pt x="37" y="7"/>
                    <a:pt x="37" y="9"/>
                    <a:pt x="38" y="10"/>
                  </a:cubicBezTo>
                  <a:cubicBezTo>
                    <a:pt x="38" y="11"/>
                    <a:pt x="37" y="12"/>
                    <a:pt x="37" y="13"/>
                  </a:cubicBezTo>
                  <a:cubicBezTo>
                    <a:pt x="37" y="13"/>
                    <a:pt x="37" y="14"/>
                    <a:pt x="37" y="15"/>
                  </a:cubicBezTo>
                  <a:cubicBezTo>
                    <a:pt x="37" y="18"/>
                    <a:pt x="36" y="22"/>
                    <a:pt x="34" y="25"/>
                  </a:cubicBezTo>
                  <a:cubicBezTo>
                    <a:pt x="32" y="28"/>
                    <a:pt x="30" y="31"/>
                    <a:pt x="27" y="32"/>
                  </a:cubicBezTo>
                  <a:cubicBezTo>
                    <a:pt x="24" y="34"/>
                    <a:pt x="22" y="35"/>
                    <a:pt x="19" y="35"/>
                  </a:cubicBezTo>
                  <a:cubicBezTo>
                    <a:pt x="19" y="35"/>
                    <a:pt x="19" y="35"/>
                    <a:pt x="19" y="35"/>
                  </a:cubicBezTo>
                  <a:cubicBezTo>
                    <a:pt x="24" y="34"/>
                    <a:pt x="29" y="31"/>
                    <a:pt x="32" y="27"/>
                  </a:cubicBezTo>
                  <a:cubicBezTo>
                    <a:pt x="35" y="24"/>
                    <a:pt x="36" y="20"/>
                    <a:pt x="37" y="16"/>
                  </a:cubicBezTo>
                  <a:cubicBezTo>
                    <a:pt x="37" y="14"/>
                    <a:pt x="37" y="12"/>
                    <a:pt x="37" y="11"/>
                  </a:cubicBezTo>
                  <a:cubicBezTo>
                    <a:pt x="37" y="9"/>
                    <a:pt x="37" y="7"/>
                    <a:pt x="36" y="5"/>
                  </a:cubicBezTo>
                  <a:cubicBezTo>
                    <a:pt x="36" y="5"/>
                    <a:pt x="36" y="4"/>
                    <a:pt x="36" y="4"/>
                  </a:cubicBezTo>
                  <a:cubicBezTo>
                    <a:pt x="35" y="3"/>
                    <a:pt x="35" y="3"/>
                    <a:pt x="34" y="3"/>
                  </a:cubicBezTo>
                  <a:cubicBezTo>
                    <a:pt x="33" y="2"/>
                    <a:pt x="32" y="2"/>
                    <a:pt x="32" y="2"/>
                  </a:cubicBezTo>
                  <a:cubicBezTo>
                    <a:pt x="31" y="2"/>
                    <a:pt x="30" y="2"/>
                    <a:pt x="30" y="3"/>
                  </a:cubicBezTo>
                  <a:cubicBezTo>
                    <a:pt x="30" y="3"/>
                    <a:pt x="30" y="4"/>
                    <a:pt x="30" y="4"/>
                  </a:cubicBezTo>
                  <a:cubicBezTo>
                    <a:pt x="30" y="5"/>
                    <a:pt x="30" y="5"/>
                    <a:pt x="30" y="6"/>
                  </a:cubicBezTo>
                  <a:cubicBezTo>
                    <a:pt x="30" y="7"/>
                    <a:pt x="31" y="8"/>
                    <a:pt x="31" y="8"/>
                  </a:cubicBezTo>
                  <a:cubicBezTo>
                    <a:pt x="30" y="8"/>
                    <a:pt x="30" y="8"/>
                    <a:pt x="30" y="8"/>
                  </a:cubicBezTo>
                  <a:cubicBezTo>
                    <a:pt x="30" y="7"/>
                    <a:pt x="30" y="7"/>
                    <a:pt x="30" y="6"/>
                  </a:cubicBezTo>
                  <a:cubicBezTo>
                    <a:pt x="30" y="6"/>
                    <a:pt x="30" y="6"/>
                    <a:pt x="30" y="6"/>
                  </a:cubicBezTo>
                  <a:cubicBezTo>
                    <a:pt x="29" y="6"/>
                    <a:pt x="29" y="6"/>
                    <a:pt x="29" y="6"/>
                  </a:cubicBezTo>
                  <a:cubicBezTo>
                    <a:pt x="28" y="6"/>
                    <a:pt x="26" y="6"/>
                    <a:pt x="25" y="7"/>
                  </a:cubicBezTo>
                  <a:cubicBezTo>
                    <a:pt x="24" y="6"/>
                    <a:pt x="24" y="6"/>
                    <a:pt x="24" y="6"/>
                  </a:cubicBezTo>
                  <a:cubicBezTo>
                    <a:pt x="26" y="4"/>
                    <a:pt x="27" y="3"/>
                    <a:pt x="26" y="3"/>
                  </a:cubicBezTo>
                  <a:cubicBezTo>
                    <a:pt x="26" y="2"/>
                    <a:pt x="24" y="1"/>
                    <a:pt x="24" y="0"/>
                  </a:cubicBezTo>
                  <a:cubicBezTo>
                    <a:pt x="23" y="2"/>
                    <a:pt x="22" y="3"/>
                    <a:pt x="20" y="4"/>
                  </a:cubicBezTo>
                  <a:cubicBezTo>
                    <a:pt x="19" y="5"/>
                    <a:pt x="18" y="6"/>
                    <a:pt x="17" y="7"/>
                  </a:cubicBezTo>
                  <a:cubicBezTo>
                    <a:pt x="17" y="8"/>
                    <a:pt x="16" y="9"/>
                    <a:pt x="15" y="10"/>
                  </a:cubicBezTo>
                  <a:cubicBezTo>
                    <a:pt x="15" y="10"/>
                    <a:pt x="15" y="10"/>
                    <a:pt x="15" y="10"/>
                  </a:cubicBezTo>
                  <a:cubicBezTo>
                    <a:pt x="15" y="10"/>
                    <a:pt x="15" y="10"/>
                    <a:pt x="15" y="11"/>
                  </a:cubicBezTo>
                  <a:cubicBezTo>
                    <a:pt x="15" y="11"/>
                    <a:pt x="15" y="11"/>
                    <a:pt x="15" y="11"/>
                  </a:cubicBezTo>
                  <a:cubicBezTo>
                    <a:pt x="14" y="13"/>
                    <a:pt x="14" y="13"/>
                    <a:pt x="14" y="13"/>
                  </a:cubicBezTo>
                  <a:cubicBezTo>
                    <a:pt x="13" y="15"/>
                    <a:pt x="13" y="15"/>
                    <a:pt x="13" y="15"/>
                  </a:cubicBezTo>
                  <a:cubicBezTo>
                    <a:pt x="10" y="20"/>
                    <a:pt x="10" y="20"/>
                    <a:pt x="10" y="20"/>
                  </a:cubicBezTo>
                  <a:cubicBezTo>
                    <a:pt x="6" y="30"/>
                    <a:pt x="6" y="30"/>
                    <a:pt x="6" y="30"/>
                  </a:cubicBezTo>
                  <a:cubicBezTo>
                    <a:pt x="0" y="41"/>
                    <a:pt x="0" y="41"/>
                    <a:pt x="0" y="41"/>
                  </a:cubicBezTo>
                  <a:cubicBezTo>
                    <a:pt x="12" y="40"/>
                    <a:pt x="12" y="40"/>
                    <a:pt x="12" y="40"/>
                  </a:cubicBezTo>
                  <a:cubicBezTo>
                    <a:pt x="17" y="39"/>
                    <a:pt x="22" y="38"/>
                    <a:pt x="26" y="36"/>
                  </a:cubicBezTo>
                  <a:close/>
                  <a:moveTo>
                    <a:pt x="18" y="36"/>
                  </a:moveTo>
                  <a:cubicBezTo>
                    <a:pt x="18" y="36"/>
                    <a:pt x="18" y="36"/>
                    <a:pt x="18" y="36"/>
                  </a:cubicBezTo>
                  <a:cubicBezTo>
                    <a:pt x="18" y="36"/>
                    <a:pt x="18" y="36"/>
                    <a:pt x="18" y="36"/>
                  </a:cubicBezTo>
                  <a:close/>
                  <a:moveTo>
                    <a:pt x="25" y="24"/>
                  </a:moveTo>
                  <a:cubicBezTo>
                    <a:pt x="24" y="24"/>
                    <a:pt x="24" y="24"/>
                    <a:pt x="24" y="24"/>
                  </a:cubicBezTo>
                  <a:cubicBezTo>
                    <a:pt x="24" y="24"/>
                    <a:pt x="24" y="24"/>
                    <a:pt x="24" y="24"/>
                  </a:cubicBezTo>
                  <a:cubicBezTo>
                    <a:pt x="24" y="24"/>
                    <a:pt x="24" y="24"/>
                    <a:pt x="24" y="24"/>
                  </a:cubicBezTo>
                  <a:cubicBezTo>
                    <a:pt x="26" y="22"/>
                    <a:pt x="27" y="21"/>
                    <a:pt x="28" y="19"/>
                  </a:cubicBezTo>
                  <a:cubicBezTo>
                    <a:pt x="28" y="18"/>
                    <a:pt x="29" y="17"/>
                    <a:pt x="29" y="15"/>
                  </a:cubicBezTo>
                  <a:cubicBezTo>
                    <a:pt x="29" y="15"/>
                    <a:pt x="29" y="15"/>
                    <a:pt x="29" y="15"/>
                  </a:cubicBezTo>
                  <a:cubicBezTo>
                    <a:pt x="29" y="16"/>
                    <a:pt x="29" y="18"/>
                    <a:pt x="28" y="19"/>
                  </a:cubicBezTo>
                  <a:cubicBezTo>
                    <a:pt x="27" y="21"/>
                    <a:pt x="26" y="23"/>
                    <a:pt x="25" y="24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34" name="Freeform 44">
              <a:extLst>
                <a:ext uri="{FF2B5EF4-FFF2-40B4-BE49-F238E27FC236}">
                  <a16:creationId xmlns="" xmlns:a16="http://schemas.microsoft.com/office/drawing/2014/main" id="{D88B1D2F-F526-41C2-ACB6-D4B46074220A}"/>
                </a:ext>
              </a:extLst>
            </p:cNvPr>
            <p:cNvSpPr/>
            <p:nvPr/>
          </p:nvSpPr>
          <p:spPr bwMode="auto">
            <a:xfrm>
              <a:off x="6613526" y="2957513"/>
              <a:ext cx="0" cy="0"/>
            </a:xfrm>
            <a:custGeom>
              <a:avLst/>
              <a:gdLst/>
              <a:ahLst/>
              <a:cxnLst>
                <a:cxn ang="0">
                  <a:pos x="0" y="0"/>
                </a:cxn>
                <a:cxn ang="0">
                  <a:pos x="0" y="0"/>
                </a:cxn>
                <a:cxn ang="0">
                  <a:pos x="0" y="0"/>
                </a:cxn>
                <a:cxn ang="0">
                  <a:pos x="0" y="0"/>
                </a:cxn>
              </a:cxnLst>
              <a:rect l="0" t="0" r="r" b="b"/>
              <a:pathLst>
                <a:path>
                  <a:moveTo>
                    <a:pt x="0" y="0"/>
                  </a:move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0"/>
                    <a:pt x="0" y="0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35" name="Freeform 45">
              <a:extLst>
                <a:ext uri="{FF2B5EF4-FFF2-40B4-BE49-F238E27FC236}">
                  <a16:creationId xmlns="" xmlns:a16="http://schemas.microsoft.com/office/drawing/2014/main" id="{F9128FBA-668C-4634-AD5C-33E36CC407A8}"/>
                </a:ext>
              </a:extLst>
            </p:cNvPr>
            <p:cNvSpPr/>
            <p:nvPr/>
          </p:nvSpPr>
          <p:spPr bwMode="auto">
            <a:xfrm>
              <a:off x="6613526" y="2960688"/>
              <a:ext cx="3175" cy="0"/>
            </a:xfrm>
            <a:custGeom>
              <a:avLst/>
              <a:gdLst>
                <a:gd name="T0" fmla="*/ 1 w 1"/>
                <a:gd name="T1" fmla="*/ 1 w 1"/>
                <a:gd name="T2" fmla="*/ 0 w 1"/>
                <a:gd name="T3" fmla="*/ 1 w 1"/>
              </a:gdLst>
              <a:ahLst/>
              <a:cxnLst>
                <a:cxn ang="0">
                  <a:pos x="T0" y="0"/>
                </a:cxn>
                <a:cxn ang="0">
                  <a:pos x="T1" y="0"/>
                </a:cxn>
                <a:cxn ang="0">
                  <a:pos x="T2" y="0"/>
                </a:cxn>
                <a:cxn ang="0">
                  <a:pos x="T3" y="0"/>
                </a:cxn>
              </a:cxnLst>
              <a:rect l="0" t="0" r="r" b="b"/>
              <a:pathLst>
                <a:path w="1">
                  <a:moveTo>
                    <a:pt x="1" y="0"/>
                  </a:moveTo>
                  <a:cubicBezTo>
                    <a:pt x="1" y="0"/>
                    <a:pt x="1" y="0"/>
                    <a:pt x="1" y="0"/>
                  </a:cubicBezTo>
                  <a:cubicBezTo>
                    <a:pt x="1" y="0"/>
                    <a:pt x="1" y="0"/>
                    <a:pt x="0" y="0"/>
                  </a:cubicBezTo>
                  <a:cubicBezTo>
                    <a:pt x="1" y="0"/>
                    <a:pt x="1" y="0"/>
                    <a:pt x="1" y="0"/>
                  </a:cubicBez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436" name="Freeform 46">
              <a:extLst>
                <a:ext uri="{FF2B5EF4-FFF2-40B4-BE49-F238E27FC236}">
                  <a16:creationId xmlns="" xmlns:a16="http://schemas.microsoft.com/office/drawing/2014/main" id="{46500CDA-CF4A-4CF9-9C19-766DB260922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999038" y="1544638"/>
              <a:ext cx="2201863" cy="3138488"/>
            </a:xfrm>
            <a:custGeom>
              <a:avLst/>
              <a:gdLst>
                <a:gd name="T0" fmla="*/ 329 w 585"/>
                <a:gd name="T1" fmla="*/ 617 h 835"/>
                <a:gd name="T2" fmla="*/ 393 w 585"/>
                <a:gd name="T3" fmla="*/ 406 h 835"/>
                <a:gd name="T4" fmla="*/ 334 w 585"/>
                <a:gd name="T5" fmla="*/ 317 h 835"/>
                <a:gd name="T6" fmla="*/ 383 w 585"/>
                <a:gd name="T7" fmla="*/ 401 h 835"/>
                <a:gd name="T8" fmla="*/ 359 w 585"/>
                <a:gd name="T9" fmla="*/ 523 h 835"/>
                <a:gd name="T10" fmla="*/ 535 w 585"/>
                <a:gd name="T11" fmla="*/ 440 h 835"/>
                <a:gd name="T12" fmla="*/ 406 w 585"/>
                <a:gd name="T13" fmla="*/ 544 h 835"/>
                <a:gd name="T14" fmla="*/ 404 w 585"/>
                <a:gd name="T15" fmla="*/ 430 h 835"/>
                <a:gd name="T16" fmla="*/ 385 w 585"/>
                <a:gd name="T17" fmla="*/ 393 h 835"/>
                <a:gd name="T18" fmla="*/ 408 w 585"/>
                <a:gd name="T19" fmla="*/ 429 h 835"/>
                <a:gd name="T20" fmla="*/ 406 w 585"/>
                <a:gd name="T21" fmla="*/ 570 h 835"/>
                <a:gd name="T22" fmla="*/ 413 w 585"/>
                <a:gd name="T23" fmla="*/ 536 h 835"/>
                <a:gd name="T24" fmla="*/ 407 w 585"/>
                <a:gd name="T25" fmla="*/ 431 h 835"/>
                <a:gd name="T26" fmla="*/ 363 w 585"/>
                <a:gd name="T27" fmla="*/ 361 h 835"/>
                <a:gd name="T28" fmla="*/ 289 w 585"/>
                <a:gd name="T29" fmla="*/ 345 h 835"/>
                <a:gd name="T30" fmla="*/ 217 w 585"/>
                <a:gd name="T31" fmla="*/ 366 h 835"/>
                <a:gd name="T32" fmla="*/ 206 w 585"/>
                <a:gd name="T33" fmla="*/ 480 h 835"/>
                <a:gd name="T34" fmla="*/ 40 w 585"/>
                <a:gd name="T35" fmla="*/ 170 h 835"/>
                <a:gd name="T36" fmla="*/ 157 w 585"/>
                <a:gd name="T37" fmla="*/ 545 h 835"/>
                <a:gd name="T38" fmla="*/ 185 w 585"/>
                <a:gd name="T39" fmla="*/ 719 h 835"/>
                <a:gd name="T40" fmla="*/ 249 w 585"/>
                <a:gd name="T41" fmla="*/ 831 h 835"/>
                <a:gd name="T42" fmla="*/ 245 w 585"/>
                <a:gd name="T43" fmla="*/ 829 h 835"/>
                <a:gd name="T44" fmla="*/ 224 w 585"/>
                <a:gd name="T45" fmla="*/ 805 h 835"/>
                <a:gd name="T46" fmla="*/ 360 w 585"/>
                <a:gd name="T47" fmla="*/ 812 h 835"/>
                <a:gd name="T48" fmla="*/ 382 w 585"/>
                <a:gd name="T49" fmla="*/ 767 h 835"/>
                <a:gd name="T50" fmla="*/ 375 w 585"/>
                <a:gd name="T51" fmla="*/ 779 h 835"/>
                <a:gd name="T52" fmla="*/ 354 w 585"/>
                <a:gd name="T53" fmla="*/ 801 h 835"/>
                <a:gd name="T54" fmla="*/ 358 w 585"/>
                <a:gd name="T55" fmla="*/ 789 h 835"/>
                <a:gd name="T56" fmla="*/ 180 w 585"/>
                <a:gd name="T57" fmla="*/ 750 h 835"/>
                <a:gd name="T58" fmla="*/ 296 w 585"/>
                <a:gd name="T59" fmla="*/ 716 h 835"/>
                <a:gd name="T60" fmla="*/ 397 w 585"/>
                <a:gd name="T61" fmla="*/ 709 h 835"/>
                <a:gd name="T62" fmla="*/ 362 w 585"/>
                <a:gd name="T63" fmla="*/ 675 h 835"/>
                <a:gd name="T64" fmla="*/ 414 w 585"/>
                <a:gd name="T65" fmla="*/ 634 h 835"/>
                <a:gd name="T66" fmla="*/ 397 w 585"/>
                <a:gd name="T67" fmla="*/ 658 h 835"/>
                <a:gd name="T68" fmla="*/ 405 w 585"/>
                <a:gd name="T69" fmla="*/ 620 h 835"/>
                <a:gd name="T70" fmla="*/ 416 w 585"/>
                <a:gd name="T71" fmla="*/ 599 h 835"/>
                <a:gd name="T72" fmla="*/ 256 w 585"/>
                <a:gd name="T73" fmla="*/ 820 h 835"/>
                <a:gd name="T74" fmla="*/ 228 w 585"/>
                <a:gd name="T75" fmla="*/ 811 h 835"/>
                <a:gd name="T76" fmla="*/ 185 w 585"/>
                <a:gd name="T77" fmla="*/ 718 h 835"/>
                <a:gd name="T78" fmla="*/ 225 w 585"/>
                <a:gd name="T79" fmla="*/ 376 h 835"/>
                <a:gd name="T80" fmla="*/ 270 w 585"/>
                <a:gd name="T81" fmla="*/ 353 h 835"/>
                <a:gd name="T82" fmla="*/ 358 w 585"/>
                <a:gd name="T83" fmla="*/ 348 h 835"/>
                <a:gd name="T84" fmla="*/ 446 w 585"/>
                <a:gd name="T85" fmla="*/ 390 h 835"/>
                <a:gd name="T86" fmla="*/ 407 w 585"/>
                <a:gd name="T87" fmla="*/ 418 h 835"/>
                <a:gd name="T88" fmla="*/ 355 w 585"/>
                <a:gd name="T89" fmla="*/ 374 h 835"/>
                <a:gd name="T90" fmla="*/ 332 w 585"/>
                <a:gd name="T91" fmla="*/ 354 h 835"/>
                <a:gd name="T92" fmla="*/ 242 w 585"/>
                <a:gd name="T93" fmla="*/ 333 h 835"/>
                <a:gd name="T94" fmla="*/ 139 w 585"/>
                <a:gd name="T95" fmla="*/ 387 h 835"/>
                <a:gd name="T96" fmla="*/ 182 w 585"/>
                <a:gd name="T97" fmla="*/ 623 h 835"/>
                <a:gd name="T98" fmla="*/ 372 w 585"/>
                <a:gd name="T99" fmla="*/ 434 h 835"/>
                <a:gd name="T100" fmla="*/ 255 w 585"/>
                <a:gd name="T101" fmla="*/ 373 h 835"/>
                <a:gd name="T102" fmla="*/ 374 w 585"/>
                <a:gd name="T103" fmla="*/ 423 h 835"/>
                <a:gd name="T104" fmla="*/ 235 w 585"/>
                <a:gd name="T105" fmla="*/ 391 h 835"/>
                <a:gd name="T106" fmla="*/ 368 w 585"/>
                <a:gd name="T107" fmla="*/ 468 h 835"/>
                <a:gd name="T108" fmla="*/ 263 w 585"/>
                <a:gd name="T109" fmla="*/ 358 h 835"/>
                <a:gd name="T110" fmla="*/ 343 w 585"/>
                <a:gd name="T111" fmla="*/ 372 h 835"/>
                <a:gd name="T112" fmla="*/ 339 w 585"/>
                <a:gd name="T113" fmla="*/ 361 h 835"/>
                <a:gd name="T114" fmla="*/ 240 w 585"/>
                <a:gd name="T115" fmla="*/ 513 h 835"/>
                <a:gd name="T116" fmla="*/ 185 w 585"/>
                <a:gd name="T117" fmla="*/ 382 h 835"/>
                <a:gd name="T118" fmla="*/ 287 w 585"/>
                <a:gd name="T119" fmla="*/ 300 h 835"/>
                <a:gd name="T120" fmla="*/ 336 w 585"/>
                <a:gd name="T121" fmla="*/ 336 h 835"/>
                <a:gd name="T122" fmla="*/ 382 w 585"/>
                <a:gd name="T123" fmla="*/ 404 h 835"/>
                <a:gd name="T124" fmla="*/ 333 w 585"/>
                <a:gd name="T125" fmla="*/ 593 h 83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  <a:cxn ang="0">
                  <a:pos x="T124" y="T125"/>
                </a:cxn>
              </a:cxnLst>
              <a:rect l="0" t="0" r="r" b="b"/>
              <a:pathLst>
                <a:path w="585" h="835">
                  <a:moveTo>
                    <a:pt x="542" y="139"/>
                  </a:moveTo>
                  <a:cubicBezTo>
                    <a:pt x="526" y="111"/>
                    <a:pt x="507" y="89"/>
                    <a:pt x="486" y="71"/>
                  </a:cubicBezTo>
                  <a:cubicBezTo>
                    <a:pt x="466" y="53"/>
                    <a:pt x="445" y="39"/>
                    <a:pt x="425" y="29"/>
                  </a:cubicBezTo>
                  <a:cubicBezTo>
                    <a:pt x="460" y="48"/>
                    <a:pt x="492" y="74"/>
                    <a:pt x="517" y="106"/>
                  </a:cubicBezTo>
                  <a:cubicBezTo>
                    <a:pt x="542" y="138"/>
                    <a:pt x="561" y="175"/>
                    <a:pt x="571" y="215"/>
                  </a:cubicBezTo>
                  <a:cubicBezTo>
                    <a:pt x="581" y="255"/>
                    <a:pt x="583" y="297"/>
                    <a:pt x="575" y="338"/>
                  </a:cubicBezTo>
                  <a:cubicBezTo>
                    <a:pt x="568" y="378"/>
                    <a:pt x="552" y="418"/>
                    <a:pt x="528" y="452"/>
                  </a:cubicBezTo>
                  <a:cubicBezTo>
                    <a:pt x="504" y="486"/>
                    <a:pt x="472" y="515"/>
                    <a:pt x="436" y="536"/>
                  </a:cubicBezTo>
                  <a:cubicBezTo>
                    <a:pt x="432" y="539"/>
                    <a:pt x="427" y="541"/>
                    <a:pt x="422" y="544"/>
                  </a:cubicBezTo>
                  <a:cubicBezTo>
                    <a:pt x="419" y="545"/>
                    <a:pt x="419" y="545"/>
                    <a:pt x="419" y="545"/>
                  </a:cubicBezTo>
                  <a:cubicBezTo>
                    <a:pt x="416" y="547"/>
                    <a:pt x="416" y="547"/>
                    <a:pt x="416" y="547"/>
                  </a:cubicBezTo>
                  <a:cubicBezTo>
                    <a:pt x="414" y="548"/>
                    <a:pt x="414" y="548"/>
                    <a:pt x="414" y="548"/>
                  </a:cubicBezTo>
                  <a:cubicBezTo>
                    <a:pt x="414" y="549"/>
                    <a:pt x="414" y="549"/>
                    <a:pt x="414" y="549"/>
                  </a:cubicBezTo>
                  <a:cubicBezTo>
                    <a:pt x="414" y="580"/>
                    <a:pt x="414" y="580"/>
                    <a:pt x="414" y="580"/>
                  </a:cubicBezTo>
                  <a:cubicBezTo>
                    <a:pt x="414" y="595"/>
                    <a:pt x="414" y="595"/>
                    <a:pt x="414" y="595"/>
                  </a:cubicBezTo>
                  <a:cubicBezTo>
                    <a:pt x="414" y="599"/>
                    <a:pt x="414" y="599"/>
                    <a:pt x="414" y="599"/>
                  </a:cubicBezTo>
                  <a:cubicBezTo>
                    <a:pt x="414" y="600"/>
                    <a:pt x="414" y="600"/>
                    <a:pt x="414" y="600"/>
                  </a:cubicBezTo>
                  <a:cubicBezTo>
                    <a:pt x="414" y="600"/>
                    <a:pt x="414" y="601"/>
                    <a:pt x="414" y="601"/>
                  </a:cubicBezTo>
                  <a:cubicBezTo>
                    <a:pt x="414" y="602"/>
                    <a:pt x="414" y="603"/>
                    <a:pt x="414" y="604"/>
                  </a:cubicBezTo>
                  <a:cubicBezTo>
                    <a:pt x="413" y="607"/>
                    <a:pt x="412" y="610"/>
                    <a:pt x="410" y="613"/>
                  </a:cubicBezTo>
                  <a:cubicBezTo>
                    <a:pt x="406" y="618"/>
                    <a:pt x="400" y="621"/>
                    <a:pt x="393" y="621"/>
                  </a:cubicBezTo>
                  <a:cubicBezTo>
                    <a:pt x="377" y="621"/>
                    <a:pt x="377" y="621"/>
                    <a:pt x="377" y="621"/>
                  </a:cubicBezTo>
                  <a:cubicBezTo>
                    <a:pt x="346" y="621"/>
                    <a:pt x="346" y="621"/>
                    <a:pt x="346" y="621"/>
                  </a:cubicBezTo>
                  <a:cubicBezTo>
                    <a:pt x="336" y="621"/>
                    <a:pt x="336" y="621"/>
                    <a:pt x="336" y="621"/>
                  </a:cubicBezTo>
                  <a:cubicBezTo>
                    <a:pt x="330" y="621"/>
                    <a:pt x="330" y="621"/>
                    <a:pt x="330" y="621"/>
                  </a:cubicBezTo>
                  <a:cubicBezTo>
                    <a:pt x="328" y="621"/>
                    <a:pt x="328" y="621"/>
                    <a:pt x="328" y="621"/>
                  </a:cubicBezTo>
                  <a:cubicBezTo>
                    <a:pt x="328" y="621"/>
                    <a:pt x="328" y="621"/>
                    <a:pt x="328" y="621"/>
                  </a:cubicBezTo>
                  <a:cubicBezTo>
                    <a:pt x="328" y="621"/>
                    <a:pt x="328" y="621"/>
                    <a:pt x="328" y="621"/>
                  </a:cubicBezTo>
                  <a:cubicBezTo>
                    <a:pt x="328" y="620"/>
                    <a:pt x="328" y="620"/>
                    <a:pt x="328" y="620"/>
                  </a:cubicBezTo>
                  <a:cubicBezTo>
                    <a:pt x="329" y="617"/>
                    <a:pt x="329" y="617"/>
                    <a:pt x="329" y="617"/>
                  </a:cubicBezTo>
                  <a:cubicBezTo>
                    <a:pt x="332" y="606"/>
                    <a:pt x="332" y="606"/>
                    <a:pt x="332" y="606"/>
                  </a:cubicBezTo>
                  <a:cubicBezTo>
                    <a:pt x="334" y="598"/>
                    <a:pt x="334" y="598"/>
                    <a:pt x="334" y="598"/>
                  </a:cubicBezTo>
                  <a:cubicBezTo>
                    <a:pt x="340" y="578"/>
                    <a:pt x="346" y="558"/>
                    <a:pt x="353" y="539"/>
                  </a:cubicBezTo>
                  <a:cubicBezTo>
                    <a:pt x="360" y="519"/>
                    <a:pt x="367" y="499"/>
                    <a:pt x="374" y="480"/>
                  </a:cubicBezTo>
                  <a:cubicBezTo>
                    <a:pt x="378" y="470"/>
                    <a:pt x="382" y="460"/>
                    <a:pt x="386" y="451"/>
                  </a:cubicBezTo>
                  <a:cubicBezTo>
                    <a:pt x="388" y="446"/>
                    <a:pt x="390" y="441"/>
                    <a:pt x="392" y="437"/>
                  </a:cubicBezTo>
                  <a:cubicBezTo>
                    <a:pt x="395" y="429"/>
                    <a:pt x="395" y="429"/>
                    <a:pt x="395" y="429"/>
                  </a:cubicBezTo>
                  <a:cubicBezTo>
                    <a:pt x="397" y="425"/>
                    <a:pt x="397" y="425"/>
                    <a:pt x="397" y="425"/>
                  </a:cubicBezTo>
                  <a:cubicBezTo>
                    <a:pt x="398" y="423"/>
                    <a:pt x="399" y="421"/>
                    <a:pt x="400" y="420"/>
                  </a:cubicBezTo>
                  <a:cubicBezTo>
                    <a:pt x="404" y="420"/>
                    <a:pt x="404" y="420"/>
                    <a:pt x="404" y="420"/>
                  </a:cubicBezTo>
                  <a:cubicBezTo>
                    <a:pt x="405" y="420"/>
                    <a:pt x="405" y="420"/>
                    <a:pt x="406" y="420"/>
                  </a:cubicBezTo>
                  <a:cubicBezTo>
                    <a:pt x="407" y="420"/>
                    <a:pt x="407" y="420"/>
                    <a:pt x="407" y="420"/>
                  </a:cubicBezTo>
                  <a:cubicBezTo>
                    <a:pt x="408" y="420"/>
                    <a:pt x="408" y="420"/>
                    <a:pt x="408" y="420"/>
                  </a:cubicBezTo>
                  <a:cubicBezTo>
                    <a:pt x="410" y="420"/>
                    <a:pt x="411" y="420"/>
                    <a:pt x="413" y="420"/>
                  </a:cubicBezTo>
                  <a:cubicBezTo>
                    <a:pt x="417" y="420"/>
                    <a:pt x="420" y="419"/>
                    <a:pt x="423" y="418"/>
                  </a:cubicBezTo>
                  <a:cubicBezTo>
                    <a:pt x="430" y="416"/>
                    <a:pt x="435" y="413"/>
                    <a:pt x="440" y="408"/>
                  </a:cubicBezTo>
                  <a:cubicBezTo>
                    <a:pt x="442" y="406"/>
                    <a:pt x="444" y="403"/>
                    <a:pt x="445" y="400"/>
                  </a:cubicBezTo>
                  <a:cubicBezTo>
                    <a:pt x="446" y="397"/>
                    <a:pt x="447" y="394"/>
                    <a:pt x="448" y="390"/>
                  </a:cubicBezTo>
                  <a:cubicBezTo>
                    <a:pt x="449" y="384"/>
                    <a:pt x="448" y="377"/>
                    <a:pt x="445" y="371"/>
                  </a:cubicBezTo>
                  <a:cubicBezTo>
                    <a:pt x="443" y="365"/>
                    <a:pt x="438" y="360"/>
                    <a:pt x="432" y="359"/>
                  </a:cubicBezTo>
                  <a:cubicBezTo>
                    <a:pt x="431" y="359"/>
                    <a:pt x="430" y="359"/>
                    <a:pt x="428" y="359"/>
                  </a:cubicBezTo>
                  <a:cubicBezTo>
                    <a:pt x="427" y="359"/>
                    <a:pt x="425" y="360"/>
                    <a:pt x="424" y="361"/>
                  </a:cubicBezTo>
                  <a:cubicBezTo>
                    <a:pt x="421" y="362"/>
                    <a:pt x="419" y="364"/>
                    <a:pt x="416" y="366"/>
                  </a:cubicBezTo>
                  <a:cubicBezTo>
                    <a:pt x="414" y="368"/>
                    <a:pt x="411" y="371"/>
                    <a:pt x="409" y="374"/>
                  </a:cubicBezTo>
                  <a:cubicBezTo>
                    <a:pt x="409" y="375"/>
                    <a:pt x="408" y="375"/>
                    <a:pt x="408" y="376"/>
                  </a:cubicBezTo>
                  <a:cubicBezTo>
                    <a:pt x="407" y="377"/>
                    <a:pt x="407" y="377"/>
                    <a:pt x="407" y="377"/>
                  </a:cubicBezTo>
                  <a:cubicBezTo>
                    <a:pt x="407" y="378"/>
                    <a:pt x="407" y="378"/>
                    <a:pt x="407" y="378"/>
                  </a:cubicBezTo>
                  <a:cubicBezTo>
                    <a:pt x="404" y="383"/>
                    <a:pt x="404" y="383"/>
                    <a:pt x="404" y="383"/>
                  </a:cubicBezTo>
                  <a:cubicBezTo>
                    <a:pt x="399" y="393"/>
                    <a:pt x="399" y="393"/>
                    <a:pt x="399" y="393"/>
                  </a:cubicBezTo>
                  <a:cubicBezTo>
                    <a:pt x="393" y="406"/>
                    <a:pt x="393" y="406"/>
                    <a:pt x="393" y="406"/>
                  </a:cubicBezTo>
                  <a:cubicBezTo>
                    <a:pt x="393" y="406"/>
                    <a:pt x="392" y="406"/>
                    <a:pt x="392" y="406"/>
                  </a:cubicBezTo>
                  <a:cubicBezTo>
                    <a:pt x="391" y="405"/>
                    <a:pt x="391" y="405"/>
                    <a:pt x="391" y="405"/>
                  </a:cubicBezTo>
                  <a:cubicBezTo>
                    <a:pt x="388" y="404"/>
                    <a:pt x="388" y="404"/>
                    <a:pt x="388" y="404"/>
                  </a:cubicBezTo>
                  <a:cubicBezTo>
                    <a:pt x="386" y="403"/>
                    <a:pt x="385" y="403"/>
                    <a:pt x="383" y="402"/>
                  </a:cubicBezTo>
                  <a:cubicBezTo>
                    <a:pt x="382" y="401"/>
                    <a:pt x="382" y="401"/>
                    <a:pt x="382" y="401"/>
                  </a:cubicBezTo>
                  <a:cubicBezTo>
                    <a:pt x="381" y="400"/>
                    <a:pt x="381" y="400"/>
                    <a:pt x="381" y="400"/>
                  </a:cubicBezTo>
                  <a:cubicBezTo>
                    <a:pt x="380" y="400"/>
                    <a:pt x="380" y="400"/>
                    <a:pt x="379" y="399"/>
                  </a:cubicBezTo>
                  <a:cubicBezTo>
                    <a:pt x="378" y="398"/>
                    <a:pt x="377" y="398"/>
                    <a:pt x="376" y="397"/>
                  </a:cubicBezTo>
                  <a:cubicBezTo>
                    <a:pt x="372" y="394"/>
                    <a:pt x="368" y="390"/>
                    <a:pt x="365" y="386"/>
                  </a:cubicBezTo>
                  <a:cubicBezTo>
                    <a:pt x="362" y="381"/>
                    <a:pt x="359" y="377"/>
                    <a:pt x="357" y="373"/>
                  </a:cubicBezTo>
                  <a:cubicBezTo>
                    <a:pt x="356" y="370"/>
                    <a:pt x="355" y="368"/>
                    <a:pt x="354" y="366"/>
                  </a:cubicBezTo>
                  <a:cubicBezTo>
                    <a:pt x="353" y="363"/>
                    <a:pt x="353" y="363"/>
                    <a:pt x="353" y="363"/>
                  </a:cubicBezTo>
                  <a:cubicBezTo>
                    <a:pt x="352" y="361"/>
                    <a:pt x="352" y="361"/>
                    <a:pt x="352" y="361"/>
                  </a:cubicBezTo>
                  <a:cubicBezTo>
                    <a:pt x="351" y="359"/>
                    <a:pt x="350" y="357"/>
                    <a:pt x="350" y="356"/>
                  </a:cubicBezTo>
                  <a:cubicBezTo>
                    <a:pt x="352" y="354"/>
                    <a:pt x="354" y="353"/>
                    <a:pt x="356" y="352"/>
                  </a:cubicBezTo>
                  <a:cubicBezTo>
                    <a:pt x="358" y="351"/>
                    <a:pt x="358" y="351"/>
                    <a:pt x="358" y="351"/>
                  </a:cubicBezTo>
                  <a:cubicBezTo>
                    <a:pt x="359" y="350"/>
                    <a:pt x="359" y="350"/>
                    <a:pt x="359" y="350"/>
                  </a:cubicBezTo>
                  <a:cubicBezTo>
                    <a:pt x="359" y="349"/>
                    <a:pt x="360" y="349"/>
                    <a:pt x="360" y="349"/>
                  </a:cubicBezTo>
                  <a:cubicBezTo>
                    <a:pt x="363" y="347"/>
                    <a:pt x="365" y="345"/>
                    <a:pt x="367" y="342"/>
                  </a:cubicBezTo>
                  <a:cubicBezTo>
                    <a:pt x="372" y="338"/>
                    <a:pt x="376" y="333"/>
                    <a:pt x="378" y="328"/>
                  </a:cubicBezTo>
                  <a:cubicBezTo>
                    <a:pt x="380" y="322"/>
                    <a:pt x="382" y="317"/>
                    <a:pt x="380" y="311"/>
                  </a:cubicBezTo>
                  <a:cubicBezTo>
                    <a:pt x="380" y="308"/>
                    <a:pt x="379" y="306"/>
                    <a:pt x="377" y="303"/>
                  </a:cubicBezTo>
                  <a:cubicBezTo>
                    <a:pt x="377" y="302"/>
                    <a:pt x="376" y="301"/>
                    <a:pt x="375" y="300"/>
                  </a:cubicBezTo>
                  <a:cubicBezTo>
                    <a:pt x="374" y="299"/>
                    <a:pt x="373" y="297"/>
                    <a:pt x="372" y="297"/>
                  </a:cubicBezTo>
                  <a:cubicBezTo>
                    <a:pt x="368" y="293"/>
                    <a:pt x="362" y="292"/>
                    <a:pt x="357" y="293"/>
                  </a:cubicBezTo>
                  <a:cubicBezTo>
                    <a:pt x="354" y="294"/>
                    <a:pt x="352" y="295"/>
                    <a:pt x="349" y="296"/>
                  </a:cubicBezTo>
                  <a:cubicBezTo>
                    <a:pt x="347" y="298"/>
                    <a:pt x="345" y="300"/>
                    <a:pt x="343" y="302"/>
                  </a:cubicBezTo>
                  <a:cubicBezTo>
                    <a:pt x="338" y="306"/>
                    <a:pt x="336" y="311"/>
                    <a:pt x="334" y="317"/>
                  </a:cubicBezTo>
                  <a:cubicBezTo>
                    <a:pt x="332" y="323"/>
                    <a:pt x="332" y="329"/>
                    <a:pt x="333" y="335"/>
                  </a:cubicBezTo>
                  <a:cubicBezTo>
                    <a:pt x="332" y="329"/>
                    <a:pt x="332" y="323"/>
                    <a:pt x="334" y="317"/>
                  </a:cubicBezTo>
                  <a:cubicBezTo>
                    <a:pt x="335" y="312"/>
                    <a:pt x="338" y="307"/>
                    <a:pt x="342" y="302"/>
                  </a:cubicBezTo>
                  <a:cubicBezTo>
                    <a:pt x="343" y="301"/>
                    <a:pt x="344" y="300"/>
                    <a:pt x="345" y="299"/>
                  </a:cubicBezTo>
                  <a:cubicBezTo>
                    <a:pt x="346" y="299"/>
                    <a:pt x="346" y="298"/>
                    <a:pt x="347" y="298"/>
                  </a:cubicBezTo>
                  <a:cubicBezTo>
                    <a:pt x="348" y="297"/>
                    <a:pt x="348" y="297"/>
                    <a:pt x="349" y="297"/>
                  </a:cubicBezTo>
                  <a:cubicBezTo>
                    <a:pt x="351" y="295"/>
                    <a:pt x="354" y="294"/>
                    <a:pt x="356" y="293"/>
                  </a:cubicBezTo>
                  <a:cubicBezTo>
                    <a:pt x="362" y="292"/>
                    <a:pt x="368" y="293"/>
                    <a:pt x="372" y="296"/>
                  </a:cubicBezTo>
                  <a:cubicBezTo>
                    <a:pt x="372" y="297"/>
                    <a:pt x="373" y="297"/>
                    <a:pt x="373" y="297"/>
                  </a:cubicBezTo>
                  <a:cubicBezTo>
                    <a:pt x="374" y="298"/>
                    <a:pt x="374" y="299"/>
                    <a:pt x="375" y="299"/>
                  </a:cubicBezTo>
                  <a:cubicBezTo>
                    <a:pt x="375" y="300"/>
                    <a:pt x="376" y="301"/>
                    <a:pt x="377" y="303"/>
                  </a:cubicBezTo>
                  <a:cubicBezTo>
                    <a:pt x="379" y="305"/>
                    <a:pt x="380" y="308"/>
                    <a:pt x="380" y="310"/>
                  </a:cubicBezTo>
                  <a:cubicBezTo>
                    <a:pt x="382" y="316"/>
                    <a:pt x="381" y="322"/>
                    <a:pt x="378" y="327"/>
                  </a:cubicBezTo>
                  <a:cubicBezTo>
                    <a:pt x="376" y="333"/>
                    <a:pt x="372" y="338"/>
                    <a:pt x="368" y="342"/>
                  </a:cubicBezTo>
                  <a:cubicBezTo>
                    <a:pt x="366" y="345"/>
                    <a:pt x="363" y="347"/>
                    <a:pt x="361" y="349"/>
                  </a:cubicBezTo>
                  <a:cubicBezTo>
                    <a:pt x="360" y="349"/>
                    <a:pt x="359" y="350"/>
                    <a:pt x="359" y="350"/>
                  </a:cubicBezTo>
                  <a:cubicBezTo>
                    <a:pt x="358" y="351"/>
                    <a:pt x="358" y="351"/>
                    <a:pt x="358" y="351"/>
                  </a:cubicBezTo>
                  <a:cubicBezTo>
                    <a:pt x="356" y="352"/>
                    <a:pt x="356" y="352"/>
                    <a:pt x="356" y="352"/>
                  </a:cubicBezTo>
                  <a:cubicBezTo>
                    <a:pt x="354" y="353"/>
                    <a:pt x="352" y="354"/>
                    <a:pt x="350" y="356"/>
                  </a:cubicBezTo>
                  <a:cubicBezTo>
                    <a:pt x="350" y="356"/>
                    <a:pt x="350" y="356"/>
                    <a:pt x="350" y="356"/>
                  </a:cubicBezTo>
                  <a:cubicBezTo>
                    <a:pt x="351" y="357"/>
                    <a:pt x="351" y="357"/>
                    <a:pt x="351" y="357"/>
                  </a:cubicBezTo>
                  <a:cubicBezTo>
                    <a:pt x="351" y="358"/>
                    <a:pt x="351" y="358"/>
                    <a:pt x="351" y="358"/>
                  </a:cubicBezTo>
                  <a:cubicBezTo>
                    <a:pt x="352" y="361"/>
                    <a:pt x="352" y="361"/>
                    <a:pt x="352" y="361"/>
                  </a:cubicBezTo>
                  <a:cubicBezTo>
                    <a:pt x="353" y="363"/>
                    <a:pt x="353" y="363"/>
                    <a:pt x="353" y="363"/>
                  </a:cubicBezTo>
                  <a:cubicBezTo>
                    <a:pt x="354" y="366"/>
                    <a:pt x="354" y="366"/>
                    <a:pt x="354" y="366"/>
                  </a:cubicBezTo>
                  <a:cubicBezTo>
                    <a:pt x="355" y="368"/>
                    <a:pt x="356" y="370"/>
                    <a:pt x="357" y="372"/>
                  </a:cubicBezTo>
                  <a:cubicBezTo>
                    <a:pt x="359" y="377"/>
                    <a:pt x="362" y="381"/>
                    <a:pt x="365" y="385"/>
                  </a:cubicBezTo>
                  <a:cubicBezTo>
                    <a:pt x="368" y="389"/>
                    <a:pt x="372" y="393"/>
                    <a:pt x="376" y="397"/>
                  </a:cubicBezTo>
                  <a:cubicBezTo>
                    <a:pt x="377" y="397"/>
                    <a:pt x="378" y="398"/>
                    <a:pt x="379" y="399"/>
                  </a:cubicBezTo>
                  <a:cubicBezTo>
                    <a:pt x="380" y="399"/>
                    <a:pt x="380" y="400"/>
                    <a:pt x="381" y="400"/>
                  </a:cubicBezTo>
                  <a:cubicBezTo>
                    <a:pt x="382" y="401"/>
                    <a:pt x="382" y="401"/>
                    <a:pt x="382" y="401"/>
                  </a:cubicBezTo>
                  <a:cubicBezTo>
                    <a:pt x="383" y="401"/>
                    <a:pt x="383" y="401"/>
                    <a:pt x="383" y="401"/>
                  </a:cubicBezTo>
                  <a:cubicBezTo>
                    <a:pt x="385" y="402"/>
                    <a:pt x="386" y="403"/>
                    <a:pt x="388" y="404"/>
                  </a:cubicBezTo>
                  <a:cubicBezTo>
                    <a:pt x="390" y="405"/>
                    <a:pt x="390" y="405"/>
                    <a:pt x="390" y="405"/>
                  </a:cubicBezTo>
                  <a:cubicBezTo>
                    <a:pt x="392" y="405"/>
                    <a:pt x="392" y="405"/>
                    <a:pt x="392" y="405"/>
                  </a:cubicBezTo>
                  <a:cubicBezTo>
                    <a:pt x="392" y="405"/>
                    <a:pt x="393" y="406"/>
                    <a:pt x="393" y="406"/>
                  </a:cubicBezTo>
                  <a:cubicBezTo>
                    <a:pt x="399" y="392"/>
                    <a:pt x="399" y="392"/>
                    <a:pt x="399" y="392"/>
                  </a:cubicBezTo>
                  <a:cubicBezTo>
                    <a:pt x="404" y="383"/>
                    <a:pt x="404" y="383"/>
                    <a:pt x="404" y="383"/>
                  </a:cubicBezTo>
                  <a:cubicBezTo>
                    <a:pt x="406" y="378"/>
                    <a:pt x="406" y="378"/>
                    <a:pt x="406" y="378"/>
                  </a:cubicBezTo>
                  <a:cubicBezTo>
                    <a:pt x="407" y="377"/>
                    <a:pt x="407" y="377"/>
                    <a:pt x="407" y="377"/>
                  </a:cubicBezTo>
                  <a:cubicBezTo>
                    <a:pt x="408" y="376"/>
                    <a:pt x="408" y="376"/>
                    <a:pt x="408" y="376"/>
                  </a:cubicBezTo>
                  <a:cubicBezTo>
                    <a:pt x="408" y="375"/>
                    <a:pt x="409" y="374"/>
                    <a:pt x="409" y="374"/>
                  </a:cubicBezTo>
                  <a:cubicBezTo>
                    <a:pt x="411" y="371"/>
                    <a:pt x="414" y="368"/>
                    <a:pt x="416" y="366"/>
                  </a:cubicBezTo>
                  <a:cubicBezTo>
                    <a:pt x="421" y="361"/>
                    <a:pt x="427" y="358"/>
                    <a:pt x="432" y="359"/>
                  </a:cubicBezTo>
                  <a:cubicBezTo>
                    <a:pt x="435" y="360"/>
                    <a:pt x="438" y="361"/>
                    <a:pt x="440" y="363"/>
                  </a:cubicBezTo>
                  <a:cubicBezTo>
                    <a:pt x="443" y="365"/>
                    <a:pt x="444" y="368"/>
                    <a:pt x="446" y="371"/>
                  </a:cubicBezTo>
                  <a:cubicBezTo>
                    <a:pt x="448" y="377"/>
                    <a:pt x="449" y="384"/>
                    <a:pt x="448" y="390"/>
                  </a:cubicBezTo>
                  <a:cubicBezTo>
                    <a:pt x="447" y="394"/>
                    <a:pt x="447" y="397"/>
                    <a:pt x="445" y="400"/>
                  </a:cubicBezTo>
                  <a:cubicBezTo>
                    <a:pt x="444" y="403"/>
                    <a:pt x="442" y="406"/>
                    <a:pt x="440" y="408"/>
                  </a:cubicBezTo>
                  <a:cubicBezTo>
                    <a:pt x="436" y="413"/>
                    <a:pt x="430" y="417"/>
                    <a:pt x="423" y="419"/>
                  </a:cubicBezTo>
                  <a:cubicBezTo>
                    <a:pt x="420" y="420"/>
                    <a:pt x="416" y="420"/>
                    <a:pt x="413" y="420"/>
                  </a:cubicBezTo>
                  <a:cubicBezTo>
                    <a:pt x="411" y="421"/>
                    <a:pt x="410" y="421"/>
                    <a:pt x="408" y="421"/>
                  </a:cubicBezTo>
                  <a:cubicBezTo>
                    <a:pt x="407" y="421"/>
                    <a:pt x="407" y="421"/>
                    <a:pt x="407" y="421"/>
                  </a:cubicBezTo>
                  <a:cubicBezTo>
                    <a:pt x="407" y="421"/>
                    <a:pt x="407" y="421"/>
                    <a:pt x="406" y="421"/>
                  </a:cubicBezTo>
                  <a:cubicBezTo>
                    <a:pt x="405" y="421"/>
                    <a:pt x="405" y="421"/>
                    <a:pt x="404" y="420"/>
                  </a:cubicBezTo>
                  <a:cubicBezTo>
                    <a:pt x="400" y="420"/>
                    <a:pt x="400" y="420"/>
                    <a:pt x="400" y="420"/>
                  </a:cubicBezTo>
                  <a:cubicBezTo>
                    <a:pt x="399" y="422"/>
                    <a:pt x="399" y="423"/>
                    <a:pt x="398" y="425"/>
                  </a:cubicBezTo>
                  <a:cubicBezTo>
                    <a:pt x="396" y="429"/>
                    <a:pt x="396" y="429"/>
                    <a:pt x="396" y="429"/>
                  </a:cubicBezTo>
                  <a:cubicBezTo>
                    <a:pt x="393" y="435"/>
                    <a:pt x="393" y="435"/>
                    <a:pt x="393" y="435"/>
                  </a:cubicBezTo>
                  <a:cubicBezTo>
                    <a:pt x="388" y="447"/>
                    <a:pt x="388" y="447"/>
                    <a:pt x="388" y="447"/>
                  </a:cubicBezTo>
                  <a:cubicBezTo>
                    <a:pt x="384" y="456"/>
                    <a:pt x="381" y="464"/>
                    <a:pt x="378" y="472"/>
                  </a:cubicBezTo>
                  <a:cubicBezTo>
                    <a:pt x="371" y="489"/>
                    <a:pt x="365" y="506"/>
                    <a:pt x="359" y="523"/>
                  </a:cubicBezTo>
                  <a:cubicBezTo>
                    <a:pt x="353" y="539"/>
                    <a:pt x="347" y="556"/>
                    <a:pt x="342" y="573"/>
                  </a:cubicBezTo>
                  <a:cubicBezTo>
                    <a:pt x="340" y="581"/>
                    <a:pt x="337" y="590"/>
                    <a:pt x="335" y="598"/>
                  </a:cubicBezTo>
                  <a:cubicBezTo>
                    <a:pt x="330" y="612"/>
                    <a:pt x="330" y="612"/>
                    <a:pt x="330" y="612"/>
                  </a:cubicBezTo>
                  <a:cubicBezTo>
                    <a:pt x="329" y="617"/>
                    <a:pt x="329" y="617"/>
                    <a:pt x="329" y="617"/>
                  </a:cubicBezTo>
                  <a:cubicBezTo>
                    <a:pt x="328" y="620"/>
                    <a:pt x="328" y="620"/>
                    <a:pt x="328" y="620"/>
                  </a:cubicBezTo>
                  <a:cubicBezTo>
                    <a:pt x="328" y="621"/>
                    <a:pt x="328" y="621"/>
                    <a:pt x="328" y="621"/>
                  </a:cubicBezTo>
                  <a:cubicBezTo>
                    <a:pt x="328" y="621"/>
                    <a:pt x="328" y="621"/>
                    <a:pt x="328" y="621"/>
                  </a:cubicBezTo>
                  <a:cubicBezTo>
                    <a:pt x="329" y="621"/>
                    <a:pt x="329" y="621"/>
                    <a:pt x="329" y="621"/>
                  </a:cubicBezTo>
                  <a:cubicBezTo>
                    <a:pt x="329" y="621"/>
                    <a:pt x="329" y="621"/>
                    <a:pt x="329" y="621"/>
                  </a:cubicBezTo>
                  <a:cubicBezTo>
                    <a:pt x="339" y="621"/>
                    <a:pt x="339" y="621"/>
                    <a:pt x="339" y="621"/>
                  </a:cubicBezTo>
                  <a:cubicBezTo>
                    <a:pt x="392" y="621"/>
                    <a:pt x="392" y="621"/>
                    <a:pt x="392" y="621"/>
                  </a:cubicBezTo>
                  <a:cubicBezTo>
                    <a:pt x="393" y="621"/>
                    <a:pt x="393" y="621"/>
                    <a:pt x="393" y="621"/>
                  </a:cubicBezTo>
                  <a:cubicBezTo>
                    <a:pt x="393" y="621"/>
                    <a:pt x="393" y="621"/>
                    <a:pt x="393" y="621"/>
                  </a:cubicBezTo>
                  <a:cubicBezTo>
                    <a:pt x="394" y="621"/>
                    <a:pt x="395" y="621"/>
                    <a:pt x="395" y="621"/>
                  </a:cubicBezTo>
                  <a:cubicBezTo>
                    <a:pt x="397" y="621"/>
                    <a:pt x="398" y="620"/>
                    <a:pt x="399" y="620"/>
                  </a:cubicBezTo>
                  <a:cubicBezTo>
                    <a:pt x="402" y="619"/>
                    <a:pt x="404" y="618"/>
                    <a:pt x="406" y="616"/>
                  </a:cubicBezTo>
                  <a:cubicBezTo>
                    <a:pt x="410" y="613"/>
                    <a:pt x="413" y="608"/>
                    <a:pt x="414" y="603"/>
                  </a:cubicBezTo>
                  <a:cubicBezTo>
                    <a:pt x="414" y="602"/>
                    <a:pt x="414" y="601"/>
                    <a:pt x="414" y="601"/>
                  </a:cubicBezTo>
                  <a:cubicBezTo>
                    <a:pt x="414" y="600"/>
                    <a:pt x="414" y="600"/>
                    <a:pt x="414" y="600"/>
                  </a:cubicBezTo>
                  <a:cubicBezTo>
                    <a:pt x="414" y="599"/>
                    <a:pt x="414" y="599"/>
                    <a:pt x="414" y="599"/>
                  </a:cubicBezTo>
                  <a:cubicBezTo>
                    <a:pt x="414" y="596"/>
                    <a:pt x="414" y="596"/>
                    <a:pt x="414" y="596"/>
                  </a:cubicBezTo>
                  <a:cubicBezTo>
                    <a:pt x="414" y="590"/>
                    <a:pt x="414" y="590"/>
                    <a:pt x="414" y="590"/>
                  </a:cubicBezTo>
                  <a:cubicBezTo>
                    <a:pt x="414" y="577"/>
                    <a:pt x="414" y="577"/>
                    <a:pt x="414" y="577"/>
                  </a:cubicBezTo>
                  <a:cubicBezTo>
                    <a:pt x="414" y="552"/>
                    <a:pt x="414" y="552"/>
                    <a:pt x="414" y="552"/>
                  </a:cubicBezTo>
                  <a:cubicBezTo>
                    <a:pt x="414" y="548"/>
                    <a:pt x="414" y="548"/>
                    <a:pt x="414" y="548"/>
                  </a:cubicBezTo>
                  <a:cubicBezTo>
                    <a:pt x="414" y="547"/>
                    <a:pt x="415" y="547"/>
                    <a:pt x="415" y="547"/>
                  </a:cubicBezTo>
                  <a:cubicBezTo>
                    <a:pt x="416" y="546"/>
                    <a:pt x="416" y="546"/>
                    <a:pt x="416" y="546"/>
                  </a:cubicBezTo>
                  <a:cubicBezTo>
                    <a:pt x="420" y="545"/>
                    <a:pt x="424" y="543"/>
                    <a:pt x="428" y="541"/>
                  </a:cubicBezTo>
                  <a:cubicBezTo>
                    <a:pt x="442" y="533"/>
                    <a:pt x="456" y="523"/>
                    <a:pt x="470" y="513"/>
                  </a:cubicBezTo>
                  <a:cubicBezTo>
                    <a:pt x="496" y="493"/>
                    <a:pt x="518" y="468"/>
                    <a:pt x="535" y="440"/>
                  </a:cubicBezTo>
                  <a:cubicBezTo>
                    <a:pt x="553" y="412"/>
                    <a:pt x="565" y="382"/>
                    <a:pt x="572" y="350"/>
                  </a:cubicBezTo>
                  <a:cubicBezTo>
                    <a:pt x="580" y="319"/>
                    <a:pt x="581" y="286"/>
                    <a:pt x="578" y="255"/>
                  </a:cubicBezTo>
                  <a:cubicBezTo>
                    <a:pt x="574" y="223"/>
                    <a:pt x="566" y="192"/>
                    <a:pt x="552" y="164"/>
                  </a:cubicBezTo>
                  <a:cubicBezTo>
                    <a:pt x="539" y="135"/>
                    <a:pt x="521" y="109"/>
                    <a:pt x="499" y="86"/>
                  </a:cubicBezTo>
                  <a:cubicBezTo>
                    <a:pt x="477" y="63"/>
                    <a:pt x="451" y="44"/>
                    <a:pt x="424" y="30"/>
                  </a:cubicBezTo>
                  <a:cubicBezTo>
                    <a:pt x="412" y="23"/>
                    <a:pt x="399" y="18"/>
                    <a:pt x="386" y="13"/>
                  </a:cubicBezTo>
                  <a:cubicBezTo>
                    <a:pt x="369" y="8"/>
                    <a:pt x="353" y="4"/>
                    <a:pt x="339" y="2"/>
                  </a:cubicBezTo>
                  <a:cubicBezTo>
                    <a:pt x="325" y="0"/>
                    <a:pt x="313" y="0"/>
                    <a:pt x="305" y="0"/>
                  </a:cubicBezTo>
                  <a:cubicBezTo>
                    <a:pt x="296" y="0"/>
                    <a:pt x="291" y="0"/>
                    <a:pt x="291" y="1"/>
                  </a:cubicBezTo>
                  <a:cubicBezTo>
                    <a:pt x="291" y="1"/>
                    <a:pt x="296" y="2"/>
                    <a:pt x="308" y="3"/>
                  </a:cubicBezTo>
                  <a:cubicBezTo>
                    <a:pt x="314" y="3"/>
                    <a:pt x="322" y="4"/>
                    <a:pt x="331" y="6"/>
                  </a:cubicBezTo>
                  <a:cubicBezTo>
                    <a:pt x="341" y="7"/>
                    <a:pt x="352" y="10"/>
                    <a:pt x="365" y="13"/>
                  </a:cubicBezTo>
                  <a:cubicBezTo>
                    <a:pt x="372" y="15"/>
                    <a:pt x="380" y="18"/>
                    <a:pt x="388" y="21"/>
                  </a:cubicBezTo>
                  <a:cubicBezTo>
                    <a:pt x="397" y="24"/>
                    <a:pt x="405" y="28"/>
                    <a:pt x="413" y="31"/>
                  </a:cubicBezTo>
                  <a:cubicBezTo>
                    <a:pt x="429" y="39"/>
                    <a:pt x="440" y="46"/>
                    <a:pt x="440" y="46"/>
                  </a:cubicBezTo>
                  <a:cubicBezTo>
                    <a:pt x="445" y="49"/>
                    <a:pt x="445" y="50"/>
                    <a:pt x="444" y="50"/>
                  </a:cubicBezTo>
                  <a:cubicBezTo>
                    <a:pt x="443" y="50"/>
                    <a:pt x="440" y="48"/>
                    <a:pt x="437" y="47"/>
                  </a:cubicBezTo>
                  <a:cubicBezTo>
                    <a:pt x="475" y="70"/>
                    <a:pt x="507" y="102"/>
                    <a:pt x="530" y="139"/>
                  </a:cubicBezTo>
                  <a:cubicBezTo>
                    <a:pt x="553" y="176"/>
                    <a:pt x="567" y="219"/>
                    <a:pt x="571" y="263"/>
                  </a:cubicBezTo>
                  <a:cubicBezTo>
                    <a:pt x="572" y="285"/>
                    <a:pt x="572" y="307"/>
                    <a:pt x="568" y="329"/>
                  </a:cubicBezTo>
                  <a:cubicBezTo>
                    <a:pt x="565" y="350"/>
                    <a:pt x="559" y="371"/>
                    <a:pt x="551" y="392"/>
                  </a:cubicBezTo>
                  <a:cubicBezTo>
                    <a:pt x="535" y="432"/>
                    <a:pt x="509" y="469"/>
                    <a:pt x="475" y="498"/>
                  </a:cubicBezTo>
                  <a:cubicBezTo>
                    <a:pt x="462" y="510"/>
                    <a:pt x="448" y="520"/>
                    <a:pt x="432" y="529"/>
                  </a:cubicBezTo>
                  <a:cubicBezTo>
                    <a:pt x="428" y="531"/>
                    <a:pt x="425" y="533"/>
                    <a:pt x="421" y="535"/>
                  </a:cubicBezTo>
                  <a:cubicBezTo>
                    <a:pt x="419" y="536"/>
                    <a:pt x="417" y="537"/>
                    <a:pt x="415" y="538"/>
                  </a:cubicBezTo>
                  <a:cubicBezTo>
                    <a:pt x="413" y="539"/>
                    <a:pt x="410" y="541"/>
                    <a:pt x="407" y="542"/>
                  </a:cubicBezTo>
                  <a:cubicBezTo>
                    <a:pt x="406" y="542"/>
                    <a:pt x="406" y="542"/>
                    <a:pt x="406" y="542"/>
                  </a:cubicBezTo>
                  <a:cubicBezTo>
                    <a:pt x="406" y="542"/>
                    <a:pt x="406" y="542"/>
                    <a:pt x="406" y="542"/>
                  </a:cubicBezTo>
                  <a:cubicBezTo>
                    <a:pt x="406" y="543"/>
                    <a:pt x="406" y="543"/>
                    <a:pt x="406" y="543"/>
                  </a:cubicBezTo>
                  <a:cubicBezTo>
                    <a:pt x="406" y="544"/>
                    <a:pt x="406" y="544"/>
                    <a:pt x="406" y="544"/>
                  </a:cubicBezTo>
                  <a:cubicBezTo>
                    <a:pt x="406" y="547"/>
                    <a:pt x="406" y="547"/>
                    <a:pt x="406" y="547"/>
                  </a:cubicBezTo>
                  <a:cubicBezTo>
                    <a:pt x="406" y="551"/>
                    <a:pt x="406" y="551"/>
                    <a:pt x="406" y="551"/>
                  </a:cubicBezTo>
                  <a:cubicBezTo>
                    <a:pt x="406" y="558"/>
                    <a:pt x="406" y="558"/>
                    <a:pt x="406" y="558"/>
                  </a:cubicBezTo>
                  <a:cubicBezTo>
                    <a:pt x="406" y="571"/>
                    <a:pt x="406" y="571"/>
                    <a:pt x="406" y="571"/>
                  </a:cubicBezTo>
                  <a:cubicBezTo>
                    <a:pt x="406" y="598"/>
                    <a:pt x="406" y="598"/>
                    <a:pt x="406" y="598"/>
                  </a:cubicBezTo>
                  <a:cubicBezTo>
                    <a:pt x="406" y="600"/>
                    <a:pt x="406" y="600"/>
                    <a:pt x="406" y="600"/>
                  </a:cubicBezTo>
                  <a:cubicBezTo>
                    <a:pt x="406" y="600"/>
                    <a:pt x="406" y="600"/>
                    <a:pt x="406" y="600"/>
                  </a:cubicBezTo>
                  <a:cubicBezTo>
                    <a:pt x="406" y="601"/>
                    <a:pt x="406" y="601"/>
                    <a:pt x="406" y="601"/>
                  </a:cubicBezTo>
                  <a:cubicBezTo>
                    <a:pt x="406" y="602"/>
                    <a:pt x="406" y="603"/>
                    <a:pt x="406" y="604"/>
                  </a:cubicBezTo>
                  <a:cubicBezTo>
                    <a:pt x="405" y="605"/>
                    <a:pt x="404" y="607"/>
                    <a:pt x="403" y="608"/>
                  </a:cubicBezTo>
                  <a:cubicBezTo>
                    <a:pt x="401" y="611"/>
                    <a:pt x="398" y="613"/>
                    <a:pt x="394" y="613"/>
                  </a:cubicBezTo>
                  <a:cubicBezTo>
                    <a:pt x="394" y="613"/>
                    <a:pt x="393" y="613"/>
                    <a:pt x="393" y="613"/>
                  </a:cubicBezTo>
                  <a:cubicBezTo>
                    <a:pt x="391" y="613"/>
                    <a:pt x="391" y="613"/>
                    <a:pt x="391" y="613"/>
                  </a:cubicBezTo>
                  <a:cubicBezTo>
                    <a:pt x="388" y="613"/>
                    <a:pt x="388" y="613"/>
                    <a:pt x="388" y="613"/>
                  </a:cubicBezTo>
                  <a:cubicBezTo>
                    <a:pt x="381" y="613"/>
                    <a:pt x="381" y="613"/>
                    <a:pt x="381" y="613"/>
                  </a:cubicBezTo>
                  <a:cubicBezTo>
                    <a:pt x="368" y="613"/>
                    <a:pt x="368" y="613"/>
                    <a:pt x="368" y="613"/>
                  </a:cubicBezTo>
                  <a:cubicBezTo>
                    <a:pt x="342" y="613"/>
                    <a:pt x="342" y="613"/>
                    <a:pt x="342" y="613"/>
                  </a:cubicBezTo>
                  <a:cubicBezTo>
                    <a:pt x="339" y="613"/>
                    <a:pt x="339" y="613"/>
                    <a:pt x="339" y="613"/>
                  </a:cubicBezTo>
                  <a:cubicBezTo>
                    <a:pt x="339" y="613"/>
                    <a:pt x="339" y="613"/>
                    <a:pt x="339" y="613"/>
                  </a:cubicBezTo>
                  <a:cubicBezTo>
                    <a:pt x="338" y="613"/>
                    <a:pt x="339" y="613"/>
                    <a:pt x="339" y="613"/>
                  </a:cubicBezTo>
                  <a:cubicBezTo>
                    <a:pt x="339" y="612"/>
                    <a:pt x="339" y="612"/>
                    <a:pt x="339" y="612"/>
                  </a:cubicBezTo>
                  <a:cubicBezTo>
                    <a:pt x="339" y="610"/>
                    <a:pt x="339" y="610"/>
                    <a:pt x="339" y="610"/>
                  </a:cubicBezTo>
                  <a:cubicBezTo>
                    <a:pt x="342" y="599"/>
                    <a:pt x="342" y="599"/>
                    <a:pt x="342" y="599"/>
                  </a:cubicBezTo>
                  <a:cubicBezTo>
                    <a:pt x="345" y="591"/>
                    <a:pt x="348" y="582"/>
                    <a:pt x="350" y="574"/>
                  </a:cubicBezTo>
                  <a:cubicBezTo>
                    <a:pt x="355" y="557"/>
                    <a:pt x="361" y="540"/>
                    <a:pt x="367" y="524"/>
                  </a:cubicBezTo>
                  <a:cubicBezTo>
                    <a:pt x="373" y="507"/>
                    <a:pt x="379" y="490"/>
                    <a:pt x="385" y="474"/>
                  </a:cubicBezTo>
                  <a:cubicBezTo>
                    <a:pt x="389" y="466"/>
                    <a:pt x="392" y="458"/>
                    <a:pt x="396" y="450"/>
                  </a:cubicBezTo>
                  <a:cubicBezTo>
                    <a:pt x="401" y="438"/>
                    <a:pt x="401" y="438"/>
                    <a:pt x="401" y="438"/>
                  </a:cubicBezTo>
                  <a:cubicBezTo>
                    <a:pt x="403" y="432"/>
                    <a:pt x="403" y="432"/>
                    <a:pt x="403" y="432"/>
                  </a:cubicBezTo>
                  <a:cubicBezTo>
                    <a:pt x="404" y="430"/>
                    <a:pt x="404" y="430"/>
                    <a:pt x="404" y="430"/>
                  </a:cubicBezTo>
                  <a:cubicBezTo>
                    <a:pt x="405" y="429"/>
                    <a:pt x="405" y="429"/>
                    <a:pt x="405" y="428"/>
                  </a:cubicBezTo>
                  <a:cubicBezTo>
                    <a:pt x="405" y="428"/>
                    <a:pt x="406" y="428"/>
                    <a:pt x="406" y="429"/>
                  </a:cubicBezTo>
                  <a:cubicBezTo>
                    <a:pt x="407" y="429"/>
                    <a:pt x="407" y="429"/>
                    <a:pt x="407" y="429"/>
                  </a:cubicBezTo>
                  <a:cubicBezTo>
                    <a:pt x="408" y="429"/>
                    <a:pt x="408" y="429"/>
                    <a:pt x="408" y="429"/>
                  </a:cubicBezTo>
                  <a:cubicBezTo>
                    <a:pt x="410" y="429"/>
                    <a:pt x="412" y="429"/>
                    <a:pt x="414" y="428"/>
                  </a:cubicBezTo>
                  <a:cubicBezTo>
                    <a:pt x="418" y="428"/>
                    <a:pt x="422" y="427"/>
                    <a:pt x="426" y="426"/>
                  </a:cubicBezTo>
                  <a:cubicBezTo>
                    <a:pt x="433" y="424"/>
                    <a:pt x="441" y="420"/>
                    <a:pt x="446" y="413"/>
                  </a:cubicBezTo>
                  <a:cubicBezTo>
                    <a:pt x="449" y="410"/>
                    <a:pt x="451" y="407"/>
                    <a:pt x="453" y="403"/>
                  </a:cubicBezTo>
                  <a:cubicBezTo>
                    <a:pt x="454" y="399"/>
                    <a:pt x="455" y="395"/>
                    <a:pt x="456" y="391"/>
                  </a:cubicBezTo>
                  <a:cubicBezTo>
                    <a:pt x="457" y="383"/>
                    <a:pt x="457" y="375"/>
                    <a:pt x="453" y="367"/>
                  </a:cubicBezTo>
                  <a:cubicBezTo>
                    <a:pt x="451" y="363"/>
                    <a:pt x="449" y="360"/>
                    <a:pt x="446" y="357"/>
                  </a:cubicBezTo>
                  <a:cubicBezTo>
                    <a:pt x="442" y="354"/>
                    <a:pt x="438" y="352"/>
                    <a:pt x="434" y="351"/>
                  </a:cubicBezTo>
                  <a:cubicBezTo>
                    <a:pt x="433" y="351"/>
                    <a:pt x="431" y="351"/>
                    <a:pt x="430" y="351"/>
                  </a:cubicBezTo>
                  <a:cubicBezTo>
                    <a:pt x="429" y="351"/>
                    <a:pt x="428" y="351"/>
                    <a:pt x="427" y="351"/>
                  </a:cubicBezTo>
                  <a:cubicBezTo>
                    <a:pt x="424" y="351"/>
                    <a:pt x="422" y="352"/>
                    <a:pt x="420" y="353"/>
                  </a:cubicBezTo>
                  <a:cubicBezTo>
                    <a:pt x="416" y="355"/>
                    <a:pt x="413" y="357"/>
                    <a:pt x="410" y="360"/>
                  </a:cubicBezTo>
                  <a:cubicBezTo>
                    <a:pt x="407" y="363"/>
                    <a:pt x="405" y="366"/>
                    <a:pt x="402" y="369"/>
                  </a:cubicBezTo>
                  <a:cubicBezTo>
                    <a:pt x="402" y="369"/>
                    <a:pt x="401" y="370"/>
                    <a:pt x="401" y="371"/>
                  </a:cubicBezTo>
                  <a:cubicBezTo>
                    <a:pt x="400" y="372"/>
                    <a:pt x="400" y="372"/>
                    <a:pt x="400" y="372"/>
                  </a:cubicBezTo>
                  <a:cubicBezTo>
                    <a:pt x="400" y="373"/>
                    <a:pt x="400" y="373"/>
                    <a:pt x="400" y="373"/>
                  </a:cubicBezTo>
                  <a:cubicBezTo>
                    <a:pt x="399" y="374"/>
                    <a:pt x="399" y="374"/>
                    <a:pt x="399" y="374"/>
                  </a:cubicBezTo>
                  <a:cubicBezTo>
                    <a:pt x="396" y="379"/>
                    <a:pt x="396" y="379"/>
                    <a:pt x="396" y="379"/>
                  </a:cubicBezTo>
                  <a:cubicBezTo>
                    <a:pt x="392" y="389"/>
                    <a:pt x="392" y="389"/>
                    <a:pt x="392" y="389"/>
                  </a:cubicBezTo>
                  <a:cubicBezTo>
                    <a:pt x="389" y="394"/>
                    <a:pt x="389" y="394"/>
                    <a:pt x="389" y="394"/>
                  </a:cubicBezTo>
                  <a:cubicBezTo>
                    <a:pt x="389" y="395"/>
                    <a:pt x="389" y="395"/>
                    <a:pt x="389" y="394"/>
                  </a:cubicBezTo>
                  <a:cubicBezTo>
                    <a:pt x="388" y="394"/>
                    <a:pt x="388" y="394"/>
                    <a:pt x="388" y="394"/>
                  </a:cubicBezTo>
                  <a:cubicBezTo>
                    <a:pt x="388" y="394"/>
                    <a:pt x="388" y="394"/>
                    <a:pt x="388" y="394"/>
                  </a:cubicBezTo>
                  <a:cubicBezTo>
                    <a:pt x="387" y="394"/>
                    <a:pt x="387" y="394"/>
                    <a:pt x="387" y="394"/>
                  </a:cubicBezTo>
                  <a:cubicBezTo>
                    <a:pt x="386" y="393"/>
                    <a:pt x="386" y="393"/>
                    <a:pt x="386" y="393"/>
                  </a:cubicBezTo>
                  <a:cubicBezTo>
                    <a:pt x="385" y="393"/>
                    <a:pt x="385" y="393"/>
                    <a:pt x="385" y="393"/>
                  </a:cubicBezTo>
                  <a:cubicBezTo>
                    <a:pt x="385" y="392"/>
                    <a:pt x="384" y="392"/>
                    <a:pt x="383" y="391"/>
                  </a:cubicBezTo>
                  <a:cubicBezTo>
                    <a:pt x="380" y="389"/>
                    <a:pt x="377" y="386"/>
                    <a:pt x="375" y="383"/>
                  </a:cubicBezTo>
                  <a:cubicBezTo>
                    <a:pt x="369" y="377"/>
                    <a:pt x="365" y="370"/>
                    <a:pt x="362" y="363"/>
                  </a:cubicBezTo>
                  <a:cubicBezTo>
                    <a:pt x="365" y="370"/>
                    <a:pt x="369" y="377"/>
                    <a:pt x="375" y="383"/>
                  </a:cubicBezTo>
                  <a:cubicBezTo>
                    <a:pt x="377" y="386"/>
                    <a:pt x="380" y="389"/>
                    <a:pt x="383" y="391"/>
                  </a:cubicBezTo>
                  <a:cubicBezTo>
                    <a:pt x="384" y="392"/>
                    <a:pt x="385" y="392"/>
                    <a:pt x="385" y="393"/>
                  </a:cubicBezTo>
                  <a:cubicBezTo>
                    <a:pt x="386" y="393"/>
                    <a:pt x="386" y="393"/>
                    <a:pt x="386" y="393"/>
                  </a:cubicBezTo>
                  <a:cubicBezTo>
                    <a:pt x="387" y="393"/>
                    <a:pt x="387" y="393"/>
                    <a:pt x="387" y="393"/>
                  </a:cubicBezTo>
                  <a:cubicBezTo>
                    <a:pt x="387" y="394"/>
                    <a:pt x="387" y="394"/>
                    <a:pt x="388" y="394"/>
                  </a:cubicBezTo>
                  <a:cubicBezTo>
                    <a:pt x="388" y="394"/>
                    <a:pt x="388" y="394"/>
                    <a:pt x="388" y="394"/>
                  </a:cubicBezTo>
                  <a:cubicBezTo>
                    <a:pt x="389" y="394"/>
                    <a:pt x="389" y="394"/>
                    <a:pt x="389" y="394"/>
                  </a:cubicBezTo>
                  <a:cubicBezTo>
                    <a:pt x="389" y="394"/>
                    <a:pt x="389" y="395"/>
                    <a:pt x="389" y="394"/>
                  </a:cubicBezTo>
                  <a:cubicBezTo>
                    <a:pt x="392" y="389"/>
                    <a:pt x="392" y="389"/>
                    <a:pt x="392" y="389"/>
                  </a:cubicBezTo>
                  <a:cubicBezTo>
                    <a:pt x="396" y="379"/>
                    <a:pt x="396" y="379"/>
                    <a:pt x="396" y="379"/>
                  </a:cubicBezTo>
                  <a:cubicBezTo>
                    <a:pt x="399" y="374"/>
                    <a:pt x="399" y="374"/>
                    <a:pt x="399" y="374"/>
                  </a:cubicBezTo>
                  <a:cubicBezTo>
                    <a:pt x="399" y="373"/>
                    <a:pt x="399" y="373"/>
                    <a:pt x="400" y="372"/>
                  </a:cubicBezTo>
                  <a:cubicBezTo>
                    <a:pt x="401" y="371"/>
                    <a:pt x="401" y="371"/>
                    <a:pt x="401" y="371"/>
                  </a:cubicBezTo>
                  <a:cubicBezTo>
                    <a:pt x="401" y="370"/>
                    <a:pt x="402" y="369"/>
                    <a:pt x="402" y="369"/>
                  </a:cubicBezTo>
                  <a:cubicBezTo>
                    <a:pt x="405" y="365"/>
                    <a:pt x="407" y="362"/>
                    <a:pt x="410" y="360"/>
                  </a:cubicBezTo>
                  <a:cubicBezTo>
                    <a:pt x="413" y="357"/>
                    <a:pt x="417" y="354"/>
                    <a:pt x="421" y="353"/>
                  </a:cubicBezTo>
                  <a:cubicBezTo>
                    <a:pt x="423" y="352"/>
                    <a:pt x="425" y="351"/>
                    <a:pt x="427" y="351"/>
                  </a:cubicBezTo>
                  <a:cubicBezTo>
                    <a:pt x="429" y="350"/>
                    <a:pt x="432" y="350"/>
                    <a:pt x="434" y="351"/>
                  </a:cubicBezTo>
                  <a:cubicBezTo>
                    <a:pt x="439" y="352"/>
                    <a:pt x="443" y="354"/>
                    <a:pt x="446" y="357"/>
                  </a:cubicBezTo>
                  <a:cubicBezTo>
                    <a:pt x="449" y="360"/>
                    <a:pt x="452" y="364"/>
                    <a:pt x="453" y="368"/>
                  </a:cubicBezTo>
                  <a:cubicBezTo>
                    <a:pt x="457" y="375"/>
                    <a:pt x="457" y="384"/>
                    <a:pt x="456" y="392"/>
                  </a:cubicBezTo>
                  <a:cubicBezTo>
                    <a:pt x="455" y="396"/>
                    <a:pt x="454" y="400"/>
                    <a:pt x="453" y="403"/>
                  </a:cubicBezTo>
                  <a:cubicBezTo>
                    <a:pt x="451" y="407"/>
                    <a:pt x="449" y="411"/>
                    <a:pt x="446" y="414"/>
                  </a:cubicBezTo>
                  <a:cubicBezTo>
                    <a:pt x="441" y="420"/>
                    <a:pt x="433" y="424"/>
                    <a:pt x="425" y="426"/>
                  </a:cubicBezTo>
                  <a:cubicBezTo>
                    <a:pt x="422" y="428"/>
                    <a:pt x="418" y="428"/>
                    <a:pt x="414" y="429"/>
                  </a:cubicBezTo>
                  <a:cubicBezTo>
                    <a:pt x="412" y="429"/>
                    <a:pt x="410" y="429"/>
                    <a:pt x="408" y="429"/>
                  </a:cubicBezTo>
                  <a:cubicBezTo>
                    <a:pt x="407" y="429"/>
                    <a:pt x="407" y="429"/>
                    <a:pt x="407" y="429"/>
                  </a:cubicBezTo>
                  <a:cubicBezTo>
                    <a:pt x="407" y="429"/>
                    <a:pt x="407" y="429"/>
                    <a:pt x="407" y="429"/>
                  </a:cubicBezTo>
                  <a:cubicBezTo>
                    <a:pt x="406" y="429"/>
                    <a:pt x="406" y="429"/>
                    <a:pt x="406" y="429"/>
                  </a:cubicBezTo>
                  <a:cubicBezTo>
                    <a:pt x="406" y="429"/>
                    <a:pt x="405" y="429"/>
                    <a:pt x="405" y="429"/>
                  </a:cubicBezTo>
                  <a:cubicBezTo>
                    <a:pt x="405" y="429"/>
                    <a:pt x="405" y="429"/>
                    <a:pt x="404" y="430"/>
                  </a:cubicBezTo>
                  <a:cubicBezTo>
                    <a:pt x="404" y="432"/>
                    <a:pt x="404" y="432"/>
                    <a:pt x="404" y="432"/>
                  </a:cubicBezTo>
                  <a:cubicBezTo>
                    <a:pt x="401" y="438"/>
                    <a:pt x="401" y="438"/>
                    <a:pt x="401" y="438"/>
                  </a:cubicBezTo>
                  <a:cubicBezTo>
                    <a:pt x="396" y="450"/>
                    <a:pt x="396" y="450"/>
                    <a:pt x="396" y="450"/>
                  </a:cubicBezTo>
                  <a:cubicBezTo>
                    <a:pt x="392" y="458"/>
                    <a:pt x="389" y="466"/>
                    <a:pt x="385" y="475"/>
                  </a:cubicBezTo>
                  <a:cubicBezTo>
                    <a:pt x="379" y="491"/>
                    <a:pt x="373" y="508"/>
                    <a:pt x="367" y="525"/>
                  </a:cubicBezTo>
                  <a:cubicBezTo>
                    <a:pt x="361" y="541"/>
                    <a:pt x="355" y="558"/>
                    <a:pt x="350" y="575"/>
                  </a:cubicBezTo>
                  <a:cubicBezTo>
                    <a:pt x="347" y="584"/>
                    <a:pt x="345" y="592"/>
                    <a:pt x="342" y="601"/>
                  </a:cubicBezTo>
                  <a:cubicBezTo>
                    <a:pt x="339" y="611"/>
                    <a:pt x="339" y="611"/>
                    <a:pt x="339" y="611"/>
                  </a:cubicBezTo>
                  <a:cubicBezTo>
                    <a:pt x="339" y="612"/>
                    <a:pt x="339" y="612"/>
                    <a:pt x="339" y="612"/>
                  </a:cubicBezTo>
                  <a:cubicBezTo>
                    <a:pt x="339" y="613"/>
                    <a:pt x="339" y="613"/>
                    <a:pt x="339" y="613"/>
                  </a:cubicBezTo>
                  <a:cubicBezTo>
                    <a:pt x="339" y="613"/>
                    <a:pt x="339" y="613"/>
                    <a:pt x="339" y="613"/>
                  </a:cubicBezTo>
                  <a:cubicBezTo>
                    <a:pt x="339" y="613"/>
                    <a:pt x="339" y="613"/>
                    <a:pt x="339" y="613"/>
                  </a:cubicBezTo>
                  <a:cubicBezTo>
                    <a:pt x="340" y="613"/>
                    <a:pt x="340" y="613"/>
                    <a:pt x="340" y="613"/>
                  </a:cubicBezTo>
                  <a:cubicBezTo>
                    <a:pt x="343" y="613"/>
                    <a:pt x="343" y="613"/>
                    <a:pt x="343" y="613"/>
                  </a:cubicBezTo>
                  <a:cubicBezTo>
                    <a:pt x="369" y="613"/>
                    <a:pt x="369" y="613"/>
                    <a:pt x="369" y="613"/>
                  </a:cubicBezTo>
                  <a:cubicBezTo>
                    <a:pt x="382" y="613"/>
                    <a:pt x="382" y="613"/>
                    <a:pt x="382" y="613"/>
                  </a:cubicBezTo>
                  <a:cubicBezTo>
                    <a:pt x="389" y="613"/>
                    <a:pt x="389" y="613"/>
                    <a:pt x="389" y="613"/>
                  </a:cubicBezTo>
                  <a:cubicBezTo>
                    <a:pt x="392" y="613"/>
                    <a:pt x="392" y="613"/>
                    <a:pt x="392" y="613"/>
                  </a:cubicBezTo>
                  <a:cubicBezTo>
                    <a:pt x="393" y="613"/>
                    <a:pt x="393" y="613"/>
                    <a:pt x="394" y="613"/>
                  </a:cubicBezTo>
                  <a:cubicBezTo>
                    <a:pt x="394" y="613"/>
                    <a:pt x="395" y="613"/>
                    <a:pt x="395" y="613"/>
                  </a:cubicBezTo>
                  <a:cubicBezTo>
                    <a:pt x="398" y="612"/>
                    <a:pt x="402" y="610"/>
                    <a:pt x="404" y="607"/>
                  </a:cubicBezTo>
                  <a:cubicBezTo>
                    <a:pt x="405" y="606"/>
                    <a:pt x="405" y="604"/>
                    <a:pt x="406" y="603"/>
                  </a:cubicBezTo>
                  <a:cubicBezTo>
                    <a:pt x="406" y="602"/>
                    <a:pt x="406" y="601"/>
                    <a:pt x="406" y="600"/>
                  </a:cubicBezTo>
                  <a:cubicBezTo>
                    <a:pt x="406" y="597"/>
                    <a:pt x="406" y="597"/>
                    <a:pt x="406" y="597"/>
                  </a:cubicBezTo>
                  <a:cubicBezTo>
                    <a:pt x="406" y="570"/>
                    <a:pt x="406" y="570"/>
                    <a:pt x="406" y="570"/>
                  </a:cubicBezTo>
                  <a:cubicBezTo>
                    <a:pt x="406" y="557"/>
                    <a:pt x="406" y="557"/>
                    <a:pt x="406" y="557"/>
                  </a:cubicBezTo>
                  <a:cubicBezTo>
                    <a:pt x="406" y="550"/>
                    <a:pt x="406" y="550"/>
                    <a:pt x="406" y="550"/>
                  </a:cubicBezTo>
                  <a:cubicBezTo>
                    <a:pt x="406" y="545"/>
                    <a:pt x="406" y="545"/>
                    <a:pt x="406" y="545"/>
                  </a:cubicBezTo>
                  <a:cubicBezTo>
                    <a:pt x="406" y="543"/>
                    <a:pt x="406" y="543"/>
                    <a:pt x="406" y="543"/>
                  </a:cubicBezTo>
                  <a:cubicBezTo>
                    <a:pt x="406" y="543"/>
                    <a:pt x="406" y="543"/>
                    <a:pt x="406" y="543"/>
                  </a:cubicBezTo>
                  <a:cubicBezTo>
                    <a:pt x="406" y="542"/>
                    <a:pt x="406" y="542"/>
                    <a:pt x="406" y="542"/>
                  </a:cubicBezTo>
                  <a:cubicBezTo>
                    <a:pt x="407" y="542"/>
                    <a:pt x="407" y="542"/>
                    <a:pt x="407" y="542"/>
                  </a:cubicBezTo>
                  <a:cubicBezTo>
                    <a:pt x="408" y="542"/>
                    <a:pt x="408" y="542"/>
                    <a:pt x="408" y="542"/>
                  </a:cubicBezTo>
                  <a:cubicBezTo>
                    <a:pt x="412" y="540"/>
                    <a:pt x="412" y="540"/>
                    <a:pt x="412" y="540"/>
                  </a:cubicBezTo>
                  <a:cubicBezTo>
                    <a:pt x="415" y="538"/>
                    <a:pt x="415" y="538"/>
                    <a:pt x="415" y="538"/>
                  </a:cubicBezTo>
                  <a:cubicBezTo>
                    <a:pt x="417" y="537"/>
                    <a:pt x="419" y="536"/>
                    <a:pt x="421" y="535"/>
                  </a:cubicBezTo>
                  <a:cubicBezTo>
                    <a:pt x="425" y="533"/>
                    <a:pt x="429" y="531"/>
                    <a:pt x="433" y="529"/>
                  </a:cubicBezTo>
                  <a:cubicBezTo>
                    <a:pt x="448" y="520"/>
                    <a:pt x="462" y="509"/>
                    <a:pt x="475" y="498"/>
                  </a:cubicBezTo>
                  <a:cubicBezTo>
                    <a:pt x="509" y="469"/>
                    <a:pt x="535" y="432"/>
                    <a:pt x="551" y="391"/>
                  </a:cubicBezTo>
                  <a:cubicBezTo>
                    <a:pt x="568" y="350"/>
                    <a:pt x="574" y="305"/>
                    <a:pt x="570" y="261"/>
                  </a:cubicBezTo>
                  <a:cubicBezTo>
                    <a:pt x="566" y="217"/>
                    <a:pt x="552" y="174"/>
                    <a:pt x="528" y="136"/>
                  </a:cubicBezTo>
                  <a:cubicBezTo>
                    <a:pt x="504" y="99"/>
                    <a:pt x="471" y="67"/>
                    <a:pt x="432" y="44"/>
                  </a:cubicBezTo>
                  <a:cubicBezTo>
                    <a:pt x="430" y="43"/>
                    <a:pt x="429" y="43"/>
                    <a:pt x="432" y="45"/>
                  </a:cubicBezTo>
                  <a:cubicBezTo>
                    <a:pt x="442" y="52"/>
                    <a:pt x="442" y="52"/>
                    <a:pt x="442" y="52"/>
                  </a:cubicBezTo>
                  <a:cubicBezTo>
                    <a:pt x="446" y="55"/>
                    <a:pt x="452" y="59"/>
                    <a:pt x="460" y="65"/>
                  </a:cubicBezTo>
                  <a:cubicBezTo>
                    <a:pt x="470" y="73"/>
                    <a:pt x="487" y="88"/>
                    <a:pt x="505" y="108"/>
                  </a:cubicBezTo>
                  <a:cubicBezTo>
                    <a:pt x="513" y="119"/>
                    <a:pt x="522" y="131"/>
                    <a:pt x="530" y="144"/>
                  </a:cubicBezTo>
                  <a:cubicBezTo>
                    <a:pt x="538" y="157"/>
                    <a:pt x="545" y="172"/>
                    <a:pt x="551" y="188"/>
                  </a:cubicBezTo>
                  <a:cubicBezTo>
                    <a:pt x="557" y="203"/>
                    <a:pt x="562" y="220"/>
                    <a:pt x="565" y="237"/>
                  </a:cubicBezTo>
                  <a:cubicBezTo>
                    <a:pt x="568" y="254"/>
                    <a:pt x="569" y="271"/>
                    <a:pt x="569" y="288"/>
                  </a:cubicBezTo>
                  <a:cubicBezTo>
                    <a:pt x="569" y="305"/>
                    <a:pt x="568" y="321"/>
                    <a:pt x="565" y="337"/>
                  </a:cubicBezTo>
                  <a:cubicBezTo>
                    <a:pt x="562" y="352"/>
                    <a:pt x="558" y="366"/>
                    <a:pt x="554" y="379"/>
                  </a:cubicBezTo>
                  <a:cubicBezTo>
                    <a:pt x="539" y="422"/>
                    <a:pt x="513" y="461"/>
                    <a:pt x="478" y="492"/>
                  </a:cubicBezTo>
                  <a:cubicBezTo>
                    <a:pt x="461" y="508"/>
                    <a:pt x="442" y="521"/>
                    <a:pt x="421" y="532"/>
                  </a:cubicBezTo>
                  <a:cubicBezTo>
                    <a:pt x="419" y="534"/>
                    <a:pt x="416" y="535"/>
                    <a:pt x="413" y="536"/>
                  </a:cubicBezTo>
                  <a:cubicBezTo>
                    <a:pt x="408" y="539"/>
                    <a:pt x="408" y="539"/>
                    <a:pt x="408" y="539"/>
                  </a:cubicBezTo>
                  <a:cubicBezTo>
                    <a:pt x="404" y="541"/>
                    <a:pt x="404" y="541"/>
                    <a:pt x="404" y="541"/>
                  </a:cubicBezTo>
                  <a:cubicBezTo>
                    <a:pt x="404" y="541"/>
                    <a:pt x="404" y="541"/>
                    <a:pt x="404" y="541"/>
                  </a:cubicBezTo>
                  <a:cubicBezTo>
                    <a:pt x="404" y="541"/>
                    <a:pt x="404" y="541"/>
                    <a:pt x="404" y="541"/>
                  </a:cubicBezTo>
                  <a:cubicBezTo>
                    <a:pt x="404" y="542"/>
                    <a:pt x="404" y="542"/>
                    <a:pt x="404" y="542"/>
                  </a:cubicBezTo>
                  <a:cubicBezTo>
                    <a:pt x="404" y="543"/>
                    <a:pt x="404" y="543"/>
                    <a:pt x="404" y="543"/>
                  </a:cubicBezTo>
                  <a:cubicBezTo>
                    <a:pt x="404" y="545"/>
                    <a:pt x="404" y="545"/>
                    <a:pt x="404" y="545"/>
                  </a:cubicBezTo>
                  <a:cubicBezTo>
                    <a:pt x="404" y="565"/>
                    <a:pt x="404" y="565"/>
                    <a:pt x="404" y="565"/>
                  </a:cubicBezTo>
                  <a:cubicBezTo>
                    <a:pt x="404" y="600"/>
                    <a:pt x="404" y="600"/>
                    <a:pt x="404" y="600"/>
                  </a:cubicBezTo>
                  <a:cubicBezTo>
                    <a:pt x="403" y="602"/>
                    <a:pt x="403" y="604"/>
                    <a:pt x="402" y="606"/>
                  </a:cubicBezTo>
                  <a:cubicBezTo>
                    <a:pt x="401" y="607"/>
                    <a:pt x="399" y="609"/>
                    <a:pt x="397" y="609"/>
                  </a:cubicBezTo>
                  <a:cubicBezTo>
                    <a:pt x="397" y="610"/>
                    <a:pt x="396" y="610"/>
                    <a:pt x="395" y="610"/>
                  </a:cubicBezTo>
                  <a:cubicBezTo>
                    <a:pt x="394" y="610"/>
                    <a:pt x="393" y="610"/>
                    <a:pt x="391" y="610"/>
                  </a:cubicBezTo>
                  <a:cubicBezTo>
                    <a:pt x="382" y="610"/>
                    <a:pt x="382" y="610"/>
                    <a:pt x="382" y="610"/>
                  </a:cubicBezTo>
                  <a:cubicBezTo>
                    <a:pt x="346" y="610"/>
                    <a:pt x="346" y="610"/>
                    <a:pt x="346" y="610"/>
                  </a:cubicBezTo>
                  <a:cubicBezTo>
                    <a:pt x="343" y="610"/>
                    <a:pt x="343" y="610"/>
                    <a:pt x="343" y="610"/>
                  </a:cubicBezTo>
                  <a:cubicBezTo>
                    <a:pt x="342" y="610"/>
                    <a:pt x="342" y="610"/>
                    <a:pt x="342" y="610"/>
                  </a:cubicBezTo>
                  <a:cubicBezTo>
                    <a:pt x="342" y="610"/>
                    <a:pt x="342" y="610"/>
                    <a:pt x="342" y="610"/>
                  </a:cubicBezTo>
                  <a:cubicBezTo>
                    <a:pt x="342" y="610"/>
                    <a:pt x="342" y="610"/>
                    <a:pt x="342" y="610"/>
                  </a:cubicBezTo>
                  <a:cubicBezTo>
                    <a:pt x="342" y="609"/>
                    <a:pt x="342" y="609"/>
                    <a:pt x="342" y="609"/>
                  </a:cubicBezTo>
                  <a:cubicBezTo>
                    <a:pt x="346" y="596"/>
                    <a:pt x="346" y="596"/>
                    <a:pt x="346" y="596"/>
                  </a:cubicBezTo>
                  <a:cubicBezTo>
                    <a:pt x="350" y="584"/>
                    <a:pt x="353" y="573"/>
                    <a:pt x="357" y="561"/>
                  </a:cubicBezTo>
                  <a:cubicBezTo>
                    <a:pt x="364" y="539"/>
                    <a:pt x="372" y="516"/>
                    <a:pt x="381" y="493"/>
                  </a:cubicBezTo>
                  <a:cubicBezTo>
                    <a:pt x="385" y="482"/>
                    <a:pt x="389" y="471"/>
                    <a:pt x="394" y="460"/>
                  </a:cubicBezTo>
                  <a:cubicBezTo>
                    <a:pt x="396" y="454"/>
                    <a:pt x="399" y="449"/>
                    <a:pt x="401" y="443"/>
                  </a:cubicBezTo>
                  <a:cubicBezTo>
                    <a:pt x="405" y="435"/>
                    <a:pt x="405" y="435"/>
                    <a:pt x="405" y="435"/>
                  </a:cubicBezTo>
                  <a:cubicBezTo>
                    <a:pt x="406" y="432"/>
                    <a:pt x="406" y="432"/>
                    <a:pt x="406" y="432"/>
                  </a:cubicBezTo>
                  <a:cubicBezTo>
                    <a:pt x="406" y="431"/>
                    <a:pt x="406" y="431"/>
                    <a:pt x="406" y="431"/>
                  </a:cubicBezTo>
                  <a:cubicBezTo>
                    <a:pt x="407" y="431"/>
                    <a:pt x="407" y="431"/>
                    <a:pt x="407" y="431"/>
                  </a:cubicBezTo>
                  <a:cubicBezTo>
                    <a:pt x="407" y="431"/>
                    <a:pt x="407" y="431"/>
                    <a:pt x="407" y="431"/>
                  </a:cubicBezTo>
                  <a:cubicBezTo>
                    <a:pt x="407" y="431"/>
                    <a:pt x="407" y="431"/>
                    <a:pt x="407" y="431"/>
                  </a:cubicBezTo>
                  <a:cubicBezTo>
                    <a:pt x="408" y="431"/>
                    <a:pt x="408" y="431"/>
                    <a:pt x="408" y="431"/>
                  </a:cubicBezTo>
                  <a:cubicBezTo>
                    <a:pt x="410" y="431"/>
                    <a:pt x="412" y="431"/>
                    <a:pt x="414" y="431"/>
                  </a:cubicBezTo>
                  <a:cubicBezTo>
                    <a:pt x="418" y="430"/>
                    <a:pt x="422" y="430"/>
                    <a:pt x="426" y="429"/>
                  </a:cubicBezTo>
                  <a:cubicBezTo>
                    <a:pt x="434" y="426"/>
                    <a:pt x="442" y="422"/>
                    <a:pt x="448" y="415"/>
                  </a:cubicBezTo>
                  <a:cubicBezTo>
                    <a:pt x="451" y="412"/>
                    <a:pt x="453" y="408"/>
                    <a:pt x="455" y="404"/>
                  </a:cubicBezTo>
                  <a:cubicBezTo>
                    <a:pt x="457" y="400"/>
                    <a:pt x="458" y="396"/>
                    <a:pt x="458" y="392"/>
                  </a:cubicBezTo>
                  <a:cubicBezTo>
                    <a:pt x="460" y="383"/>
                    <a:pt x="459" y="374"/>
                    <a:pt x="455" y="366"/>
                  </a:cubicBezTo>
                  <a:cubicBezTo>
                    <a:pt x="453" y="362"/>
                    <a:pt x="450" y="358"/>
                    <a:pt x="447" y="355"/>
                  </a:cubicBezTo>
                  <a:cubicBezTo>
                    <a:pt x="444" y="352"/>
                    <a:pt x="439" y="350"/>
                    <a:pt x="434" y="349"/>
                  </a:cubicBezTo>
                  <a:cubicBezTo>
                    <a:pt x="433" y="348"/>
                    <a:pt x="432" y="348"/>
                    <a:pt x="430" y="348"/>
                  </a:cubicBezTo>
                  <a:cubicBezTo>
                    <a:pt x="429" y="348"/>
                    <a:pt x="428" y="348"/>
                    <a:pt x="426" y="349"/>
                  </a:cubicBezTo>
                  <a:cubicBezTo>
                    <a:pt x="424" y="349"/>
                    <a:pt x="421" y="350"/>
                    <a:pt x="419" y="351"/>
                  </a:cubicBezTo>
                  <a:cubicBezTo>
                    <a:pt x="415" y="353"/>
                    <a:pt x="412" y="355"/>
                    <a:pt x="409" y="358"/>
                  </a:cubicBezTo>
                  <a:cubicBezTo>
                    <a:pt x="406" y="361"/>
                    <a:pt x="403" y="364"/>
                    <a:pt x="401" y="367"/>
                  </a:cubicBezTo>
                  <a:cubicBezTo>
                    <a:pt x="400" y="368"/>
                    <a:pt x="399" y="369"/>
                    <a:pt x="399" y="370"/>
                  </a:cubicBezTo>
                  <a:cubicBezTo>
                    <a:pt x="398" y="370"/>
                    <a:pt x="398" y="370"/>
                    <a:pt x="398" y="370"/>
                  </a:cubicBezTo>
                  <a:cubicBezTo>
                    <a:pt x="398" y="371"/>
                    <a:pt x="398" y="371"/>
                    <a:pt x="398" y="371"/>
                  </a:cubicBezTo>
                  <a:cubicBezTo>
                    <a:pt x="398" y="371"/>
                    <a:pt x="398" y="371"/>
                    <a:pt x="398" y="371"/>
                  </a:cubicBezTo>
                  <a:cubicBezTo>
                    <a:pt x="397" y="373"/>
                    <a:pt x="397" y="373"/>
                    <a:pt x="397" y="373"/>
                  </a:cubicBezTo>
                  <a:cubicBezTo>
                    <a:pt x="395" y="378"/>
                    <a:pt x="395" y="378"/>
                    <a:pt x="395" y="378"/>
                  </a:cubicBezTo>
                  <a:cubicBezTo>
                    <a:pt x="388" y="392"/>
                    <a:pt x="388" y="392"/>
                    <a:pt x="388" y="392"/>
                  </a:cubicBezTo>
                  <a:cubicBezTo>
                    <a:pt x="388" y="392"/>
                    <a:pt x="387" y="391"/>
                    <a:pt x="387" y="391"/>
                  </a:cubicBezTo>
                  <a:cubicBezTo>
                    <a:pt x="387" y="391"/>
                    <a:pt x="387" y="391"/>
                    <a:pt x="387" y="391"/>
                  </a:cubicBezTo>
                  <a:cubicBezTo>
                    <a:pt x="385" y="390"/>
                    <a:pt x="385" y="390"/>
                    <a:pt x="385" y="390"/>
                  </a:cubicBezTo>
                  <a:cubicBezTo>
                    <a:pt x="384" y="390"/>
                    <a:pt x="384" y="389"/>
                    <a:pt x="383" y="388"/>
                  </a:cubicBezTo>
                  <a:cubicBezTo>
                    <a:pt x="379" y="386"/>
                    <a:pt x="376" y="382"/>
                    <a:pt x="374" y="379"/>
                  </a:cubicBezTo>
                  <a:cubicBezTo>
                    <a:pt x="371" y="375"/>
                    <a:pt x="369" y="372"/>
                    <a:pt x="367" y="367"/>
                  </a:cubicBezTo>
                  <a:cubicBezTo>
                    <a:pt x="366" y="365"/>
                    <a:pt x="365" y="363"/>
                    <a:pt x="364" y="361"/>
                  </a:cubicBezTo>
                  <a:cubicBezTo>
                    <a:pt x="363" y="361"/>
                    <a:pt x="363" y="361"/>
                    <a:pt x="363" y="361"/>
                  </a:cubicBezTo>
                  <a:cubicBezTo>
                    <a:pt x="363" y="360"/>
                    <a:pt x="363" y="360"/>
                    <a:pt x="363" y="360"/>
                  </a:cubicBezTo>
                  <a:cubicBezTo>
                    <a:pt x="363" y="360"/>
                    <a:pt x="363" y="360"/>
                    <a:pt x="363" y="360"/>
                  </a:cubicBezTo>
                  <a:cubicBezTo>
                    <a:pt x="364" y="360"/>
                    <a:pt x="364" y="360"/>
                    <a:pt x="364" y="360"/>
                  </a:cubicBezTo>
                  <a:cubicBezTo>
                    <a:pt x="364" y="360"/>
                    <a:pt x="364" y="360"/>
                    <a:pt x="364" y="360"/>
                  </a:cubicBezTo>
                  <a:cubicBezTo>
                    <a:pt x="365" y="359"/>
                    <a:pt x="365" y="359"/>
                    <a:pt x="365" y="359"/>
                  </a:cubicBezTo>
                  <a:cubicBezTo>
                    <a:pt x="368" y="357"/>
                    <a:pt x="370" y="355"/>
                    <a:pt x="372" y="353"/>
                  </a:cubicBezTo>
                  <a:cubicBezTo>
                    <a:pt x="376" y="349"/>
                    <a:pt x="380" y="345"/>
                    <a:pt x="383" y="340"/>
                  </a:cubicBezTo>
                  <a:cubicBezTo>
                    <a:pt x="387" y="336"/>
                    <a:pt x="390" y="330"/>
                    <a:pt x="391" y="324"/>
                  </a:cubicBezTo>
                  <a:cubicBezTo>
                    <a:pt x="392" y="318"/>
                    <a:pt x="392" y="311"/>
                    <a:pt x="390" y="305"/>
                  </a:cubicBezTo>
                  <a:cubicBezTo>
                    <a:pt x="389" y="302"/>
                    <a:pt x="388" y="299"/>
                    <a:pt x="386" y="296"/>
                  </a:cubicBezTo>
                  <a:cubicBezTo>
                    <a:pt x="385" y="295"/>
                    <a:pt x="384" y="294"/>
                    <a:pt x="383" y="292"/>
                  </a:cubicBezTo>
                  <a:cubicBezTo>
                    <a:pt x="383" y="292"/>
                    <a:pt x="382" y="291"/>
                    <a:pt x="382" y="291"/>
                  </a:cubicBezTo>
                  <a:cubicBezTo>
                    <a:pt x="381" y="290"/>
                    <a:pt x="381" y="290"/>
                    <a:pt x="381" y="290"/>
                  </a:cubicBezTo>
                  <a:cubicBezTo>
                    <a:pt x="380" y="289"/>
                    <a:pt x="380" y="289"/>
                    <a:pt x="380" y="289"/>
                  </a:cubicBezTo>
                  <a:cubicBezTo>
                    <a:pt x="377" y="287"/>
                    <a:pt x="374" y="285"/>
                    <a:pt x="371" y="283"/>
                  </a:cubicBezTo>
                  <a:cubicBezTo>
                    <a:pt x="368" y="282"/>
                    <a:pt x="364" y="282"/>
                    <a:pt x="361" y="282"/>
                  </a:cubicBezTo>
                  <a:cubicBezTo>
                    <a:pt x="354" y="282"/>
                    <a:pt x="348" y="284"/>
                    <a:pt x="343" y="287"/>
                  </a:cubicBezTo>
                  <a:cubicBezTo>
                    <a:pt x="340" y="289"/>
                    <a:pt x="338" y="291"/>
                    <a:pt x="336" y="293"/>
                  </a:cubicBezTo>
                  <a:cubicBezTo>
                    <a:pt x="333" y="295"/>
                    <a:pt x="331" y="298"/>
                    <a:pt x="330" y="300"/>
                  </a:cubicBezTo>
                  <a:cubicBezTo>
                    <a:pt x="327" y="304"/>
                    <a:pt x="325" y="308"/>
                    <a:pt x="324" y="312"/>
                  </a:cubicBezTo>
                  <a:cubicBezTo>
                    <a:pt x="322" y="316"/>
                    <a:pt x="322" y="321"/>
                    <a:pt x="321" y="325"/>
                  </a:cubicBezTo>
                  <a:cubicBezTo>
                    <a:pt x="321" y="329"/>
                    <a:pt x="321" y="333"/>
                    <a:pt x="322" y="337"/>
                  </a:cubicBezTo>
                  <a:cubicBezTo>
                    <a:pt x="322" y="340"/>
                    <a:pt x="322" y="340"/>
                    <a:pt x="322" y="340"/>
                  </a:cubicBezTo>
                  <a:cubicBezTo>
                    <a:pt x="322" y="343"/>
                    <a:pt x="322" y="343"/>
                    <a:pt x="322" y="343"/>
                  </a:cubicBezTo>
                  <a:cubicBezTo>
                    <a:pt x="323" y="343"/>
                    <a:pt x="323" y="343"/>
                    <a:pt x="323" y="343"/>
                  </a:cubicBezTo>
                  <a:cubicBezTo>
                    <a:pt x="322" y="343"/>
                    <a:pt x="322" y="343"/>
                    <a:pt x="322" y="343"/>
                  </a:cubicBezTo>
                  <a:cubicBezTo>
                    <a:pt x="322" y="344"/>
                    <a:pt x="322" y="344"/>
                    <a:pt x="322" y="344"/>
                  </a:cubicBezTo>
                  <a:cubicBezTo>
                    <a:pt x="320" y="344"/>
                    <a:pt x="318" y="345"/>
                    <a:pt x="315" y="345"/>
                  </a:cubicBezTo>
                  <a:cubicBezTo>
                    <a:pt x="311" y="346"/>
                    <a:pt x="307" y="347"/>
                    <a:pt x="302" y="347"/>
                  </a:cubicBezTo>
                  <a:cubicBezTo>
                    <a:pt x="298" y="346"/>
                    <a:pt x="293" y="346"/>
                    <a:pt x="289" y="345"/>
                  </a:cubicBezTo>
                  <a:cubicBezTo>
                    <a:pt x="287" y="345"/>
                    <a:pt x="287" y="345"/>
                    <a:pt x="287" y="345"/>
                  </a:cubicBezTo>
                  <a:cubicBezTo>
                    <a:pt x="286" y="345"/>
                    <a:pt x="286" y="345"/>
                    <a:pt x="286" y="345"/>
                  </a:cubicBezTo>
                  <a:cubicBezTo>
                    <a:pt x="285" y="345"/>
                    <a:pt x="285" y="345"/>
                    <a:pt x="285" y="345"/>
                  </a:cubicBezTo>
                  <a:cubicBezTo>
                    <a:pt x="285" y="345"/>
                    <a:pt x="285" y="345"/>
                    <a:pt x="285" y="345"/>
                  </a:cubicBezTo>
                  <a:cubicBezTo>
                    <a:pt x="285" y="345"/>
                    <a:pt x="285" y="345"/>
                    <a:pt x="285" y="345"/>
                  </a:cubicBezTo>
                  <a:cubicBezTo>
                    <a:pt x="285" y="344"/>
                    <a:pt x="285" y="344"/>
                    <a:pt x="285" y="344"/>
                  </a:cubicBezTo>
                  <a:cubicBezTo>
                    <a:pt x="286" y="343"/>
                    <a:pt x="286" y="343"/>
                    <a:pt x="286" y="343"/>
                  </a:cubicBezTo>
                  <a:cubicBezTo>
                    <a:pt x="290" y="339"/>
                    <a:pt x="293" y="334"/>
                    <a:pt x="295" y="330"/>
                  </a:cubicBezTo>
                  <a:cubicBezTo>
                    <a:pt x="298" y="325"/>
                    <a:pt x="300" y="320"/>
                    <a:pt x="302" y="314"/>
                  </a:cubicBezTo>
                  <a:cubicBezTo>
                    <a:pt x="302" y="311"/>
                    <a:pt x="303" y="308"/>
                    <a:pt x="302" y="305"/>
                  </a:cubicBezTo>
                  <a:cubicBezTo>
                    <a:pt x="302" y="301"/>
                    <a:pt x="302" y="298"/>
                    <a:pt x="300" y="295"/>
                  </a:cubicBezTo>
                  <a:cubicBezTo>
                    <a:pt x="298" y="289"/>
                    <a:pt x="293" y="284"/>
                    <a:pt x="289" y="280"/>
                  </a:cubicBezTo>
                  <a:cubicBezTo>
                    <a:pt x="284" y="277"/>
                    <a:pt x="278" y="274"/>
                    <a:pt x="271" y="274"/>
                  </a:cubicBezTo>
                  <a:cubicBezTo>
                    <a:pt x="268" y="273"/>
                    <a:pt x="264" y="274"/>
                    <a:pt x="261" y="275"/>
                  </a:cubicBezTo>
                  <a:cubicBezTo>
                    <a:pt x="258" y="276"/>
                    <a:pt x="255" y="277"/>
                    <a:pt x="252" y="279"/>
                  </a:cubicBezTo>
                  <a:cubicBezTo>
                    <a:pt x="247" y="282"/>
                    <a:pt x="243" y="287"/>
                    <a:pt x="240" y="291"/>
                  </a:cubicBezTo>
                  <a:cubicBezTo>
                    <a:pt x="237" y="296"/>
                    <a:pt x="234" y="301"/>
                    <a:pt x="232" y="306"/>
                  </a:cubicBezTo>
                  <a:cubicBezTo>
                    <a:pt x="230" y="311"/>
                    <a:pt x="229" y="316"/>
                    <a:pt x="228" y="322"/>
                  </a:cubicBezTo>
                  <a:cubicBezTo>
                    <a:pt x="228" y="325"/>
                    <a:pt x="228" y="328"/>
                    <a:pt x="228" y="331"/>
                  </a:cubicBezTo>
                  <a:cubicBezTo>
                    <a:pt x="228" y="331"/>
                    <a:pt x="228" y="332"/>
                    <a:pt x="228" y="333"/>
                  </a:cubicBezTo>
                  <a:cubicBezTo>
                    <a:pt x="228" y="334"/>
                    <a:pt x="228" y="334"/>
                    <a:pt x="228" y="335"/>
                  </a:cubicBezTo>
                  <a:cubicBezTo>
                    <a:pt x="229" y="337"/>
                    <a:pt x="229" y="338"/>
                    <a:pt x="229" y="339"/>
                  </a:cubicBezTo>
                  <a:cubicBezTo>
                    <a:pt x="230" y="342"/>
                    <a:pt x="231" y="345"/>
                    <a:pt x="232" y="348"/>
                  </a:cubicBezTo>
                  <a:cubicBezTo>
                    <a:pt x="233" y="348"/>
                    <a:pt x="233" y="349"/>
                    <a:pt x="233" y="350"/>
                  </a:cubicBezTo>
                  <a:cubicBezTo>
                    <a:pt x="234" y="350"/>
                    <a:pt x="234" y="350"/>
                    <a:pt x="234" y="350"/>
                  </a:cubicBezTo>
                  <a:cubicBezTo>
                    <a:pt x="234" y="350"/>
                    <a:pt x="234" y="350"/>
                    <a:pt x="234" y="350"/>
                  </a:cubicBezTo>
                  <a:cubicBezTo>
                    <a:pt x="234" y="350"/>
                    <a:pt x="234" y="350"/>
                    <a:pt x="234" y="350"/>
                  </a:cubicBezTo>
                  <a:cubicBezTo>
                    <a:pt x="233" y="351"/>
                    <a:pt x="233" y="351"/>
                    <a:pt x="233" y="351"/>
                  </a:cubicBezTo>
                  <a:cubicBezTo>
                    <a:pt x="231" y="353"/>
                    <a:pt x="229" y="355"/>
                    <a:pt x="228" y="357"/>
                  </a:cubicBezTo>
                  <a:cubicBezTo>
                    <a:pt x="224" y="360"/>
                    <a:pt x="221" y="363"/>
                    <a:pt x="217" y="366"/>
                  </a:cubicBezTo>
                  <a:cubicBezTo>
                    <a:pt x="213" y="369"/>
                    <a:pt x="209" y="372"/>
                    <a:pt x="205" y="375"/>
                  </a:cubicBezTo>
                  <a:cubicBezTo>
                    <a:pt x="204" y="376"/>
                    <a:pt x="203" y="376"/>
                    <a:pt x="202" y="377"/>
                  </a:cubicBezTo>
                  <a:cubicBezTo>
                    <a:pt x="200" y="378"/>
                    <a:pt x="200" y="378"/>
                    <a:pt x="200" y="378"/>
                  </a:cubicBezTo>
                  <a:cubicBezTo>
                    <a:pt x="200" y="378"/>
                    <a:pt x="200" y="378"/>
                    <a:pt x="200" y="378"/>
                  </a:cubicBezTo>
                  <a:cubicBezTo>
                    <a:pt x="200" y="378"/>
                    <a:pt x="200" y="378"/>
                    <a:pt x="200" y="378"/>
                  </a:cubicBezTo>
                  <a:cubicBezTo>
                    <a:pt x="198" y="375"/>
                    <a:pt x="198" y="375"/>
                    <a:pt x="198" y="375"/>
                  </a:cubicBezTo>
                  <a:cubicBezTo>
                    <a:pt x="196" y="370"/>
                    <a:pt x="196" y="370"/>
                    <a:pt x="196" y="370"/>
                  </a:cubicBezTo>
                  <a:cubicBezTo>
                    <a:pt x="195" y="368"/>
                    <a:pt x="194" y="366"/>
                    <a:pt x="192" y="365"/>
                  </a:cubicBezTo>
                  <a:cubicBezTo>
                    <a:pt x="188" y="358"/>
                    <a:pt x="182" y="351"/>
                    <a:pt x="174" y="346"/>
                  </a:cubicBezTo>
                  <a:cubicBezTo>
                    <a:pt x="170" y="344"/>
                    <a:pt x="166" y="342"/>
                    <a:pt x="161" y="342"/>
                  </a:cubicBezTo>
                  <a:cubicBezTo>
                    <a:pt x="157" y="341"/>
                    <a:pt x="152" y="341"/>
                    <a:pt x="147" y="342"/>
                  </a:cubicBezTo>
                  <a:cubicBezTo>
                    <a:pt x="145" y="343"/>
                    <a:pt x="142" y="344"/>
                    <a:pt x="140" y="345"/>
                  </a:cubicBezTo>
                  <a:cubicBezTo>
                    <a:pt x="138" y="346"/>
                    <a:pt x="136" y="347"/>
                    <a:pt x="134" y="348"/>
                  </a:cubicBezTo>
                  <a:cubicBezTo>
                    <a:pt x="131" y="351"/>
                    <a:pt x="127" y="355"/>
                    <a:pt x="125" y="359"/>
                  </a:cubicBezTo>
                  <a:cubicBezTo>
                    <a:pt x="123" y="364"/>
                    <a:pt x="122" y="369"/>
                    <a:pt x="122" y="374"/>
                  </a:cubicBezTo>
                  <a:cubicBezTo>
                    <a:pt x="122" y="379"/>
                    <a:pt x="123" y="383"/>
                    <a:pt x="125" y="387"/>
                  </a:cubicBezTo>
                  <a:cubicBezTo>
                    <a:pt x="126" y="391"/>
                    <a:pt x="128" y="395"/>
                    <a:pt x="131" y="399"/>
                  </a:cubicBezTo>
                  <a:cubicBezTo>
                    <a:pt x="133" y="402"/>
                    <a:pt x="136" y="405"/>
                    <a:pt x="139" y="408"/>
                  </a:cubicBezTo>
                  <a:cubicBezTo>
                    <a:pt x="146" y="414"/>
                    <a:pt x="154" y="418"/>
                    <a:pt x="162" y="421"/>
                  </a:cubicBezTo>
                  <a:cubicBezTo>
                    <a:pt x="166" y="422"/>
                    <a:pt x="171" y="422"/>
                    <a:pt x="175" y="422"/>
                  </a:cubicBezTo>
                  <a:cubicBezTo>
                    <a:pt x="177" y="422"/>
                    <a:pt x="179" y="422"/>
                    <a:pt x="181" y="422"/>
                  </a:cubicBezTo>
                  <a:cubicBezTo>
                    <a:pt x="182" y="422"/>
                    <a:pt x="182" y="422"/>
                    <a:pt x="182" y="422"/>
                  </a:cubicBezTo>
                  <a:cubicBezTo>
                    <a:pt x="182" y="422"/>
                    <a:pt x="182" y="422"/>
                    <a:pt x="182" y="422"/>
                  </a:cubicBezTo>
                  <a:cubicBezTo>
                    <a:pt x="182" y="422"/>
                    <a:pt x="182" y="422"/>
                    <a:pt x="182" y="422"/>
                  </a:cubicBezTo>
                  <a:cubicBezTo>
                    <a:pt x="182" y="422"/>
                    <a:pt x="182" y="422"/>
                    <a:pt x="182" y="422"/>
                  </a:cubicBezTo>
                  <a:cubicBezTo>
                    <a:pt x="182" y="422"/>
                    <a:pt x="182" y="422"/>
                    <a:pt x="182" y="422"/>
                  </a:cubicBezTo>
                  <a:cubicBezTo>
                    <a:pt x="183" y="425"/>
                    <a:pt x="183" y="425"/>
                    <a:pt x="183" y="425"/>
                  </a:cubicBezTo>
                  <a:cubicBezTo>
                    <a:pt x="186" y="432"/>
                    <a:pt x="186" y="432"/>
                    <a:pt x="186" y="432"/>
                  </a:cubicBezTo>
                  <a:cubicBezTo>
                    <a:pt x="189" y="438"/>
                    <a:pt x="191" y="443"/>
                    <a:pt x="193" y="448"/>
                  </a:cubicBezTo>
                  <a:cubicBezTo>
                    <a:pt x="198" y="458"/>
                    <a:pt x="202" y="469"/>
                    <a:pt x="206" y="480"/>
                  </a:cubicBezTo>
                  <a:cubicBezTo>
                    <a:pt x="215" y="501"/>
                    <a:pt x="222" y="522"/>
                    <a:pt x="230" y="544"/>
                  </a:cubicBezTo>
                  <a:cubicBezTo>
                    <a:pt x="236" y="562"/>
                    <a:pt x="241" y="580"/>
                    <a:pt x="247" y="598"/>
                  </a:cubicBezTo>
                  <a:cubicBezTo>
                    <a:pt x="250" y="609"/>
                    <a:pt x="250" y="609"/>
                    <a:pt x="250" y="609"/>
                  </a:cubicBezTo>
                  <a:cubicBezTo>
                    <a:pt x="250" y="610"/>
                    <a:pt x="250" y="610"/>
                    <a:pt x="250" y="610"/>
                  </a:cubicBezTo>
                  <a:cubicBezTo>
                    <a:pt x="250" y="610"/>
                    <a:pt x="250" y="610"/>
                    <a:pt x="250" y="610"/>
                  </a:cubicBezTo>
                  <a:cubicBezTo>
                    <a:pt x="224" y="610"/>
                    <a:pt x="224" y="610"/>
                    <a:pt x="224" y="610"/>
                  </a:cubicBezTo>
                  <a:cubicBezTo>
                    <a:pt x="196" y="610"/>
                    <a:pt x="196" y="610"/>
                    <a:pt x="196" y="610"/>
                  </a:cubicBezTo>
                  <a:cubicBezTo>
                    <a:pt x="188" y="610"/>
                    <a:pt x="188" y="610"/>
                    <a:pt x="188" y="610"/>
                  </a:cubicBezTo>
                  <a:cubicBezTo>
                    <a:pt x="187" y="610"/>
                    <a:pt x="186" y="609"/>
                    <a:pt x="184" y="609"/>
                  </a:cubicBezTo>
                  <a:cubicBezTo>
                    <a:pt x="182" y="608"/>
                    <a:pt x="180" y="605"/>
                    <a:pt x="179" y="603"/>
                  </a:cubicBezTo>
                  <a:cubicBezTo>
                    <a:pt x="179" y="602"/>
                    <a:pt x="179" y="601"/>
                    <a:pt x="179" y="600"/>
                  </a:cubicBezTo>
                  <a:cubicBezTo>
                    <a:pt x="179" y="600"/>
                    <a:pt x="179" y="600"/>
                    <a:pt x="179" y="600"/>
                  </a:cubicBezTo>
                  <a:cubicBezTo>
                    <a:pt x="179" y="599"/>
                    <a:pt x="179" y="599"/>
                    <a:pt x="179" y="599"/>
                  </a:cubicBezTo>
                  <a:cubicBezTo>
                    <a:pt x="179" y="597"/>
                    <a:pt x="179" y="597"/>
                    <a:pt x="179" y="597"/>
                  </a:cubicBezTo>
                  <a:cubicBezTo>
                    <a:pt x="179" y="590"/>
                    <a:pt x="179" y="590"/>
                    <a:pt x="179" y="590"/>
                  </a:cubicBezTo>
                  <a:cubicBezTo>
                    <a:pt x="179" y="576"/>
                    <a:pt x="179" y="576"/>
                    <a:pt x="179" y="576"/>
                  </a:cubicBezTo>
                  <a:cubicBezTo>
                    <a:pt x="179" y="544"/>
                    <a:pt x="179" y="544"/>
                    <a:pt x="179" y="544"/>
                  </a:cubicBezTo>
                  <a:cubicBezTo>
                    <a:pt x="179" y="540"/>
                    <a:pt x="179" y="540"/>
                    <a:pt x="179" y="540"/>
                  </a:cubicBezTo>
                  <a:cubicBezTo>
                    <a:pt x="179" y="540"/>
                    <a:pt x="179" y="540"/>
                    <a:pt x="179" y="540"/>
                  </a:cubicBezTo>
                  <a:cubicBezTo>
                    <a:pt x="178" y="540"/>
                    <a:pt x="178" y="540"/>
                    <a:pt x="178" y="540"/>
                  </a:cubicBezTo>
                  <a:cubicBezTo>
                    <a:pt x="177" y="540"/>
                    <a:pt x="177" y="540"/>
                    <a:pt x="177" y="540"/>
                  </a:cubicBezTo>
                  <a:cubicBezTo>
                    <a:pt x="176" y="539"/>
                    <a:pt x="176" y="539"/>
                    <a:pt x="176" y="539"/>
                  </a:cubicBezTo>
                  <a:cubicBezTo>
                    <a:pt x="170" y="536"/>
                    <a:pt x="170" y="536"/>
                    <a:pt x="170" y="536"/>
                  </a:cubicBezTo>
                  <a:cubicBezTo>
                    <a:pt x="168" y="535"/>
                    <a:pt x="166" y="534"/>
                    <a:pt x="164" y="533"/>
                  </a:cubicBezTo>
                  <a:cubicBezTo>
                    <a:pt x="160" y="531"/>
                    <a:pt x="155" y="528"/>
                    <a:pt x="151" y="526"/>
                  </a:cubicBezTo>
                  <a:cubicBezTo>
                    <a:pt x="143" y="521"/>
                    <a:pt x="135" y="516"/>
                    <a:pt x="128" y="511"/>
                  </a:cubicBezTo>
                  <a:cubicBezTo>
                    <a:pt x="113" y="500"/>
                    <a:pt x="99" y="487"/>
                    <a:pt x="86" y="473"/>
                  </a:cubicBezTo>
                  <a:cubicBezTo>
                    <a:pt x="61" y="446"/>
                    <a:pt x="41" y="413"/>
                    <a:pt x="29" y="378"/>
                  </a:cubicBezTo>
                  <a:cubicBezTo>
                    <a:pt x="17" y="344"/>
                    <a:pt x="12" y="307"/>
                    <a:pt x="14" y="271"/>
                  </a:cubicBezTo>
                  <a:cubicBezTo>
                    <a:pt x="16" y="235"/>
                    <a:pt x="25" y="201"/>
                    <a:pt x="40" y="170"/>
                  </a:cubicBezTo>
                  <a:cubicBezTo>
                    <a:pt x="54" y="139"/>
                    <a:pt x="74" y="111"/>
                    <a:pt x="97" y="89"/>
                  </a:cubicBezTo>
                  <a:cubicBezTo>
                    <a:pt x="120" y="66"/>
                    <a:pt x="147" y="48"/>
                    <a:pt x="174" y="35"/>
                  </a:cubicBezTo>
                  <a:cubicBezTo>
                    <a:pt x="198" y="24"/>
                    <a:pt x="220" y="18"/>
                    <a:pt x="237" y="14"/>
                  </a:cubicBezTo>
                  <a:cubicBezTo>
                    <a:pt x="255" y="10"/>
                    <a:pt x="268" y="9"/>
                    <a:pt x="278" y="8"/>
                  </a:cubicBezTo>
                  <a:cubicBezTo>
                    <a:pt x="283" y="8"/>
                    <a:pt x="287" y="8"/>
                    <a:pt x="290" y="8"/>
                  </a:cubicBezTo>
                  <a:cubicBezTo>
                    <a:pt x="293" y="7"/>
                    <a:pt x="295" y="7"/>
                    <a:pt x="296" y="7"/>
                  </a:cubicBezTo>
                  <a:cubicBezTo>
                    <a:pt x="298" y="7"/>
                    <a:pt x="296" y="6"/>
                    <a:pt x="291" y="6"/>
                  </a:cubicBezTo>
                  <a:cubicBezTo>
                    <a:pt x="286" y="6"/>
                    <a:pt x="277" y="5"/>
                    <a:pt x="266" y="6"/>
                  </a:cubicBezTo>
                  <a:cubicBezTo>
                    <a:pt x="254" y="7"/>
                    <a:pt x="239" y="8"/>
                    <a:pt x="222" y="12"/>
                  </a:cubicBezTo>
                  <a:cubicBezTo>
                    <a:pt x="205" y="16"/>
                    <a:pt x="186" y="22"/>
                    <a:pt x="165" y="32"/>
                  </a:cubicBezTo>
                  <a:cubicBezTo>
                    <a:pt x="145" y="42"/>
                    <a:pt x="123" y="56"/>
                    <a:pt x="102" y="74"/>
                  </a:cubicBezTo>
                  <a:cubicBezTo>
                    <a:pt x="101" y="73"/>
                    <a:pt x="101" y="73"/>
                    <a:pt x="101" y="73"/>
                  </a:cubicBezTo>
                  <a:cubicBezTo>
                    <a:pt x="122" y="55"/>
                    <a:pt x="141" y="43"/>
                    <a:pt x="157" y="34"/>
                  </a:cubicBezTo>
                  <a:cubicBezTo>
                    <a:pt x="173" y="26"/>
                    <a:pt x="186" y="20"/>
                    <a:pt x="196" y="17"/>
                  </a:cubicBezTo>
                  <a:cubicBezTo>
                    <a:pt x="206" y="13"/>
                    <a:pt x="213" y="11"/>
                    <a:pt x="218" y="10"/>
                  </a:cubicBezTo>
                  <a:cubicBezTo>
                    <a:pt x="222" y="8"/>
                    <a:pt x="225" y="8"/>
                    <a:pt x="225" y="7"/>
                  </a:cubicBezTo>
                  <a:cubicBezTo>
                    <a:pt x="227" y="6"/>
                    <a:pt x="223" y="7"/>
                    <a:pt x="220" y="7"/>
                  </a:cubicBezTo>
                  <a:cubicBezTo>
                    <a:pt x="217" y="8"/>
                    <a:pt x="215" y="7"/>
                    <a:pt x="221" y="5"/>
                  </a:cubicBezTo>
                  <a:cubicBezTo>
                    <a:pt x="194" y="12"/>
                    <a:pt x="168" y="23"/>
                    <a:pt x="144" y="37"/>
                  </a:cubicBezTo>
                  <a:cubicBezTo>
                    <a:pt x="120" y="51"/>
                    <a:pt x="98" y="69"/>
                    <a:pt x="78" y="89"/>
                  </a:cubicBezTo>
                  <a:cubicBezTo>
                    <a:pt x="59" y="110"/>
                    <a:pt x="43" y="133"/>
                    <a:pt x="30" y="158"/>
                  </a:cubicBezTo>
                  <a:cubicBezTo>
                    <a:pt x="18" y="183"/>
                    <a:pt x="9" y="210"/>
                    <a:pt x="4" y="237"/>
                  </a:cubicBezTo>
                  <a:cubicBezTo>
                    <a:pt x="3" y="244"/>
                    <a:pt x="1" y="253"/>
                    <a:pt x="1" y="263"/>
                  </a:cubicBezTo>
                  <a:cubicBezTo>
                    <a:pt x="0" y="272"/>
                    <a:pt x="0" y="283"/>
                    <a:pt x="0" y="293"/>
                  </a:cubicBezTo>
                  <a:cubicBezTo>
                    <a:pt x="0" y="304"/>
                    <a:pt x="1" y="314"/>
                    <a:pt x="2" y="324"/>
                  </a:cubicBezTo>
                  <a:cubicBezTo>
                    <a:pt x="3" y="334"/>
                    <a:pt x="5" y="342"/>
                    <a:pt x="6" y="349"/>
                  </a:cubicBezTo>
                  <a:cubicBezTo>
                    <a:pt x="12" y="376"/>
                    <a:pt x="22" y="402"/>
                    <a:pt x="35" y="426"/>
                  </a:cubicBezTo>
                  <a:cubicBezTo>
                    <a:pt x="48" y="450"/>
                    <a:pt x="64" y="472"/>
                    <a:pt x="83" y="491"/>
                  </a:cubicBezTo>
                  <a:cubicBezTo>
                    <a:pt x="102" y="510"/>
                    <a:pt x="124" y="527"/>
                    <a:pt x="148" y="540"/>
                  </a:cubicBezTo>
                  <a:cubicBezTo>
                    <a:pt x="151" y="542"/>
                    <a:pt x="154" y="544"/>
                    <a:pt x="157" y="545"/>
                  </a:cubicBezTo>
                  <a:cubicBezTo>
                    <a:pt x="161" y="547"/>
                    <a:pt x="161" y="547"/>
                    <a:pt x="161" y="547"/>
                  </a:cubicBezTo>
                  <a:cubicBezTo>
                    <a:pt x="164" y="549"/>
                    <a:pt x="164" y="549"/>
                    <a:pt x="164" y="549"/>
                  </a:cubicBezTo>
                  <a:cubicBezTo>
                    <a:pt x="165" y="549"/>
                    <a:pt x="165" y="549"/>
                    <a:pt x="165" y="549"/>
                  </a:cubicBezTo>
                  <a:cubicBezTo>
                    <a:pt x="165" y="549"/>
                    <a:pt x="165" y="549"/>
                    <a:pt x="165" y="549"/>
                  </a:cubicBezTo>
                  <a:cubicBezTo>
                    <a:pt x="165" y="551"/>
                    <a:pt x="165" y="551"/>
                    <a:pt x="165" y="551"/>
                  </a:cubicBezTo>
                  <a:cubicBezTo>
                    <a:pt x="165" y="561"/>
                    <a:pt x="165" y="561"/>
                    <a:pt x="165" y="561"/>
                  </a:cubicBezTo>
                  <a:cubicBezTo>
                    <a:pt x="165" y="601"/>
                    <a:pt x="165" y="601"/>
                    <a:pt x="165" y="601"/>
                  </a:cubicBezTo>
                  <a:cubicBezTo>
                    <a:pt x="165" y="605"/>
                    <a:pt x="167" y="610"/>
                    <a:pt x="169" y="614"/>
                  </a:cubicBezTo>
                  <a:cubicBezTo>
                    <a:pt x="172" y="618"/>
                    <a:pt x="176" y="621"/>
                    <a:pt x="180" y="622"/>
                  </a:cubicBezTo>
                  <a:cubicBezTo>
                    <a:pt x="180" y="622"/>
                    <a:pt x="180" y="622"/>
                    <a:pt x="181" y="622"/>
                  </a:cubicBezTo>
                  <a:cubicBezTo>
                    <a:pt x="176" y="623"/>
                    <a:pt x="172" y="626"/>
                    <a:pt x="169" y="629"/>
                  </a:cubicBezTo>
                  <a:cubicBezTo>
                    <a:pt x="166" y="633"/>
                    <a:pt x="164" y="637"/>
                    <a:pt x="164" y="641"/>
                  </a:cubicBezTo>
                  <a:cubicBezTo>
                    <a:pt x="163" y="646"/>
                    <a:pt x="163" y="650"/>
                    <a:pt x="165" y="654"/>
                  </a:cubicBezTo>
                  <a:cubicBezTo>
                    <a:pt x="166" y="658"/>
                    <a:pt x="169" y="662"/>
                    <a:pt x="172" y="665"/>
                  </a:cubicBezTo>
                  <a:cubicBezTo>
                    <a:pt x="174" y="667"/>
                    <a:pt x="176" y="668"/>
                    <a:pt x="178" y="669"/>
                  </a:cubicBezTo>
                  <a:cubicBezTo>
                    <a:pt x="181" y="670"/>
                    <a:pt x="183" y="670"/>
                    <a:pt x="185" y="670"/>
                  </a:cubicBezTo>
                  <a:cubicBezTo>
                    <a:pt x="205" y="670"/>
                    <a:pt x="205" y="670"/>
                    <a:pt x="205" y="670"/>
                  </a:cubicBezTo>
                  <a:cubicBezTo>
                    <a:pt x="244" y="670"/>
                    <a:pt x="244" y="670"/>
                    <a:pt x="244" y="670"/>
                  </a:cubicBezTo>
                  <a:cubicBezTo>
                    <a:pt x="268" y="670"/>
                    <a:pt x="268" y="670"/>
                    <a:pt x="268" y="670"/>
                  </a:cubicBezTo>
                  <a:cubicBezTo>
                    <a:pt x="232" y="670"/>
                    <a:pt x="232" y="670"/>
                    <a:pt x="232" y="670"/>
                  </a:cubicBezTo>
                  <a:cubicBezTo>
                    <a:pt x="192" y="670"/>
                    <a:pt x="192" y="670"/>
                    <a:pt x="192" y="670"/>
                  </a:cubicBezTo>
                  <a:cubicBezTo>
                    <a:pt x="188" y="670"/>
                    <a:pt x="188" y="670"/>
                    <a:pt x="188" y="670"/>
                  </a:cubicBezTo>
                  <a:cubicBezTo>
                    <a:pt x="185" y="670"/>
                    <a:pt x="185" y="670"/>
                    <a:pt x="185" y="670"/>
                  </a:cubicBezTo>
                  <a:cubicBezTo>
                    <a:pt x="184" y="670"/>
                    <a:pt x="183" y="671"/>
                    <a:pt x="181" y="671"/>
                  </a:cubicBezTo>
                  <a:cubicBezTo>
                    <a:pt x="177" y="672"/>
                    <a:pt x="172" y="674"/>
                    <a:pt x="169" y="678"/>
                  </a:cubicBezTo>
                  <a:cubicBezTo>
                    <a:pt x="166" y="681"/>
                    <a:pt x="164" y="686"/>
                    <a:pt x="164" y="690"/>
                  </a:cubicBezTo>
                  <a:cubicBezTo>
                    <a:pt x="163" y="694"/>
                    <a:pt x="163" y="699"/>
                    <a:pt x="165" y="703"/>
                  </a:cubicBezTo>
                  <a:cubicBezTo>
                    <a:pt x="166" y="707"/>
                    <a:pt x="169" y="711"/>
                    <a:pt x="172" y="714"/>
                  </a:cubicBezTo>
                  <a:cubicBezTo>
                    <a:pt x="174" y="715"/>
                    <a:pt x="176" y="717"/>
                    <a:pt x="178" y="717"/>
                  </a:cubicBezTo>
                  <a:cubicBezTo>
                    <a:pt x="181" y="718"/>
                    <a:pt x="183" y="719"/>
                    <a:pt x="185" y="719"/>
                  </a:cubicBezTo>
                  <a:cubicBezTo>
                    <a:pt x="205" y="719"/>
                    <a:pt x="205" y="719"/>
                    <a:pt x="205" y="719"/>
                  </a:cubicBezTo>
                  <a:cubicBezTo>
                    <a:pt x="244" y="719"/>
                    <a:pt x="244" y="719"/>
                    <a:pt x="244" y="719"/>
                  </a:cubicBezTo>
                  <a:cubicBezTo>
                    <a:pt x="265" y="719"/>
                    <a:pt x="265" y="719"/>
                    <a:pt x="265" y="719"/>
                  </a:cubicBezTo>
                  <a:cubicBezTo>
                    <a:pt x="205" y="719"/>
                    <a:pt x="205" y="719"/>
                    <a:pt x="205" y="719"/>
                  </a:cubicBezTo>
                  <a:cubicBezTo>
                    <a:pt x="193" y="719"/>
                    <a:pt x="193" y="719"/>
                    <a:pt x="193" y="719"/>
                  </a:cubicBezTo>
                  <a:cubicBezTo>
                    <a:pt x="187" y="719"/>
                    <a:pt x="187" y="719"/>
                    <a:pt x="187" y="719"/>
                  </a:cubicBezTo>
                  <a:cubicBezTo>
                    <a:pt x="186" y="719"/>
                    <a:pt x="186" y="719"/>
                    <a:pt x="186" y="719"/>
                  </a:cubicBezTo>
                  <a:cubicBezTo>
                    <a:pt x="185" y="719"/>
                    <a:pt x="185" y="719"/>
                    <a:pt x="185" y="719"/>
                  </a:cubicBezTo>
                  <a:cubicBezTo>
                    <a:pt x="184" y="719"/>
                    <a:pt x="184" y="719"/>
                    <a:pt x="184" y="719"/>
                  </a:cubicBezTo>
                  <a:cubicBezTo>
                    <a:pt x="182" y="719"/>
                    <a:pt x="181" y="719"/>
                    <a:pt x="179" y="720"/>
                  </a:cubicBezTo>
                  <a:cubicBezTo>
                    <a:pt x="174" y="722"/>
                    <a:pt x="169" y="726"/>
                    <a:pt x="167" y="730"/>
                  </a:cubicBezTo>
                  <a:cubicBezTo>
                    <a:pt x="164" y="735"/>
                    <a:pt x="163" y="740"/>
                    <a:pt x="163" y="746"/>
                  </a:cubicBezTo>
                  <a:cubicBezTo>
                    <a:pt x="164" y="751"/>
                    <a:pt x="166" y="756"/>
                    <a:pt x="169" y="760"/>
                  </a:cubicBezTo>
                  <a:cubicBezTo>
                    <a:pt x="171" y="762"/>
                    <a:pt x="173" y="764"/>
                    <a:pt x="176" y="765"/>
                  </a:cubicBezTo>
                  <a:cubicBezTo>
                    <a:pt x="179" y="766"/>
                    <a:pt x="181" y="767"/>
                    <a:pt x="184" y="767"/>
                  </a:cubicBezTo>
                  <a:cubicBezTo>
                    <a:pt x="204" y="767"/>
                    <a:pt x="204" y="767"/>
                    <a:pt x="204" y="767"/>
                  </a:cubicBezTo>
                  <a:cubicBezTo>
                    <a:pt x="220" y="801"/>
                    <a:pt x="220" y="801"/>
                    <a:pt x="220" y="801"/>
                  </a:cubicBezTo>
                  <a:cubicBezTo>
                    <a:pt x="222" y="805"/>
                    <a:pt x="222" y="805"/>
                    <a:pt x="222" y="805"/>
                  </a:cubicBezTo>
                  <a:cubicBezTo>
                    <a:pt x="224" y="808"/>
                    <a:pt x="224" y="808"/>
                    <a:pt x="224" y="808"/>
                  </a:cubicBezTo>
                  <a:cubicBezTo>
                    <a:pt x="224" y="809"/>
                    <a:pt x="224" y="809"/>
                    <a:pt x="224" y="809"/>
                  </a:cubicBezTo>
                  <a:cubicBezTo>
                    <a:pt x="225" y="810"/>
                    <a:pt x="225" y="810"/>
                    <a:pt x="225" y="810"/>
                  </a:cubicBezTo>
                  <a:cubicBezTo>
                    <a:pt x="225" y="810"/>
                    <a:pt x="225" y="811"/>
                    <a:pt x="225" y="811"/>
                  </a:cubicBezTo>
                  <a:cubicBezTo>
                    <a:pt x="227" y="813"/>
                    <a:pt x="227" y="813"/>
                    <a:pt x="227" y="813"/>
                  </a:cubicBezTo>
                  <a:cubicBezTo>
                    <a:pt x="229" y="815"/>
                    <a:pt x="229" y="815"/>
                    <a:pt x="229" y="815"/>
                  </a:cubicBezTo>
                  <a:cubicBezTo>
                    <a:pt x="230" y="817"/>
                    <a:pt x="231" y="818"/>
                    <a:pt x="232" y="820"/>
                  </a:cubicBezTo>
                  <a:cubicBezTo>
                    <a:pt x="234" y="821"/>
                    <a:pt x="235" y="822"/>
                    <a:pt x="236" y="824"/>
                  </a:cubicBezTo>
                  <a:cubicBezTo>
                    <a:pt x="238" y="825"/>
                    <a:pt x="239" y="826"/>
                    <a:pt x="241" y="828"/>
                  </a:cubicBezTo>
                  <a:cubicBezTo>
                    <a:pt x="242" y="828"/>
                    <a:pt x="243" y="829"/>
                    <a:pt x="245" y="830"/>
                  </a:cubicBezTo>
                  <a:cubicBezTo>
                    <a:pt x="246" y="830"/>
                    <a:pt x="247" y="830"/>
                    <a:pt x="247" y="830"/>
                  </a:cubicBezTo>
                  <a:cubicBezTo>
                    <a:pt x="249" y="831"/>
                    <a:pt x="249" y="831"/>
                    <a:pt x="249" y="831"/>
                  </a:cubicBezTo>
                  <a:cubicBezTo>
                    <a:pt x="250" y="831"/>
                    <a:pt x="252" y="831"/>
                    <a:pt x="254" y="831"/>
                  </a:cubicBezTo>
                  <a:cubicBezTo>
                    <a:pt x="268" y="833"/>
                    <a:pt x="282" y="834"/>
                    <a:pt x="296" y="834"/>
                  </a:cubicBezTo>
                  <a:cubicBezTo>
                    <a:pt x="303" y="835"/>
                    <a:pt x="310" y="835"/>
                    <a:pt x="318" y="834"/>
                  </a:cubicBezTo>
                  <a:cubicBezTo>
                    <a:pt x="321" y="834"/>
                    <a:pt x="325" y="834"/>
                    <a:pt x="329" y="833"/>
                  </a:cubicBezTo>
                  <a:cubicBezTo>
                    <a:pt x="331" y="833"/>
                    <a:pt x="332" y="832"/>
                    <a:pt x="334" y="832"/>
                  </a:cubicBezTo>
                  <a:cubicBezTo>
                    <a:pt x="335" y="832"/>
                    <a:pt x="336" y="831"/>
                    <a:pt x="337" y="831"/>
                  </a:cubicBezTo>
                  <a:cubicBezTo>
                    <a:pt x="338" y="831"/>
                    <a:pt x="338" y="831"/>
                    <a:pt x="339" y="830"/>
                  </a:cubicBezTo>
                  <a:cubicBezTo>
                    <a:pt x="340" y="830"/>
                    <a:pt x="340" y="830"/>
                    <a:pt x="340" y="830"/>
                  </a:cubicBezTo>
                  <a:cubicBezTo>
                    <a:pt x="340" y="830"/>
                    <a:pt x="340" y="830"/>
                    <a:pt x="340" y="830"/>
                  </a:cubicBezTo>
                  <a:cubicBezTo>
                    <a:pt x="340" y="830"/>
                    <a:pt x="340" y="830"/>
                    <a:pt x="340" y="830"/>
                  </a:cubicBezTo>
                  <a:cubicBezTo>
                    <a:pt x="341" y="830"/>
                    <a:pt x="341" y="830"/>
                    <a:pt x="341" y="830"/>
                  </a:cubicBezTo>
                  <a:cubicBezTo>
                    <a:pt x="341" y="829"/>
                    <a:pt x="341" y="829"/>
                    <a:pt x="341" y="829"/>
                  </a:cubicBezTo>
                  <a:cubicBezTo>
                    <a:pt x="342" y="829"/>
                    <a:pt x="342" y="829"/>
                    <a:pt x="343" y="829"/>
                  </a:cubicBezTo>
                  <a:cubicBezTo>
                    <a:pt x="342" y="829"/>
                    <a:pt x="342" y="829"/>
                    <a:pt x="341" y="829"/>
                  </a:cubicBezTo>
                  <a:cubicBezTo>
                    <a:pt x="341" y="830"/>
                    <a:pt x="341" y="830"/>
                    <a:pt x="341" y="830"/>
                  </a:cubicBezTo>
                  <a:cubicBezTo>
                    <a:pt x="340" y="830"/>
                    <a:pt x="340" y="830"/>
                    <a:pt x="340" y="830"/>
                  </a:cubicBezTo>
                  <a:cubicBezTo>
                    <a:pt x="340" y="830"/>
                    <a:pt x="340" y="830"/>
                    <a:pt x="340" y="830"/>
                  </a:cubicBezTo>
                  <a:cubicBezTo>
                    <a:pt x="340" y="830"/>
                    <a:pt x="340" y="830"/>
                    <a:pt x="340" y="830"/>
                  </a:cubicBezTo>
                  <a:cubicBezTo>
                    <a:pt x="339" y="830"/>
                    <a:pt x="339" y="830"/>
                    <a:pt x="339" y="830"/>
                  </a:cubicBezTo>
                  <a:cubicBezTo>
                    <a:pt x="338" y="831"/>
                    <a:pt x="338" y="831"/>
                    <a:pt x="337" y="831"/>
                  </a:cubicBezTo>
                  <a:cubicBezTo>
                    <a:pt x="336" y="831"/>
                    <a:pt x="335" y="832"/>
                    <a:pt x="334" y="832"/>
                  </a:cubicBezTo>
                  <a:cubicBezTo>
                    <a:pt x="332" y="832"/>
                    <a:pt x="330" y="833"/>
                    <a:pt x="329" y="833"/>
                  </a:cubicBezTo>
                  <a:cubicBezTo>
                    <a:pt x="325" y="834"/>
                    <a:pt x="321" y="834"/>
                    <a:pt x="317" y="834"/>
                  </a:cubicBezTo>
                  <a:cubicBezTo>
                    <a:pt x="310" y="834"/>
                    <a:pt x="303" y="834"/>
                    <a:pt x="296" y="834"/>
                  </a:cubicBezTo>
                  <a:cubicBezTo>
                    <a:pt x="282" y="834"/>
                    <a:pt x="268" y="833"/>
                    <a:pt x="254" y="831"/>
                  </a:cubicBezTo>
                  <a:cubicBezTo>
                    <a:pt x="252" y="831"/>
                    <a:pt x="250" y="830"/>
                    <a:pt x="248" y="830"/>
                  </a:cubicBezTo>
                  <a:cubicBezTo>
                    <a:pt x="247" y="830"/>
                    <a:pt x="247" y="830"/>
                    <a:pt x="247" y="830"/>
                  </a:cubicBezTo>
                  <a:cubicBezTo>
                    <a:pt x="246" y="830"/>
                    <a:pt x="246" y="830"/>
                    <a:pt x="246" y="830"/>
                  </a:cubicBezTo>
                  <a:cubicBezTo>
                    <a:pt x="246" y="830"/>
                    <a:pt x="246" y="830"/>
                    <a:pt x="246" y="830"/>
                  </a:cubicBezTo>
                  <a:cubicBezTo>
                    <a:pt x="245" y="829"/>
                    <a:pt x="245" y="829"/>
                    <a:pt x="245" y="829"/>
                  </a:cubicBezTo>
                  <a:cubicBezTo>
                    <a:pt x="243" y="829"/>
                    <a:pt x="242" y="828"/>
                    <a:pt x="241" y="827"/>
                  </a:cubicBezTo>
                  <a:cubicBezTo>
                    <a:pt x="239" y="826"/>
                    <a:pt x="238" y="825"/>
                    <a:pt x="236" y="823"/>
                  </a:cubicBezTo>
                  <a:cubicBezTo>
                    <a:pt x="235" y="822"/>
                    <a:pt x="234" y="821"/>
                    <a:pt x="232" y="819"/>
                  </a:cubicBezTo>
                  <a:cubicBezTo>
                    <a:pt x="231" y="818"/>
                    <a:pt x="230" y="817"/>
                    <a:pt x="229" y="815"/>
                  </a:cubicBezTo>
                  <a:cubicBezTo>
                    <a:pt x="227" y="813"/>
                    <a:pt x="227" y="813"/>
                    <a:pt x="227" y="813"/>
                  </a:cubicBezTo>
                  <a:cubicBezTo>
                    <a:pt x="225" y="811"/>
                    <a:pt x="225" y="811"/>
                    <a:pt x="225" y="811"/>
                  </a:cubicBezTo>
                  <a:cubicBezTo>
                    <a:pt x="225" y="810"/>
                    <a:pt x="225" y="810"/>
                    <a:pt x="225" y="809"/>
                  </a:cubicBezTo>
                  <a:cubicBezTo>
                    <a:pt x="224" y="809"/>
                    <a:pt x="224" y="809"/>
                    <a:pt x="224" y="809"/>
                  </a:cubicBezTo>
                  <a:cubicBezTo>
                    <a:pt x="224" y="808"/>
                    <a:pt x="224" y="808"/>
                    <a:pt x="224" y="808"/>
                  </a:cubicBezTo>
                  <a:cubicBezTo>
                    <a:pt x="223" y="805"/>
                    <a:pt x="223" y="805"/>
                    <a:pt x="223" y="805"/>
                  </a:cubicBezTo>
                  <a:cubicBezTo>
                    <a:pt x="220" y="801"/>
                    <a:pt x="220" y="801"/>
                    <a:pt x="220" y="801"/>
                  </a:cubicBezTo>
                  <a:cubicBezTo>
                    <a:pt x="204" y="767"/>
                    <a:pt x="204" y="767"/>
                    <a:pt x="204" y="767"/>
                  </a:cubicBezTo>
                  <a:cubicBezTo>
                    <a:pt x="194" y="767"/>
                    <a:pt x="194" y="767"/>
                    <a:pt x="194" y="767"/>
                  </a:cubicBezTo>
                  <a:cubicBezTo>
                    <a:pt x="187" y="767"/>
                    <a:pt x="187" y="767"/>
                    <a:pt x="187" y="767"/>
                  </a:cubicBezTo>
                  <a:cubicBezTo>
                    <a:pt x="186" y="767"/>
                    <a:pt x="184" y="767"/>
                    <a:pt x="182" y="767"/>
                  </a:cubicBezTo>
                  <a:cubicBezTo>
                    <a:pt x="180" y="766"/>
                    <a:pt x="178" y="766"/>
                    <a:pt x="177" y="765"/>
                  </a:cubicBezTo>
                  <a:cubicBezTo>
                    <a:pt x="171" y="762"/>
                    <a:pt x="166" y="756"/>
                    <a:pt x="165" y="750"/>
                  </a:cubicBezTo>
                  <a:cubicBezTo>
                    <a:pt x="163" y="744"/>
                    <a:pt x="164" y="737"/>
                    <a:pt x="167" y="731"/>
                  </a:cubicBezTo>
                  <a:cubicBezTo>
                    <a:pt x="166" y="732"/>
                    <a:pt x="166" y="733"/>
                    <a:pt x="166" y="733"/>
                  </a:cubicBezTo>
                  <a:cubicBezTo>
                    <a:pt x="166" y="733"/>
                    <a:pt x="167" y="733"/>
                    <a:pt x="167" y="731"/>
                  </a:cubicBezTo>
                  <a:cubicBezTo>
                    <a:pt x="164" y="737"/>
                    <a:pt x="164" y="743"/>
                    <a:pt x="165" y="749"/>
                  </a:cubicBezTo>
                  <a:cubicBezTo>
                    <a:pt x="167" y="755"/>
                    <a:pt x="171" y="761"/>
                    <a:pt x="177" y="764"/>
                  </a:cubicBezTo>
                  <a:cubicBezTo>
                    <a:pt x="178" y="765"/>
                    <a:pt x="180" y="765"/>
                    <a:pt x="182" y="766"/>
                  </a:cubicBezTo>
                  <a:cubicBezTo>
                    <a:pt x="183" y="766"/>
                    <a:pt x="183" y="766"/>
                    <a:pt x="184" y="766"/>
                  </a:cubicBezTo>
                  <a:cubicBezTo>
                    <a:pt x="185" y="766"/>
                    <a:pt x="185" y="766"/>
                    <a:pt x="185" y="766"/>
                  </a:cubicBezTo>
                  <a:cubicBezTo>
                    <a:pt x="186" y="766"/>
                    <a:pt x="186" y="766"/>
                    <a:pt x="186" y="766"/>
                  </a:cubicBezTo>
                  <a:cubicBezTo>
                    <a:pt x="194" y="766"/>
                    <a:pt x="194" y="766"/>
                    <a:pt x="194" y="766"/>
                  </a:cubicBezTo>
                  <a:cubicBezTo>
                    <a:pt x="205" y="766"/>
                    <a:pt x="205" y="766"/>
                    <a:pt x="205" y="766"/>
                  </a:cubicBezTo>
                  <a:cubicBezTo>
                    <a:pt x="221" y="800"/>
                    <a:pt x="221" y="800"/>
                    <a:pt x="221" y="800"/>
                  </a:cubicBezTo>
                  <a:cubicBezTo>
                    <a:pt x="224" y="805"/>
                    <a:pt x="224" y="805"/>
                    <a:pt x="224" y="805"/>
                  </a:cubicBezTo>
                  <a:cubicBezTo>
                    <a:pt x="225" y="807"/>
                    <a:pt x="225" y="807"/>
                    <a:pt x="225" y="807"/>
                  </a:cubicBezTo>
                  <a:cubicBezTo>
                    <a:pt x="225" y="808"/>
                    <a:pt x="225" y="808"/>
                    <a:pt x="225" y="808"/>
                  </a:cubicBezTo>
                  <a:cubicBezTo>
                    <a:pt x="226" y="809"/>
                    <a:pt x="226" y="809"/>
                    <a:pt x="226" y="809"/>
                  </a:cubicBezTo>
                  <a:cubicBezTo>
                    <a:pt x="226" y="809"/>
                    <a:pt x="226" y="810"/>
                    <a:pt x="226" y="810"/>
                  </a:cubicBezTo>
                  <a:cubicBezTo>
                    <a:pt x="228" y="812"/>
                    <a:pt x="228" y="812"/>
                    <a:pt x="228" y="812"/>
                  </a:cubicBezTo>
                  <a:cubicBezTo>
                    <a:pt x="230" y="815"/>
                    <a:pt x="230" y="815"/>
                    <a:pt x="230" y="815"/>
                  </a:cubicBezTo>
                  <a:cubicBezTo>
                    <a:pt x="231" y="816"/>
                    <a:pt x="232" y="817"/>
                    <a:pt x="233" y="819"/>
                  </a:cubicBezTo>
                  <a:cubicBezTo>
                    <a:pt x="234" y="820"/>
                    <a:pt x="236" y="821"/>
                    <a:pt x="237" y="823"/>
                  </a:cubicBezTo>
                  <a:cubicBezTo>
                    <a:pt x="238" y="824"/>
                    <a:pt x="240" y="825"/>
                    <a:pt x="242" y="827"/>
                  </a:cubicBezTo>
                  <a:cubicBezTo>
                    <a:pt x="243" y="827"/>
                    <a:pt x="244" y="828"/>
                    <a:pt x="245" y="829"/>
                  </a:cubicBezTo>
                  <a:cubicBezTo>
                    <a:pt x="246" y="829"/>
                    <a:pt x="246" y="829"/>
                    <a:pt x="246" y="829"/>
                  </a:cubicBezTo>
                  <a:cubicBezTo>
                    <a:pt x="246" y="829"/>
                    <a:pt x="246" y="829"/>
                    <a:pt x="246" y="829"/>
                  </a:cubicBezTo>
                  <a:cubicBezTo>
                    <a:pt x="247" y="829"/>
                    <a:pt x="247" y="829"/>
                    <a:pt x="247" y="829"/>
                  </a:cubicBezTo>
                  <a:cubicBezTo>
                    <a:pt x="249" y="829"/>
                    <a:pt x="249" y="829"/>
                    <a:pt x="249" y="829"/>
                  </a:cubicBezTo>
                  <a:cubicBezTo>
                    <a:pt x="250" y="830"/>
                    <a:pt x="252" y="830"/>
                    <a:pt x="254" y="830"/>
                  </a:cubicBezTo>
                  <a:cubicBezTo>
                    <a:pt x="268" y="832"/>
                    <a:pt x="282" y="833"/>
                    <a:pt x="296" y="834"/>
                  </a:cubicBezTo>
                  <a:cubicBezTo>
                    <a:pt x="303" y="834"/>
                    <a:pt x="310" y="834"/>
                    <a:pt x="317" y="833"/>
                  </a:cubicBezTo>
                  <a:cubicBezTo>
                    <a:pt x="321" y="833"/>
                    <a:pt x="325" y="833"/>
                    <a:pt x="328" y="832"/>
                  </a:cubicBezTo>
                  <a:cubicBezTo>
                    <a:pt x="330" y="832"/>
                    <a:pt x="332" y="831"/>
                    <a:pt x="334" y="831"/>
                  </a:cubicBezTo>
                  <a:cubicBezTo>
                    <a:pt x="335" y="831"/>
                    <a:pt x="336" y="830"/>
                    <a:pt x="337" y="830"/>
                  </a:cubicBezTo>
                  <a:cubicBezTo>
                    <a:pt x="337" y="830"/>
                    <a:pt x="338" y="830"/>
                    <a:pt x="338" y="829"/>
                  </a:cubicBezTo>
                  <a:cubicBezTo>
                    <a:pt x="339" y="829"/>
                    <a:pt x="339" y="829"/>
                    <a:pt x="339" y="829"/>
                  </a:cubicBezTo>
                  <a:cubicBezTo>
                    <a:pt x="340" y="829"/>
                    <a:pt x="340" y="829"/>
                    <a:pt x="340" y="829"/>
                  </a:cubicBezTo>
                  <a:cubicBezTo>
                    <a:pt x="340" y="829"/>
                    <a:pt x="340" y="829"/>
                    <a:pt x="340" y="829"/>
                  </a:cubicBezTo>
                  <a:cubicBezTo>
                    <a:pt x="341" y="829"/>
                    <a:pt x="341" y="829"/>
                    <a:pt x="341" y="829"/>
                  </a:cubicBezTo>
                  <a:cubicBezTo>
                    <a:pt x="341" y="828"/>
                    <a:pt x="341" y="828"/>
                    <a:pt x="341" y="828"/>
                  </a:cubicBezTo>
                  <a:cubicBezTo>
                    <a:pt x="342" y="828"/>
                    <a:pt x="342" y="828"/>
                    <a:pt x="343" y="827"/>
                  </a:cubicBezTo>
                  <a:cubicBezTo>
                    <a:pt x="344" y="827"/>
                    <a:pt x="345" y="826"/>
                    <a:pt x="346" y="826"/>
                  </a:cubicBezTo>
                  <a:cubicBezTo>
                    <a:pt x="346" y="827"/>
                    <a:pt x="346" y="827"/>
                    <a:pt x="346" y="827"/>
                  </a:cubicBezTo>
                  <a:cubicBezTo>
                    <a:pt x="352" y="823"/>
                    <a:pt x="357" y="817"/>
                    <a:pt x="360" y="812"/>
                  </a:cubicBezTo>
                  <a:cubicBezTo>
                    <a:pt x="369" y="796"/>
                    <a:pt x="369" y="796"/>
                    <a:pt x="369" y="796"/>
                  </a:cubicBezTo>
                  <a:cubicBezTo>
                    <a:pt x="377" y="780"/>
                    <a:pt x="377" y="780"/>
                    <a:pt x="377" y="780"/>
                  </a:cubicBezTo>
                  <a:cubicBezTo>
                    <a:pt x="382" y="772"/>
                    <a:pt x="382" y="772"/>
                    <a:pt x="382" y="772"/>
                  </a:cubicBezTo>
                  <a:cubicBezTo>
                    <a:pt x="384" y="768"/>
                    <a:pt x="384" y="768"/>
                    <a:pt x="384" y="768"/>
                  </a:cubicBezTo>
                  <a:cubicBezTo>
                    <a:pt x="384" y="768"/>
                    <a:pt x="384" y="768"/>
                    <a:pt x="384" y="768"/>
                  </a:cubicBezTo>
                  <a:cubicBezTo>
                    <a:pt x="384" y="768"/>
                    <a:pt x="384" y="768"/>
                    <a:pt x="384" y="768"/>
                  </a:cubicBezTo>
                  <a:cubicBezTo>
                    <a:pt x="384" y="768"/>
                    <a:pt x="384" y="768"/>
                    <a:pt x="384" y="768"/>
                  </a:cubicBezTo>
                  <a:cubicBezTo>
                    <a:pt x="385" y="768"/>
                    <a:pt x="385" y="768"/>
                    <a:pt x="385" y="768"/>
                  </a:cubicBezTo>
                  <a:cubicBezTo>
                    <a:pt x="391" y="768"/>
                    <a:pt x="391" y="768"/>
                    <a:pt x="391" y="768"/>
                  </a:cubicBezTo>
                  <a:cubicBezTo>
                    <a:pt x="396" y="768"/>
                    <a:pt x="396" y="768"/>
                    <a:pt x="396" y="768"/>
                  </a:cubicBezTo>
                  <a:cubicBezTo>
                    <a:pt x="396" y="768"/>
                    <a:pt x="396" y="768"/>
                    <a:pt x="396" y="768"/>
                  </a:cubicBezTo>
                  <a:cubicBezTo>
                    <a:pt x="397" y="768"/>
                    <a:pt x="397" y="768"/>
                    <a:pt x="397" y="768"/>
                  </a:cubicBezTo>
                  <a:cubicBezTo>
                    <a:pt x="398" y="768"/>
                    <a:pt x="398" y="768"/>
                    <a:pt x="399" y="768"/>
                  </a:cubicBezTo>
                  <a:cubicBezTo>
                    <a:pt x="400" y="768"/>
                    <a:pt x="401" y="768"/>
                    <a:pt x="402" y="767"/>
                  </a:cubicBezTo>
                  <a:cubicBezTo>
                    <a:pt x="406" y="766"/>
                    <a:pt x="409" y="764"/>
                    <a:pt x="412" y="761"/>
                  </a:cubicBezTo>
                  <a:cubicBezTo>
                    <a:pt x="416" y="756"/>
                    <a:pt x="418" y="749"/>
                    <a:pt x="418" y="744"/>
                  </a:cubicBezTo>
                  <a:cubicBezTo>
                    <a:pt x="417" y="748"/>
                    <a:pt x="416" y="753"/>
                    <a:pt x="414" y="757"/>
                  </a:cubicBezTo>
                  <a:cubicBezTo>
                    <a:pt x="411" y="761"/>
                    <a:pt x="407" y="764"/>
                    <a:pt x="402" y="765"/>
                  </a:cubicBezTo>
                  <a:cubicBezTo>
                    <a:pt x="401" y="766"/>
                    <a:pt x="400" y="766"/>
                    <a:pt x="399" y="766"/>
                  </a:cubicBezTo>
                  <a:cubicBezTo>
                    <a:pt x="398" y="766"/>
                    <a:pt x="397" y="766"/>
                    <a:pt x="397" y="766"/>
                  </a:cubicBezTo>
                  <a:cubicBezTo>
                    <a:pt x="396" y="766"/>
                    <a:pt x="396" y="766"/>
                    <a:pt x="396" y="766"/>
                  </a:cubicBezTo>
                  <a:cubicBezTo>
                    <a:pt x="396" y="766"/>
                    <a:pt x="396" y="766"/>
                    <a:pt x="396" y="766"/>
                  </a:cubicBezTo>
                  <a:cubicBezTo>
                    <a:pt x="395" y="766"/>
                    <a:pt x="395" y="766"/>
                    <a:pt x="395" y="766"/>
                  </a:cubicBezTo>
                  <a:cubicBezTo>
                    <a:pt x="390" y="766"/>
                    <a:pt x="390" y="766"/>
                    <a:pt x="390" y="766"/>
                  </a:cubicBezTo>
                  <a:cubicBezTo>
                    <a:pt x="385" y="766"/>
                    <a:pt x="385" y="766"/>
                    <a:pt x="385" y="766"/>
                  </a:cubicBezTo>
                  <a:cubicBezTo>
                    <a:pt x="384" y="766"/>
                    <a:pt x="384" y="766"/>
                    <a:pt x="384" y="766"/>
                  </a:cubicBezTo>
                  <a:cubicBezTo>
                    <a:pt x="384" y="766"/>
                    <a:pt x="384" y="766"/>
                    <a:pt x="384" y="766"/>
                  </a:cubicBezTo>
                  <a:cubicBezTo>
                    <a:pt x="383" y="766"/>
                    <a:pt x="383" y="766"/>
                    <a:pt x="383" y="766"/>
                  </a:cubicBezTo>
                  <a:cubicBezTo>
                    <a:pt x="383" y="766"/>
                    <a:pt x="383" y="766"/>
                    <a:pt x="383" y="766"/>
                  </a:cubicBezTo>
                  <a:cubicBezTo>
                    <a:pt x="382" y="767"/>
                    <a:pt x="382" y="767"/>
                    <a:pt x="382" y="767"/>
                  </a:cubicBezTo>
                  <a:cubicBezTo>
                    <a:pt x="379" y="771"/>
                    <a:pt x="379" y="771"/>
                    <a:pt x="379" y="771"/>
                  </a:cubicBezTo>
                  <a:cubicBezTo>
                    <a:pt x="375" y="780"/>
                    <a:pt x="375" y="780"/>
                    <a:pt x="375" y="780"/>
                  </a:cubicBezTo>
                  <a:cubicBezTo>
                    <a:pt x="366" y="796"/>
                    <a:pt x="366" y="796"/>
                    <a:pt x="366" y="796"/>
                  </a:cubicBezTo>
                  <a:cubicBezTo>
                    <a:pt x="361" y="805"/>
                    <a:pt x="361" y="805"/>
                    <a:pt x="361" y="805"/>
                  </a:cubicBezTo>
                  <a:cubicBezTo>
                    <a:pt x="359" y="809"/>
                    <a:pt x="359" y="809"/>
                    <a:pt x="359" y="809"/>
                  </a:cubicBezTo>
                  <a:cubicBezTo>
                    <a:pt x="358" y="811"/>
                    <a:pt x="357" y="812"/>
                    <a:pt x="356" y="814"/>
                  </a:cubicBezTo>
                  <a:cubicBezTo>
                    <a:pt x="354" y="816"/>
                    <a:pt x="352" y="819"/>
                    <a:pt x="349" y="822"/>
                  </a:cubicBezTo>
                  <a:cubicBezTo>
                    <a:pt x="346" y="824"/>
                    <a:pt x="343" y="826"/>
                    <a:pt x="339" y="828"/>
                  </a:cubicBezTo>
                  <a:cubicBezTo>
                    <a:pt x="339" y="828"/>
                    <a:pt x="339" y="828"/>
                    <a:pt x="339" y="828"/>
                  </a:cubicBezTo>
                  <a:cubicBezTo>
                    <a:pt x="336" y="829"/>
                    <a:pt x="333" y="830"/>
                    <a:pt x="330" y="830"/>
                  </a:cubicBezTo>
                  <a:cubicBezTo>
                    <a:pt x="327" y="831"/>
                    <a:pt x="324" y="831"/>
                    <a:pt x="321" y="831"/>
                  </a:cubicBezTo>
                  <a:cubicBezTo>
                    <a:pt x="315" y="832"/>
                    <a:pt x="309" y="832"/>
                    <a:pt x="303" y="832"/>
                  </a:cubicBezTo>
                  <a:cubicBezTo>
                    <a:pt x="291" y="832"/>
                    <a:pt x="279" y="831"/>
                    <a:pt x="267" y="830"/>
                  </a:cubicBezTo>
                  <a:cubicBezTo>
                    <a:pt x="261" y="829"/>
                    <a:pt x="255" y="829"/>
                    <a:pt x="249" y="828"/>
                  </a:cubicBezTo>
                  <a:cubicBezTo>
                    <a:pt x="248" y="828"/>
                    <a:pt x="247" y="828"/>
                    <a:pt x="246" y="827"/>
                  </a:cubicBezTo>
                  <a:cubicBezTo>
                    <a:pt x="245" y="827"/>
                    <a:pt x="244" y="826"/>
                    <a:pt x="243" y="826"/>
                  </a:cubicBezTo>
                  <a:cubicBezTo>
                    <a:pt x="241" y="825"/>
                    <a:pt x="240" y="824"/>
                    <a:pt x="239" y="823"/>
                  </a:cubicBezTo>
                  <a:cubicBezTo>
                    <a:pt x="238" y="822"/>
                    <a:pt x="237" y="820"/>
                    <a:pt x="236" y="819"/>
                  </a:cubicBezTo>
                  <a:cubicBezTo>
                    <a:pt x="240" y="823"/>
                    <a:pt x="246" y="827"/>
                    <a:pt x="253" y="828"/>
                  </a:cubicBezTo>
                  <a:cubicBezTo>
                    <a:pt x="263" y="829"/>
                    <a:pt x="273" y="830"/>
                    <a:pt x="283" y="831"/>
                  </a:cubicBezTo>
                  <a:cubicBezTo>
                    <a:pt x="292" y="831"/>
                    <a:pt x="302" y="832"/>
                    <a:pt x="311" y="832"/>
                  </a:cubicBezTo>
                  <a:cubicBezTo>
                    <a:pt x="316" y="832"/>
                    <a:pt x="321" y="831"/>
                    <a:pt x="325" y="831"/>
                  </a:cubicBezTo>
                  <a:cubicBezTo>
                    <a:pt x="330" y="830"/>
                    <a:pt x="335" y="829"/>
                    <a:pt x="339" y="827"/>
                  </a:cubicBezTo>
                  <a:cubicBezTo>
                    <a:pt x="339" y="827"/>
                    <a:pt x="339" y="827"/>
                    <a:pt x="339" y="827"/>
                  </a:cubicBezTo>
                  <a:cubicBezTo>
                    <a:pt x="343" y="826"/>
                    <a:pt x="346" y="824"/>
                    <a:pt x="349" y="821"/>
                  </a:cubicBezTo>
                  <a:cubicBezTo>
                    <a:pt x="352" y="819"/>
                    <a:pt x="354" y="816"/>
                    <a:pt x="356" y="813"/>
                  </a:cubicBezTo>
                  <a:cubicBezTo>
                    <a:pt x="357" y="812"/>
                    <a:pt x="358" y="810"/>
                    <a:pt x="359" y="809"/>
                  </a:cubicBezTo>
                  <a:cubicBezTo>
                    <a:pt x="361" y="804"/>
                    <a:pt x="361" y="804"/>
                    <a:pt x="361" y="804"/>
                  </a:cubicBezTo>
                  <a:cubicBezTo>
                    <a:pt x="366" y="796"/>
                    <a:pt x="366" y="796"/>
                    <a:pt x="366" y="796"/>
                  </a:cubicBezTo>
                  <a:cubicBezTo>
                    <a:pt x="375" y="779"/>
                    <a:pt x="375" y="779"/>
                    <a:pt x="375" y="779"/>
                  </a:cubicBezTo>
                  <a:cubicBezTo>
                    <a:pt x="379" y="771"/>
                    <a:pt x="379" y="771"/>
                    <a:pt x="379" y="771"/>
                  </a:cubicBezTo>
                  <a:cubicBezTo>
                    <a:pt x="381" y="767"/>
                    <a:pt x="381" y="767"/>
                    <a:pt x="381" y="767"/>
                  </a:cubicBezTo>
                  <a:cubicBezTo>
                    <a:pt x="382" y="765"/>
                    <a:pt x="382" y="765"/>
                    <a:pt x="382" y="765"/>
                  </a:cubicBezTo>
                  <a:cubicBezTo>
                    <a:pt x="390" y="766"/>
                    <a:pt x="390" y="766"/>
                    <a:pt x="390" y="766"/>
                  </a:cubicBezTo>
                  <a:cubicBezTo>
                    <a:pt x="395" y="766"/>
                    <a:pt x="395" y="766"/>
                    <a:pt x="395" y="766"/>
                  </a:cubicBezTo>
                  <a:cubicBezTo>
                    <a:pt x="396" y="766"/>
                    <a:pt x="396" y="766"/>
                    <a:pt x="396" y="766"/>
                  </a:cubicBezTo>
                  <a:cubicBezTo>
                    <a:pt x="396" y="766"/>
                    <a:pt x="396" y="766"/>
                    <a:pt x="396" y="766"/>
                  </a:cubicBezTo>
                  <a:cubicBezTo>
                    <a:pt x="397" y="766"/>
                    <a:pt x="397" y="766"/>
                    <a:pt x="397" y="766"/>
                  </a:cubicBezTo>
                  <a:cubicBezTo>
                    <a:pt x="397" y="766"/>
                    <a:pt x="398" y="766"/>
                    <a:pt x="398" y="765"/>
                  </a:cubicBezTo>
                  <a:cubicBezTo>
                    <a:pt x="400" y="765"/>
                    <a:pt x="401" y="765"/>
                    <a:pt x="402" y="765"/>
                  </a:cubicBezTo>
                  <a:cubicBezTo>
                    <a:pt x="407" y="763"/>
                    <a:pt x="410" y="760"/>
                    <a:pt x="413" y="756"/>
                  </a:cubicBezTo>
                  <a:cubicBezTo>
                    <a:pt x="415" y="752"/>
                    <a:pt x="417" y="748"/>
                    <a:pt x="417" y="743"/>
                  </a:cubicBezTo>
                  <a:cubicBezTo>
                    <a:pt x="417" y="740"/>
                    <a:pt x="416" y="737"/>
                    <a:pt x="415" y="734"/>
                  </a:cubicBezTo>
                  <a:cubicBezTo>
                    <a:pt x="413" y="730"/>
                    <a:pt x="410" y="727"/>
                    <a:pt x="407" y="725"/>
                  </a:cubicBezTo>
                  <a:cubicBezTo>
                    <a:pt x="405" y="723"/>
                    <a:pt x="402" y="723"/>
                    <a:pt x="399" y="723"/>
                  </a:cubicBezTo>
                  <a:cubicBezTo>
                    <a:pt x="397" y="723"/>
                    <a:pt x="396" y="723"/>
                    <a:pt x="396" y="724"/>
                  </a:cubicBezTo>
                  <a:cubicBezTo>
                    <a:pt x="396" y="724"/>
                    <a:pt x="397" y="725"/>
                    <a:pt x="400" y="726"/>
                  </a:cubicBezTo>
                  <a:cubicBezTo>
                    <a:pt x="402" y="727"/>
                    <a:pt x="405" y="729"/>
                    <a:pt x="408" y="733"/>
                  </a:cubicBezTo>
                  <a:cubicBezTo>
                    <a:pt x="408" y="734"/>
                    <a:pt x="409" y="735"/>
                    <a:pt x="410" y="737"/>
                  </a:cubicBezTo>
                  <a:cubicBezTo>
                    <a:pt x="410" y="739"/>
                    <a:pt x="410" y="740"/>
                    <a:pt x="411" y="742"/>
                  </a:cubicBezTo>
                  <a:cubicBezTo>
                    <a:pt x="411" y="745"/>
                    <a:pt x="410" y="747"/>
                    <a:pt x="410" y="747"/>
                  </a:cubicBezTo>
                  <a:cubicBezTo>
                    <a:pt x="409" y="749"/>
                    <a:pt x="409" y="748"/>
                    <a:pt x="408" y="747"/>
                  </a:cubicBezTo>
                  <a:cubicBezTo>
                    <a:pt x="408" y="749"/>
                    <a:pt x="406" y="752"/>
                    <a:pt x="405" y="754"/>
                  </a:cubicBezTo>
                  <a:cubicBezTo>
                    <a:pt x="403" y="756"/>
                    <a:pt x="401" y="757"/>
                    <a:pt x="398" y="758"/>
                  </a:cubicBezTo>
                  <a:cubicBezTo>
                    <a:pt x="397" y="758"/>
                    <a:pt x="397" y="758"/>
                    <a:pt x="396" y="758"/>
                  </a:cubicBezTo>
                  <a:cubicBezTo>
                    <a:pt x="394" y="758"/>
                    <a:pt x="394" y="758"/>
                    <a:pt x="394" y="758"/>
                  </a:cubicBezTo>
                  <a:cubicBezTo>
                    <a:pt x="389" y="758"/>
                    <a:pt x="389" y="758"/>
                    <a:pt x="389" y="758"/>
                  </a:cubicBezTo>
                  <a:cubicBezTo>
                    <a:pt x="377" y="758"/>
                    <a:pt x="377" y="758"/>
                    <a:pt x="377" y="758"/>
                  </a:cubicBezTo>
                  <a:cubicBezTo>
                    <a:pt x="362" y="787"/>
                    <a:pt x="362" y="787"/>
                    <a:pt x="362" y="787"/>
                  </a:cubicBezTo>
                  <a:cubicBezTo>
                    <a:pt x="354" y="801"/>
                    <a:pt x="354" y="801"/>
                    <a:pt x="354" y="801"/>
                  </a:cubicBezTo>
                  <a:cubicBezTo>
                    <a:pt x="352" y="804"/>
                    <a:pt x="352" y="804"/>
                    <a:pt x="352" y="804"/>
                  </a:cubicBezTo>
                  <a:cubicBezTo>
                    <a:pt x="352" y="805"/>
                    <a:pt x="351" y="806"/>
                    <a:pt x="350" y="807"/>
                  </a:cubicBezTo>
                  <a:cubicBezTo>
                    <a:pt x="349" y="809"/>
                    <a:pt x="348" y="811"/>
                    <a:pt x="346" y="813"/>
                  </a:cubicBezTo>
                  <a:cubicBezTo>
                    <a:pt x="345" y="815"/>
                    <a:pt x="343" y="816"/>
                    <a:pt x="342" y="817"/>
                  </a:cubicBezTo>
                  <a:cubicBezTo>
                    <a:pt x="341" y="817"/>
                    <a:pt x="341" y="818"/>
                    <a:pt x="341" y="818"/>
                  </a:cubicBezTo>
                  <a:cubicBezTo>
                    <a:pt x="341" y="818"/>
                    <a:pt x="341" y="817"/>
                    <a:pt x="342" y="817"/>
                  </a:cubicBezTo>
                  <a:cubicBezTo>
                    <a:pt x="343" y="816"/>
                    <a:pt x="345" y="815"/>
                    <a:pt x="346" y="813"/>
                  </a:cubicBezTo>
                  <a:cubicBezTo>
                    <a:pt x="348" y="811"/>
                    <a:pt x="349" y="809"/>
                    <a:pt x="350" y="807"/>
                  </a:cubicBezTo>
                  <a:cubicBezTo>
                    <a:pt x="351" y="806"/>
                    <a:pt x="352" y="805"/>
                    <a:pt x="352" y="804"/>
                  </a:cubicBezTo>
                  <a:cubicBezTo>
                    <a:pt x="354" y="801"/>
                    <a:pt x="354" y="801"/>
                    <a:pt x="354" y="801"/>
                  </a:cubicBezTo>
                  <a:cubicBezTo>
                    <a:pt x="361" y="787"/>
                    <a:pt x="361" y="787"/>
                    <a:pt x="361" y="787"/>
                  </a:cubicBezTo>
                  <a:cubicBezTo>
                    <a:pt x="377" y="757"/>
                    <a:pt x="377" y="757"/>
                    <a:pt x="377" y="757"/>
                  </a:cubicBezTo>
                  <a:cubicBezTo>
                    <a:pt x="389" y="757"/>
                    <a:pt x="389" y="757"/>
                    <a:pt x="389" y="757"/>
                  </a:cubicBezTo>
                  <a:cubicBezTo>
                    <a:pt x="394" y="757"/>
                    <a:pt x="394" y="757"/>
                    <a:pt x="394" y="757"/>
                  </a:cubicBezTo>
                  <a:cubicBezTo>
                    <a:pt x="396" y="757"/>
                    <a:pt x="396" y="757"/>
                    <a:pt x="396" y="757"/>
                  </a:cubicBezTo>
                  <a:cubicBezTo>
                    <a:pt x="397" y="757"/>
                    <a:pt x="398" y="757"/>
                    <a:pt x="398" y="757"/>
                  </a:cubicBezTo>
                  <a:cubicBezTo>
                    <a:pt x="401" y="757"/>
                    <a:pt x="403" y="755"/>
                    <a:pt x="405" y="753"/>
                  </a:cubicBezTo>
                  <a:cubicBezTo>
                    <a:pt x="406" y="751"/>
                    <a:pt x="407" y="748"/>
                    <a:pt x="408" y="746"/>
                  </a:cubicBezTo>
                  <a:cubicBezTo>
                    <a:pt x="408" y="745"/>
                    <a:pt x="407" y="745"/>
                    <a:pt x="407" y="746"/>
                  </a:cubicBezTo>
                  <a:cubicBezTo>
                    <a:pt x="406" y="746"/>
                    <a:pt x="406" y="748"/>
                    <a:pt x="405" y="750"/>
                  </a:cubicBezTo>
                  <a:cubicBezTo>
                    <a:pt x="404" y="751"/>
                    <a:pt x="403" y="752"/>
                    <a:pt x="402" y="753"/>
                  </a:cubicBezTo>
                  <a:cubicBezTo>
                    <a:pt x="401" y="754"/>
                    <a:pt x="399" y="755"/>
                    <a:pt x="398" y="755"/>
                  </a:cubicBezTo>
                  <a:cubicBezTo>
                    <a:pt x="397" y="755"/>
                    <a:pt x="397" y="755"/>
                    <a:pt x="397" y="755"/>
                  </a:cubicBezTo>
                  <a:cubicBezTo>
                    <a:pt x="396" y="755"/>
                    <a:pt x="396" y="755"/>
                    <a:pt x="396" y="755"/>
                  </a:cubicBezTo>
                  <a:cubicBezTo>
                    <a:pt x="396" y="755"/>
                    <a:pt x="396" y="755"/>
                    <a:pt x="396" y="755"/>
                  </a:cubicBezTo>
                  <a:cubicBezTo>
                    <a:pt x="394" y="755"/>
                    <a:pt x="394" y="755"/>
                    <a:pt x="394" y="755"/>
                  </a:cubicBezTo>
                  <a:cubicBezTo>
                    <a:pt x="390" y="755"/>
                    <a:pt x="390" y="755"/>
                    <a:pt x="390" y="755"/>
                  </a:cubicBezTo>
                  <a:cubicBezTo>
                    <a:pt x="376" y="755"/>
                    <a:pt x="376" y="755"/>
                    <a:pt x="376" y="755"/>
                  </a:cubicBezTo>
                  <a:cubicBezTo>
                    <a:pt x="366" y="774"/>
                    <a:pt x="366" y="774"/>
                    <a:pt x="366" y="774"/>
                  </a:cubicBezTo>
                  <a:cubicBezTo>
                    <a:pt x="363" y="780"/>
                    <a:pt x="360" y="785"/>
                    <a:pt x="358" y="789"/>
                  </a:cubicBezTo>
                  <a:cubicBezTo>
                    <a:pt x="353" y="798"/>
                    <a:pt x="353" y="798"/>
                    <a:pt x="353" y="798"/>
                  </a:cubicBezTo>
                  <a:cubicBezTo>
                    <a:pt x="351" y="802"/>
                    <a:pt x="351" y="802"/>
                    <a:pt x="351" y="802"/>
                  </a:cubicBezTo>
                  <a:cubicBezTo>
                    <a:pt x="350" y="803"/>
                    <a:pt x="350" y="804"/>
                    <a:pt x="349" y="804"/>
                  </a:cubicBezTo>
                  <a:cubicBezTo>
                    <a:pt x="349" y="805"/>
                    <a:pt x="349" y="806"/>
                    <a:pt x="348" y="806"/>
                  </a:cubicBezTo>
                  <a:cubicBezTo>
                    <a:pt x="347" y="809"/>
                    <a:pt x="345" y="811"/>
                    <a:pt x="342" y="813"/>
                  </a:cubicBezTo>
                  <a:cubicBezTo>
                    <a:pt x="340" y="815"/>
                    <a:pt x="338" y="817"/>
                    <a:pt x="336" y="818"/>
                  </a:cubicBezTo>
                  <a:cubicBezTo>
                    <a:pt x="335" y="818"/>
                    <a:pt x="335" y="818"/>
                    <a:pt x="335" y="818"/>
                  </a:cubicBezTo>
                  <a:cubicBezTo>
                    <a:pt x="331" y="819"/>
                    <a:pt x="326" y="820"/>
                    <a:pt x="320" y="821"/>
                  </a:cubicBezTo>
                  <a:cubicBezTo>
                    <a:pt x="315" y="821"/>
                    <a:pt x="310" y="821"/>
                    <a:pt x="304" y="821"/>
                  </a:cubicBezTo>
                  <a:cubicBezTo>
                    <a:pt x="293" y="821"/>
                    <a:pt x="282" y="821"/>
                    <a:pt x="270" y="820"/>
                  </a:cubicBezTo>
                  <a:cubicBezTo>
                    <a:pt x="265" y="819"/>
                    <a:pt x="259" y="818"/>
                    <a:pt x="254" y="818"/>
                  </a:cubicBezTo>
                  <a:cubicBezTo>
                    <a:pt x="252" y="817"/>
                    <a:pt x="251" y="817"/>
                    <a:pt x="250" y="817"/>
                  </a:cubicBezTo>
                  <a:cubicBezTo>
                    <a:pt x="249" y="817"/>
                    <a:pt x="249" y="817"/>
                    <a:pt x="249" y="817"/>
                  </a:cubicBezTo>
                  <a:cubicBezTo>
                    <a:pt x="249" y="817"/>
                    <a:pt x="249" y="817"/>
                    <a:pt x="249" y="817"/>
                  </a:cubicBezTo>
                  <a:cubicBezTo>
                    <a:pt x="249" y="817"/>
                    <a:pt x="249" y="817"/>
                    <a:pt x="249" y="817"/>
                  </a:cubicBezTo>
                  <a:cubicBezTo>
                    <a:pt x="249" y="817"/>
                    <a:pt x="249" y="817"/>
                    <a:pt x="249" y="817"/>
                  </a:cubicBezTo>
                  <a:cubicBezTo>
                    <a:pt x="249" y="817"/>
                    <a:pt x="249" y="817"/>
                    <a:pt x="249" y="817"/>
                  </a:cubicBezTo>
                  <a:cubicBezTo>
                    <a:pt x="249" y="817"/>
                    <a:pt x="249" y="817"/>
                    <a:pt x="249" y="816"/>
                  </a:cubicBezTo>
                  <a:cubicBezTo>
                    <a:pt x="247" y="815"/>
                    <a:pt x="245" y="814"/>
                    <a:pt x="244" y="812"/>
                  </a:cubicBezTo>
                  <a:cubicBezTo>
                    <a:pt x="242" y="810"/>
                    <a:pt x="240" y="808"/>
                    <a:pt x="239" y="806"/>
                  </a:cubicBezTo>
                  <a:cubicBezTo>
                    <a:pt x="237" y="804"/>
                    <a:pt x="237" y="804"/>
                    <a:pt x="237" y="804"/>
                  </a:cubicBezTo>
                  <a:cubicBezTo>
                    <a:pt x="237" y="803"/>
                    <a:pt x="237" y="803"/>
                    <a:pt x="237" y="803"/>
                  </a:cubicBezTo>
                  <a:cubicBezTo>
                    <a:pt x="237" y="803"/>
                    <a:pt x="237" y="803"/>
                    <a:pt x="237" y="803"/>
                  </a:cubicBezTo>
                  <a:cubicBezTo>
                    <a:pt x="237" y="803"/>
                    <a:pt x="237" y="803"/>
                    <a:pt x="237" y="803"/>
                  </a:cubicBezTo>
                  <a:cubicBezTo>
                    <a:pt x="235" y="800"/>
                    <a:pt x="235" y="800"/>
                    <a:pt x="235" y="800"/>
                  </a:cubicBezTo>
                  <a:cubicBezTo>
                    <a:pt x="228" y="785"/>
                    <a:pt x="228" y="785"/>
                    <a:pt x="228" y="785"/>
                  </a:cubicBezTo>
                  <a:cubicBezTo>
                    <a:pt x="221" y="771"/>
                    <a:pt x="221" y="771"/>
                    <a:pt x="221" y="771"/>
                  </a:cubicBezTo>
                  <a:cubicBezTo>
                    <a:pt x="213" y="753"/>
                    <a:pt x="213" y="753"/>
                    <a:pt x="213" y="753"/>
                  </a:cubicBezTo>
                  <a:cubicBezTo>
                    <a:pt x="185" y="753"/>
                    <a:pt x="185" y="753"/>
                    <a:pt x="185" y="753"/>
                  </a:cubicBezTo>
                  <a:cubicBezTo>
                    <a:pt x="183" y="753"/>
                    <a:pt x="182" y="752"/>
                    <a:pt x="180" y="750"/>
                  </a:cubicBezTo>
                  <a:cubicBezTo>
                    <a:pt x="179" y="749"/>
                    <a:pt x="178" y="746"/>
                    <a:pt x="178" y="744"/>
                  </a:cubicBezTo>
                  <a:cubicBezTo>
                    <a:pt x="178" y="741"/>
                    <a:pt x="178" y="739"/>
                    <a:pt x="179" y="737"/>
                  </a:cubicBezTo>
                  <a:cubicBezTo>
                    <a:pt x="181" y="735"/>
                    <a:pt x="182" y="734"/>
                    <a:pt x="184" y="733"/>
                  </a:cubicBezTo>
                  <a:cubicBezTo>
                    <a:pt x="184" y="733"/>
                    <a:pt x="185" y="733"/>
                    <a:pt x="185" y="733"/>
                  </a:cubicBezTo>
                  <a:cubicBezTo>
                    <a:pt x="188" y="733"/>
                    <a:pt x="188" y="733"/>
                    <a:pt x="188" y="733"/>
                  </a:cubicBezTo>
                  <a:cubicBezTo>
                    <a:pt x="194" y="733"/>
                    <a:pt x="194" y="733"/>
                    <a:pt x="194" y="733"/>
                  </a:cubicBezTo>
                  <a:cubicBezTo>
                    <a:pt x="206" y="733"/>
                    <a:pt x="206" y="733"/>
                    <a:pt x="206" y="733"/>
                  </a:cubicBezTo>
                  <a:cubicBezTo>
                    <a:pt x="263" y="732"/>
                    <a:pt x="326" y="734"/>
                    <a:pt x="373" y="732"/>
                  </a:cubicBezTo>
                  <a:cubicBezTo>
                    <a:pt x="414" y="731"/>
                    <a:pt x="399" y="727"/>
                    <a:pt x="357" y="725"/>
                  </a:cubicBezTo>
                  <a:cubicBezTo>
                    <a:pt x="357" y="724"/>
                    <a:pt x="357" y="724"/>
                    <a:pt x="357" y="724"/>
                  </a:cubicBezTo>
                  <a:cubicBezTo>
                    <a:pt x="399" y="725"/>
                    <a:pt x="378" y="722"/>
                    <a:pt x="383" y="720"/>
                  </a:cubicBezTo>
                  <a:cubicBezTo>
                    <a:pt x="364" y="720"/>
                    <a:pt x="346" y="720"/>
                    <a:pt x="327" y="719"/>
                  </a:cubicBezTo>
                  <a:cubicBezTo>
                    <a:pt x="361" y="719"/>
                    <a:pt x="361" y="719"/>
                    <a:pt x="361" y="719"/>
                  </a:cubicBezTo>
                  <a:cubicBezTo>
                    <a:pt x="380" y="719"/>
                    <a:pt x="380" y="719"/>
                    <a:pt x="380" y="719"/>
                  </a:cubicBezTo>
                  <a:cubicBezTo>
                    <a:pt x="389" y="720"/>
                    <a:pt x="389" y="720"/>
                    <a:pt x="389" y="720"/>
                  </a:cubicBezTo>
                  <a:cubicBezTo>
                    <a:pt x="393" y="720"/>
                    <a:pt x="393" y="720"/>
                    <a:pt x="393" y="720"/>
                  </a:cubicBezTo>
                  <a:cubicBezTo>
                    <a:pt x="396" y="720"/>
                    <a:pt x="396" y="720"/>
                    <a:pt x="396" y="720"/>
                  </a:cubicBezTo>
                  <a:cubicBezTo>
                    <a:pt x="396" y="720"/>
                    <a:pt x="396" y="720"/>
                    <a:pt x="396" y="720"/>
                  </a:cubicBezTo>
                  <a:cubicBezTo>
                    <a:pt x="397" y="720"/>
                    <a:pt x="397" y="720"/>
                    <a:pt x="397" y="720"/>
                  </a:cubicBezTo>
                  <a:cubicBezTo>
                    <a:pt x="398" y="720"/>
                    <a:pt x="398" y="720"/>
                    <a:pt x="399" y="719"/>
                  </a:cubicBezTo>
                  <a:cubicBezTo>
                    <a:pt x="403" y="719"/>
                    <a:pt x="407" y="717"/>
                    <a:pt x="409" y="715"/>
                  </a:cubicBezTo>
                  <a:cubicBezTo>
                    <a:pt x="412" y="713"/>
                    <a:pt x="414" y="710"/>
                    <a:pt x="416" y="707"/>
                  </a:cubicBezTo>
                  <a:cubicBezTo>
                    <a:pt x="418" y="701"/>
                    <a:pt x="418" y="696"/>
                    <a:pt x="417" y="691"/>
                  </a:cubicBezTo>
                  <a:cubicBezTo>
                    <a:pt x="418" y="697"/>
                    <a:pt x="417" y="703"/>
                    <a:pt x="413" y="708"/>
                  </a:cubicBezTo>
                  <a:cubicBezTo>
                    <a:pt x="412" y="711"/>
                    <a:pt x="409" y="713"/>
                    <a:pt x="406" y="715"/>
                  </a:cubicBezTo>
                  <a:cubicBezTo>
                    <a:pt x="404" y="716"/>
                    <a:pt x="400" y="717"/>
                    <a:pt x="397" y="718"/>
                  </a:cubicBezTo>
                  <a:cubicBezTo>
                    <a:pt x="369" y="717"/>
                    <a:pt x="369" y="717"/>
                    <a:pt x="369" y="717"/>
                  </a:cubicBezTo>
                  <a:cubicBezTo>
                    <a:pt x="350" y="717"/>
                    <a:pt x="330" y="717"/>
                    <a:pt x="311" y="716"/>
                  </a:cubicBezTo>
                  <a:cubicBezTo>
                    <a:pt x="195" y="716"/>
                    <a:pt x="195" y="716"/>
                    <a:pt x="195" y="716"/>
                  </a:cubicBezTo>
                  <a:cubicBezTo>
                    <a:pt x="227" y="716"/>
                    <a:pt x="264" y="715"/>
                    <a:pt x="296" y="716"/>
                  </a:cubicBezTo>
                  <a:cubicBezTo>
                    <a:pt x="319" y="716"/>
                    <a:pt x="341" y="717"/>
                    <a:pt x="362" y="717"/>
                  </a:cubicBezTo>
                  <a:cubicBezTo>
                    <a:pt x="394" y="717"/>
                    <a:pt x="394" y="717"/>
                    <a:pt x="394" y="717"/>
                  </a:cubicBezTo>
                  <a:cubicBezTo>
                    <a:pt x="395" y="717"/>
                    <a:pt x="396" y="717"/>
                    <a:pt x="398" y="717"/>
                  </a:cubicBezTo>
                  <a:cubicBezTo>
                    <a:pt x="400" y="717"/>
                    <a:pt x="402" y="716"/>
                    <a:pt x="403" y="716"/>
                  </a:cubicBezTo>
                  <a:cubicBezTo>
                    <a:pt x="406" y="714"/>
                    <a:pt x="409" y="712"/>
                    <a:pt x="411" y="709"/>
                  </a:cubicBezTo>
                  <a:cubicBezTo>
                    <a:pt x="416" y="704"/>
                    <a:pt x="417" y="697"/>
                    <a:pt x="416" y="691"/>
                  </a:cubicBezTo>
                  <a:cubicBezTo>
                    <a:pt x="416" y="688"/>
                    <a:pt x="415" y="685"/>
                    <a:pt x="414" y="683"/>
                  </a:cubicBezTo>
                  <a:cubicBezTo>
                    <a:pt x="412" y="679"/>
                    <a:pt x="409" y="677"/>
                    <a:pt x="406" y="676"/>
                  </a:cubicBezTo>
                  <a:cubicBezTo>
                    <a:pt x="404" y="674"/>
                    <a:pt x="401" y="674"/>
                    <a:pt x="399" y="674"/>
                  </a:cubicBezTo>
                  <a:cubicBezTo>
                    <a:pt x="397" y="674"/>
                    <a:pt x="396" y="675"/>
                    <a:pt x="396" y="675"/>
                  </a:cubicBezTo>
                  <a:cubicBezTo>
                    <a:pt x="396" y="676"/>
                    <a:pt x="397" y="676"/>
                    <a:pt x="399" y="677"/>
                  </a:cubicBezTo>
                  <a:cubicBezTo>
                    <a:pt x="401" y="678"/>
                    <a:pt x="404" y="679"/>
                    <a:pt x="407" y="683"/>
                  </a:cubicBezTo>
                  <a:cubicBezTo>
                    <a:pt x="408" y="685"/>
                    <a:pt x="410" y="688"/>
                    <a:pt x="410" y="690"/>
                  </a:cubicBezTo>
                  <a:cubicBezTo>
                    <a:pt x="411" y="693"/>
                    <a:pt x="411" y="695"/>
                    <a:pt x="411" y="695"/>
                  </a:cubicBezTo>
                  <a:cubicBezTo>
                    <a:pt x="410" y="697"/>
                    <a:pt x="409" y="696"/>
                    <a:pt x="409" y="695"/>
                  </a:cubicBezTo>
                  <a:cubicBezTo>
                    <a:pt x="409" y="698"/>
                    <a:pt x="408" y="701"/>
                    <a:pt x="406" y="704"/>
                  </a:cubicBezTo>
                  <a:cubicBezTo>
                    <a:pt x="404" y="706"/>
                    <a:pt x="401" y="708"/>
                    <a:pt x="398" y="709"/>
                  </a:cubicBezTo>
                  <a:cubicBezTo>
                    <a:pt x="398" y="709"/>
                    <a:pt x="397" y="709"/>
                    <a:pt x="396" y="709"/>
                  </a:cubicBezTo>
                  <a:cubicBezTo>
                    <a:pt x="393" y="709"/>
                    <a:pt x="393" y="709"/>
                    <a:pt x="393" y="709"/>
                  </a:cubicBezTo>
                  <a:cubicBezTo>
                    <a:pt x="388" y="709"/>
                    <a:pt x="388" y="709"/>
                    <a:pt x="388" y="709"/>
                  </a:cubicBezTo>
                  <a:cubicBezTo>
                    <a:pt x="377" y="709"/>
                    <a:pt x="377" y="709"/>
                    <a:pt x="377" y="709"/>
                  </a:cubicBezTo>
                  <a:cubicBezTo>
                    <a:pt x="332" y="708"/>
                    <a:pt x="332" y="708"/>
                    <a:pt x="332" y="708"/>
                  </a:cubicBezTo>
                  <a:cubicBezTo>
                    <a:pt x="295" y="708"/>
                    <a:pt x="259" y="708"/>
                    <a:pt x="223" y="707"/>
                  </a:cubicBezTo>
                  <a:cubicBezTo>
                    <a:pt x="259" y="708"/>
                    <a:pt x="296" y="708"/>
                    <a:pt x="332" y="708"/>
                  </a:cubicBezTo>
                  <a:cubicBezTo>
                    <a:pt x="377" y="709"/>
                    <a:pt x="377" y="709"/>
                    <a:pt x="377" y="709"/>
                  </a:cubicBezTo>
                  <a:cubicBezTo>
                    <a:pt x="388" y="709"/>
                    <a:pt x="388" y="709"/>
                    <a:pt x="388" y="709"/>
                  </a:cubicBezTo>
                  <a:cubicBezTo>
                    <a:pt x="394" y="709"/>
                    <a:pt x="394" y="709"/>
                    <a:pt x="394" y="709"/>
                  </a:cubicBezTo>
                  <a:cubicBezTo>
                    <a:pt x="395" y="709"/>
                    <a:pt x="395" y="709"/>
                    <a:pt x="395" y="709"/>
                  </a:cubicBezTo>
                  <a:cubicBezTo>
                    <a:pt x="396" y="709"/>
                    <a:pt x="396" y="709"/>
                    <a:pt x="396" y="709"/>
                  </a:cubicBezTo>
                  <a:cubicBezTo>
                    <a:pt x="397" y="709"/>
                    <a:pt x="397" y="709"/>
                    <a:pt x="397" y="709"/>
                  </a:cubicBezTo>
                  <a:cubicBezTo>
                    <a:pt x="397" y="709"/>
                    <a:pt x="398" y="708"/>
                    <a:pt x="399" y="708"/>
                  </a:cubicBezTo>
                  <a:cubicBezTo>
                    <a:pt x="401" y="708"/>
                    <a:pt x="404" y="706"/>
                    <a:pt x="406" y="703"/>
                  </a:cubicBezTo>
                  <a:cubicBezTo>
                    <a:pt x="407" y="701"/>
                    <a:pt x="408" y="697"/>
                    <a:pt x="408" y="694"/>
                  </a:cubicBezTo>
                  <a:cubicBezTo>
                    <a:pt x="408" y="694"/>
                    <a:pt x="407" y="694"/>
                    <a:pt x="407" y="694"/>
                  </a:cubicBezTo>
                  <a:cubicBezTo>
                    <a:pt x="407" y="695"/>
                    <a:pt x="407" y="696"/>
                    <a:pt x="406" y="699"/>
                  </a:cubicBezTo>
                  <a:cubicBezTo>
                    <a:pt x="405" y="700"/>
                    <a:pt x="404" y="703"/>
                    <a:pt x="402" y="704"/>
                  </a:cubicBezTo>
                  <a:cubicBezTo>
                    <a:pt x="400" y="705"/>
                    <a:pt x="399" y="706"/>
                    <a:pt x="397" y="706"/>
                  </a:cubicBezTo>
                  <a:cubicBezTo>
                    <a:pt x="397" y="706"/>
                    <a:pt x="397" y="706"/>
                    <a:pt x="396" y="706"/>
                  </a:cubicBezTo>
                  <a:cubicBezTo>
                    <a:pt x="394" y="706"/>
                    <a:pt x="394" y="706"/>
                    <a:pt x="394" y="706"/>
                  </a:cubicBezTo>
                  <a:cubicBezTo>
                    <a:pt x="390" y="706"/>
                    <a:pt x="390" y="706"/>
                    <a:pt x="390" y="706"/>
                  </a:cubicBezTo>
                  <a:cubicBezTo>
                    <a:pt x="379" y="707"/>
                    <a:pt x="366" y="707"/>
                    <a:pt x="357" y="707"/>
                  </a:cubicBezTo>
                  <a:cubicBezTo>
                    <a:pt x="306" y="705"/>
                    <a:pt x="251" y="706"/>
                    <a:pt x="201" y="705"/>
                  </a:cubicBezTo>
                  <a:cubicBezTo>
                    <a:pt x="187" y="705"/>
                    <a:pt x="187" y="705"/>
                    <a:pt x="187" y="705"/>
                  </a:cubicBezTo>
                  <a:cubicBezTo>
                    <a:pt x="185" y="704"/>
                    <a:pt x="185" y="704"/>
                    <a:pt x="185" y="704"/>
                  </a:cubicBezTo>
                  <a:cubicBezTo>
                    <a:pt x="185" y="704"/>
                    <a:pt x="185" y="704"/>
                    <a:pt x="185" y="704"/>
                  </a:cubicBezTo>
                  <a:cubicBezTo>
                    <a:pt x="184" y="704"/>
                    <a:pt x="184" y="704"/>
                    <a:pt x="183" y="704"/>
                  </a:cubicBezTo>
                  <a:cubicBezTo>
                    <a:pt x="182" y="704"/>
                    <a:pt x="181" y="703"/>
                    <a:pt x="180" y="702"/>
                  </a:cubicBezTo>
                  <a:cubicBezTo>
                    <a:pt x="179" y="700"/>
                    <a:pt x="178" y="697"/>
                    <a:pt x="178" y="694"/>
                  </a:cubicBezTo>
                  <a:cubicBezTo>
                    <a:pt x="178" y="692"/>
                    <a:pt x="179" y="689"/>
                    <a:pt x="181" y="687"/>
                  </a:cubicBezTo>
                  <a:cubicBezTo>
                    <a:pt x="181" y="686"/>
                    <a:pt x="182" y="686"/>
                    <a:pt x="183" y="685"/>
                  </a:cubicBezTo>
                  <a:cubicBezTo>
                    <a:pt x="184" y="685"/>
                    <a:pt x="184" y="685"/>
                    <a:pt x="185" y="685"/>
                  </a:cubicBezTo>
                  <a:cubicBezTo>
                    <a:pt x="185" y="685"/>
                    <a:pt x="185" y="685"/>
                    <a:pt x="185" y="685"/>
                  </a:cubicBezTo>
                  <a:cubicBezTo>
                    <a:pt x="185" y="685"/>
                    <a:pt x="185" y="685"/>
                    <a:pt x="185" y="685"/>
                  </a:cubicBezTo>
                  <a:cubicBezTo>
                    <a:pt x="186" y="685"/>
                    <a:pt x="186" y="685"/>
                    <a:pt x="186" y="685"/>
                  </a:cubicBezTo>
                  <a:cubicBezTo>
                    <a:pt x="187" y="685"/>
                    <a:pt x="187" y="685"/>
                    <a:pt x="187" y="685"/>
                  </a:cubicBezTo>
                  <a:cubicBezTo>
                    <a:pt x="201" y="685"/>
                    <a:pt x="201" y="685"/>
                    <a:pt x="201" y="685"/>
                  </a:cubicBezTo>
                  <a:cubicBezTo>
                    <a:pt x="229" y="685"/>
                    <a:pt x="229" y="685"/>
                    <a:pt x="229" y="685"/>
                  </a:cubicBezTo>
                  <a:cubicBezTo>
                    <a:pt x="279" y="684"/>
                    <a:pt x="334" y="685"/>
                    <a:pt x="376" y="684"/>
                  </a:cubicBezTo>
                  <a:cubicBezTo>
                    <a:pt x="412" y="683"/>
                    <a:pt x="398" y="678"/>
                    <a:pt x="362" y="677"/>
                  </a:cubicBezTo>
                  <a:cubicBezTo>
                    <a:pt x="362" y="675"/>
                    <a:pt x="362" y="675"/>
                    <a:pt x="362" y="675"/>
                  </a:cubicBezTo>
                  <a:cubicBezTo>
                    <a:pt x="398" y="676"/>
                    <a:pt x="380" y="673"/>
                    <a:pt x="385" y="671"/>
                  </a:cubicBezTo>
                  <a:cubicBezTo>
                    <a:pt x="369" y="671"/>
                    <a:pt x="353" y="671"/>
                    <a:pt x="337" y="671"/>
                  </a:cubicBezTo>
                  <a:cubicBezTo>
                    <a:pt x="361" y="671"/>
                    <a:pt x="361" y="671"/>
                    <a:pt x="361" y="671"/>
                  </a:cubicBezTo>
                  <a:cubicBezTo>
                    <a:pt x="380" y="671"/>
                    <a:pt x="380" y="671"/>
                    <a:pt x="380" y="671"/>
                  </a:cubicBezTo>
                  <a:cubicBezTo>
                    <a:pt x="389" y="671"/>
                    <a:pt x="389" y="671"/>
                    <a:pt x="389" y="671"/>
                  </a:cubicBezTo>
                  <a:cubicBezTo>
                    <a:pt x="393" y="671"/>
                    <a:pt x="393" y="671"/>
                    <a:pt x="393" y="671"/>
                  </a:cubicBezTo>
                  <a:cubicBezTo>
                    <a:pt x="396" y="671"/>
                    <a:pt x="396" y="671"/>
                    <a:pt x="396" y="671"/>
                  </a:cubicBezTo>
                  <a:cubicBezTo>
                    <a:pt x="396" y="671"/>
                    <a:pt x="396" y="671"/>
                    <a:pt x="396" y="671"/>
                  </a:cubicBezTo>
                  <a:cubicBezTo>
                    <a:pt x="397" y="671"/>
                    <a:pt x="397" y="671"/>
                    <a:pt x="397" y="671"/>
                  </a:cubicBezTo>
                  <a:cubicBezTo>
                    <a:pt x="398" y="671"/>
                    <a:pt x="399" y="671"/>
                    <a:pt x="399" y="671"/>
                  </a:cubicBezTo>
                  <a:cubicBezTo>
                    <a:pt x="403" y="670"/>
                    <a:pt x="407" y="668"/>
                    <a:pt x="409" y="666"/>
                  </a:cubicBezTo>
                  <a:cubicBezTo>
                    <a:pt x="412" y="664"/>
                    <a:pt x="414" y="661"/>
                    <a:pt x="416" y="658"/>
                  </a:cubicBezTo>
                  <a:cubicBezTo>
                    <a:pt x="418" y="653"/>
                    <a:pt x="418" y="647"/>
                    <a:pt x="417" y="642"/>
                  </a:cubicBezTo>
                  <a:cubicBezTo>
                    <a:pt x="418" y="648"/>
                    <a:pt x="417" y="655"/>
                    <a:pt x="413" y="660"/>
                  </a:cubicBezTo>
                  <a:cubicBezTo>
                    <a:pt x="412" y="662"/>
                    <a:pt x="409" y="665"/>
                    <a:pt x="407" y="666"/>
                  </a:cubicBezTo>
                  <a:cubicBezTo>
                    <a:pt x="404" y="668"/>
                    <a:pt x="400" y="669"/>
                    <a:pt x="397" y="669"/>
                  </a:cubicBezTo>
                  <a:cubicBezTo>
                    <a:pt x="369" y="669"/>
                    <a:pt x="369" y="669"/>
                    <a:pt x="369" y="669"/>
                  </a:cubicBezTo>
                  <a:cubicBezTo>
                    <a:pt x="350" y="668"/>
                    <a:pt x="330" y="668"/>
                    <a:pt x="311" y="668"/>
                  </a:cubicBezTo>
                  <a:cubicBezTo>
                    <a:pt x="195" y="667"/>
                    <a:pt x="195" y="667"/>
                    <a:pt x="195" y="667"/>
                  </a:cubicBezTo>
                  <a:cubicBezTo>
                    <a:pt x="227" y="667"/>
                    <a:pt x="264" y="667"/>
                    <a:pt x="296" y="668"/>
                  </a:cubicBezTo>
                  <a:cubicBezTo>
                    <a:pt x="319" y="668"/>
                    <a:pt x="341" y="668"/>
                    <a:pt x="362" y="668"/>
                  </a:cubicBezTo>
                  <a:cubicBezTo>
                    <a:pt x="394" y="668"/>
                    <a:pt x="394" y="668"/>
                    <a:pt x="394" y="668"/>
                  </a:cubicBezTo>
                  <a:cubicBezTo>
                    <a:pt x="396" y="668"/>
                    <a:pt x="396" y="668"/>
                    <a:pt x="396" y="668"/>
                  </a:cubicBezTo>
                  <a:cubicBezTo>
                    <a:pt x="396" y="668"/>
                    <a:pt x="396" y="668"/>
                    <a:pt x="396" y="668"/>
                  </a:cubicBezTo>
                  <a:cubicBezTo>
                    <a:pt x="397" y="668"/>
                    <a:pt x="397" y="668"/>
                    <a:pt x="397" y="668"/>
                  </a:cubicBezTo>
                  <a:cubicBezTo>
                    <a:pt x="397" y="668"/>
                    <a:pt x="398" y="668"/>
                    <a:pt x="398" y="668"/>
                  </a:cubicBezTo>
                  <a:cubicBezTo>
                    <a:pt x="400" y="668"/>
                    <a:pt x="402" y="668"/>
                    <a:pt x="403" y="667"/>
                  </a:cubicBezTo>
                  <a:cubicBezTo>
                    <a:pt x="407" y="666"/>
                    <a:pt x="409" y="663"/>
                    <a:pt x="411" y="661"/>
                  </a:cubicBezTo>
                  <a:cubicBezTo>
                    <a:pt x="416" y="656"/>
                    <a:pt x="417" y="649"/>
                    <a:pt x="416" y="642"/>
                  </a:cubicBezTo>
                  <a:cubicBezTo>
                    <a:pt x="416" y="639"/>
                    <a:pt x="415" y="637"/>
                    <a:pt x="414" y="634"/>
                  </a:cubicBezTo>
                  <a:cubicBezTo>
                    <a:pt x="412" y="631"/>
                    <a:pt x="409" y="629"/>
                    <a:pt x="406" y="627"/>
                  </a:cubicBezTo>
                  <a:cubicBezTo>
                    <a:pt x="404" y="626"/>
                    <a:pt x="401" y="625"/>
                    <a:pt x="399" y="626"/>
                  </a:cubicBezTo>
                  <a:cubicBezTo>
                    <a:pt x="397" y="626"/>
                    <a:pt x="396" y="626"/>
                    <a:pt x="396" y="627"/>
                  </a:cubicBezTo>
                  <a:cubicBezTo>
                    <a:pt x="396" y="627"/>
                    <a:pt x="397" y="628"/>
                    <a:pt x="399" y="628"/>
                  </a:cubicBezTo>
                  <a:cubicBezTo>
                    <a:pt x="401" y="629"/>
                    <a:pt x="404" y="631"/>
                    <a:pt x="407" y="634"/>
                  </a:cubicBezTo>
                  <a:cubicBezTo>
                    <a:pt x="408" y="636"/>
                    <a:pt x="410" y="639"/>
                    <a:pt x="410" y="642"/>
                  </a:cubicBezTo>
                  <a:cubicBezTo>
                    <a:pt x="411" y="645"/>
                    <a:pt x="411" y="647"/>
                    <a:pt x="411" y="647"/>
                  </a:cubicBezTo>
                  <a:cubicBezTo>
                    <a:pt x="410" y="648"/>
                    <a:pt x="409" y="647"/>
                    <a:pt x="409" y="646"/>
                  </a:cubicBezTo>
                  <a:cubicBezTo>
                    <a:pt x="409" y="650"/>
                    <a:pt x="408" y="653"/>
                    <a:pt x="406" y="655"/>
                  </a:cubicBezTo>
                  <a:cubicBezTo>
                    <a:pt x="404" y="658"/>
                    <a:pt x="401" y="660"/>
                    <a:pt x="398" y="660"/>
                  </a:cubicBezTo>
                  <a:cubicBezTo>
                    <a:pt x="398" y="660"/>
                    <a:pt x="397" y="660"/>
                    <a:pt x="396" y="660"/>
                  </a:cubicBezTo>
                  <a:cubicBezTo>
                    <a:pt x="394" y="660"/>
                    <a:pt x="394" y="660"/>
                    <a:pt x="394" y="660"/>
                  </a:cubicBezTo>
                  <a:cubicBezTo>
                    <a:pt x="388" y="660"/>
                    <a:pt x="388" y="660"/>
                    <a:pt x="388" y="660"/>
                  </a:cubicBezTo>
                  <a:cubicBezTo>
                    <a:pt x="377" y="660"/>
                    <a:pt x="377" y="660"/>
                    <a:pt x="377" y="660"/>
                  </a:cubicBezTo>
                  <a:cubicBezTo>
                    <a:pt x="332" y="660"/>
                    <a:pt x="332" y="660"/>
                    <a:pt x="332" y="660"/>
                  </a:cubicBezTo>
                  <a:cubicBezTo>
                    <a:pt x="295" y="660"/>
                    <a:pt x="259" y="659"/>
                    <a:pt x="223" y="658"/>
                  </a:cubicBezTo>
                  <a:cubicBezTo>
                    <a:pt x="259" y="659"/>
                    <a:pt x="296" y="660"/>
                    <a:pt x="332" y="660"/>
                  </a:cubicBezTo>
                  <a:cubicBezTo>
                    <a:pt x="377" y="660"/>
                    <a:pt x="377" y="660"/>
                    <a:pt x="377" y="660"/>
                  </a:cubicBezTo>
                  <a:cubicBezTo>
                    <a:pt x="388" y="660"/>
                    <a:pt x="388" y="660"/>
                    <a:pt x="388" y="660"/>
                  </a:cubicBezTo>
                  <a:cubicBezTo>
                    <a:pt x="394" y="660"/>
                    <a:pt x="394" y="660"/>
                    <a:pt x="394" y="660"/>
                  </a:cubicBezTo>
                  <a:cubicBezTo>
                    <a:pt x="395" y="660"/>
                    <a:pt x="395" y="660"/>
                    <a:pt x="395" y="660"/>
                  </a:cubicBezTo>
                  <a:cubicBezTo>
                    <a:pt x="396" y="660"/>
                    <a:pt x="396" y="660"/>
                    <a:pt x="396" y="660"/>
                  </a:cubicBezTo>
                  <a:cubicBezTo>
                    <a:pt x="397" y="660"/>
                    <a:pt x="397" y="660"/>
                    <a:pt x="397" y="660"/>
                  </a:cubicBezTo>
                  <a:cubicBezTo>
                    <a:pt x="397" y="660"/>
                    <a:pt x="398" y="660"/>
                    <a:pt x="399" y="660"/>
                  </a:cubicBezTo>
                  <a:cubicBezTo>
                    <a:pt x="402" y="659"/>
                    <a:pt x="404" y="657"/>
                    <a:pt x="406" y="654"/>
                  </a:cubicBezTo>
                  <a:cubicBezTo>
                    <a:pt x="407" y="652"/>
                    <a:pt x="408" y="649"/>
                    <a:pt x="408" y="646"/>
                  </a:cubicBezTo>
                  <a:cubicBezTo>
                    <a:pt x="408" y="645"/>
                    <a:pt x="407" y="645"/>
                    <a:pt x="407" y="646"/>
                  </a:cubicBezTo>
                  <a:cubicBezTo>
                    <a:pt x="407" y="646"/>
                    <a:pt x="407" y="648"/>
                    <a:pt x="406" y="650"/>
                  </a:cubicBezTo>
                  <a:cubicBezTo>
                    <a:pt x="405" y="651"/>
                    <a:pt x="404" y="654"/>
                    <a:pt x="402" y="656"/>
                  </a:cubicBezTo>
                  <a:cubicBezTo>
                    <a:pt x="400" y="657"/>
                    <a:pt x="399" y="658"/>
                    <a:pt x="397" y="658"/>
                  </a:cubicBezTo>
                  <a:cubicBezTo>
                    <a:pt x="397" y="658"/>
                    <a:pt x="397" y="658"/>
                    <a:pt x="396" y="658"/>
                  </a:cubicBezTo>
                  <a:cubicBezTo>
                    <a:pt x="394" y="658"/>
                    <a:pt x="394" y="658"/>
                    <a:pt x="394" y="658"/>
                  </a:cubicBezTo>
                  <a:cubicBezTo>
                    <a:pt x="390" y="658"/>
                    <a:pt x="390" y="658"/>
                    <a:pt x="390" y="658"/>
                  </a:cubicBezTo>
                  <a:cubicBezTo>
                    <a:pt x="379" y="658"/>
                    <a:pt x="366" y="658"/>
                    <a:pt x="357" y="658"/>
                  </a:cubicBezTo>
                  <a:cubicBezTo>
                    <a:pt x="306" y="657"/>
                    <a:pt x="251" y="657"/>
                    <a:pt x="201" y="656"/>
                  </a:cubicBezTo>
                  <a:cubicBezTo>
                    <a:pt x="187" y="656"/>
                    <a:pt x="187" y="656"/>
                    <a:pt x="187" y="656"/>
                  </a:cubicBezTo>
                  <a:cubicBezTo>
                    <a:pt x="185" y="656"/>
                    <a:pt x="185" y="656"/>
                    <a:pt x="185" y="656"/>
                  </a:cubicBezTo>
                  <a:cubicBezTo>
                    <a:pt x="185" y="656"/>
                    <a:pt x="185" y="656"/>
                    <a:pt x="185" y="656"/>
                  </a:cubicBezTo>
                  <a:cubicBezTo>
                    <a:pt x="184" y="656"/>
                    <a:pt x="184" y="656"/>
                    <a:pt x="183" y="655"/>
                  </a:cubicBezTo>
                  <a:cubicBezTo>
                    <a:pt x="182" y="655"/>
                    <a:pt x="181" y="654"/>
                    <a:pt x="180" y="653"/>
                  </a:cubicBezTo>
                  <a:cubicBezTo>
                    <a:pt x="179" y="652"/>
                    <a:pt x="178" y="649"/>
                    <a:pt x="178" y="646"/>
                  </a:cubicBezTo>
                  <a:cubicBezTo>
                    <a:pt x="178" y="643"/>
                    <a:pt x="179" y="640"/>
                    <a:pt x="181" y="638"/>
                  </a:cubicBezTo>
                  <a:cubicBezTo>
                    <a:pt x="181" y="638"/>
                    <a:pt x="182" y="637"/>
                    <a:pt x="183" y="637"/>
                  </a:cubicBezTo>
                  <a:cubicBezTo>
                    <a:pt x="184" y="636"/>
                    <a:pt x="184" y="636"/>
                    <a:pt x="185" y="636"/>
                  </a:cubicBezTo>
                  <a:cubicBezTo>
                    <a:pt x="185" y="636"/>
                    <a:pt x="185" y="636"/>
                    <a:pt x="185" y="636"/>
                  </a:cubicBezTo>
                  <a:cubicBezTo>
                    <a:pt x="185" y="636"/>
                    <a:pt x="185" y="636"/>
                    <a:pt x="185" y="636"/>
                  </a:cubicBezTo>
                  <a:cubicBezTo>
                    <a:pt x="186" y="636"/>
                    <a:pt x="186" y="636"/>
                    <a:pt x="186" y="636"/>
                  </a:cubicBezTo>
                  <a:cubicBezTo>
                    <a:pt x="187" y="636"/>
                    <a:pt x="187" y="636"/>
                    <a:pt x="187" y="636"/>
                  </a:cubicBezTo>
                  <a:cubicBezTo>
                    <a:pt x="201" y="636"/>
                    <a:pt x="201" y="636"/>
                    <a:pt x="201" y="636"/>
                  </a:cubicBezTo>
                  <a:cubicBezTo>
                    <a:pt x="229" y="636"/>
                    <a:pt x="229" y="636"/>
                    <a:pt x="229" y="636"/>
                  </a:cubicBezTo>
                  <a:cubicBezTo>
                    <a:pt x="279" y="635"/>
                    <a:pt x="334" y="636"/>
                    <a:pt x="376" y="635"/>
                  </a:cubicBezTo>
                  <a:cubicBezTo>
                    <a:pt x="412" y="634"/>
                    <a:pt x="398" y="630"/>
                    <a:pt x="362" y="628"/>
                  </a:cubicBezTo>
                  <a:cubicBezTo>
                    <a:pt x="362" y="627"/>
                    <a:pt x="362" y="627"/>
                    <a:pt x="362" y="627"/>
                  </a:cubicBezTo>
                  <a:cubicBezTo>
                    <a:pt x="393" y="627"/>
                    <a:pt x="385" y="625"/>
                    <a:pt x="384" y="624"/>
                  </a:cubicBezTo>
                  <a:cubicBezTo>
                    <a:pt x="391" y="624"/>
                    <a:pt x="391" y="624"/>
                    <a:pt x="391" y="624"/>
                  </a:cubicBezTo>
                  <a:cubicBezTo>
                    <a:pt x="392" y="624"/>
                    <a:pt x="392" y="624"/>
                    <a:pt x="392" y="624"/>
                  </a:cubicBezTo>
                  <a:cubicBezTo>
                    <a:pt x="393" y="624"/>
                    <a:pt x="393" y="624"/>
                    <a:pt x="393" y="624"/>
                  </a:cubicBezTo>
                  <a:cubicBezTo>
                    <a:pt x="394" y="624"/>
                    <a:pt x="394" y="624"/>
                    <a:pt x="394" y="624"/>
                  </a:cubicBezTo>
                  <a:cubicBezTo>
                    <a:pt x="395" y="624"/>
                    <a:pt x="397" y="623"/>
                    <a:pt x="398" y="623"/>
                  </a:cubicBezTo>
                  <a:cubicBezTo>
                    <a:pt x="400" y="623"/>
                    <a:pt x="403" y="622"/>
                    <a:pt x="405" y="620"/>
                  </a:cubicBezTo>
                  <a:cubicBezTo>
                    <a:pt x="410" y="617"/>
                    <a:pt x="414" y="613"/>
                    <a:pt x="415" y="608"/>
                  </a:cubicBezTo>
                  <a:cubicBezTo>
                    <a:pt x="416" y="605"/>
                    <a:pt x="417" y="603"/>
                    <a:pt x="417" y="600"/>
                  </a:cubicBezTo>
                  <a:cubicBezTo>
                    <a:pt x="417" y="594"/>
                    <a:pt x="417" y="594"/>
                    <a:pt x="417" y="594"/>
                  </a:cubicBezTo>
                  <a:cubicBezTo>
                    <a:pt x="417" y="571"/>
                    <a:pt x="417" y="571"/>
                    <a:pt x="417" y="571"/>
                  </a:cubicBezTo>
                  <a:cubicBezTo>
                    <a:pt x="417" y="550"/>
                    <a:pt x="417" y="550"/>
                    <a:pt x="417" y="550"/>
                  </a:cubicBezTo>
                  <a:cubicBezTo>
                    <a:pt x="417" y="549"/>
                    <a:pt x="417" y="549"/>
                    <a:pt x="417" y="549"/>
                  </a:cubicBezTo>
                  <a:cubicBezTo>
                    <a:pt x="420" y="548"/>
                    <a:pt x="420" y="548"/>
                    <a:pt x="420" y="548"/>
                  </a:cubicBezTo>
                  <a:cubicBezTo>
                    <a:pt x="423" y="546"/>
                    <a:pt x="427" y="544"/>
                    <a:pt x="430" y="542"/>
                  </a:cubicBezTo>
                  <a:cubicBezTo>
                    <a:pt x="427" y="544"/>
                    <a:pt x="423" y="546"/>
                    <a:pt x="420" y="548"/>
                  </a:cubicBezTo>
                  <a:cubicBezTo>
                    <a:pt x="417" y="549"/>
                    <a:pt x="417" y="549"/>
                    <a:pt x="417" y="549"/>
                  </a:cubicBezTo>
                  <a:cubicBezTo>
                    <a:pt x="417" y="549"/>
                    <a:pt x="417" y="549"/>
                    <a:pt x="417" y="550"/>
                  </a:cubicBezTo>
                  <a:cubicBezTo>
                    <a:pt x="417" y="572"/>
                    <a:pt x="417" y="572"/>
                    <a:pt x="417" y="572"/>
                  </a:cubicBezTo>
                  <a:cubicBezTo>
                    <a:pt x="417" y="595"/>
                    <a:pt x="417" y="595"/>
                    <a:pt x="417" y="595"/>
                  </a:cubicBezTo>
                  <a:cubicBezTo>
                    <a:pt x="417" y="601"/>
                    <a:pt x="417" y="601"/>
                    <a:pt x="417" y="601"/>
                  </a:cubicBezTo>
                  <a:cubicBezTo>
                    <a:pt x="417" y="603"/>
                    <a:pt x="416" y="606"/>
                    <a:pt x="415" y="609"/>
                  </a:cubicBezTo>
                  <a:cubicBezTo>
                    <a:pt x="413" y="614"/>
                    <a:pt x="409" y="618"/>
                    <a:pt x="405" y="621"/>
                  </a:cubicBezTo>
                  <a:cubicBezTo>
                    <a:pt x="402" y="622"/>
                    <a:pt x="400" y="623"/>
                    <a:pt x="397" y="623"/>
                  </a:cubicBezTo>
                  <a:cubicBezTo>
                    <a:pt x="396" y="623"/>
                    <a:pt x="394" y="624"/>
                    <a:pt x="393" y="624"/>
                  </a:cubicBezTo>
                  <a:cubicBezTo>
                    <a:pt x="390" y="624"/>
                    <a:pt x="390" y="624"/>
                    <a:pt x="390" y="624"/>
                  </a:cubicBezTo>
                  <a:cubicBezTo>
                    <a:pt x="384" y="624"/>
                    <a:pt x="384" y="624"/>
                    <a:pt x="384" y="624"/>
                  </a:cubicBezTo>
                  <a:cubicBezTo>
                    <a:pt x="384" y="623"/>
                    <a:pt x="384" y="623"/>
                    <a:pt x="385" y="623"/>
                  </a:cubicBezTo>
                  <a:cubicBezTo>
                    <a:pt x="379" y="623"/>
                    <a:pt x="374" y="623"/>
                    <a:pt x="369" y="623"/>
                  </a:cubicBezTo>
                  <a:cubicBezTo>
                    <a:pt x="390" y="623"/>
                    <a:pt x="390" y="623"/>
                    <a:pt x="390" y="623"/>
                  </a:cubicBezTo>
                  <a:cubicBezTo>
                    <a:pt x="393" y="623"/>
                    <a:pt x="393" y="623"/>
                    <a:pt x="393" y="623"/>
                  </a:cubicBezTo>
                  <a:cubicBezTo>
                    <a:pt x="394" y="623"/>
                    <a:pt x="395" y="623"/>
                    <a:pt x="397" y="622"/>
                  </a:cubicBezTo>
                  <a:cubicBezTo>
                    <a:pt x="399" y="622"/>
                    <a:pt x="402" y="621"/>
                    <a:pt x="404" y="620"/>
                  </a:cubicBezTo>
                  <a:cubicBezTo>
                    <a:pt x="409" y="617"/>
                    <a:pt x="413" y="612"/>
                    <a:pt x="414" y="607"/>
                  </a:cubicBezTo>
                  <a:cubicBezTo>
                    <a:pt x="415" y="606"/>
                    <a:pt x="415" y="605"/>
                    <a:pt x="415" y="603"/>
                  </a:cubicBezTo>
                  <a:cubicBezTo>
                    <a:pt x="416" y="603"/>
                    <a:pt x="416" y="602"/>
                    <a:pt x="416" y="601"/>
                  </a:cubicBezTo>
                  <a:cubicBezTo>
                    <a:pt x="416" y="601"/>
                    <a:pt x="416" y="600"/>
                    <a:pt x="416" y="599"/>
                  </a:cubicBezTo>
                  <a:cubicBezTo>
                    <a:pt x="416" y="593"/>
                    <a:pt x="416" y="593"/>
                    <a:pt x="416" y="593"/>
                  </a:cubicBezTo>
                  <a:cubicBezTo>
                    <a:pt x="416" y="581"/>
                    <a:pt x="416" y="581"/>
                    <a:pt x="416" y="581"/>
                  </a:cubicBezTo>
                  <a:cubicBezTo>
                    <a:pt x="416" y="557"/>
                    <a:pt x="416" y="557"/>
                    <a:pt x="416" y="557"/>
                  </a:cubicBezTo>
                  <a:cubicBezTo>
                    <a:pt x="416" y="549"/>
                    <a:pt x="416" y="549"/>
                    <a:pt x="416" y="549"/>
                  </a:cubicBezTo>
                  <a:cubicBezTo>
                    <a:pt x="416" y="548"/>
                    <a:pt x="416" y="548"/>
                    <a:pt x="416" y="548"/>
                  </a:cubicBezTo>
                  <a:cubicBezTo>
                    <a:pt x="416" y="548"/>
                    <a:pt x="416" y="548"/>
                    <a:pt x="416" y="548"/>
                  </a:cubicBezTo>
                  <a:cubicBezTo>
                    <a:pt x="417" y="548"/>
                    <a:pt x="417" y="548"/>
                    <a:pt x="417" y="548"/>
                  </a:cubicBezTo>
                  <a:cubicBezTo>
                    <a:pt x="419" y="547"/>
                    <a:pt x="421" y="546"/>
                    <a:pt x="423" y="545"/>
                  </a:cubicBezTo>
                  <a:cubicBezTo>
                    <a:pt x="430" y="541"/>
                    <a:pt x="437" y="537"/>
                    <a:pt x="444" y="533"/>
                  </a:cubicBezTo>
                  <a:cubicBezTo>
                    <a:pt x="445" y="534"/>
                    <a:pt x="445" y="534"/>
                    <a:pt x="445" y="534"/>
                  </a:cubicBezTo>
                  <a:cubicBezTo>
                    <a:pt x="476" y="514"/>
                    <a:pt x="504" y="488"/>
                    <a:pt x="526" y="458"/>
                  </a:cubicBezTo>
                  <a:cubicBezTo>
                    <a:pt x="548" y="428"/>
                    <a:pt x="564" y="394"/>
                    <a:pt x="574" y="357"/>
                  </a:cubicBezTo>
                  <a:cubicBezTo>
                    <a:pt x="583" y="321"/>
                    <a:pt x="585" y="283"/>
                    <a:pt x="579" y="245"/>
                  </a:cubicBezTo>
                  <a:cubicBezTo>
                    <a:pt x="574" y="208"/>
                    <a:pt x="561" y="171"/>
                    <a:pt x="542" y="139"/>
                  </a:cubicBezTo>
                  <a:close/>
                  <a:moveTo>
                    <a:pt x="338" y="819"/>
                  </a:moveTo>
                  <a:cubicBezTo>
                    <a:pt x="339" y="819"/>
                    <a:pt x="340" y="819"/>
                    <a:pt x="340" y="818"/>
                  </a:cubicBezTo>
                  <a:cubicBezTo>
                    <a:pt x="340" y="819"/>
                    <a:pt x="339" y="819"/>
                    <a:pt x="338" y="819"/>
                  </a:cubicBezTo>
                  <a:close/>
                  <a:moveTo>
                    <a:pt x="256" y="820"/>
                  </a:moveTo>
                  <a:cubicBezTo>
                    <a:pt x="265" y="821"/>
                    <a:pt x="274" y="822"/>
                    <a:pt x="283" y="823"/>
                  </a:cubicBezTo>
                  <a:cubicBezTo>
                    <a:pt x="292" y="823"/>
                    <a:pt x="301" y="824"/>
                    <a:pt x="310" y="824"/>
                  </a:cubicBezTo>
                  <a:cubicBezTo>
                    <a:pt x="315" y="824"/>
                    <a:pt x="319" y="823"/>
                    <a:pt x="324" y="823"/>
                  </a:cubicBezTo>
                  <a:cubicBezTo>
                    <a:pt x="328" y="822"/>
                    <a:pt x="333" y="822"/>
                    <a:pt x="336" y="820"/>
                  </a:cubicBezTo>
                  <a:cubicBezTo>
                    <a:pt x="337" y="820"/>
                    <a:pt x="337" y="820"/>
                    <a:pt x="337" y="820"/>
                  </a:cubicBezTo>
                  <a:cubicBezTo>
                    <a:pt x="337" y="820"/>
                    <a:pt x="337" y="820"/>
                    <a:pt x="338" y="819"/>
                  </a:cubicBezTo>
                  <a:cubicBezTo>
                    <a:pt x="337" y="820"/>
                    <a:pt x="337" y="820"/>
                    <a:pt x="337" y="820"/>
                  </a:cubicBezTo>
                  <a:cubicBezTo>
                    <a:pt x="336" y="820"/>
                    <a:pt x="336" y="820"/>
                    <a:pt x="336" y="820"/>
                  </a:cubicBezTo>
                  <a:cubicBezTo>
                    <a:pt x="332" y="822"/>
                    <a:pt x="328" y="822"/>
                    <a:pt x="324" y="823"/>
                  </a:cubicBezTo>
                  <a:cubicBezTo>
                    <a:pt x="319" y="823"/>
                    <a:pt x="315" y="824"/>
                    <a:pt x="310" y="824"/>
                  </a:cubicBezTo>
                  <a:cubicBezTo>
                    <a:pt x="301" y="824"/>
                    <a:pt x="292" y="824"/>
                    <a:pt x="283" y="823"/>
                  </a:cubicBezTo>
                  <a:cubicBezTo>
                    <a:pt x="274" y="822"/>
                    <a:pt x="264" y="821"/>
                    <a:pt x="256" y="820"/>
                  </a:cubicBezTo>
                  <a:cubicBezTo>
                    <a:pt x="253" y="820"/>
                    <a:pt x="251" y="820"/>
                    <a:pt x="249" y="819"/>
                  </a:cubicBezTo>
                  <a:cubicBezTo>
                    <a:pt x="249" y="819"/>
                    <a:pt x="249" y="819"/>
                    <a:pt x="248" y="819"/>
                  </a:cubicBezTo>
                  <a:cubicBezTo>
                    <a:pt x="248" y="819"/>
                    <a:pt x="248" y="819"/>
                    <a:pt x="248" y="819"/>
                  </a:cubicBezTo>
                  <a:cubicBezTo>
                    <a:pt x="249" y="819"/>
                    <a:pt x="249" y="819"/>
                    <a:pt x="249" y="819"/>
                  </a:cubicBezTo>
                  <a:cubicBezTo>
                    <a:pt x="249" y="819"/>
                    <a:pt x="249" y="819"/>
                    <a:pt x="249" y="819"/>
                  </a:cubicBezTo>
                  <a:cubicBezTo>
                    <a:pt x="249" y="819"/>
                    <a:pt x="249" y="819"/>
                    <a:pt x="249" y="819"/>
                  </a:cubicBezTo>
                  <a:cubicBezTo>
                    <a:pt x="251" y="820"/>
                    <a:pt x="254" y="820"/>
                    <a:pt x="256" y="820"/>
                  </a:cubicBezTo>
                  <a:close/>
                  <a:moveTo>
                    <a:pt x="249" y="817"/>
                  </a:moveTo>
                  <a:cubicBezTo>
                    <a:pt x="249" y="817"/>
                    <a:pt x="249" y="817"/>
                    <a:pt x="249" y="817"/>
                  </a:cubicBezTo>
                  <a:cubicBezTo>
                    <a:pt x="249" y="817"/>
                    <a:pt x="249" y="817"/>
                    <a:pt x="249" y="817"/>
                  </a:cubicBezTo>
                  <a:cubicBezTo>
                    <a:pt x="249" y="817"/>
                    <a:pt x="249" y="817"/>
                    <a:pt x="249" y="817"/>
                  </a:cubicBezTo>
                  <a:close/>
                  <a:moveTo>
                    <a:pt x="249" y="819"/>
                  </a:moveTo>
                  <a:cubicBezTo>
                    <a:pt x="249" y="819"/>
                    <a:pt x="249" y="819"/>
                    <a:pt x="249" y="819"/>
                  </a:cubicBezTo>
                  <a:cubicBezTo>
                    <a:pt x="248" y="819"/>
                    <a:pt x="248" y="819"/>
                    <a:pt x="248" y="819"/>
                  </a:cubicBezTo>
                  <a:cubicBezTo>
                    <a:pt x="248" y="819"/>
                    <a:pt x="248" y="819"/>
                    <a:pt x="248" y="819"/>
                  </a:cubicBezTo>
                  <a:cubicBezTo>
                    <a:pt x="249" y="819"/>
                    <a:pt x="249" y="819"/>
                    <a:pt x="249" y="819"/>
                  </a:cubicBezTo>
                  <a:close/>
                  <a:moveTo>
                    <a:pt x="246" y="817"/>
                  </a:moveTo>
                  <a:cubicBezTo>
                    <a:pt x="246" y="818"/>
                    <a:pt x="247" y="818"/>
                    <a:pt x="248" y="818"/>
                  </a:cubicBezTo>
                  <a:cubicBezTo>
                    <a:pt x="248" y="819"/>
                    <a:pt x="248" y="819"/>
                    <a:pt x="248" y="819"/>
                  </a:cubicBezTo>
                  <a:cubicBezTo>
                    <a:pt x="248" y="819"/>
                    <a:pt x="248" y="819"/>
                    <a:pt x="248" y="819"/>
                  </a:cubicBezTo>
                  <a:cubicBezTo>
                    <a:pt x="248" y="819"/>
                    <a:pt x="248" y="819"/>
                    <a:pt x="248" y="819"/>
                  </a:cubicBezTo>
                  <a:cubicBezTo>
                    <a:pt x="248" y="819"/>
                    <a:pt x="248" y="819"/>
                    <a:pt x="248" y="819"/>
                  </a:cubicBezTo>
                  <a:cubicBezTo>
                    <a:pt x="248" y="819"/>
                    <a:pt x="248" y="819"/>
                    <a:pt x="248" y="819"/>
                  </a:cubicBezTo>
                  <a:cubicBezTo>
                    <a:pt x="248" y="819"/>
                    <a:pt x="248" y="819"/>
                    <a:pt x="248" y="818"/>
                  </a:cubicBezTo>
                  <a:cubicBezTo>
                    <a:pt x="247" y="818"/>
                    <a:pt x="246" y="817"/>
                    <a:pt x="245" y="817"/>
                  </a:cubicBezTo>
                  <a:cubicBezTo>
                    <a:pt x="243" y="814"/>
                    <a:pt x="240" y="811"/>
                    <a:pt x="237" y="807"/>
                  </a:cubicBezTo>
                  <a:cubicBezTo>
                    <a:pt x="240" y="811"/>
                    <a:pt x="243" y="814"/>
                    <a:pt x="246" y="817"/>
                  </a:cubicBezTo>
                  <a:close/>
                  <a:moveTo>
                    <a:pt x="230" y="813"/>
                  </a:moveTo>
                  <a:cubicBezTo>
                    <a:pt x="230" y="812"/>
                    <a:pt x="230" y="812"/>
                    <a:pt x="230" y="812"/>
                  </a:cubicBezTo>
                  <a:cubicBezTo>
                    <a:pt x="228" y="811"/>
                    <a:pt x="228" y="811"/>
                    <a:pt x="228" y="811"/>
                  </a:cubicBezTo>
                  <a:cubicBezTo>
                    <a:pt x="228" y="810"/>
                    <a:pt x="228" y="810"/>
                    <a:pt x="228" y="810"/>
                  </a:cubicBezTo>
                  <a:cubicBezTo>
                    <a:pt x="227" y="809"/>
                    <a:pt x="227" y="809"/>
                    <a:pt x="227" y="809"/>
                  </a:cubicBezTo>
                  <a:cubicBezTo>
                    <a:pt x="227" y="808"/>
                    <a:pt x="227" y="808"/>
                    <a:pt x="227" y="808"/>
                  </a:cubicBezTo>
                  <a:cubicBezTo>
                    <a:pt x="223" y="800"/>
                    <a:pt x="223" y="800"/>
                    <a:pt x="223" y="800"/>
                  </a:cubicBezTo>
                  <a:cubicBezTo>
                    <a:pt x="215" y="784"/>
                    <a:pt x="215" y="784"/>
                    <a:pt x="215" y="784"/>
                  </a:cubicBezTo>
                  <a:cubicBezTo>
                    <a:pt x="220" y="793"/>
                    <a:pt x="224" y="804"/>
                    <a:pt x="230" y="813"/>
                  </a:cubicBezTo>
                  <a:close/>
                  <a:moveTo>
                    <a:pt x="190" y="672"/>
                  </a:moveTo>
                  <a:cubicBezTo>
                    <a:pt x="187" y="672"/>
                    <a:pt x="187" y="672"/>
                    <a:pt x="187" y="672"/>
                  </a:cubicBezTo>
                  <a:cubicBezTo>
                    <a:pt x="185" y="672"/>
                    <a:pt x="185" y="672"/>
                    <a:pt x="185" y="672"/>
                  </a:cubicBezTo>
                  <a:cubicBezTo>
                    <a:pt x="185" y="672"/>
                    <a:pt x="184" y="672"/>
                    <a:pt x="183" y="672"/>
                  </a:cubicBezTo>
                  <a:cubicBezTo>
                    <a:pt x="180" y="672"/>
                    <a:pt x="177" y="673"/>
                    <a:pt x="175" y="675"/>
                  </a:cubicBezTo>
                  <a:cubicBezTo>
                    <a:pt x="172" y="677"/>
                    <a:pt x="170" y="679"/>
                    <a:pt x="169" y="681"/>
                  </a:cubicBezTo>
                  <a:cubicBezTo>
                    <a:pt x="166" y="686"/>
                    <a:pt x="165" y="691"/>
                    <a:pt x="165" y="696"/>
                  </a:cubicBezTo>
                  <a:cubicBezTo>
                    <a:pt x="165" y="702"/>
                    <a:pt x="167" y="707"/>
                    <a:pt x="171" y="711"/>
                  </a:cubicBezTo>
                  <a:cubicBezTo>
                    <a:pt x="173" y="713"/>
                    <a:pt x="175" y="715"/>
                    <a:pt x="178" y="716"/>
                  </a:cubicBezTo>
                  <a:cubicBezTo>
                    <a:pt x="179" y="716"/>
                    <a:pt x="181" y="717"/>
                    <a:pt x="182" y="717"/>
                  </a:cubicBezTo>
                  <a:cubicBezTo>
                    <a:pt x="183" y="717"/>
                    <a:pt x="184" y="717"/>
                    <a:pt x="184" y="717"/>
                  </a:cubicBezTo>
                  <a:cubicBezTo>
                    <a:pt x="185" y="717"/>
                    <a:pt x="185" y="717"/>
                    <a:pt x="185" y="717"/>
                  </a:cubicBezTo>
                  <a:cubicBezTo>
                    <a:pt x="186" y="717"/>
                    <a:pt x="186" y="717"/>
                    <a:pt x="186" y="717"/>
                  </a:cubicBezTo>
                  <a:cubicBezTo>
                    <a:pt x="199" y="717"/>
                    <a:pt x="199" y="717"/>
                    <a:pt x="199" y="717"/>
                  </a:cubicBezTo>
                  <a:cubicBezTo>
                    <a:pt x="224" y="718"/>
                    <a:pt x="224" y="718"/>
                    <a:pt x="224" y="718"/>
                  </a:cubicBezTo>
                  <a:cubicBezTo>
                    <a:pt x="257" y="718"/>
                    <a:pt x="290" y="718"/>
                    <a:pt x="325" y="718"/>
                  </a:cubicBezTo>
                  <a:cubicBezTo>
                    <a:pt x="325" y="719"/>
                    <a:pt x="325" y="719"/>
                    <a:pt x="325" y="719"/>
                  </a:cubicBezTo>
                  <a:cubicBezTo>
                    <a:pt x="323" y="719"/>
                    <a:pt x="322" y="719"/>
                    <a:pt x="321" y="719"/>
                  </a:cubicBezTo>
                  <a:cubicBezTo>
                    <a:pt x="300" y="719"/>
                    <a:pt x="300" y="719"/>
                    <a:pt x="300" y="719"/>
                  </a:cubicBezTo>
                  <a:cubicBezTo>
                    <a:pt x="297" y="719"/>
                    <a:pt x="297" y="719"/>
                    <a:pt x="297" y="719"/>
                  </a:cubicBezTo>
                  <a:cubicBezTo>
                    <a:pt x="272" y="719"/>
                    <a:pt x="247" y="718"/>
                    <a:pt x="223" y="718"/>
                  </a:cubicBezTo>
                  <a:cubicBezTo>
                    <a:pt x="198" y="718"/>
                    <a:pt x="198" y="718"/>
                    <a:pt x="198" y="718"/>
                  </a:cubicBezTo>
                  <a:cubicBezTo>
                    <a:pt x="186" y="718"/>
                    <a:pt x="186" y="718"/>
                    <a:pt x="186" y="718"/>
                  </a:cubicBezTo>
                  <a:cubicBezTo>
                    <a:pt x="185" y="718"/>
                    <a:pt x="185" y="718"/>
                    <a:pt x="185" y="718"/>
                  </a:cubicBezTo>
                  <a:cubicBezTo>
                    <a:pt x="184" y="718"/>
                    <a:pt x="184" y="718"/>
                    <a:pt x="184" y="718"/>
                  </a:cubicBezTo>
                  <a:cubicBezTo>
                    <a:pt x="183" y="718"/>
                    <a:pt x="182" y="718"/>
                    <a:pt x="181" y="718"/>
                  </a:cubicBezTo>
                  <a:cubicBezTo>
                    <a:pt x="180" y="718"/>
                    <a:pt x="178" y="717"/>
                    <a:pt x="177" y="716"/>
                  </a:cubicBezTo>
                  <a:cubicBezTo>
                    <a:pt x="174" y="715"/>
                    <a:pt x="172" y="713"/>
                    <a:pt x="170" y="711"/>
                  </a:cubicBezTo>
                  <a:cubicBezTo>
                    <a:pt x="166" y="707"/>
                    <a:pt x="164" y="702"/>
                    <a:pt x="164" y="696"/>
                  </a:cubicBezTo>
                  <a:cubicBezTo>
                    <a:pt x="164" y="691"/>
                    <a:pt x="165" y="685"/>
                    <a:pt x="168" y="680"/>
                  </a:cubicBezTo>
                  <a:cubicBezTo>
                    <a:pt x="170" y="678"/>
                    <a:pt x="172" y="676"/>
                    <a:pt x="174" y="674"/>
                  </a:cubicBezTo>
                  <a:cubicBezTo>
                    <a:pt x="177" y="673"/>
                    <a:pt x="180" y="671"/>
                    <a:pt x="183" y="671"/>
                  </a:cubicBezTo>
                  <a:cubicBezTo>
                    <a:pt x="183" y="671"/>
                    <a:pt x="184" y="671"/>
                    <a:pt x="185" y="671"/>
                  </a:cubicBezTo>
                  <a:cubicBezTo>
                    <a:pt x="187" y="671"/>
                    <a:pt x="187" y="671"/>
                    <a:pt x="187" y="671"/>
                  </a:cubicBezTo>
                  <a:cubicBezTo>
                    <a:pt x="190" y="671"/>
                    <a:pt x="190" y="671"/>
                    <a:pt x="190" y="671"/>
                  </a:cubicBezTo>
                  <a:cubicBezTo>
                    <a:pt x="196" y="671"/>
                    <a:pt x="196" y="671"/>
                    <a:pt x="196" y="671"/>
                  </a:cubicBezTo>
                  <a:cubicBezTo>
                    <a:pt x="196" y="671"/>
                    <a:pt x="194" y="671"/>
                    <a:pt x="197" y="671"/>
                  </a:cubicBezTo>
                  <a:lnTo>
                    <a:pt x="190" y="672"/>
                  </a:lnTo>
                  <a:close/>
                  <a:moveTo>
                    <a:pt x="136" y="380"/>
                  </a:moveTo>
                  <a:cubicBezTo>
                    <a:pt x="135" y="376"/>
                    <a:pt x="135" y="371"/>
                    <a:pt x="136" y="368"/>
                  </a:cubicBezTo>
                  <a:cubicBezTo>
                    <a:pt x="137" y="364"/>
                    <a:pt x="139" y="361"/>
                    <a:pt x="143" y="359"/>
                  </a:cubicBezTo>
                  <a:cubicBezTo>
                    <a:pt x="146" y="356"/>
                    <a:pt x="150" y="355"/>
                    <a:pt x="154" y="354"/>
                  </a:cubicBezTo>
                  <a:cubicBezTo>
                    <a:pt x="158" y="354"/>
                    <a:pt x="162" y="355"/>
                    <a:pt x="166" y="357"/>
                  </a:cubicBezTo>
                  <a:cubicBezTo>
                    <a:pt x="170" y="359"/>
                    <a:pt x="174" y="362"/>
                    <a:pt x="177" y="366"/>
                  </a:cubicBezTo>
                  <a:cubicBezTo>
                    <a:pt x="180" y="369"/>
                    <a:pt x="183" y="373"/>
                    <a:pt x="185" y="377"/>
                  </a:cubicBezTo>
                  <a:cubicBezTo>
                    <a:pt x="188" y="384"/>
                    <a:pt x="188" y="384"/>
                    <a:pt x="188" y="384"/>
                  </a:cubicBezTo>
                  <a:cubicBezTo>
                    <a:pt x="194" y="396"/>
                    <a:pt x="194" y="396"/>
                    <a:pt x="194" y="396"/>
                  </a:cubicBezTo>
                  <a:cubicBezTo>
                    <a:pt x="196" y="395"/>
                    <a:pt x="198" y="394"/>
                    <a:pt x="200" y="393"/>
                  </a:cubicBezTo>
                  <a:cubicBezTo>
                    <a:pt x="201" y="393"/>
                    <a:pt x="201" y="392"/>
                    <a:pt x="202" y="392"/>
                  </a:cubicBezTo>
                  <a:cubicBezTo>
                    <a:pt x="203" y="391"/>
                    <a:pt x="204" y="391"/>
                    <a:pt x="205" y="390"/>
                  </a:cubicBezTo>
                  <a:cubicBezTo>
                    <a:pt x="207" y="389"/>
                    <a:pt x="207" y="389"/>
                    <a:pt x="207" y="389"/>
                  </a:cubicBezTo>
                  <a:cubicBezTo>
                    <a:pt x="209" y="388"/>
                    <a:pt x="209" y="388"/>
                    <a:pt x="209" y="388"/>
                  </a:cubicBezTo>
                  <a:cubicBezTo>
                    <a:pt x="210" y="387"/>
                    <a:pt x="211" y="386"/>
                    <a:pt x="213" y="386"/>
                  </a:cubicBezTo>
                  <a:cubicBezTo>
                    <a:pt x="217" y="383"/>
                    <a:pt x="221" y="380"/>
                    <a:pt x="225" y="376"/>
                  </a:cubicBezTo>
                  <a:cubicBezTo>
                    <a:pt x="229" y="373"/>
                    <a:pt x="233" y="369"/>
                    <a:pt x="237" y="366"/>
                  </a:cubicBezTo>
                  <a:cubicBezTo>
                    <a:pt x="239" y="364"/>
                    <a:pt x="240" y="362"/>
                    <a:pt x="242" y="360"/>
                  </a:cubicBezTo>
                  <a:cubicBezTo>
                    <a:pt x="244" y="358"/>
                    <a:pt x="244" y="358"/>
                    <a:pt x="244" y="358"/>
                  </a:cubicBezTo>
                  <a:cubicBezTo>
                    <a:pt x="246" y="356"/>
                    <a:pt x="246" y="356"/>
                    <a:pt x="246" y="356"/>
                  </a:cubicBezTo>
                  <a:cubicBezTo>
                    <a:pt x="247" y="354"/>
                    <a:pt x="249" y="353"/>
                    <a:pt x="250" y="351"/>
                  </a:cubicBezTo>
                  <a:cubicBezTo>
                    <a:pt x="249" y="349"/>
                    <a:pt x="247" y="348"/>
                    <a:pt x="246" y="346"/>
                  </a:cubicBezTo>
                  <a:cubicBezTo>
                    <a:pt x="245" y="345"/>
                    <a:pt x="245" y="345"/>
                    <a:pt x="245" y="345"/>
                  </a:cubicBezTo>
                  <a:cubicBezTo>
                    <a:pt x="245" y="344"/>
                    <a:pt x="245" y="344"/>
                    <a:pt x="245" y="344"/>
                  </a:cubicBezTo>
                  <a:cubicBezTo>
                    <a:pt x="245" y="343"/>
                    <a:pt x="244" y="343"/>
                    <a:pt x="244" y="342"/>
                  </a:cubicBezTo>
                  <a:cubicBezTo>
                    <a:pt x="243" y="340"/>
                    <a:pt x="242" y="338"/>
                    <a:pt x="242" y="336"/>
                  </a:cubicBezTo>
                  <a:cubicBezTo>
                    <a:pt x="242" y="335"/>
                    <a:pt x="241" y="334"/>
                    <a:pt x="241" y="333"/>
                  </a:cubicBezTo>
                  <a:cubicBezTo>
                    <a:pt x="241" y="332"/>
                    <a:pt x="241" y="332"/>
                    <a:pt x="241" y="331"/>
                  </a:cubicBezTo>
                  <a:cubicBezTo>
                    <a:pt x="241" y="331"/>
                    <a:pt x="241" y="330"/>
                    <a:pt x="241" y="330"/>
                  </a:cubicBezTo>
                  <a:cubicBezTo>
                    <a:pt x="241" y="328"/>
                    <a:pt x="241" y="325"/>
                    <a:pt x="241" y="323"/>
                  </a:cubicBezTo>
                  <a:cubicBezTo>
                    <a:pt x="242" y="314"/>
                    <a:pt x="246" y="306"/>
                    <a:pt x="251" y="298"/>
                  </a:cubicBezTo>
                  <a:cubicBezTo>
                    <a:pt x="253" y="295"/>
                    <a:pt x="256" y="291"/>
                    <a:pt x="260" y="289"/>
                  </a:cubicBezTo>
                  <a:cubicBezTo>
                    <a:pt x="263" y="287"/>
                    <a:pt x="267" y="286"/>
                    <a:pt x="271" y="286"/>
                  </a:cubicBezTo>
                  <a:cubicBezTo>
                    <a:pt x="274" y="287"/>
                    <a:pt x="278" y="288"/>
                    <a:pt x="281" y="291"/>
                  </a:cubicBezTo>
                  <a:cubicBezTo>
                    <a:pt x="285" y="293"/>
                    <a:pt x="287" y="297"/>
                    <a:pt x="288" y="300"/>
                  </a:cubicBezTo>
                  <a:cubicBezTo>
                    <a:pt x="291" y="307"/>
                    <a:pt x="288" y="316"/>
                    <a:pt x="284" y="324"/>
                  </a:cubicBezTo>
                  <a:cubicBezTo>
                    <a:pt x="282" y="328"/>
                    <a:pt x="279" y="332"/>
                    <a:pt x="276" y="335"/>
                  </a:cubicBezTo>
                  <a:cubicBezTo>
                    <a:pt x="275" y="337"/>
                    <a:pt x="275" y="337"/>
                    <a:pt x="275" y="337"/>
                  </a:cubicBezTo>
                  <a:cubicBezTo>
                    <a:pt x="273" y="339"/>
                    <a:pt x="273" y="339"/>
                    <a:pt x="273" y="339"/>
                  </a:cubicBezTo>
                  <a:cubicBezTo>
                    <a:pt x="269" y="344"/>
                    <a:pt x="269" y="344"/>
                    <a:pt x="269" y="344"/>
                  </a:cubicBezTo>
                  <a:cubicBezTo>
                    <a:pt x="268" y="346"/>
                    <a:pt x="267" y="347"/>
                    <a:pt x="267" y="349"/>
                  </a:cubicBezTo>
                  <a:cubicBezTo>
                    <a:pt x="267" y="349"/>
                    <a:pt x="267" y="350"/>
                    <a:pt x="267" y="350"/>
                  </a:cubicBezTo>
                  <a:cubicBezTo>
                    <a:pt x="267" y="351"/>
                    <a:pt x="267" y="351"/>
                    <a:pt x="267" y="351"/>
                  </a:cubicBezTo>
                  <a:cubicBezTo>
                    <a:pt x="267" y="351"/>
                    <a:pt x="267" y="351"/>
                    <a:pt x="268" y="351"/>
                  </a:cubicBezTo>
                  <a:cubicBezTo>
                    <a:pt x="268" y="352"/>
                    <a:pt x="268" y="352"/>
                    <a:pt x="268" y="352"/>
                  </a:cubicBezTo>
                  <a:cubicBezTo>
                    <a:pt x="268" y="352"/>
                    <a:pt x="269" y="353"/>
                    <a:pt x="270" y="353"/>
                  </a:cubicBezTo>
                  <a:cubicBezTo>
                    <a:pt x="270" y="354"/>
                    <a:pt x="271" y="354"/>
                    <a:pt x="272" y="354"/>
                  </a:cubicBezTo>
                  <a:cubicBezTo>
                    <a:pt x="274" y="355"/>
                    <a:pt x="276" y="356"/>
                    <a:pt x="277" y="356"/>
                  </a:cubicBezTo>
                  <a:cubicBezTo>
                    <a:pt x="278" y="356"/>
                    <a:pt x="279" y="357"/>
                    <a:pt x="280" y="357"/>
                  </a:cubicBezTo>
                  <a:cubicBezTo>
                    <a:pt x="283" y="357"/>
                    <a:pt x="283" y="357"/>
                    <a:pt x="283" y="357"/>
                  </a:cubicBezTo>
                  <a:cubicBezTo>
                    <a:pt x="285" y="358"/>
                    <a:pt x="286" y="358"/>
                    <a:pt x="287" y="358"/>
                  </a:cubicBezTo>
                  <a:cubicBezTo>
                    <a:pt x="292" y="359"/>
                    <a:pt x="297" y="359"/>
                    <a:pt x="303" y="359"/>
                  </a:cubicBezTo>
                  <a:cubicBezTo>
                    <a:pt x="308" y="359"/>
                    <a:pt x="313" y="359"/>
                    <a:pt x="318" y="358"/>
                  </a:cubicBezTo>
                  <a:cubicBezTo>
                    <a:pt x="321" y="357"/>
                    <a:pt x="323" y="356"/>
                    <a:pt x="326" y="355"/>
                  </a:cubicBezTo>
                  <a:cubicBezTo>
                    <a:pt x="327" y="355"/>
                    <a:pt x="327" y="355"/>
                    <a:pt x="327" y="355"/>
                  </a:cubicBezTo>
                  <a:cubicBezTo>
                    <a:pt x="328" y="355"/>
                    <a:pt x="328" y="355"/>
                    <a:pt x="328" y="355"/>
                  </a:cubicBezTo>
                  <a:cubicBezTo>
                    <a:pt x="331" y="353"/>
                    <a:pt x="331" y="353"/>
                    <a:pt x="331" y="353"/>
                  </a:cubicBezTo>
                  <a:cubicBezTo>
                    <a:pt x="333" y="353"/>
                    <a:pt x="335" y="352"/>
                    <a:pt x="337" y="351"/>
                  </a:cubicBezTo>
                  <a:cubicBezTo>
                    <a:pt x="336" y="348"/>
                    <a:pt x="336" y="345"/>
                    <a:pt x="335" y="342"/>
                  </a:cubicBezTo>
                  <a:cubicBezTo>
                    <a:pt x="335" y="340"/>
                    <a:pt x="335" y="340"/>
                    <a:pt x="335" y="340"/>
                  </a:cubicBezTo>
                  <a:cubicBezTo>
                    <a:pt x="335" y="339"/>
                    <a:pt x="335" y="339"/>
                    <a:pt x="335" y="339"/>
                  </a:cubicBezTo>
                  <a:cubicBezTo>
                    <a:pt x="334" y="337"/>
                    <a:pt x="334" y="337"/>
                    <a:pt x="334" y="337"/>
                  </a:cubicBezTo>
                  <a:cubicBezTo>
                    <a:pt x="334" y="333"/>
                    <a:pt x="334" y="330"/>
                    <a:pt x="334" y="327"/>
                  </a:cubicBezTo>
                  <a:cubicBezTo>
                    <a:pt x="334" y="320"/>
                    <a:pt x="336" y="314"/>
                    <a:pt x="339" y="309"/>
                  </a:cubicBezTo>
                  <a:cubicBezTo>
                    <a:pt x="340" y="307"/>
                    <a:pt x="342" y="304"/>
                    <a:pt x="345" y="302"/>
                  </a:cubicBezTo>
                  <a:cubicBezTo>
                    <a:pt x="346" y="301"/>
                    <a:pt x="347" y="300"/>
                    <a:pt x="348" y="299"/>
                  </a:cubicBezTo>
                  <a:cubicBezTo>
                    <a:pt x="349" y="298"/>
                    <a:pt x="350" y="297"/>
                    <a:pt x="352" y="297"/>
                  </a:cubicBezTo>
                  <a:cubicBezTo>
                    <a:pt x="357" y="294"/>
                    <a:pt x="363" y="294"/>
                    <a:pt x="367" y="296"/>
                  </a:cubicBezTo>
                  <a:cubicBezTo>
                    <a:pt x="369" y="296"/>
                    <a:pt x="370" y="297"/>
                    <a:pt x="371" y="297"/>
                  </a:cubicBezTo>
                  <a:cubicBezTo>
                    <a:pt x="371" y="298"/>
                    <a:pt x="372" y="298"/>
                    <a:pt x="372" y="299"/>
                  </a:cubicBezTo>
                  <a:cubicBezTo>
                    <a:pt x="373" y="299"/>
                    <a:pt x="373" y="300"/>
                    <a:pt x="374" y="300"/>
                  </a:cubicBezTo>
                  <a:cubicBezTo>
                    <a:pt x="375" y="303"/>
                    <a:pt x="377" y="305"/>
                    <a:pt x="378" y="308"/>
                  </a:cubicBezTo>
                  <a:cubicBezTo>
                    <a:pt x="380" y="313"/>
                    <a:pt x="380" y="319"/>
                    <a:pt x="378" y="325"/>
                  </a:cubicBezTo>
                  <a:cubicBezTo>
                    <a:pt x="376" y="330"/>
                    <a:pt x="372" y="336"/>
                    <a:pt x="367" y="340"/>
                  </a:cubicBezTo>
                  <a:cubicBezTo>
                    <a:pt x="365" y="343"/>
                    <a:pt x="363" y="345"/>
                    <a:pt x="360" y="347"/>
                  </a:cubicBezTo>
                  <a:cubicBezTo>
                    <a:pt x="359" y="347"/>
                    <a:pt x="359" y="348"/>
                    <a:pt x="358" y="348"/>
                  </a:cubicBezTo>
                  <a:cubicBezTo>
                    <a:pt x="357" y="349"/>
                    <a:pt x="357" y="349"/>
                    <a:pt x="357" y="349"/>
                  </a:cubicBezTo>
                  <a:cubicBezTo>
                    <a:pt x="356" y="350"/>
                    <a:pt x="356" y="350"/>
                    <a:pt x="356" y="350"/>
                  </a:cubicBezTo>
                  <a:cubicBezTo>
                    <a:pt x="353" y="352"/>
                    <a:pt x="351" y="353"/>
                    <a:pt x="348" y="355"/>
                  </a:cubicBezTo>
                  <a:cubicBezTo>
                    <a:pt x="349" y="357"/>
                    <a:pt x="349" y="359"/>
                    <a:pt x="350" y="361"/>
                  </a:cubicBezTo>
                  <a:cubicBezTo>
                    <a:pt x="350" y="362"/>
                    <a:pt x="351" y="363"/>
                    <a:pt x="351" y="364"/>
                  </a:cubicBezTo>
                  <a:cubicBezTo>
                    <a:pt x="352" y="366"/>
                    <a:pt x="352" y="366"/>
                    <a:pt x="352" y="366"/>
                  </a:cubicBezTo>
                  <a:cubicBezTo>
                    <a:pt x="353" y="369"/>
                    <a:pt x="354" y="371"/>
                    <a:pt x="356" y="373"/>
                  </a:cubicBezTo>
                  <a:cubicBezTo>
                    <a:pt x="358" y="378"/>
                    <a:pt x="361" y="382"/>
                    <a:pt x="364" y="387"/>
                  </a:cubicBezTo>
                  <a:cubicBezTo>
                    <a:pt x="367" y="391"/>
                    <a:pt x="371" y="395"/>
                    <a:pt x="375" y="398"/>
                  </a:cubicBezTo>
                  <a:cubicBezTo>
                    <a:pt x="376" y="399"/>
                    <a:pt x="377" y="400"/>
                    <a:pt x="378" y="400"/>
                  </a:cubicBezTo>
                  <a:cubicBezTo>
                    <a:pt x="379" y="401"/>
                    <a:pt x="379" y="401"/>
                    <a:pt x="380" y="402"/>
                  </a:cubicBezTo>
                  <a:cubicBezTo>
                    <a:pt x="381" y="402"/>
                    <a:pt x="381" y="402"/>
                    <a:pt x="381" y="402"/>
                  </a:cubicBezTo>
                  <a:cubicBezTo>
                    <a:pt x="381" y="402"/>
                    <a:pt x="381" y="402"/>
                    <a:pt x="381" y="402"/>
                  </a:cubicBezTo>
                  <a:cubicBezTo>
                    <a:pt x="383" y="403"/>
                    <a:pt x="383" y="403"/>
                    <a:pt x="383" y="403"/>
                  </a:cubicBezTo>
                  <a:cubicBezTo>
                    <a:pt x="384" y="404"/>
                    <a:pt x="386" y="405"/>
                    <a:pt x="388" y="406"/>
                  </a:cubicBezTo>
                  <a:cubicBezTo>
                    <a:pt x="391" y="407"/>
                    <a:pt x="391" y="407"/>
                    <a:pt x="391" y="407"/>
                  </a:cubicBezTo>
                  <a:cubicBezTo>
                    <a:pt x="392" y="408"/>
                    <a:pt x="392" y="408"/>
                    <a:pt x="392" y="408"/>
                  </a:cubicBezTo>
                  <a:cubicBezTo>
                    <a:pt x="393" y="408"/>
                    <a:pt x="393" y="408"/>
                    <a:pt x="394" y="408"/>
                  </a:cubicBezTo>
                  <a:cubicBezTo>
                    <a:pt x="401" y="393"/>
                    <a:pt x="401" y="393"/>
                    <a:pt x="401" y="393"/>
                  </a:cubicBezTo>
                  <a:cubicBezTo>
                    <a:pt x="406" y="383"/>
                    <a:pt x="406" y="383"/>
                    <a:pt x="406" y="383"/>
                  </a:cubicBezTo>
                  <a:cubicBezTo>
                    <a:pt x="408" y="379"/>
                    <a:pt x="408" y="379"/>
                    <a:pt x="408" y="379"/>
                  </a:cubicBezTo>
                  <a:cubicBezTo>
                    <a:pt x="409" y="378"/>
                    <a:pt x="409" y="378"/>
                    <a:pt x="409" y="378"/>
                  </a:cubicBezTo>
                  <a:cubicBezTo>
                    <a:pt x="409" y="377"/>
                    <a:pt x="409" y="377"/>
                    <a:pt x="409" y="377"/>
                  </a:cubicBezTo>
                  <a:cubicBezTo>
                    <a:pt x="410" y="376"/>
                    <a:pt x="410" y="375"/>
                    <a:pt x="411" y="375"/>
                  </a:cubicBezTo>
                  <a:cubicBezTo>
                    <a:pt x="413" y="372"/>
                    <a:pt x="415" y="370"/>
                    <a:pt x="417" y="367"/>
                  </a:cubicBezTo>
                  <a:cubicBezTo>
                    <a:pt x="420" y="365"/>
                    <a:pt x="422" y="363"/>
                    <a:pt x="425" y="362"/>
                  </a:cubicBezTo>
                  <a:cubicBezTo>
                    <a:pt x="426" y="361"/>
                    <a:pt x="427" y="361"/>
                    <a:pt x="429" y="361"/>
                  </a:cubicBezTo>
                  <a:cubicBezTo>
                    <a:pt x="430" y="361"/>
                    <a:pt x="431" y="361"/>
                    <a:pt x="432" y="361"/>
                  </a:cubicBezTo>
                  <a:cubicBezTo>
                    <a:pt x="437" y="362"/>
                    <a:pt x="441" y="366"/>
                    <a:pt x="444" y="372"/>
                  </a:cubicBezTo>
                  <a:cubicBezTo>
                    <a:pt x="446" y="377"/>
                    <a:pt x="447" y="384"/>
                    <a:pt x="446" y="390"/>
                  </a:cubicBezTo>
                  <a:cubicBezTo>
                    <a:pt x="445" y="393"/>
                    <a:pt x="445" y="396"/>
                    <a:pt x="443" y="399"/>
                  </a:cubicBezTo>
                  <a:cubicBezTo>
                    <a:pt x="442" y="402"/>
                    <a:pt x="440" y="405"/>
                    <a:pt x="438" y="407"/>
                  </a:cubicBezTo>
                  <a:cubicBezTo>
                    <a:pt x="434" y="411"/>
                    <a:pt x="429" y="415"/>
                    <a:pt x="423" y="417"/>
                  </a:cubicBezTo>
                  <a:cubicBezTo>
                    <a:pt x="420" y="418"/>
                    <a:pt x="416" y="418"/>
                    <a:pt x="413" y="418"/>
                  </a:cubicBezTo>
                  <a:cubicBezTo>
                    <a:pt x="411" y="418"/>
                    <a:pt x="410" y="419"/>
                    <a:pt x="408" y="419"/>
                  </a:cubicBezTo>
                  <a:cubicBezTo>
                    <a:pt x="407" y="418"/>
                    <a:pt x="407" y="418"/>
                    <a:pt x="407" y="418"/>
                  </a:cubicBezTo>
                  <a:cubicBezTo>
                    <a:pt x="407" y="418"/>
                    <a:pt x="406" y="418"/>
                    <a:pt x="406" y="418"/>
                  </a:cubicBezTo>
                  <a:cubicBezTo>
                    <a:pt x="405" y="418"/>
                    <a:pt x="404" y="418"/>
                    <a:pt x="404" y="418"/>
                  </a:cubicBezTo>
                  <a:cubicBezTo>
                    <a:pt x="399" y="418"/>
                    <a:pt x="399" y="418"/>
                    <a:pt x="399" y="418"/>
                  </a:cubicBezTo>
                  <a:cubicBezTo>
                    <a:pt x="398" y="419"/>
                    <a:pt x="397" y="421"/>
                    <a:pt x="397" y="423"/>
                  </a:cubicBezTo>
                  <a:cubicBezTo>
                    <a:pt x="395" y="427"/>
                    <a:pt x="395" y="427"/>
                    <a:pt x="395" y="427"/>
                  </a:cubicBezTo>
                  <a:cubicBezTo>
                    <a:pt x="392" y="432"/>
                    <a:pt x="392" y="432"/>
                    <a:pt x="392" y="432"/>
                  </a:cubicBezTo>
                  <a:cubicBezTo>
                    <a:pt x="387" y="443"/>
                    <a:pt x="387" y="443"/>
                    <a:pt x="387" y="443"/>
                  </a:cubicBezTo>
                  <a:cubicBezTo>
                    <a:pt x="384" y="451"/>
                    <a:pt x="381" y="458"/>
                    <a:pt x="378" y="465"/>
                  </a:cubicBezTo>
                  <a:cubicBezTo>
                    <a:pt x="372" y="480"/>
                    <a:pt x="367" y="495"/>
                    <a:pt x="361" y="510"/>
                  </a:cubicBezTo>
                  <a:cubicBezTo>
                    <a:pt x="351" y="539"/>
                    <a:pt x="341" y="570"/>
                    <a:pt x="332" y="600"/>
                  </a:cubicBezTo>
                  <a:cubicBezTo>
                    <a:pt x="327" y="617"/>
                    <a:pt x="327" y="617"/>
                    <a:pt x="327" y="617"/>
                  </a:cubicBezTo>
                  <a:cubicBezTo>
                    <a:pt x="326" y="622"/>
                    <a:pt x="326" y="622"/>
                    <a:pt x="326" y="622"/>
                  </a:cubicBezTo>
                  <a:cubicBezTo>
                    <a:pt x="325" y="622"/>
                    <a:pt x="325" y="622"/>
                    <a:pt x="325" y="622"/>
                  </a:cubicBezTo>
                  <a:cubicBezTo>
                    <a:pt x="330" y="603"/>
                    <a:pt x="330" y="603"/>
                    <a:pt x="330" y="603"/>
                  </a:cubicBezTo>
                  <a:cubicBezTo>
                    <a:pt x="334" y="592"/>
                    <a:pt x="334" y="592"/>
                    <a:pt x="334" y="592"/>
                  </a:cubicBezTo>
                  <a:cubicBezTo>
                    <a:pt x="342" y="563"/>
                    <a:pt x="352" y="534"/>
                    <a:pt x="362" y="506"/>
                  </a:cubicBezTo>
                  <a:cubicBezTo>
                    <a:pt x="367" y="491"/>
                    <a:pt x="373" y="477"/>
                    <a:pt x="378" y="463"/>
                  </a:cubicBezTo>
                  <a:cubicBezTo>
                    <a:pt x="381" y="456"/>
                    <a:pt x="384" y="449"/>
                    <a:pt x="387" y="442"/>
                  </a:cubicBezTo>
                  <a:cubicBezTo>
                    <a:pt x="392" y="432"/>
                    <a:pt x="392" y="432"/>
                    <a:pt x="392" y="432"/>
                  </a:cubicBezTo>
                  <a:cubicBezTo>
                    <a:pt x="394" y="426"/>
                    <a:pt x="394" y="426"/>
                    <a:pt x="394" y="426"/>
                  </a:cubicBezTo>
                  <a:cubicBezTo>
                    <a:pt x="398" y="417"/>
                    <a:pt x="398" y="417"/>
                    <a:pt x="398" y="417"/>
                  </a:cubicBezTo>
                  <a:cubicBezTo>
                    <a:pt x="403" y="418"/>
                    <a:pt x="403" y="418"/>
                    <a:pt x="403" y="418"/>
                  </a:cubicBezTo>
                  <a:cubicBezTo>
                    <a:pt x="404" y="418"/>
                    <a:pt x="405" y="418"/>
                    <a:pt x="406" y="418"/>
                  </a:cubicBezTo>
                  <a:cubicBezTo>
                    <a:pt x="406" y="418"/>
                    <a:pt x="407" y="418"/>
                    <a:pt x="407" y="418"/>
                  </a:cubicBezTo>
                  <a:cubicBezTo>
                    <a:pt x="408" y="418"/>
                    <a:pt x="408" y="418"/>
                    <a:pt x="408" y="418"/>
                  </a:cubicBezTo>
                  <a:cubicBezTo>
                    <a:pt x="410" y="418"/>
                    <a:pt x="411" y="418"/>
                    <a:pt x="413" y="418"/>
                  </a:cubicBezTo>
                  <a:cubicBezTo>
                    <a:pt x="416" y="417"/>
                    <a:pt x="419" y="417"/>
                    <a:pt x="422" y="416"/>
                  </a:cubicBezTo>
                  <a:cubicBezTo>
                    <a:pt x="428" y="414"/>
                    <a:pt x="434" y="411"/>
                    <a:pt x="438" y="406"/>
                  </a:cubicBezTo>
                  <a:cubicBezTo>
                    <a:pt x="440" y="404"/>
                    <a:pt x="442" y="402"/>
                    <a:pt x="443" y="399"/>
                  </a:cubicBezTo>
                  <a:cubicBezTo>
                    <a:pt x="444" y="396"/>
                    <a:pt x="445" y="393"/>
                    <a:pt x="445" y="390"/>
                  </a:cubicBezTo>
                  <a:cubicBezTo>
                    <a:pt x="446" y="384"/>
                    <a:pt x="446" y="377"/>
                    <a:pt x="443" y="372"/>
                  </a:cubicBezTo>
                  <a:cubicBezTo>
                    <a:pt x="441" y="367"/>
                    <a:pt x="436" y="362"/>
                    <a:pt x="432" y="362"/>
                  </a:cubicBezTo>
                  <a:cubicBezTo>
                    <a:pt x="431" y="362"/>
                    <a:pt x="431" y="362"/>
                    <a:pt x="430" y="361"/>
                  </a:cubicBezTo>
                  <a:cubicBezTo>
                    <a:pt x="430" y="361"/>
                    <a:pt x="429" y="362"/>
                    <a:pt x="429" y="362"/>
                  </a:cubicBezTo>
                  <a:cubicBezTo>
                    <a:pt x="428" y="362"/>
                    <a:pt x="426" y="362"/>
                    <a:pt x="425" y="363"/>
                  </a:cubicBezTo>
                  <a:cubicBezTo>
                    <a:pt x="423" y="364"/>
                    <a:pt x="420" y="366"/>
                    <a:pt x="418" y="368"/>
                  </a:cubicBezTo>
                  <a:cubicBezTo>
                    <a:pt x="415" y="370"/>
                    <a:pt x="413" y="373"/>
                    <a:pt x="411" y="375"/>
                  </a:cubicBezTo>
                  <a:cubicBezTo>
                    <a:pt x="411" y="376"/>
                    <a:pt x="410" y="377"/>
                    <a:pt x="410" y="377"/>
                  </a:cubicBezTo>
                  <a:cubicBezTo>
                    <a:pt x="409" y="378"/>
                    <a:pt x="409" y="378"/>
                    <a:pt x="409" y="378"/>
                  </a:cubicBezTo>
                  <a:cubicBezTo>
                    <a:pt x="409" y="379"/>
                    <a:pt x="409" y="379"/>
                    <a:pt x="409" y="379"/>
                  </a:cubicBezTo>
                  <a:cubicBezTo>
                    <a:pt x="406" y="384"/>
                    <a:pt x="406" y="384"/>
                    <a:pt x="406" y="384"/>
                  </a:cubicBezTo>
                  <a:cubicBezTo>
                    <a:pt x="402" y="394"/>
                    <a:pt x="402" y="394"/>
                    <a:pt x="402" y="394"/>
                  </a:cubicBezTo>
                  <a:cubicBezTo>
                    <a:pt x="394" y="409"/>
                    <a:pt x="394" y="409"/>
                    <a:pt x="394" y="409"/>
                  </a:cubicBezTo>
                  <a:cubicBezTo>
                    <a:pt x="394" y="409"/>
                    <a:pt x="393" y="409"/>
                    <a:pt x="393" y="409"/>
                  </a:cubicBezTo>
                  <a:cubicBezTo>
                    <a:pt x="391" y="408"/>
                    <a:pt x="391" y="408"/>
                    <a:pt x="391" y="408"/>
                  </a:cubicBezTo>
                  <a:cubicBezTo>
                    <a:pt x="388" y="407"/>
                    <a:pt x="388" y="407"/>
                    <a:pt x="388" y="407"/>
                  </a:cubicBezTo>
                  <a:cubicBezTo>
                    <a:pt x="386" y="406"/>
                    <a:pt x="384" y="405"/>
                    <a:pt x="382" y="404"/>
                  </a:cubicBezTo>
                  <a:cubicBezTo>
                    <a:pt x="381" y="403"/>
                    <a:pt x="381" y="403"/>
                    <a:pt x="381" y="403"/>
                  </a:cubicBezTo>
                  <a:cubicBezTo>
                    <a:pt x="380" y="403"/>
                    <a:pt x="380" y="403"/>
                    <a:pt x="380" y="403"/>
                  </a:cubicBezTo>
                  <a:cubicBezTo>
                    <a:pt x="380" y="402"/>
                    <a:pt x="380" y="402"/>
                    <a:pt x="380" y="402"/>
                  </a:cubicBezTo>
                  <a:cubicBezTo>
                    <a:pt x="379" y="402"/>
                    <a:pt x="378" y="402"/>
                    <a:pt x="378" y="401"/>
                  </a:cubicBezTo>
                  <a:cubicBezTo>
                    <a:pt x="377" y="400"/>
                    <a:pt x="376" y="400"/>
                    <a:pt x="375" y="399"/>
                  </a:cubicBezTo>
                  <a:cubicBezTo>
                    <a:pt x="370" y="395"/>
                    <a:pt x="367" y="391"/>
                    <a:pt x="363" y="387"/>
                  </a:cubicBezTo>
                  <a:cubicBezTo>
                    <a:pt x="360" y="383"/>
                    <a:pt x="357" y="378"/>
                    <a:pt x="355" y="374"/>
                  </a:cubicBezTo>
                  <a:cubicBezTo>
                    <a:pt x="354" y="371"/>
                    <a:pt x="352" y="369"/>
                    <a:pt x="351" y="367"/>
                  </a:cubicBezTo>
                  <a:cubicBezTo>
                    <a:pt x="351" y="366"/>
                    <a:pt x="351" y="366"/>
                    <a:pt x="351" y="366"/>
                  </a:cubicBezTo>
                  <a:cubicBezTo>
                    <a:pt x="350" y="364"/>
                    <a:pt x="350" y="364"/>
                    <a:pt x="350" y="364"/>
                  </a:cubicBezTo>
                  <a:cubicBezTo>
                    <a:pt x="350" y="363"/>
                    <a:pt x="350" y="362"/>
                    <a:pt x="349" y="361"/>
                  </a:cubicBezTo>
                  <a:cubicBezTo>
                    <a:pt x="348" y="359"/>
                    <a:pt x="348" y="357"/>
                    <a:pt x="347" y="355"/>
                  </a:cubicBezTo>
                  <a:cubicBezTo>
                    <a:pt x="350" y="353"/>
                    <a:pt x="352" y="351"/>
                    <a:pt x="355" y="349"/>
                  </a:cubicBezTo>
                  <a:cubicBezTo>
                    <a:pt x="357" y="348"/>
                    <a:pt x="357" y="348"/>
                    <a:pt x="357" y="348"/>
                  </a:cubicBezTo>
                  <a:cubicBezTo>
                    <a:pt x="358" y="348"/>
                    <a:pt x="358" y="348"/>
                    <a:pt x="358" y="348"/>
                  </a:cubicBezTo>
                  <a:cubicBezTo>
                    <a:pt x="358" y="347"/>
                    <a:pt x="359" y="347"/>
                    <a:pt x="359" y="346"/>
                  </a:cubicBezTo>
                  <a:cubicBezTo>
                    <a:pt x="362" y="344"/>
                    <a:pt x="364" y="342"/>
                    <a:pt x="367" y="340"/>
                  </a:cubicBezTo>
                  <a:cubicBezTo>
                    <a:pt x="371" y="335"/>
                    <a:pt x="375" y="330"/>
                    <a:pt x="377" y="325"/>
                  </a:cubicBezTo>
                  <a:cubicBezTo>
                    <a:pt x="379" y="319"/>
                    <a:pt x="379" y="313"/>
                    <a:pt x="377" y="308"/>
                  </a:cubicBezTo>
                  <a:cubicBezTo>
                    <a:pt x="376" y="306"/>
                    <a:pt x="375" y="303"/>
                    <a:pt x="373" y="301"/>
                  </a:cubicBezTo>
                  <a:cubicBezTo>
                    <a:pt x="372" y="301"/>
                    <a:pt x="372" y="300"/>
                    <a:pt x="371" y="299"/>
                  </a:cubicBezTo>
                  <a:cubicBezTo>
                    <a:pt x="371" y="299"/>
                    <a:pt x="371" y="299"/>
                    <a:pt x="370" y="298"/>
                  </a:cubicBezTo>
                  <a:cubicBezTo>
                    <a:pt x="369" y="297"/>
                    <a:pt x="368" y="297"/>
                    <a:pt x="367" y="296"/>
                  </a:cubicBezTo>
                  <a:cubicBezTo>
                    <a:pt x="363" y="295"/>
                    <a:pt x="357" y="295"/>
                    <a:pt x="352" y="298"/>
                  </a:cubicBezTo>
                  <a:cubicBezTo>
                    <a:pt x="351" y="298"/>
                    <a:pt x="350" y="299"/>
                    <a:pt x="349" y="300"/>
                  </a:cubicBezTo>
                  <a:cubicBezTo>
                    <a:pt x="347" y="301"/>
                    <a:pt x="346" y="302"/>
                    <a:pt x="345" y="303"/>
                  </a:cubicBezTo>
                  <a:cubicBezTo>
                    <a:pt x="343" y="305"/>
                    <a:pt x="341" y="307"/>
                    <a:pt x="340" y="310"/>
                  </a:cubicBezTo>
                  <a:cubicBezTo>
                    <a:pt x="337" y="315"/>
                    <a:pt x="335" y="321"/>
                    <a:pt x="335" y="327"/>
                  </a:cubicBezTo>
                  <a:cubicBezTo>
                    <a:pt x="335" y="330"/>
                    <a:pt x="335" y="333"/>
                    <a:pt x="335" y="337"/>
                  </a:cubicBezTo>
                  <a:cubicBezTo>
                    <a:pt x="336" y="339"/>
                    <a:pt x="336" y="339"/>
                    <a:pt x="336" y="339"/>
                  </a:cubicBezTo>
                  <a:cubicBezTo>
                    <a:pt x="336" y="340"/>
                    <a:pt x="336" y="340"/>
                    <a:pt x="336" y="340"/>
                  </a:cubicBezTo>
                  <a:cubicBezTo>
                    <a:pt x="336" y="342"/>
                    <a:pt x="336" y="342"/>
                    <a:pt x="336" y="342"/>
                  </a:cubicBezTo>
                  <a:cubicBezTo>
                    <a:pt x="336" y="343"/>
                    <a:pt x="336" y="343"/>
                    <a:pt x="336" y="343"/>
                  </a:cubicBezTo>
                  <a:cubicBezTo>
                    <a:pt x="337" y="344"/>
                    <a:pt x="337" y="344"/>
                    <a:pt x="337" y="344"/>
                  </a:cubicBezTo>
                  <a:cubicBezTo>
                    <a:pt x="337" y="347"/>
                    <a:pt x="337" y="347"/>
                    <a:pt x="337" y="347"/>
                  </a:cubicBezTo>
                  <a:cubicBezTo>
                    <a:pt x="338" y="351"/>
                    <a:pt x="338" y="351"/>
                    <a:pt x="338" y="351"/>
                  </a:cubicBezTo>
                  <a:cubicBezTo>
                    <a:pt x="336" y="352"/>
                    <a:pt x="334" y="353"/>
                    <a:pt x="332" y="354"/>
                  </a:cubicBezTo>
                  <a:cubicBezTo>
                    <a:pt x="331" y="355"/>
                    <a:pt x="330" y="355"/>
                    <a:pt x="329" y="355"/>
                  </a:cubicBezTo>
                  <a:cubicBezTo>
                    <a:pt x="328" y="356"/>
                    <a:pt x="328" y="356"/>
                    <a:pt x="328" y="356"/>
                  </a:cubicBezTo>
                  <a:cubicBezTo>
                    <a:pt x="326" y="356"/>
                    <a:pt x="326" y="356"/>
                    <a:pt x="326" y="356"/>
                  </a:cubicBezTo>
                  <a:cubicBezTo>
                    <a:pt x="324" y="357"/>
                    <a:pt x="321" y="358"/>
                    <a:pt x="318" y="359"/>
                  </a:cubicBezTo>
                  <a:cubicBezTo>
                    <a:pt x="313" y="360"/>
                    <a:pt x="308" y="360"/>
                    <a:pt x="303" y="360"/>
                  </a:cubicBezTo>
                  <a:cubicBezTo>
                    <a:pt x="297" y="360"/>
                    <a:pt x="292" y="360"/>
                    <a:pt x="287" y="359"/>
                  </a:cubicBezTo>
                  <a:cubicBezTo>
                    <a:pt x="286" y="359"/>
                    <a:pt x="284" y="359"/>
                    <a:pt x="283" y="358"/>
                  </a:cubicBezTo>
                  <a:cubicBezTo>
                    <a:pt x="282" y="358"/>
                    <a:pt x="281" y="358"/>
                    <a:pt x="280" y="358"/>
                  </a:cubicBezTo>
                  <a:cubicBezTo>
                    <a:pt x="279" y="358"/>
                    <a:pt x="278" y="357"/>
                    <a:pt x="277" y="357"/>
                  </a:cubicBezTo>
                  <a:cubicBezTo>
                    <a:pt x="275" y="357"/>
                    <a:pt x="273" y="356"/>
                    <a:pt x="271" y="355"/>
                  </a:cubicBezTo>
                  <a:cubicBezTo>
                    <a:pt x="270" y="355"/>
                    <a:pt x="269" y="354"/>
                    <a:pt x="268" y="354"/>
                  </a:cubicBezTo>
                  <a:cubicBezTo>
                    <a:pt x="268" y="353"/>
                    <a:pt x="267" y="353"/>
                    <a:pt x="267" y="352"/>
                  </a:cubicBezTo>
                  <a:cubicBezTo>
                    <a:pt x="266" y="352"/>
                    <a:pt x="266" y="351"/>
                    <a:pt x="266" y="351"/>
                  </a:cubicBezTo>
                  <a:cubicBezTo>
                    <a:pt x="266" y="350"/>
                    <a:pt x="266" y="350"/>
                    <a:pt x="266" y="350"/>
                  </a:cubicBezTo>
                  <a:cubicBezTo>
                    <a:pt x="266" y="350"/>
                    <a:pt x="266" y="349"/>
                    <a:pt x="265" y="349"/>
                  </a:cubicBezTo>
                  <a:cubicBezTo>
                    <a:pt x="265" y="348"/>
                    <a:pt x="266" y="346"/>
                    <a:pt x="268" y="344"/>
                  </a:cubicBezTo>
                  <a:cubicBezTo>
                    <a:pt x="272" y="339"/>
                    <a:pt x="272" y="339"/>
                    <a:pt x="272" y="339"/>
                  </a:cubicBezTo>
                  <a:cubicBezTo>
                    <a:pt x="274" y="336"/>
                    <a:pt x="274" y="336"/>
                    <a:pt x="274" y="336"/>
                  </a:cubicBezTo>
                  <a:cubicBezTo>
                    <a:pt x="275" y="335"/>
                    <a:pt x="275" y="335"/>
                    <a:pt x="275" y="335"/>
                  </a:cubicBezTo>
                  <a:cubicBezTo>
                    <a:pt x="278" y="331"/>
                    <a:pt x="281" y="327"/>
                    <a:pt x="283" y="323"/>
                  </a:cubicBezTo>
                  <a:cubicBezTo>
                    <a:pt x="285" y="319"/>
                    <a:pt x="287" y="315"/>
                    <a:pt x="288" y="311"/>
                  </a:cubicBezTo>
                  <a:cubicBezTo>
                    <a:pt x="289" y="307"/>
                    <a:pt x="289" y="304"/>
                    <a:pt x="288" y="300"/>
                  </a:cubicBezTo>
                  <a:cubicBezTo>
                    <a:pt x="286" y="297"/>
                    <a:pt x="284" y="294"/>
                    <a:pt x="281" y="292"/>
                  </a:cubicBezTo>
                  <a:cubicBezTo>
                    <a:pt x="277" y="289"/>
                    <a:pt x="274" y="288"/>
                    <a:pt x="270" y="287"/>
                  </a:cubicBezTo>
                  <a:cubicBezTo>
                    <a:pt x="267" y="287"/>
                    <a:pt x="264" y="288"/>
                    <a:pt x="260" y="290"/>
                  </a:cubicBezTo>
                  <a:cubicBezTo>
                    <a:pt x="257" y="292"/>
                    <a:pt x="254" y="295"/>
                    <a:pt x="252" y="299"/>
                  </a:cubicBezTo>
                  <a:cubicBezTo>
                    <a:pt x="247" y="306"/>
                    <a:pt x="243" y="315"/>
                    <a:pt x="242" y="323"/>
                  </a:cubicBezTo>
                  <a:cubicBezTo>
                    <a:pt x="242" y="326"/>
                    <a:pt x="242" y="328"/>
                    <a:pt x="242" y="330"/>
                  </a:cubicBezTo>
                  <a:cubicBezTo>
                    <a:pt x="242" y="330"/>
                    <a:pt x="242" y="331"/>
                    <a:pt x="242" y="331"/>
                  </a:cubicBezTo>
                  <a:cubicBezTo>
                    <a:pt x="242" y="332"/>
                    <a:pt x="242" y="332"/>
                    <a:pt x="242" y="333"/>
                  </a:cubicBezTo>
                  <a:cubicBezTo>
                    <a:pt x="242" y="334"/>
                    <a:pt x="243" y="335"/>
                    <a:pt x="243" y="336"/>
                  </a:cubicBezTo>
                  <a:cubicBezTo>
                    <a:pt x="243" y="338"/>
                    <a:pt x="244" y="340"/>
                    <a:pt x="245" y="342"/>
                  </a:cubicBezTo>
                  <a:cubicBezTo>
                    <a:pt x="245" y="342"/>
                    <a:pt x="245" y="343"/>
                    <a:pt x="246" y="343"/>
                  </a:cubicBezTo>
                  <a:cubicBezTo>
                    <a:pt x="246" y="343"/>
                    <a:pt x="246" y="343"/>
                    <a:pt x="246" y="344"/>
                  </a:cubicBezTo>
                  <a:cubicBezTo>
                    <a:pt x="247" y="346"/>
                    <a:pt x="247" y="346"/>
                    <a:pt x="247" y="346"/>
                  </a:cubicBezTo>
                  <a:cubicBezTo>
                    <a:pt x="248" y="347"/>
                    <a:pt x="250" y="349"/>
                    <a:pt x="251" y="351"/>
                  </a:cubicBezTo>
                  <a:cubicBezTo>
                    <a:pt x="250" y="353"/>
                    <a:pt x="248" y="355"/>
                    <a:pt x="247" y="356"/>
                  </a:cubicBezTo>
                  <a:cubicBezTo>
                    <a:pt x="246" y="357"/>
                    <a:pt x="245" y="358"/>
                    <a:pt x="244" y="359"/>
                  </a:cubicBezTo>
                  <a:cubicBezTo>
                    <a:pt x="243" y="361"/>
                    <a:pt x="243" y="361"/>
                    <a:pt x="243" y="361"/>
                  </a:cubicBezTo>
                  <a:cubicBezTo>
                    <a:pt x="241" y="363"/>
                    <a:pt x="239" y="365"/>
                    <a:pt x="237" y="366"/>
                  </a:cubicBezTo>
                  <a:cubicBezTo>
                    <a:pt x="234" y="370"/>
                    <a:pt x="230" y="374"/>
                    <a:pt x="226" y="377"/>
                  </a:cubicBezTo>
                  <a:cubicBezTo>
                    <a:pt x="222" y="380"/>
                    <a:pt x="217" y="384"/>
                    <a:pt x="213" y="387"/>
                  </a:cubicBezTo>
                  <a:cubicBezTo>
                    <a:pt x="212" y="387"/>
                    <a:pt x="211" y="388"/>
                    <a:pt x="210" y="389"/>
                  </a:cubicBezTo>
                  <a:cubicBezTo>
                    <a:pt x="208" y="390"/>
                    <a:pt x="208" y="390"/>
                    <a:pt x="208" y="390"/>
                  </a:cubicBezTo>
                  <a:cubicBezTo>
                    <a:pt x="207" y="390"/>
                    <a:pt x="207" y="390"/>
                    <a:pt x="207" y="390"/>
                  </a:cubicBezTo>
                  <a:cubicBezTo>
                    <a:pt x="206" y="391"/>
                    <a:pt x="206" y="391"/>
                    <a:pt x="206" y="391"/>
                  </a:cubicBezTo>
                  <a:cubicBezTo>
                    <a:pt x="205" y="392"/>
                    <a:pt x="204" y="392"/>
                    <a:pt x="203" y="393"/>
                  </a:cubicBezTo>
                  <a:cubicBezTo>
                    <a:pt x="202" y="393"/>
                    <a:pt x="201" y="394"/>
                    <a:pt x="200" y="394"/>
                  </a:cubicBezTo>
                  <a:cubicBezTo>
                    <a:pt x="198" y="395"/>
                    <a:pt x="196" y="396"/>
                    <a:pt x="194" y="397"/>
                  </a:cubicBezTo>
                  <a:cubicBezTo>
                    <a:pt x="187" y="385"/>
                    <a:pt x="187" y="385"/>
                    <a:pt x="187" y="385"/>
                  </a:cubicBezTo>
                  <a:cubicBezTo>
                    <a:pt x="184" y="378"/>
                    <a:pt x="184" y="378"/>
                    <a:pt x="184" y="378"/>
                  </a:cubicBezTo>
                  <a:cubicBezTo>
                    <a:pt x="182" y="374"/>
                    <a:pt x="179" y="370"/>
                    <a:pt x="177" y="367"/>
                  </a:cubicBezTo>
                  <a:cubicBezTo>
                    <a:pt x="174" y="363"/>
                    <a:pt x="170" y="360"/>
                    <a:pt x="167" y="358"/>
                  </a:cubicBezTo>
                  <a:cubicBezTo>
                    <a:pt x="163" y="356"/>
                    <a:pt x="159" y="355"/>
                    <a:pt x="155" y="355"/>
                  </a:cubicBezTo>
                  <a:cubicBezTo>
                    <a:pt x="152" y="355"/>
                    <a:pt x="148" y="356"/>
                    <a:pt x="144" y="358"/>
                  </a:cubicBezTo>
                  <a:cubicBezTo>
                    <a:pt x="141" y="361"/>
                    <a:pt x="138" y="363"/>
                    <a:pt x="137" y="367"/>
                  </a:cubicBezTo>
                  <a:cubicBezTo>
                    <a:pt x="136" y="370"/>
                    <a:pt x="135" y="374"/>
                    <a:pt x="136" y="378"/>
                  </a:cubicBezTo>
                  <a:cubicBezTo>
                    <a:pt x="137" y="382"/>
                    <a:pt x="139" y="386"/>
                    <a:pt x="141" y="389"/>
                  </a:cubicBezTo>
                  <a:cubicBezTo>
                    <a:pt x="141" y="388"/>
                    <a:pt x="139" y="386"/>
                    <a:pt x="139" y="386"/>
                  </a:cubicBezTo>
                  <a:cubicBezTo>
                    <a:pt x="139" y="385"/>
                    <a:pt x="139" y="386"/>
                    <a:pt x="139" y="387"/>
                  </a:cubicBezTo>
                  <a:cubicBezTo>
                    <a:pt x="140" y="388"/>
                    <a:pt x="141" y="389"/>
                    <a:pt x="142" y="392"/>
                  </a:cubicBezTo>
                  <a:cubicBezTo>
                    <a:pt x="140" y="388"/>
                    <a:pt x="137" y="384"/>
                    <a:pt x="136" y="380"/>
                  </a:cubicBezTo>
                  <a:close/>
                  <a:moveTo>
                    <a:pt x="183" y="623"/>
                  </a:moveTo>
                  <a:cubicBezTo>
                    <a:pt x="180" y="624"/>
                    <a:pt x="177" y="625"/>
                    <a:pt x="175" y="626"/>
                  </a:cubicBezTo>
                  <a:cubicBezTo>
                    <a:pt x="172" y="628"/>
                    <a:pt x="170" y="630"/>
                    <a:pt x="169" y="632"/>
                  </a:cubicBezTo>
                  <a:cubicBezTo>
                    <a:pt x="166" y="637"/>
                    <a:pt x="165" y="642"/>
                    <a:pt x="165" y="648"/>
                  </a:cubicBezTo>
                  <a:cubicBezTo>
                    <a:pt x="165" y="653"/>
                    <a:pt x="167" y="658"/>
                    <a:pt x="171" y="662"/>
                  </a:cubicBezTo>
                  <a:cubicBezTo>
                    <a:pt x="173" y="664"/>
                    <a:pt x="175" y="666"/>
                    <a:pt x="178" y="667"/>
                  </a:cubicBezTo>
                  <a:cubicBezTo>
                    <a:pt x="179" y="668"/>
                    <a:pt x="181" y="668"/>
                    <a:pt x="182" y="668"/>
                  </a:cubicBezTo>
                  <a:cubicBezTo>
                    <a:pt x="183" y="669"/>
                    <a:pt x="184" y="669"/>
                    <a:pt x="184" y="669"/>
                  </a:cubicBezTo>
                  <a:cubicBezTo>
                    <a:pt x="185" y="669"/>
                    <a:pt x="185" y="669"/>
                    <a:pt x="185" y="669"/>
                  </a:cubicBezTo>
                  <a:cubicBezTo>
                    <a:pt x="186" y="669"/>
                    <a:pt x="186" y="669"/>
                    <a:pt x="186" y="669"/>
                  </a:cubicBezTo>
                  <a:cubicBezTo>
                    <a:pt x="199" y="669"/>
                    <a:pt x="199" y="669"/>
                    <a:pt x="199" y="669"/>
                  </a:cubicBezTo>
                  <a:cubicBezTo>
                    <a:pt x="224" y="669"/>
                    <a:pt x="224" y="669"/>
                    <a:pt x="224" y="669"/>
                  </a:cubicBezTo>
                  <a:cubicBezTo>
                    <a:pt x="257" y="669"/>
                    <a:pt x="290" y="670"/>
                    <a:pt x="325" y="669"/>
                  </a:cubicBezTo>
                  <a:cubicBezTo>
                    <a:pt x="325" y="670"/>
                    <a:pt x="325" y="670"/>
                    <a:pt x="325" y="670"/>
                  </a:cubicBezTo>
                  <a:cubicBezTo>
                    <a:pt x="311" y="670"/>
                    <a:pt x="311" y="670"/>
                    <a:pt x="311" y="670"/>
                  </a:cubicBezTo>
                  <a:cubicBezTo>
                    <a:pt x="298" y="670"/>
                    <a:pt x="298" y="670"/>
                    <a:pt x="298" y="670"/>
                  </a:cubicBezTo>
                  <a:cubicBezTo>
                    <a:pt x="273" y="670"/>
                    <a:pt x="248" y="670"/>
                    <a:pt x="223" y="670"/>
                  </a:cubicBezTo>
                  <a:cubicBezTo>
                    <a:pt x="198" y="670"/>
                    <a:pt x="198" y="670"/>
                    <a:pt x="198" y="670"/>
                  </a:cubicBezTo>
                  <a:cubicBezTo>
                    <a:pt x="186" y="670"/>
                    <a:pt x="186" y="670"/>
                    <a:pt x="186" y="670"/>
                  </a:cubicBezTo>
                  <a:cubicBezTo>
                    <a:pt x="185" y="670"/>
                    <a:pt x="185" y="670"/>
                    <a:pt x="185" y="670"/>
                  </a:cubicBezTo>
                  <a:cubicBezTo>
                    <a:pt x="184" y="670"/>
                    <a:pt x="184" y="670"/>
                    <a:pt x="184" y="670"/>
                  </a:cubicBezTo>
                  <a:cubicBezTo>
                    <a:pt x="183" y="670"/>
                    <a:pt x="182" y="669"/>
                    <a:pt x="181" y="669"/>
                  </a:cubicBezTo>
                  <a:cubicBezTo>
                    <a:pt x="180" y="669"/>
                    <a:pt x="178" y="669"/>
                    <a:pt x="177" y="668"/>
                  </a:cubicBezTo>
                  <a:cubicBezTo>
                    <a:pt x="174" y="667"/>
                    <a:pt x="172" y="665"/>
                    <a:pt x="170" y="663"/>
                  </a:cubicBezTo>
                  <a:cubicBezTo>
                    <a:pt x="166" y="658"/>
                    <a:pt x="164" y="653"/>
                    <a:pt x="164" y="648"/>
                  </a:cubicBezTo>
                  <a:cubicBezTo>
                    <a:pt x="164" y="642"/>
                    <a:pt x="165" y="637"/>
                    <a:pt x="168" y="632"/>
                  </a:cubicBezTo>
                  <a:cubicBezTo>
                    <a:pt x="170" y="630"/>
                    <a:pt x="172" y="627"/>
                    <a:pt x="174" y="626"/>
                  </a:cubicBezTo>
                  <a:cubicBezTo>
                    <a:pt x="176" y="624"/>
                    <a:pt x="179" y="623"/>
                    <a:pt x="182" y="623"/>
                  </a:cubicBezTo>
                  <a:cubicBezTo>
                    <a:pt x="182" y="623"/>
                    <a:pt x="183" y="623"/>
                    <a:pt x="183" y="623"/>
                  </a:cubicBezTo>
                  <a:cubicBezTo>
                    <a:pt x="183" y="623"/>
                    <a:pt x="183" y="623"/>
                    <a:pt x="183" y="623"/>
                  </a:cubicBezTo>
                  <a:close/>
                  <a:moveTo>
                    <a:pt x="248" y="379"/>
                  </a:moveTo>
                  <a:cubicBezTo>
                    <a:pt x="251" y="377"/>
                    <a:pt x="253" y="375"/>
                    <a:pt x="255" y="372"/>
                  </a:cubicBezTo>
                  <a:cubicBezTo>
                    <a:pt x="259" y="368"/>
                    <a:pt x="259" y="368"/>
                    <a:pt x="259" y="368"/>
                  </a:cubicBezTo>
                  <a:cubicBezTo>
                    <a:pt x="260" y="368"/>
                    <a:pt x="261" y="369"/>
                    <a:pt x="262" y="369"/>
                  </a:cubicBezTo>
                  <a:cubicBezTo>
                    <a:pt x="262" y="369"/>
                    <a:pt x="262" y="369"/>
                    <a:pt x="262" y="369"/>
                  </a:cubicBezTo>
                  <a:cubicBezTo>
                    <a:pt x="263" y="370"/>
                    <a:pt x="263" y="370"/>
                    <a:pt x="263" y="370"/>
                  </a:cubicBezTo>
                  <a:cubicBezTo>
                    <a:pt x="264" y="370"/>
                    <a:pt x="264" y="370"/>
                    <a:pt x="264" y="370"/>
                  </a:cubicBezTo>
                  <a:cubicBezTo>
                    <a:pt x="266" y="371"/>
                    <a:pt x="266" y="371"/>
                    <a:pt x="266" y="371"/>
                  </a:cubicBezTo>
                  <a:cubicBezTo>
                    <a:pt x="270" y="372"/>
                    <a:pt x="273" y="373"/>
                    <a:pt x="276" y="374"/>
                  </a:cubicBezTo>
                  <a:cubicBezTo>
                    <a:pt x="283" y="376"/>
                    <a:pt x="290" y="377"/>
                    <a:pt x="297" y="377"/>
                  </a:cubicBezTo>
                  <a:cubicBezTo>
                    <a:pt x="304" y="377"/>
                    <a:pt x="311" y="377"/>
                    <a:pt x="318" y="376"/>
                  </a:cubicBezTo>
                  <a:cubicBezTo>
                    <a:pt x="321" y="375"/>
                    <a:pt x="324" y="375"/>
                    <a:pt x="328" y="374"/>
                  </a:cubicBezTo>
                  <a:cubicBezTo>
                    <a:pt x="330" y="373"/>
                    <a:pt x="330" y="373"/>
                    <a:pt x="330" y="373"/>
                  </a:cubicBezTo>
                  <a:cubicBezTo>
                    <a:pt x="332" y="372"/>
                    <a:pt x="332" y="372"/>
                    <a:pt x="332" y="372"/>
                  </a:cubicBezTo>
                  <a:cubicBezTo>
                    <a:pt x="333" y="372"/>
                    <a:pt x="334" y="372"/>
                    <a:pt x="334" y="371"/>
                  </a:cubicBezTo>
                  <a:cubicBezTo>
                    <a:pt x="334" y="372"/>
                    <a:pt x="334" y="372"/>
                    <a:pt x="335" y="372"/>
                  </a:cubicBezTo>
                  <a:cubicBezTo>
                    <a:pt x="335" y="373"/>
                    <a:pt x="335" y="373"/>
                    <a:pt x="335" y="374"/>
                  </a:cubicBezTo>
                  <a:cubicBezTo>
                    <a:pt x="336" y="375"/>
                    <a:pt x="336" y="375"/>
                    <a:pt x="336" y="375"/>
                  </a:cubicBezTo>
                  <a:cubicBezTo>
                    <a:pt x="336" y="376"/>
                    <a:pt x="336" y="376"/>
                    <a:pt x="336" y="376"/>
                  </a:cubicBezTo>
                  <a:cubicBezTo>
                    <a:pt x="336" y="376"/>
                    <a:pt x="337" y="377"/>
                    <a:pt x="337" y="378"/>
                  </a:cubicBezTo>
                  <a:cubicBezTo>
                    <a:pt x="338" y="380"/>
                    <a:pt x="340" y="383"/>
                    <a:pt x="341" y="386"/>
                  </a:cubicBezTo>
                  <a:cubicBezTo>
                    <a:pt x="345" y="391"/>
                    <a:pt x="348" y="396"/>
                    <a:pt x="352" y="400"/>
                  </a:cubicBezTo>
                  <a:cubicBezTo>
                    <a:pt x="356" y="405"/>
                    <a:pt x="361" y="409"/>
                    <a:pt x="365" y="413"/>
                  </a:cubicBezTo>
                  <a:cubicBezTo>
                    <a:pt x="368" y="415"/>
                    <a:pt x="370" y="416"/>
                    <a:pt x="373" y="418"/>
                  </a:cubicBezTo>
                  <a:cubicBezTo>
                    <a:pt x="375" y="419"/>
                    <a:pt x="375" y="419"/>
                    <a:pt x="375" y="419"/>
                  </a:cubicBezTo>
                  <a:cubicBezTo>
                    <a:pt x="376" y="420"/>
                    <a:pt x="376" y="420"/>
                    <a:pt x="376" y="420"/>
                  </a:cubicBezTo>
                  <a:cubicBezTo>
                    <a:pt x="376" y="420"/>
                    <a:pt x="377" y="420"/>
                    <a:pt x="378" y="421"/>
                  </a:cubicBezTo>
                  <a:cubicBezTo>
                    <a:pt x="372" y="434"/>
                    <a:pt x="372" y="434"/>
                    <a:pt x="372" y="434"/>
                  </a:cubicBezTo>
                  <a:cubicBezTo>
                    <a:pt x="369" y="440"/>
                    <a:pt x="367" y="445"/>
                    <a:pt x="364" y="451"/>
                  </a:cubicBezTo>
                  <a:cubicBezTo>
                    <a:pt x="359" y="462"/>
                    <a:pt x="355" y="473"/>
                    <a:pt x="350" y="484"/>
                  </a:cubicBezTo>
                  <a:cubicBezTo>
                    <a:pt x="355" y="473"/>
                    <a:pt x="359" y="462"/>
                    <a:pt x="364" y="451"/>
                  </a:cubicBezTo>
                  <a:cubicBezTo>
                    <a:pt x="367" y="445"/>
                    <a:pt x="369" y="439"/>
                    <a:pt x="371" y="434"/>
                  </a:cubicBezTo>
                  <a:cubicBezTo>
                    <a:pt x="377" y="421"/>
                    <a:pt x="377" y="421"/>
                    <a:pt x="377" y="421"/>
                  </a:cubicBezTo>
                  <a:cubicBezTo>
                    <a:pt x="377" y="420"/>
                    <a:pt x="376" y="420"/>
                    <a:pt x="376" y="420"/>
                  </a:cubicBezTo>
                  <a:cubicBezTo>
                    <a:pt x="375" y="419"/>
                    <a:pt x="375" y="419"/>
                    <a:pt x="375" y="419"/>
                  </a:cubicBezTo>
                  <a:cubicBezTo>
                    <a:pt x="373" y="418"/>
                    <a:pt x="373" y="418"/>
                    <a:pt x="373" y="418"/>
                  </a:cubicBezTo>
                  <a:cubicBezTo>
                    <a:pt x="370" y="417"/>
                    <a:pt x="368" y="415"/>
                    <a:pt x="365" y="413"/>
                  </a:cubicBezTo>
                  <a:cubicBezTo>
                    <a:pt x="360" y="409"/>
                    <a:pt x="356" y="405"/>
                    <a:pt x="352" y="400"/>
                  </a:cubicBezTo>
                  <a:cubicBezTo>
                    <a:pt x="348" y="396"/>
                    <a:pt x="344" y="391"/>
                    <a:pt x="341" y="386"/>
                  </a:cubicBezTo>
                  <a:cubicBezTo>
                    <a:pt x="340" y="383"/>
                    <a:pt x="338" y="380"/>
                    <a:pt x="337" y="378"/>
                  </a:cubicBezTo>
                  <a:cubicBezTo>
                    <a:pt x="336" y="376"/>
                    <a:pt x="336" y="376"/>
                    <a:pt x="336" y="376"/>
                  </a:cubicBezTo>
                  <a:cubicBezTo>
                    <a:pt x="336" y="375"/>
                    <a:pt x="336" y="375"/>
                    <a:pt x="336" y="375"/>
                  </a:cubicBezTo>
                  <a:cubicBezTo>
                    <a:pt x="335" y="374"/>
                    <a:pt x="335" y="374"/>
                    <a:pt x="335" y="374"/>
                  </a:cubicBezTo>
                  <a:cubicBezTo>
                    <a:pt x="335" y="373"/>
                    <a:pt x="335" y="373"/>
                    <a:pt x="335" y="372"/>
                  </a:cubicBezTo>
                  <a:cubicBezTo>
                    <a:pt x="334" y="372"/>
                    <a:pt x="334" y="372"/>
                    <a:pt x="334" y="371"/>
                  </a:cubicBezTo>
                  <a:cubicBezTo>
                    <a:pt x="334" y="372"/>
                    <a:pt x="333" y="372"/>
                    <a:pt x="332" y="372"/>
                  </a:cubicBezTo>
                  <a:cubicBezTo>
                    <a:pt x="330" y="373"/>
                    <a:pt x="330" y="373"/>
                    <a:pt x="330" y="373"/>
                  </a:cubicBezTo>
                  <a:cubicBezTo>
                    <a:pt x="328" y="374"/>
                    <a:pt x="328" y="374"/>
                    <a:pt x="328" y="374"/>
                  </a:cubicBezTo>
                  <a:cubicBezTo>
                    <a:pt x="324" y="375"/>
                    <a:pt x="321" y="375"/>
                    <a:pt x="318" y="376"/>
                  </a:cubicBezTo>
                  <a:cubicBezTo>
                    <a:pt x="311" y="377"/>
                    <a:pt x="304" y="378"/>
                    <a:pt x="297" y="377"/>
                  </a:cubicBezTo>
                  <a:cubicBezTo>
                    <a:pt x="290" y="377"/>
                    <a:pt x="283" y="376"/>
                    <a:pt x="276" y="374"/>
                  </a:cubicBezTo>
                  <a:cubicBezTo>
                    <a:pt x="273" y="374"/>
                    <a:pt x="270" y="373"/>
                    <a:pt x="266" y="371"/>
                  </a:cubicBezTo>
                  <a:cubicBezTo>
                    <a:pt x="265" y="371"/>
                    <a:pt x="265" y="371"/>
                    <a:pt x="264" y="370"/>
                  </a:cubicBezTo>
                  <a:cubicBezTo>
                    <a:pt x="263" y="370"/>
                    <a:pt x="263" y="370"/>
                    <a:pt x="263" y="370"/>
                  </a:cubicBezTo>
                  <a:cubicBezTo>
                    <a:pt x="262" y="370"/>
                    <a:pt x="262" y="370"/>
                    <a:pt x="262" y="370"/>
                  </a:cubicBezTo>
                  <a:cubicBezTo>
                    <a:pt x="262" y="369"/>
                    <a:pt x="262" y="369"/>
                    <a:pt x="262" y="369"/>
                  </a:cubicBezTo>
                  <a:cubicBezTo>
                    <a:pt x="261" y="369"/>
                    <a:pt x="260" y="369"/>
                    <a:pt x="259" y="368"/>
                  </a:cubicBezTo>
                  <a:cubicBezTo>
                    <a:pt x="258" y="369"/>
                    <a:pt x="257" y="370"/>
                    <a:pt x="255" y="373"/>
                  </a:cubicBezTo>
                  <a:cubicBezTo>
                    <a:pt x="253" y="375"/>
                    <a:pt x="250" y="377"/>
                    <a:pt x="248" y="379"/>
                  </a:cubicBezTo>
                  <a:cubicBezTo>
                    <a:pt x="244" y="384"/>
                    <a:pt x="239" y="388"/>
                    <a:pt x="235" y="392"/>
                  </a:cubicBezTo>
                  <a:cubicBezTo>
                    <a:pt x="234" y="393"/>
                    <a:pt x="235" y="393"/>
                    <a:pt x="236" y="393"/>
                  </a:cubicBezTo>
                  <a:cubicBezTo>
                    <a:pt x="236" y="392"/>
                    <a:pt x="238" y="391"/>
                    <a:pt x="242" y="388"/>
                  </a:cubicBezTo>
                  <a:cubicBezTo>
                    <a:pt x="244" y="386"/>
                    <a:pt x="247" y="384"/>
                    <a:pt x="251" y="380"/>
                  </a:cubicBezTo>
                  <a:cubicBezTo>
                    <a:pt x="252" y="378"/>
                    <a:pt x="254" y="377"/>
                    <a:pt x="256" y="374"/>
                  </a:cubicBezTo>
                  <a:cubicBezTo>
                    <a:pt x="259" y="372"/>
                    <a:pt x="259" y="372"/>
                    <a:pt x="259" y="372"/>
                  </a:cubicBezTo>
                  <a:cubicBezTo>
                    <a:pt x="259" y="371"/>
                    <a:pt x="259" y="371"/>
                    <a:pt x="260" y="371"/>
                  </a:cubicBezTo>
                  <a:cubicBezTo>
                    <a:pt x="260" y="371"/>
                    <a:pt x="260" y="371"/>
                    <a:pt x="260" y="371"/>
                  </a:cubicBezTo>
                  <a:cubicBezTo>
                    <a:pt x="261" y="371"/>
                    <a:pt x="261" y="371"/>
                    <a:pt x="261" y="371"/>
                  </a:cubicBezTo>
                  <a:cubicBezTo>
                    <a:pt x="262" y="372"/>
                    <a:pt x="262" y="372"/>
                    <a:pt x="262" y="372"/>
                  </a:cubicBezTo>
                  <a:cubicBezTo>
                    <a:pt x="264" y="373"/>
                    <a:pt x="266" y="374"/>
                    <a:pt x="268" y="374"/>
                  </a:cubicBezTo>
                  <a:cubicBezTo>
                    <a:pt x="273" y="376"/>
                    <a:pt x="277" y="377"/>
                    <a:pt x="282" y="378"/>
                  </a:cubicBezTo>
                  <a:cubicBezTo>
                    <a:pt x="291" y="379"/>
                    <a:pt x="299" y="379"/>
                    <a:pt x="307" y="379"/>
                  </a:cubicBezTo>
                  <a:cubicBezTo>
                    <a:pt x="312" y="379"/>
                    <a:pt x="317" y="378"/>
                    <a:pt x="323" y="377"/>
                  </a:cubicBezTo>
                  <a:cubicBezTo>
                    <a:pt x="325" y="377"/>
                    <a:pt x="328" y="376"/>
                    <a:pt x="331" y="375"/>
                  </a:cubicBezTo>
                  <a:cubicBezTo>
                    <a:pt x="332" y="375"/>
                    <a:pt x="332" y="375"/>
                    <a:pt x="332" y="375"/>
                  </a:cubicBezTo>
                  <a:cubicBezTo>
                    <a:pt x="333" y="374"/>
                    <a:pt x="333" y="374"/>
                    <a:pt x="333" y="374"/>
                  </a:cubicBezTo>
                  <a:cubicBezTo>
                    <a:pt x="333" y="375"/>
                    <a:pt x="333" y="375"/>
                    <a:pt x="333" y="375"/>
                  </a:cubicBezTo>
                  <a:cubicBezTo>
                    <a:pt x="334" y="376"/>
                    <a:pt x="334" y="376"/>
                    <a:pt x="334" y="376"/>
                  </a:cubicBezTo>
                  <a:cubicBezTo>
                    <a:pt x="334" y="376"/>
                    <a:pt x="334" y="376"/>
                    <a:pt x="334" y="376"/>
                  </a:cubicBezTo>
                  <a:cubicBezTo>
                    <a:pt x="334" y="377"/>
                    <a:pt x="334" y="377"/>
                    <a:pt x="334" y="377"/>
                  </a:cubicBezTo>
                  <a:cubicBezTo>
                    <a:pt x="334" y="378"/>
                    <a:pt x="334" y="378"/>
                    <a:pt x="334" y="378"/>
                  </a:cubicBezTo>
                  <a:cubicBezTo>
                    <a:pt x="336" y="380"/>
                    <a:pt x="337" y="383"/>
                    <a:pt x="339" y="386"/>
                  </a:cubicBezTo>
                  <a:cubicBezTo>
                    <a:pt x="342" y="391"/>
                    <a:pt x="345" y="397"/>
                    <a:pt x="350" y="401"/>
                  </a:cubicBezTo>
                  <a:cubicBezTo>
                    <a:pt x="354" y="406"/>
                    <a:pt x="358" y="411"/>
                    <a:pt x="363" y="415"/>
                  </a:cubicBezTo>
                  <a:cubicBezTo>
                    <a:pt x="366" y="417"/>
                    <a:pt x="369" y="418"/>
                    <a:pt x="371" y="420"/>
                  </a:cubicBezTo>
                  <a:cubicBezTo>
                    <a:pt x="374" y="421"/>
                    <a:pt x="374" y="421"/>
                    <a:pt x="374" y="421"/>
                  </a:cubicBezTo>
                  <a:cubicBezTo>
                    <a:pt x="374" y="422"/>
                    <a:pt x="374" y="422"/>
                    <a:pt x="374" y="422"/>
                  </a:cubicBezTo>
                  <a:cubicBezTo>
                    <a:pt x="374" y="422"/>
                    <a:pt x="374" y="422"/>
                    <a:pt x="374" y="423"/>
                  </a:cubicBezTo>
                  <a:cubicBezTo>
                    <a:pt x="372" y="428"/>
                    <a:pt x="372" y="428"/>
                    <a:pt x="372" y="428"/>
                  </a:cubicBezTo>
                  <a:cubicBezTo>
                    <a:pt x="366" y="440"/>
                    <a:pt x="366" y="440"/>
                    <a:pt x="366" y="440"/>
                  </a:cubicBezTo>
                  <a:cubicBezTo>
                    <a:pt x="363" y="448"/>
                    <a:pt x="360" y="456"/>
                    <a:pt x="356" y="464"/>
                  </a:cubicBezTo>
                  <a:cubicBezTo>
                    <a:pt x="350" y="480"/>
                    <a:pt x="344" y="495"/>
                    <a:pt x="338" y="511"/>
                  </a:cubicBezTo>
                  <a:cubicBezTo>
                    <a:pt x="330" y="534"/>
                    <a:pt x="322" y="557"/>
                    <a:pt x="315" y="580"/>
                  </a:cubicBezTo>
                  <a:cubicBezTo>
                    <a:pt x="314" y="585"/>
                    <a:pt x="312" y="591"/>
                    <a:pt x="310" y="597"/>
                  </a:cubicBezTo>
                  <a:cubicBezTo>
                    <a:pt x="308" y="606"/>
                    <a:pt x="308" y="606"/>
                    <a:pt x="308" y="606"/>
                  </a:cubicBezTo>
                  <a:cubicBezTo>
                    <a:pt x="307" y="608"/>
                    <a:pt x="307" y="608"/>
                    <a:pt x="307" y="608"/>
                  </a:cubicBezTo>
                  <a:cubicBezTo>
                    <a:pt x="307" y="609"/>
                    <a:pt x="307" y="609"/>
                    <a:pt x="307" y="609"/>
                  </a:cubicBezTo>
                  <a:cubicBezTo>
                    <a:pt x="307" y="609"/>
                    <a:pt x="307" y="609"/>
                    <a:pt x="307" y="609"/>
                  </a:cubicBezTo>
                  <a:cubicBezTo>
                    <a:pt x="307" y="609"/>
                    <a:pt x="307" y="609"/>
                    <a:pt x="307" y="609"/>
                  </a:cubicBezTo>
                  <a:cubicBezTo>
                    <a:pt x="307" y="609"/>
                    <a:pt x="307" y="609"/>
                    <a:pt x="307" y="609"/>
                  </a:cubicBezTo>
                  <a:cubicBezTo>
                    <a:pt x="307" y="609"/>
                    <a:pt x="307" y="609"/>
                    <a:pt x="307" y="609"/>
                  </a:cubicBezTo>
                  <a:cubicBezTo>
                    <a:pt x="307" y="609"/>
                    <a:pt x="307" y="609"/>
                    <a:pt x="307" y="609"/>
                  </a:cubicBezTo>
                  <a:cubicBezTo>
                    <a:pt x="306" y="609"/>
                    <a:pt x="306" y="609"/>
                    <a:pt x="306" y="609"/>
                  </a:cubicBezTo>
                  <a:cubicBezTo>
                    <a:pt x="304" y="609"/>
                    <a:pt x="304" y="609"/>
                    <a:pt x="304" y="609"/>
                  </a:cubicBezTo>
                  <a:cubicBezTo>
                    <a:pt x="295" y="609"/>
                    <a:pt x="295" y="609"/>
                    <a:pt x="295" y="609"/>
                  </a:cubicBezTo>
                  <a:cubicBezTo>
                    <a:pt x="286" y="609"/>
                    <a:pt x="286" y="609"/>
                    <a:pt x="286" y="609"/>
                  </a:cubicBezTo>
                  <a:cubicBezTo>
                    <a:pt x="286" y="609"/>
                    <a:pt x="286" y="609"/>
                    <a:pt x="286" y="609"/>
                  </a:cubicBezTo>
                  <a:cubicBezTo>
                    <a:pt x="286" y="609"/>
                    <a:pt x="286" y="609"/>
                    <a:pt x="286" y="609"/>
                  </a:cubicBezTo>
                  <a:cubicBezTo>
                    <a:pt x="280" y="587"/>
                    <a:pt x="280" y="587"/>
                    <a:pt x="280" y="587"/>
                  </a:cubicBezTo>
                  <a:cubicBezTo>
                    <a:pt x="277" y="579"/>
                    <a:pt x="275" y="571"/>
                    <a:pt x="272" y="563"/>
                  </a:cubicBezTo>
                  <a:cubicBezTo>
                    <a:pt x="267" y="547"/>
                    <a:pt x="262" y="531"/>
                    <a:pt x="256" y="515"/>
                  </a:cubicBezTo>
                  <a:cubicBezTo>
                    <a:pt x="246" y="484"/>
                    <a:pt x="234" y="454"/>
                    <a:pt x="222" y="429"/>
                  </a:cubicBezTo>
                  <a:cubicBezTo>
                    <a:pt x="217" y="418"/>
                    <a:pt x="214" y="411"/>
                    <a:pt x="211" y="408"/>
                  </a:cubicBezTo>
                  <a:cubicBezTo>
                    <a:pt x="210" y="406"/>
                    <a:pt x="210" y="405"/>
                    <a:pt x="209" y="405"/>
                  </a:cubicBezTo>
                  <a:cubicBezTo>
                    <a:pt x="212" y="404"/>
                    <a:pt x="215" y="402"/>
                    <a:pt x="220" y="400"/>
                  </a:cubicBezTo>
                  <a:cubicBezTo>
                    <a:pt x="223" y="398"/>
                    <a:pt x="226" y="395"/>
                    <a:pt x="229" y="393"/>
                  </a:cubicBezTo>
                  <a:cubicBezTo>
                    <a:pt x="232" y="391"/>
                    <a:pt x="234" y="389"/>
                    <a:pt x="234" y="389"/>
                  </a:cubicBezTo>
                  <a:cubicBezTo>
                    <a:pt x="237" y="388"/>
                    <a:pt x="236" y="389"/>
                    <a:pt x="235" y="391"/>
                  </a:cubicBezTo>
                  <a:cubicBezTo>
                    <a:pt x="240" y="387"/>
                    <a:pt x="244" y="383"/>
                    <a:pt x="248" y="379"/>
                  </a:cubicBezTo>
                  <a:close/>
                  <a:moveTo>
                    <a:pt x="318" y="622"/>
                  </a:moveTo>
                  <a:cubicBezTo>
                    <a:pt x="319" y="621"/>
                    <a:pt x="319" y="621"/>
                    <a:pt x="319" y="621"/>
                  </a:cubicBezTo>
                  <a:cubicBezTo>
                    <a:pt x="323" y="606"/>
                    <a:pt x="323" y="606"/>
                    <a:pt x="323" y="606"/>
                  </a:cubicBezTo>
                  <a:cubicBezTo>
                    <a:pt x="325" y="599"/>
                    <a:pt x="327" y="592"/>
                    <a:pt x="329" y="585"/>
                  </a:cubicBezTo>
                  <a:cubicBezTo>
                    <a:pt x="337" y="557"/>
                    <a:pt x="346" y="530"/>
                    <a:pt x="356" y="502"/>
                  </a:cubicBezTo>
                  <a:cubicBezTo>
                    <a:pt x="361" y="489"/>
                    <a:pt x="366" y="475"/>
                    <a:pt x="372" y="462"/>
                  </a:cubicBezTo>
                  <a:cubicBezTo>
                    <a:pt x="374" y="455"/>
                    <a:pt x="377" y="448"/>
                    <a:pt x="380" y="442"/>
                  </a:cubicBezTo>
                  <a:cubicBezTo>
                    <a:pt x="385" y="432"/>
                    <a:pt x="385" y="432"/>
                    <a:pt x="385" y="432"/>
                  </a:cubicBezTo>
                  <a:cubicBezTo>
                    <a:pt x="392" y="416"/>
                    <a:pt x="392" y="416"/>
                    <a:pt x="392" y="416"/>
                  </a:cubicBezTo>
                  <a:cubicBezTo>
                    <a:pt x="386" y="413"/>
                    <a:pt x="386" y="413"/>
                    <a:pt x="386" y="413"/>
                  </a:cubicBezTo>
                  <a:cubicBezTo>
                    <a:pt x="385" y="412"/>
                    <a:pt x="384" y="412"/>
                    <a:pt x="383" y="411"/>
                  </a:cubicBezTo>
                  <a:cubicBezTo>
                    <a:pt x="381" y="410"/>
                    <a:pt x="381" y="410"/>
                    <a:pt x="381" y="410"/>
                  </a:cubicBezTo>
                  <a:cubicBezTo>
                    <a:pt x="381" y="410"/>
                    <a:pt x="381" y="410"/>
                    <a:pt x="380" y="410"/>
                  </a:cubicBezTo>
                  <a:cubicBezTo>
                    <a:pt x="380" y="410"/>
                    <a:pt x="380" y="410"/>
                    <a:pt x="380" y="410"/>
                  </a:cubicBezTo>
                  <a:cubicBezTo>
                    <a:pt x="378" y="409"/>
                    <a:pt x="376" y="407"/>
                    <a:pt x="374" y="406"/>
                  </a:cubicBezTo>
                  <a:cubicBezTo>
                    <a:pt x="371" y="404"/>
                    <a:pt x="367" y="401"/>
                    <a:pt x="364" y="398"/>
                  </a:cubicBezTo>
                  <a:cubicBezTo>
                    <a:pt x="358" y="392"/>
                    <a:pt x="353" y="385"/>
                    <a:pt x="349" y="377"/>
                  </a:cubicBezTo>
                  <a:cubicBezTo>
                    <a:pt x="353" y="385"/>
                    <a:pt x="358" y="392"/>
                    <a:pt x="364" y="398"/>
                  </a:cubicBezTo>
                  <a:cubicBezTo>
                    <a:pt x="367" y="401"/>
                    <a:pt x="371" y="404"/>
                    <a:pt x="374" y="406"/>
                  </a:cubicBezTo>
                  <a:cubicBezTo>
                    <a:pt x="376" y="407"/>
                    <a:pt x="378" y="409"/>
                    <a:pt x="380" y="410"/>
                  </a:cubicBezTo>
                  <a:cubicBezTo>
                    <a:pt x="383" y="412"/>
                    <a:pt x="388" y="414"/>
                    <a:pt x="391" y="416"/>
                  </a:cubicBezTo>
                  <a:cubicBezTo>
                    <a:pt x="384" y="433"/>
                    <a:pt x="384" y="433"/>
                    <a:pt x="384" y="433"/>
                  </a:cubicBezTo>
                  <a:cubicBezTo>
                    <a:pt x="379" y="445"/>
                    <a:pt x="379" y="445"/>
                    <a:pt x="379" y="445"/>
                  </a:cubicBezTo>
                  <a:cubicBezTo>
                    <a:pt x="375" y="452"/>
                    <a:pt x="372" y="460"/>
                    <a:pt x="369" y="468"/>
                  </a:cubicBezTo>
                  <a:cubicBezTo>
                    <a:pt x="363" y="483"/>
                    <a:pt x="357" y="499"/>
                    <a:pt x="351" y="515"/>
                  </a:cubicBezTo>
                  <a:cubicBezTo>
                    <a:pt x="340" y="546"/>
                    <a:pt x="330" y="578"/>
                    <a:pt x="321" y="612"/>
                  </a:cubicBezTo>
                  <a:cubicBezTo>
                    <a:pt x="321" y="611"/>
                    <a:pt x="321" y="609"/>
                    <a:pt x="320" y="612"/>
                  </a:cubicBezTo>
                  <a:cubicBezTo>
                    <a:pt x="329" y="579"/>
                    <a:pt x="339" y="546"/>
                    <a:pt x="350" y="515"/>
                  </a:cubicBezTo>
                  <a:cubicBezTo>
                    <a:pt x="356" y="499"/>
                    <a:pt x="362" y="483"/>
                    <a:pt x="368" y="468"/>
                  </a:cubicBezTo>
                  <a:cubicBezTo>
                    <a:pt x="371" y="460"/>
                    <a:pt x="375" y="452"/>
                    <a:pt x="378" y="444"/>
                  </a:cubicBezTo>
                  <a:cubicBezTo>
                    <a:pt x="383" y="433"/>
                    <a:pt x="383" y="433"/>
                    <a:pt x="383" y="433"/>
                  </a:cubicBezTo>
                  <a:cubicBezTo>
                    <a:pt x="391" y="416"/>
                    <a:pt x="391" y="416"/>
                    <a:pt x="391" y="416"/>
                  </a:cubicBezTo>
                  <a:cubicBezTo>
                    <a:pt x="384" y="413"/>
                    <a:pt x="384" y="413"/>
                    <a:pt x="384" y="413"/>
                  </a:cubicBezTo>
                  <a:cubicBezTo>
                    <a:pt x="383" y="413"/>
                    <a:pt x="383" y="412"/>
                    <a:pt x="382" y="412"/>
                  </a:cubicBezTo>
                  <a:cubicBezTo>
                    <a:pt x="380" y="411"/>
                    <a:pt x="380" y="411"/>
                    <a:pt x="380" y="411"/>
                  </a:cubicBezTo>
                  <a:cubicBezTo>
                    <a:pt x="379" y="410"/>
                    <a:pt x="379" y="410"/>
                    <a:pt x="379" y="410"/>
                  </a:cubicBezTo>
                  <a:cubicBezTo>
                    <a:pt x="377" y="409"/>
                    <a:pt x="375" y="408"/>
                    <a:pt x="373" y="406"/>
                  </a:cubicBezTo>
                  <a:cubicBezTo>
                    <a:pt x="369" y="404"/>
                    <a:pt x="366" y="401"/>
                    <a:pt x="363" y="397"/>
                  </a:cubicBezTo>
                  <a:cubicBezTo>
                    <a:pt x="356" y="391"/>
                    <a:pt x="350" y="383"/>
                    <a:pt x="346" y="374"/>
                  </a:cubicBezTo>
                  <a:cubicBezTo>
                    <a:pt x="347" y="374"/>
                    <a:pt x="347" y="374"/>
                    <a:pt x="347" y="374"/>
                  </a:cubicBezTo>
                  <a:cubicBezTo>
                    <a:pt x="347" y="373"/>
                    <a:pt x="346" y="372"/>
                    <a:pt x="346" y="372"/>
                  </a:cubicBezTo>
                  <a:cubicBezTo>
                    <a:pt x="346" y="371"/>
                    <a:pt x="346" y="371"/>
                    <a:pt x="346" y="371"/>
                  </a:cubicBezTo>
                  <a:cubicBezTo>
                    <a:pt x="345" y="371"/>
                    <a:pt x="345" y="371"/>
                    <a:pt x="345" y="371"/>
                  </a:cubicBezTo>
                  <a:cubicBezTo>
                    <a:pt x="345" y="370"/>
                    <a:pt x="345" y="370"/>
                    <a:pt x="345" y="370"/>
                  </a:cubicBezTo>
                  <a:cubicBezTo>
                    <a:pt x="344" y="368"/>
                    <a:pt x="344" y="368"/>
                    <a:pt x="344" y="368"/>
                  </a:cubicBezTo>
                  <a:cubicBezTo>
                    <a:pt x="343" y="364"/>
                    <a:pt x="342" y="361"/>
                    <a:pt x="340" y="358"/>
                  </a:cubicBezTo>
                  <a:cubicBezTo>
                    <a:pt x="337" y="359"/>
                    <a:pt x="334" y="360"/>
                    <a:pt x="331" y="361"/>
                  </a:cubicBezTo>
                  <a:cubicBezTo>
                    <a:pt x="330" y="362"/>
                    <a:pt x="330" y="362"/>
                    <a:pt x="329" y="362"/>
                  </a:cubicBezTo>
                  <a:cubicBezTo>
                    <a:pt x="327" y="363"/>
                    <a:pt x="327" y="363"/>
                    <a:pt x="327" y="363"/>
                  </a:cubicBezTo>
                  <a:cubicBezTo>
                    <a:pt x="325" y="363"/>
                    <a:pt x="325" y="363"/>
                    <a:pt x="325" y="363"/>
                  </a:cubicBezTo>
                  <a:cubicBezTo>
                    <a:pt x="322" y="364"/>
                    <a:pt x="319" y="365"/>
                    <a:pt x="316" y="365"/>
                  </a:cubicBezTo>
                  <a:cubicBezTo>
                    <a:pt x="310" y="366"/>
                    <a:pt x="304" y="367"/>
                    <a:pt x="297" y="367"/>
                  </a:cubicBezTo>
                  <a:cubicBezTo>
                    <a:pt x="291" y="366"/>
                    <a:pt x="285" y="365"/>
                    <a:pt x="279" y="364"/>
                  </a:cubicBezTo>
                  <a:cubicBezTo>
                    <a:pt x="276" y="363"/>
                    <a:pt x="273" y="362"/>
                    <a:pt x="270" y="361"/>
                  </a:cubicBezTo>
                  <a:cubicBezTo>
                    <a:pt x="269" y="361"/>
                    <a:pt x="269" y="361"/>
                    <a:pt x="268" y="360"/>
                  </a:cubicBezTo>
                  <a:cubicBezTo>
                    <a:pt x="267" y="360"/>
                    <a:pt x="267" y="360"/>
                    <a:pt x="267" y="360"/>
                  </a:cubicBezTo>
                  <a:cubicBezTo>
                    <a:pt x="266" y="360"/>
                    <a:pt x="266" y="360"/>
                    <a:pt x="266" y="360"/>
                  </a:cubicBezTo>
                  <a:cubicBezTo>
                    <a:pt x="265" y="359"/>
                    <a:pt x="265" y="359"/>
                    <a:pt x="265" y="359"/>
                  </a:cubicBezTo>
                  <a:cubicBezTo>
                    <a:pt x="263" y="358"/>
                    <a:pt x="263" y="358"/>
                    <a:pt x="263" y="358"/>
                  </a:cubicBezTo>
                  <a:cubicBezTo>
                    <a:pt x="261" y="357"/>
                    <a:pt x="261" y="357"/>
                    <a:pt x="261" y="357"/>
                  </a:cubicBezTo>
                  <a:cubicBezTo>
                    <a:pt x="256" y="354"/>
                    <a:pt x="256" y="354"/>
                    <a:pt x="256" y="354"/>
                  </a:cubicBezTo>
                  <a:cubicBezTo>
                    <a:pt x="251" y="361"/>
                    <a:pt x="251" y="361"/>
                    <a:pt x="251" y="361"/>
                  </a:cubicBezTo>
                  <a:cubicBezTo>
                    <a:pt x="248" y="364"/>
                    <a:pt x="248" y="364"/>
                    <a:pt x="248" y="364"/>
                  </a:cubicBezTo>
                  <a:cubicBezTo>
                    <a:pt x="246" y="366"/>
                    <a:pt x="246" y="366"/>
                    <a:pt x="246" y="366"/>
                  </a:cubicBezTo>
                  <a:cubicBezTo>
                    <a:pt x="243" y="369"/>
                    <a:pt x="243" y="369"/>
                    <a:pt x="243" y="369"/>
                  </a:cubicBezTo>
                  <a:cubicBezTo>
                    <a:pt x="241" y="371"/>
                    <a:pt x="239" y="373"/>
                    <a:pt x="237" y="375"/>
                  </a:cubicBezTo>
                  <a:cubicBezTo>
                    <a:pt x="233" y="379"/>
                    <a:pt x="230" y="383"/>
                    <a:pt x="226" y="386"/>
                  </a:cubicBezTo>
                  <a:cubicBezTo>
                    <a:pt x="231" y="383"/>
                    <a:pt x="236" y="378"/>
                    <a:pt x="241" y="374"/>
                  </a:cubicBezTo>
                  <a:cubicBezTo>
                    <a:pt x="243" y="372"/>
                    <a:pt x="245" y="370"/>
                    <a:pt x="247" y="367"/>
                  </a:cubicBezTo>
                  <a:cubicBezTo>
                    <a:pt x="249" y="366"/>
                    <a:pt x="249" y="366"/>
                    <a:pt x="249" y="366"/>
                  </a:cubicBezTo>
                  <a:cubicBezTo>
                    <a:pt x="250" y="365"/>
                    <a:pt x="250" y="365"/>
                    <a:pt x="250" y="365"/>
                  </a:cubicBezTo>
                  <a:cubicBezTo>
                    <a:pt x="251" y="363"/>
                    <a:pt x="251" y="363"/>
                    <a:pt x="251" y="363"/>
                  </a:cubicBezTo>
                  <a:cubicBezTo>
                    <a:pt x="257" y="357"/>
                    <a:pt x="257" y="357"/>
                    <a:pt x="257" y="357"/>
                  </a:cubicBezTo>
                  <a:cubicBezTo>
                    <a:pt x="261" y="359"/>
                    <a:pt x="261" y="359"/>
                    <a:pt x="261" y="359"/>
                  </a:cubicBezTo>
                  <a:cubicBezTo>
                    <a:pt x="263" y="360"/>
                    <a:pt x="263" y="360"/>
                    <a:pt x="263" y="360"/>
                  </a:cubicBezTo>
                  <a:cubicBezTo>
                    <a:pt x="264" y="361"/>
                    <a:pt x="264" y="361"/>
                    <a:pt x="264" y="361"/>
                  </a:cubicBezTo>
                  <a:cubicBezTo>
                    <a:pt x="266" y="362"/>
                    <a:pt x="266" y="362"/>
                    <a:pt x="267" y="362"/>
                  </a:cubicBezTo>
                  <a:cubicBezTo>
                    <a:pt x="269" y="363"/>
                    <a:pt x="269" y="363"/>
                    <a:pt x="269" y="363"/>
                  </a:cubicBezTo>
                  <a:cubicBezTo>
                    <a:pt x="272" y="364"/>
                    <a:pt x="275" y="365"/>
                    <a:pt x="278" y="366"/>
                  </a:cubicBezTo>
                  <a:cubicBezTo>
                    <a:pt x="284" y="367"/>
                    <a:pt x="291" y="368"/>
                    <a:pt x="297" y="369"/>
                  </a:cubicBezTo>
                  <a:cubicBezTo>
                    <a:pt x="303" y="369"/>
                    <a:pt x="310" y="369"/>
                    <a:pt x="316" y="368"/>
                  </a:cubicBezTo>
                  <a:cubicBezTo>
                    <a:pt x="319" y="367"/>
                    <a:pt x="322" y="367"/>
                    <a:pt x="325" y="366"/>
                  </a:cubicBezTo>
                  <a:cubicBezTo>
                    <a:pt x="328" y="365"/>
                    <a:pt x="328" y="365"/>
                    <a:pt x="328" y="365"/>
                  </a:cubicBezTo>
                  <a:cubicBezTo>
                    <a:pt x="329" y="365"/>
                    <a:pt x="329" y="365"/>
                    <a:pt x="329" y="365"/>
                  </a:cubicBezTo>
                  <a:cubicBezTo>
                    <a:pt x="330" y="364"/>
                    <a:pt x="331" y="364"/>
                    <a:pt x="331" y="364"/>
                  </a:cubicBezTo>
                  <a:cubicBezTo>
                    <a:pt x="334" y="363"/>
                    <a:pt x="336" y="362"/>
                    <a:pt x="339" y="361"/>
                  </a:cubicBezTo>
                  <a:cubicBezTo>
                    <a:pt x="342" y="368"/>
                    <a:pt x="342" y="368"/>
                    <a:pt x="342" y="368"/>
                  </a:cubicBezTo>
                  <a:cubicBezTo>
                    <a:pt x="342" y="369"/>
                    <a:pt x="342" y="370"/>
                    <a:pt x="343" y="371"/>
                  </a:cubicBezTo>
                  <a:cubicBezTo>
                    <a:pt x="343" y="372"/>
                    <a:pt x="343" y="372"/>
                    <a:pt x="343" y="372"/>
                  </a:cubicBezTo>
                  <a:cubicBezTo>
                    <a:pt x="343" y="372"/>
                    <a:pt x="343" y="372"/>
                    <a:pt x="343" y="372"/>
                  </a:cubicBezTo>
                  <a:cubicBezTo>
                    <a:pt x="344" y="373"/>
                    <a:pt x="344" y="373"/>
                    <a:pt x="344" y="373"/>
                  </a:cubicBezTo>
                  <a:cubicBezTo>
                    <a:pt x="345" y="376"/>
                    <a:pt x="346" y="378"/>
                    <a:pt x="348" y="381"/>
                  </a:cubicBezTo>
                  <a:cubicBezTo>
                    <a:pt x="351" y="386"/>
                    <a:pt x="354" y="390"/>
                    <a:pt x="358" y="394"/>
                  </a:cubicBezTo>
                  <a:cubicBezTo>
                    <a:pt x="361" y="399"/>
                    <a:pt x="366" y="403"/>
                    <a:pt x="370" y="406"/>
                  </a:cubicBezTo>
                  <a:cubicBezTo>
                    <a:pt x="372" y="408"/>
                    <a:pt x="375" y="409"/>
                    <a:pt x="377" y="411"/>
                  </a:cubicBezTo>
                  <a:cubicBezTo>
                    <a:pt x="378" y="411"/>
                    <a:pt x="378" y="411"/>
                    <a:pt x="378" y="411"/>
                  </a:cubicBezTo>
                  <a:cubicBezTo>
                    <a:pt x="379" y="412"/>
                    <a:pt x="379" y="412"/>
                    <a:pt x="379" y="412"/>
                  </a:cubicBezTo>
                  <a:cubicBezTo>
                    <a:pt x="380" y="413"/>
                    <a:pt x="381" y="413"/>
                    <a:pt x="382" y="414"/>
                  </a:cubicBezTo>
                  <a:cubicBezTo>
                    <a:pt x="384" y="415"/>
                    <a:pt x="386" y="416"/>
                    <a:pt x="388" y="417"/>
                  </a:cubicBezTo>
                  <a:cubicBezTo>
                    <a:pt x="381" y="433"/>
                    <a:pt x="381" y="433"/>
                    <a:pt x="381" y="433"/>
                  </a:cubicBezTo>
                  <a:cubicBezTo>
                    <a:pt x="376" y="445"/>
                    <a:pt x="376" y="445"/>
                    <a:pt x="376" y="445"/>
                  </a:cubicBezTo>
                  <a:cubicBezTo>
                    <a:pt x="372" y="454"/>
                    <a:pt x="369" y="462"/>
                    <a:pt x="365" y="471"/>
                  </a:cubicBezTo>
                  <a:cubicBezTo>
                    <a:pt x="359" y="488"/>
                    <a:pt x="352" y="504"/>
                    <a:pt x="346" y="521"/>
                  </a:cubicBezTo>
                  <a:cubicBezTo>
                    <a:pt x="352" y="505"/>
                    <a:pt x="358" y="488"/>
                    <a:pt x="365" y="471"/>
                  </a:cubicBezTo>
                  <a:cubicBezTo>
                    <a:pt x="368" y="462"/>
                    <a:pt x="372" y="454"/>
                    <a:pt x="375" y="445"/>
                  </a:cubicBezTo>
                  <a:cubicBezTo>
                    <a:pt x="377" y="441"/>
                    <a:pt x="379" y="437"/>
                    <a:pt x="381" y="433"/>
                  </a:cubicBezTo>
                  <a:cubicBezTo>
                    <a:pt x="388" y="417"/>
                    <a:pt x="388" y="417"/>
                    <a:pt x="388" y="417"/>
                  </a:cubicBezTo>
                  <a:cubicBezTo>
                    <a:pt x="385" y="416"/>
                    <a:pt x="382" y="414"/>
                    <a:pt x="380" y="413"/>
                  </a:cubicBezTo>
                  <a:cubicBezTo>
                    <a:pt x="380" y="413"/>
                    <a:pt x="379" y="413"/>
                    <a:pt x="379" y="412"/>
                  </a:cubicBezTo>
                  <a:cubicBezTo>
                    <a:pt x="378" y="412"/>
                    <a:pt x="378" y="412"/>
                    <a:pt x="378" y="412"/>
                  </a:cubicBezTo>
                  <a:cubicBezTo>
                    <a:pt x="377" y="411"/>
                    <a:pt x="377" y="411"/>
                    <a:pt x="377" y="411"/>
                  </a:cubicBezTo>
                  <a:cubicBezTo>
                    <a:pt x="376" y="411"/>
                    <a:pt x="375" y="410"/>
                    <a:pt x="375" y="410"/>
                  </a:cubicBezTo>
                  <a:cubicBezTo>
                    <a:pt x="372" y="408"/>
                    <a:pt x="369" y="406"/>
                    <a:pt x="366" y="403"/>
                  </a:cubicBezTo>
                  <a:cubicBezTo>
                    <a:pt x="360" y="398"/>
                    <a:pt x="355" y="392"/>
                    <a:pt x="351" y="386"/>
                  </a:cubicBezTo>
                  <a:cubicBezTo>
                    <a:pt x="349" y="382"/>
                    <a:pt x="347" y="379"/>
                    <a:pt x="345" y="376"/>
                  </a:cubicBezTo>
                  <a:cubicBezTo>
                    <a:pt x="345" y="375"/>
                    <a:pt x="344" y="374"/>
                    <a:pt x="344" y="373"/>
                  </a:cubicBezTo>
                  <a:cubicBezTo>
                    <a:pt x="343" y="372"/>
                    <a:pt x="343" y="372"/>
                    <a:pt x="343" y="372"/>
                  </a:cubicBezTo>
                  <a:cubicBezTo>
                    <a:pt x="342" y="370"/>
                    <a:pt x="342" y="370"/>
                    <a:pt x="342" y="370"/>
                  </a:cubicBezTo>
                  <a:cubicBezTo>
                    <a:pt x="341" y="367"/>
                    <a:pt x="340" y="364"/>
                    <a:pt x="339" y="361"/>
                  </a:cubicBezTo>
                  <a:cubicBezTo>
                    <a:pt x="336" y="362"/>
                    <a:pt x="334" y="363"/>
                    <a:pt x="331" y="364"/>
                  </a:cubicBezTo>
                  <a:cubicBezTo>
                    <a:pt x="330" y="364"/>
                    <a:pt x="330" y="365"/>
                    <a:pt x="329" y="365"/>
                  </a:cubicBezTo>
                  <a:cubicBezTo>
                    <a:pt x="328" y="365"/>
                    <a:pt x="328" y="365"/>
                    <a:pt x="328" y="365"/>
                  </a:cubicBezTo>
                  <a:cubicBezTo>
                    <a:pt x="325" y="366"/>
                    <a:pt x="325" y="366"/>
                    <a:pt x="325" y="366"/>
                  </a:cubicBezTo>
                  <a:cubicBezTo>
                    <a:pt x="322" y="367"/>
                    <a:pt x="319" y="368"/>
                    <a:pt x="316" y="368"/>
                  </a:cubicBezTo>
                  <a:cubicBezTo>
                    <a:pt x="309" y="369"/>
                    <a:pt x="303" y="369"/>
                    <a:pt x="297" y="369"/>
                  </a:cubicBezTo>
                  <a:cubicBezTo>
                    <a:pt x="290" y="369"/>
                    <a:pt x="284" y="368"/>
                    <a:pt x="278" y="366"/>
                  </a:cubicBezTo>
                  <a:cubicBezTo>
                    <a:pt x="275" y="366"/>
                    <a:pt x="272" y="365"/>
                    <a:pt x="269" y="364"/>
                  </a:cubicBezTo>
                  <a:cubicBezTo>
                    <a:pt x="268" y="363"/>
                    <a:pt x="267" y="363"/>
                    <a:pt x="267" y="363"/>
                  </a:cubicBezTo>
                  <a:cubicBezTo>
                    <a:pt x="266" y="362"/>
                    <a:pt x="266" y="362"/>
                    <a:pt x="264" y="362"/>
                  </a:cubicBezTo>
                  <a:cubicBezTo>
                    <a:pt x="262" y="361"/>
                    <a:pt x="262" y="361"/>
                    <a:pt x="262" y="361"/>
                  </a:cubicBezTo>
                  <a:cubicBezTo>
                    <a:pt x="261" y="360"/>
                    <a:pt x="261" y="360"/>
                    <a:pt x="261" y="360"/>
                  </a:cubicBezTo>
                  <a:cubicBezTo>
                    <a:pt x="257" y="358"/>
                    <a:pt x="257" y="358"/>
                    <a:pt x="257" y="358"/>
                  </a:cubicBezTo>
                  <a:cubicBezTo>
                    <a:pt x="252" y="364"/>
                    <a:pt x="252" y="364"/>
                    <a:pt x="252" y="364"/>
                  </a:cubicBezTo>
                  <a:cubicBezTo>
                    <a:pt x="250" y="366"/>
                    <a:pt x="250" y="366"/>
                    <a:pt x="250" y="366"/>
                  </a:cubicBezTo>
                  <a:cubicBezTo>
                    <a:pt x="248" y="368"/>
                    <a:pt x="248" y="368"/>
                    <a:pt x="248" y="368"/>
                  </a:cubicBezTo>
                  <a:cubicBezTo>
                    <a:pt x="246" y="370"/>
                    <a:pt x="244" y="372"/>
                    <a:pt x="241" y="375"/>
                  </a:cubicBezTo>
                  <a:cubicBezTo>
                    <a:pt x="237" y="379"/>
                    <a:pt x="232" y="383"/>
                    <a:pt x="227" y="387"/>
                  </a:cubicBezTo>
                  <a:cubicBezTo>
                    <a:pt x="225" y="389"/>
                    <a:pt x="222" y="391"/>
                    <a:pt x="220" y="392"/>
                  </a:cubicBezTo>
                  <a:cubicBezTo>
                    <a:pt x="217" y="395"/>
                    <a:pt x="215" y="397"/>
                    <a:pt x="212" y="398"/>
                  </a:cubicBezTo>
                  <a:cubicBezTo>
                    <a:pt x="208" y="402"/>
                    <a:pt x="204" y="405"/>
                    <a:pt x="204" y="406"/>
                  </a:cubicBezTo>
                  <a:cubicBezTo>
                    <a:pt x="205" y="406"/>
                    <a:pt x="206" y="406"/>
                    <a:pt x="208" y="405"/>
                  </a:cubicBezTo>
                  <a:cubicBezTo>
                    <a:pt x="208" y="405"/>
                    <a:pt x="208" y="406"/>
                    <a:pt x="208" y="406"/>
                  </a:cubicBezTo>
                  <a:cubicBezTo>
                    <a:pt x="209" y="411"/>
                    <a:pt x="214" y="426"/>
                    <a:pt x="223" y="449"/>
                  </a:cubicBezTo>
                  <a:cubicBezTo>
                    <a:pt x="222" y="449"/>
                    <a:pt x="222" y="449"/>
                    <a:pt x="222" y="449"/>
                  </a:cubicBezTo>
                  <a:cubicBezTo>
                    <a:pt x="217" y="438"/>
                    <a:pt x="214" y="431"/>
                    <a:pt x="212" y="427"/>
                  </a:cubicBezTo>
                  <a:cubicBezTo>
                    <a:pt x="210" y="423"/>
                    <a:pt x="209" y="422"/>
                    <a:pt x="209" y="422"/>
                  </a:cubicBezTo>
                  <a:cubicBezTo>
                    <a:pt x="207" y="421"/>
                    <a:pt x="208" y="426"/>
                    <a:pt x="206" y="423"/>
                  </a:cubicBezTo>
                  <a:cubicBezTo>
                    <a:pt x="216" y="445"/>
                    <a:pt x="225" y="467"/>
                    <a:pt x="232" y="490"/>
                  </a:cubicBezTo>
                  <a:cubicBezTo>
                    <a:pt x="234" y="496"/>
                    <a:pt x="238" y="507"/>
                    <a:pt x="240" y="513"/>
                  </a:cubicBezTo>
                  <a:cubicBezTo>
                    <a:pt x="251" y="541"/>
                    <a:pt x="260" y="569"/>
                    <a:pt x="268" y="598"/>
                  </a:cubicBezTo>
                  <a:cubicBezTo>
                    <a:pt x="271" y="608"/>
                    <a:pt x="271" y="608"/>
                    <a:pt x="271" y="608"/>
                  </a:cubicBezTo>
                  <a:cubicBezTo>
                    <a:pt x="273" y="614"/>
                    <a:pt x="273" y="614"/>
                    <a:pt x="273" y="614"/>
                  </a:cubicBezTo>
                  <a:cubicBezTo>
                    <a:pt x="274" y="619"/>
                    <a:pt x="274" y="619"/>
                    <a:pt x="274" y="619"/>
                  </a:cubicBezTo>
                  <a:cubicBezTo>
                    <a:pt x="275" y="622"/>
                    <a:pt x="275" y="622"/>
                    <a:pt x="275" y="622"/>
                  </a:cubicBezTo>
                  <a:cubicBezTo>
                    <a:pt x="268" y="622"/>
                    <a:pt x="268" y="622"/>
                    <a:pt x="268" y="622"/>
                  </a:cubicBezTo>
                  <a:cubicBezTo>
                    <a:pt x="268" y="621"/>
                    <a:pt x="268" y="621"/>
                    <a:pt x="268" y="621"/>
                  </a:cubicBezTo>
                  <a:cubicBezTo>
                    <a:pt x="263" y="604"/>
                    <a:pt x="263" y="604"/>
                    <a:pt x="263" y="604"/>
                  </a:cubicBezTo>
                  <a:cubicBezTo>
                    <a:pt x="261" y="595"/>
                    <a:pt x="261" y="595"/>
                    <a:pt x="261" y="595"/>
                  </a:cubicBezTo>
                  <a:cubicBezTo>
                    <a:pt x="257" y="582"/>
                    <a:pt x="253" y="570"/>
                    <a:pt x="249" y="557"/>
                  </a:cubicBezTo>
                  <a:cubicBezTo>
                    <a:pt x="241" y="532"/>
                    <a:pt x="232" y="507"/>
                    <a:pt x="223" y="483"/>
                  </a:cubicBezTo>
                  <a:cubicBezTo>
                    <a:pt x="218" y="471"/>
                    <a:pt x="213" y="459"/>
                    <a:pt x="208" y="447"/>
                  </a:cubicBezTo>
                  <a:cubicBezTo>
                    <a:pt x="206" y="441"/>
                    <a:pt x="203" y="435"/>
                    <a:pt x="201" y="429"/>
                  </a:cubicBezTo>
                  <a:cubicBezTo>
                    <a:pt x="196" y="420"/>
                    <a:pt x="196" y="420"/>
                    <a:pt x="196" y="420"/>
                  </a:cubicBezTo>
                  <a:cubicBezTo>
                    <a:pt x="190" y="406"/>
                    <a:pt x="190" y="406"/>
                    <a:pt x="190" y="406"/>
                  </a:cubicBezTo>
                  <a:cubicBezTo>
                    <a:pt x="185" y="407"/>
                    <a:pt x="185" y="407"/>
                    <a:pt x="185" y="407"/>
                  </a:cubicBezTo>
                  <a:cubicBezTo>
                    <a:pt x="182" y="407"/>
                    <a:pt x="182" y="407"/>
                    <a:pt x="182" y="407"/>
                  </a:cubicBezTo>
                  <a:cubicBezTo>
                    <a:pt x="182" y="407"/>
                    <a:pt x="181" y="408"/>
                    <a:pt x="181" y="408"/>
                  </a:cubicBezTo>
                  <a:cubicBezTo>
                    <a:pt x="180" y="408"/>
                    <a:pt x="180" y="408"/>
                    <a:pt x="180" y="408"/>
                  </a:cubicBezTo>
                  <a:cubicBezTo>
                    <a:pt x="178" y="408"/>
                    <a:pt x="177" y="408"/>
                    <a:pt x="175" y="408"/>
                  </a:cubicBezTo>
                  <a:cubicBezTo>
                    <a:pt x="172" y="408"/>
                    <a:pt x="169" y="407"/>
                    <a:pt x="166" y="407"/>
                  </a:cubicBezTo>
                  <a:cubicBezTo>
                    <a:pt x="159" y="405"/>
                    <a:pt x="154" y="402"/>
                    <a:pt x="149" y="397"/>
                  </a:cubicBezTo>
                  <a:cubicBezTo>
                    <a:pt x="144" y="393"/>
                    <a:pt x="140" y="388"/>
                    <a:pt x="138" y="382"/>
                  </a:cubicBezTo>
                  <a:cubicBezTo>
                    <a:pt x="136" y="376"/>
                    <a:pt x="136" y="370"/>
                    <a:pt x="138" y="366"/>
                  </a:cubicBezTo>
                  <a:cubicBezTo>
                    <a:pt x="139" y="364"/>
                    <a:pt x="141" y="362"/>
                    <a:pt x="143" y="360"/>
                  </a:cubicBezTo>
                  <a:cubicBezTo>
                    <a:pt x="145" y="358"/>
                    <a:pt x="148" y="357"/>
                    <a:pt x="151" y="356"/>
                  </a:cubicBezTo>
                  <a:cubicBezTo>
                    <a:pt x="156" y="355"/>
                    <a:pt x="162" y="356"/>
                    <a:pt x="167" y="359"/>
                  </a:cubicBezTo>
                  <a:cubicBezTo>
                    <a:pt x="172" y="362"/>
                    <a:pt x="177" y="367"/>
                    <a:pt x="180" y="373"/>
                  </a:cubicBezTo>
                  <a:cubicBezTo>
                    <a:pt x="181" y="374"/>
                    <a:pt x="182" y="375"/>
                    <a:pt x="183" y="377"/>
                  </a:cubicBezTo>
                  <a:cubicBezTo>
                    <a:pt x="185" y="382"/>
                    <a:pt x="185" y="382"/>
                    <a:pt x="185" y="382"/>
                  </a:cubicBezTo>
                  <a:cubicBezTo>
                    <a:pt x="193" y="398"/>
                    <a:pt x="193" y="398"/>
                    <a:pt x="193" y="398"/>
                  </a:cubicBezTo>
                  <a:cubicBezTo>
                    <a:pt x="195" y="397"/>
                    <a:pt x="197" y="396"/>
                    <a:pt x="200" y="395"/>
                  </a:cubicBezTo>
                  <a:cubicBezTo>
                    <a:pt x="201" y="394"/>
                    <a:pt x="202" y="394"/>
                    <a:pt x="203" y="393"/>
                  </a:cubicBezTo>
                  <a:cubicBezTo>
                    <a:pt x="204" y="393"/>
                    <a:pt x="205" y="392"/>
                    <a:pt x="206" y="392"/>
                  </a:cubicBezTo>
                  <a:cubicBezTo>
                    <a:pt x="207" y="391"/>
                    <a:pt x="207" y="391"/>
                    <a:pt x="207" y="391"/>
                  </a:cubicBezTo>
                  <a:cubicBezTo>
                    <a:pt x="208" y="390"/>
                    <a:pt x="208" y="390"/>
                    <a:pt x="208" y="390"/>
                  </a:cubicBezTo>
                  <a:cubicBezTo>
                    <a:pt x="210" y="389"/>
                    <a:pt x="210" y="389"/>
                    <a:pt x="210" y="389"/>
                  </a:cubicBezTo>
                  <a:cubicBezTo>
                    <a:pt x="211" y="388"/>
                    <a:pt x="212" y="388"/>
                    <a:pt x="213" y="387"/>
                  </a:cubicBezTo>
                  <a:cubicBezTo>
                    <a:pt x="218" y="384"/>
                    <a:pt x="222" y="381"/>
                    <a:pt x="226" y="378"/>
                  </a:cubicBezTo>
                  <a:cubicBezTo>
                    <a:pt x="230" y="374"/>
                    <a:pt x="234" y="371"/>
                    <a:pt x="238" y="367"/>
                  </a:cubicBezTo>
                  <a:cubicBezTo>
                    <a:pt x="240" y="365"/>
                    <a:pt x="242" y="363"/>
                    <a:pt x="243" y="361"/>
                  </a:cubicBezTo>
                  <a:cubicBezTo>
                    <a:pt x="244" y="360"/>
                    <a:pt x="244" y="360"/>
                    <a:pt x="244" y="360"/>
                  </a:cubicBezTo>
                  <a:cubicBezTo>
                    <a:pt x="245" y="359"/>
                    <a:pt x="245" y="359"/>
                    <a:pt x="245" y="359"/>
                  </a:cubicBezTo>
                  <a:cubicBezTo>
                    <a:pt x="246" y="358"/>
                    <a:pt x="246" y="358"/>
                    <a:pt x="247" y="357"/>
                  </a:cubicBezTo>
                  <a:cubicBezTo>
                    <a:pt x="249" y="355"/>
                    <a:pt x="250" y="353"/>
                    <a:pt x="252" y="351"/>
                  </a:cubicBezTo>
                  <a:cubicBezTo>
                    <a:pt x="250" y="349"/>
                    <a:pt x="249" y="347"/>
                    <a:pt x="248" y="345"/>
                  </a:cubicBezTo>
                  <a:cubicBezTo>
                    <a:pt x="247" y="344"/>
                    <a:pt x="247" y="344"/>
                    <a:pt x="247" y="344"/>
                  </a:cubicBezTo>
                  <a:cubicBezTo>
                    <a:pt x="247" y="344"/>
                    <a:pt x="246" y="343"/>
                    <a:pt x="246" y="343"/>
                  </a:cubicBezTo>
                  <a:cubicBezTo>
                    <a:pt x="246" y="343"/>
                    <a:pt x="246" y="343"/>
                    <a:pt x="246" y="343"/>
                  </a:cubicBezTo>
                  <a:cubicBezTo>
                    <a:pt x="246" y="342"/>
                    <a:pt x="246" y="342"/>
                    <a:pt x="245" y="341"/>
                  </a:cubicBezTo>
                  <a:cubicBezTo>
                    <a:pt x="245" y="340"/>
                    <a:pt x="244" y="338"/>
                    <a:pt x="243" y="336"/>
                  </a:cubicBezTo>
                  <a:cubicBezTo>
                    <a:pt x="243" y="335"/>
                    <a:pt x="243" y="334"/>
                    <a:pt x="243" y="333"/>
                  </a:cubicBezTo>
                  <a:cubicBezTo>
                    <a:pt x="243" y="332"/>
                    <a:pt x="243" y="332"/>
                    <a:pt x="242" y="331"/>
                  </a:cubicBezTo>
                  <a:cubicBezTo>
                    <a:pt x="242" y="331"/>
                    <a:pt x="242" y="330"/>
                    <a:pt x="242" y="330"/>
                  </a:cubicBezTo>
                  <a:cubicBezTo>
                    <a:pt x="242" y="328"/>
                    <a:pt x="242" y="326"/>
                    <a:pt x="243" y="324"/>
                  </a:cubicBezTo>
                  <a:cubicBezTo>
                    <a:pt x="244" y="315"/>
                    <a:pt x="247" y="306"/>
                    <a:pt x="252" y="299"/>
                  </a:cubicBezTo>
                  <a:cubicBezTo>
                    <a:pt x="254" y="296"/>
                    <a:pt x="257" y="293"/>
                    <a:pt x="260" y="291"/>
                  </a:cubicBezTo>
                  <a:cubicBezTo>
                    <a:pt x="263" y="289"/>
                    <a:pt x="267" y="288"/>
                    <a:pt x="270" y="288"/>
                  </a:cubicBezTo>
                  <a:cubicBezTo>
                    <a:pt x="274" y="288"/>
                    <a:pt x="277" y="290"/>
                    <a:pt x="280" y="292"/>
                  </a:cubicBezTo>
                  <a:cubicBezTo>
                    <a:pt x="283" y="294"/>
                    <a:pt x="286" y="297"/>
                    <a:pt x="287" y="300"/>
                  </a:cubicBezTo>
                  <a:cubicBezTo>
                    <a:pt x="288" y="304"/>
                    <a:pt x="288" y="307"/>
                    <a:pt x="287" y="311"/>
                  </a:cubicBezTo>
                  <a:cubicBezTo>
                    <a:pt x="287" y="315"/>
                    <a:pt x="285" y="319"/>
                    <a:pt x="283" y="323"/>
                  </a:cubicBezTo>
                  <a:cubicBezTo>
                    <a:pt x="280" y="327"/>
                    <a:pt x="278" y="330"/>
                    <a:pt x="275" y="334"/>
                  </a:cubicBezTo>
                  <a:cubicBezTo>
                    <a:pt x="274" y="336"/>
                    <a:pt x="274" y="336"/>
                    <a:pt x="274" y="336"/>
                  </a:cubicBezTo>
                  <a:cubicBezTo>
                    <a:pt x="272" y="338"/>
                    <a:pt x="272" y="338"/>
                    <a:pt x="272" y="338"/>
                  </a:cubicBezTo>
                  <a:cubicBezTo>
                    <a:pt x="267" y="344"/>
                    <a:pt x="267" y="344"/>
                    <a:pt x="267" y="344"/>
                  </a:cubicBezTo>
                  <a:cubicBezTo>
                    <a:pt x="266" y="346"/>
                    <a:pt x="265" y="347"/>
                    <a:pt x="265" y="349"/>
                  </a:cubicBezTo>
                  <a:cubicBezTo>
                    <a:pt x="265" y="349"/>
                    <a:pt x="265" y="350"/>
                    <a:pt x="265" y="350"/>
                  </a:cubicBezTo>
                  <a:cubicBezTo>
                    <a:pt x="265" y="351"/>
                    <a:pt x="266" y="351"/>
                    <a:pt x="266" y="351"/>
                  </a:cubicBezTo>
                  <a:cubicBezTo>
                    <a:pt x="266" y="351"/>
                    <a:pt x="266" y="351"/>
                    <a:pt x="266" y="351"/>
                  </a:cubicBezTo>
                  <a:cubicBezTo>
                    <a:pt x="266" y="352"/>
                    <a:pt x="266" y="352"/>
                    <a:pt x="266" y="352"/>
                  </a:cubicBezTo>
                  <a:cubicBezTo>
                    <a:pt x="267" y="354"/>
                    <a:pt x="268" y="354"/>
                    <a:pt x="270" y="355"/>
                  </a:cubicBezTo>
                  <a:cubicBezTo>
                    <a:pt x="272" y="356"/>
                    <a:pt x="274" y="357"/>
                    <a:pt x="276" y="357"/>
                  </a:cubicBezTo>
                  <a:cubicBezTo>
                    <a:pt x="277" y="358"/>
                    <a:pt x="278" y="358"/>
                    <a:pt x="280" y="358"/>
                  </a:cubicBezTo>
                  <a:cubicBezTo>
                    <a:pt x="281" y="358"/>
                    <a:pt x="282" y="359"/>
                    <a:pt x="283" y="359"/>
                  </a:cubicBezTo>
                  <a:cubicBezTo>
                    <a:pt x="285" y="359"/>
                    <a:pt x="285" y="359"/>
                    <a:pt x="285" y="359"/>
                  </a:cubicBezTo>
                  <a:cubicBezTo>
                    <a:pt x="287" y="360"/>
                    <a:pt x="287" y="360"/>
                    <a:pt x="287" y="360"/>
                  </a:cubicBezTo>
                  <a:cubicBezTo>
                    <a:pt x="292" y="360"/>
                    <a:pt x="297" y="361"/>
                    <a:pt x="302" y="361"/>
                  </a:cubicBezTo>
                  <a:cubicBezTo>
                    <a:pt x="308" y="361"/>
                    <a:pt x="313" y="360"/>
                    <a:pt x="318" y="359"/>
                  </a:cubicBezTo>
                  <a:cubicBezTo>
                    <a:pt x="321" y="359"/>
                    <a:pt x="324" y="358"/>
                    <a:pt x="327" y="357"/>
                  </a:cubicBezTo>
                  <a:cubicBezTo>
                    <a:pt x="327" y="357"/>
                    <a:pt x="328" y="356"/>
                    <a:pt x="329" y="356"/>
                  </a:cubicBezTo>
                  <a:cubicBezTo>
                    <a:pt x="330" y="355"/>
                    <a:pt x="331" y="355"/>
                    <a:pt x="332" y="355"/>
                  </a:cubicBezTo>
                  <a:cubicBezTo>
                    <a:pt x="338" y="352"/>
                    <a:pt x="338" y="352"/>
                    <a:pt x="338" y="352"/>
                  </a:cubicBezTo>
                  <a:cubicBezTo>
                    <a:pt x="338" y="347"/>
                    <a:pt x="338" y="347"/>
                    <a:pt x="338" y="347"/>
                  </a:cubicBezTo>
                  <a:cubicBezTo>
                    <a:pt x="337" y="344"/>
                    <a:pt x="337" y="344"/>
                    <a:pt x="337" y="344"/>
                  </a:cubicBezTo>
                  <a:cubicBezTo>
                    <a:pt x="337" y="343"/>
                    <a:pt x="337" y="343"/>
                    <a:pt x="337" y="343"/>
                  </a:cubicBezTo>
                  <a:cubicBezTo>
                    <a:pt x="337" y="342"/>
                    <a:pt x="337" y="342"/>
                    <a:pt x="337" y="342"/>
                  </a:cubicBezTo>
                  <a:cubicBezTo>
                    <a:pt x="336" y="340"/>
                    <a:pt x="336" y="340"/>
                    <a:pt x="336" y="340"/>
                  </a:cubicBezTo>
                  <a:cubicBezTo>
                    <a:pt x="336" y="339"/>
                    <a:pt x="336" y="339"/>
                    <a:pt x="336" y="339"/>
                  </a:cubicBezTo>
                  <a:cubicBezTo>
                    <a:pt x="336" y="336"/>
                    <a:pt x="336" y="336"/>
                    <a:pt x="336" y="336"/>
                  </a:cubicBezTo>
                  <a:cubicBezTo>
                    <a:pt x="336" y="333"/>
                    <a:pt x="335" y="330"/>
                    <a:pt x="335" y="327"/>
                  </a:cubicBezTo>
                  <a:cubicBezTo>
                    <a:pt x="336" y="321"/>
                    <a:pt x="337" y="315"/>
                    <a:pt x="340" y="310"/>
                  </a:cubicBezTo>
                  <a:cubicBezTo>
                    <a:pt x="342" y="307"/>
                    <a:pt x="343" y="305"/>
                    <a:pt x="345" y="303"/>
                  </a:cubicBezTo>
                  <a:cubicBezTo>
                    <a:pt x="347" y="302"/>
                    <a:pt x="348" y="301"/>
                    <a:pt x="349" y="300"/>
                  </a:cubicBezTo>
                  <a:cubicBezTo>
                    <a:pt x="350" y="299"/>
                    <a:pt x="351" y="299"/>
                    <a:pt x="352" y="298"/>
                  </a:cubicBezTo>
                  <a:cubicBezTo>
                    <a:pt x="357" y="296"/>
                    <a:pt x="363" y="295"/>
                    <a:pt x="367" y="297"/>
                  </a:cubicBezTo>
                  <a:cubicBezTo>
                    <a:pt x="368" y="297"/>
                    <a:pt x="369" y="298"/>
                    <a:pt x="370" y="299"/>
                  </a:cubicBezTo>
                  <a:cubicBezTo>
                    <a:pt x="370" y="299"/>
                    <a:pt x="371" y="299"/>
                    <a:pt x="371" y="300"/>
                  </a:cubicBezTo>
                  <a:cubicBezTo>
                    <a:pt x="372" y="300"/>
                    <a:pt x="372" y="301"/>
                    <a:pt x="373" y="301"/>
                  </a:cubicBezTo>
                  <a:cubicBezTo>
                    <a:pt x="374" y="304"/>
                    <a:pt x="376" y="306"/>
                    <a:pt x="377" y="308"/>
                  </a:cubicBezTo>
                  <a:cubicBezTo>
                    <a:pt x="378" y="311"/>
                    <a:pt x="378" y="313"/>
                    <a:pt x="378" y="316"/>
                  </a:cubicBezTo>
                  <a:cubicBezTo>
                    <a:pt x="378" y="319"/>
                    <a:pt x="377" y="322"/>
                    <a:pt x="376" y="324"/>
                  </a:cubicBezTo>
                  <a:cubicBezTo>
                    <a:pt x="374" y="330"/>
                    <a:pt x="371" y="335"/>
                    <a:pt x="366" y="339"/>
                  </a:cubicBezTo>
                  <a:cubicBezTo>
                    <a:pt x="364" y="342"/>
                    <a:pt x="362" y="344"/>
                    <a:pt x="359" y="346"/>
                  </a:cubicBezTo>
                  <a:cubicBezTo>
                    <a:pt x="359" y="346"/>
                    <a:pt x="358" y="347"/>
                    <a:pt x="357" y="347"/>
                  </a:cubicBezTo>
                  <a:cubicBezTo>
                    <a:pt x="356" y="348"/>
                    <a:pt x="356" y="348"/>
                    <a:pt x="356" y="348"/>
                  </a:cubicBezTo>
                  <a:cubicBezTo>
                    <a:pt x="355" y="349"/>
                    <a:pt x="355" y="349"/>
                    <a:pt x="355" y="349"/>
                  </a:cubicBezTo>
                  <a:cubicBezTo>
                    <a:pt x="352" y="351"/>
                    <a:pt x="349" y="353"/>
                    <a:pt x="346" y="355"/>
                  </a:cubicBezTo>
                  <a:cubicBezTo>
                    <a:pt x="347" y="357"/>
                    <a:pt x="348" y="359"/>
                    <a:pt x="349" y="361"/>
                  </a:cubicBezTo>
                  <a:cubicBezTo>
                    <a:pt x="349" y="362"/>
                    <a:pt x="350" y="363"/>
                    <a:pt x="350" y="364"/>
                  </a:cubicBezTo>
                  <a:cubicBezTo>
                    <a:pt x="351" y="366"/>
                    <a:pt x="351" y="366"/>
                    <a:pt x="351" y="366"/>
                  </a:cubicBezTo>
                  <a:cubicBezTo>
                    <a:pt x="351" y="367"/>
                    <a:pt x="351" y="367"/>
                    <a:pt x="351" y="367"/>
                  </a:cubicBezTo>
                  <a:cubicBezTo>
                    <a:pt x="352" y="369"/>
                    <a:pt x="353" y="372"/>
                    <a:pt x="354" y="374"/>
                  </a:cubicBezTo>
                  <a:cubicBezTo>
                    <a:pt x="357" y="378"/>
                    <a:pt x="360" y="383"/>
                    <a:pt x="363" y="387"/>
                  </a:cubicBezTo>
                  <a:cubicBezTo>
                    <a:pt x="366" y="392"/>
                    <a:pt x="370" y="396"/>
                    <a:pt x="374" y="399"/>
                  </a:cubicBezTo>
                  <a:cubicBezTo>
                    <a:pt x="375" y="400"/>
                    <a:pt x="377" y="401"/>
                    <a:pt x="378" y="401"/>
                  </a:cubicBezTo>
                  <a:cubicBezTo>
                    <a:pt x="378" y="402"/>
                    <a:pt x="379" y="402"/>
                    <a:pt x="379" y="403"/>
                  </a:cubicBezTo>
                  <a:cubicBezTo>
                    <a:pt x="380" y="403"/>
                    <a:pt x="380" y="403"/>
                    <a:pt x="380" y="403"/>
                  </a:cubicBezTo>
                  <a:cubicBezTo>
                    <a:pt x="381" y="403"/>
                    <a:pt x="381" y="403"/>
                    <a:pt x="381" y="403"/>
                  </a:cubicBezTo>
                  <a:cubicBezTo>
                    <a:pt x="382" y="404"/>
                    <a:pt x="382" y="404"/>
                    <a:pt x="382" y="404"/>
                  </a:cubicBezTo>
                  <a:cubicBezTo>
                    <a:pt x="384" y="405"/>
                    <a:pt x="386" y="406"/>
                    <a:pt x="388" y="407"/>
                  </a:cubicBezTo>
                  <a:cubicBezTo>
                    <a:pt x="390" y="408"/>
                    <a:pt x="392" y="409"/>
                    <a:pt x="394" y="410"/>
                  </a:cubicBezTo>
                  <a:cubicBezTo>
                    <a:pt x="402" y="394"/>
                    <a:pt x="402" y="394"/>
                    <a:pt x="402" y="394"/>
                  </a:cubicBezTo>
                  <a:cubicBezTo>
                    <a:pt x="407" y="384"/>
                    <a:pt x="407" y="384"/>
                    <a:pt x="407" y="384"/>
                  </a:cubicBezTo>
                  <a:cubicBezTo>
                    <a:pt x="409" y="379"/>
                    <a:pt x="409" y="379"/>
                    <a:pt x="409" y="379"/>
                  </a:cubicBezTo>
                  <a:cubicBezTo>
                    <a:pt x="410" y="378"/>
                    <a:pt x="410" y="378"/>
                    <a:pt x="410" y="378"/>
                  </a:cubicBezTo>
                  <a:cubicBezTo>
                    <a:pt x="410" y="377"/>
                    <a:pt x="410" y="377"/>
                    <a:pt x="410" y="377"/>
                  </a:cubicBezTo>
                  <a:cubicBezTo>
                    <a:pt x="411" y="377"/>
                    <a:pt x="411" y="376"/>
                    <a:pt x="412" y="375"/>
                  </a:cubicBezTo>
                  <a:cubicBezTo>
                    <a:pt x="414" y="373"/>
                    <a:pt x="416" y="370"/>
                    <a:pt x="418" y="368"/>
                  </a:cubicBezTo>
                  <a:cubicBezTo>
                    <a:pt x="420" y="366"/>
                    <a:pt x="423" y="364"/>
                    <a:pt x="425" y="363"/>
                  </a:cubicBezTo>
                  <a:cubicBezTo>
                    <a:pt x="426" y="362"/>
                    <a:pt x="428" y="362"/>
                    <a:pt x="429" y="362"/>
                  </a:cubicBezTo>
                  <a:cubicBezTo>
                    <a:pt x="429" y="362"/>
                    <a:pt x="430" y="362"/>
                    <a:pt x="430" y="362"/>
                  </a:cubicBezTo>
                  <a:cubicBezTo>
                    <a:pt x="431" y="362"/>
                    <a:pt x="431" y="362"/>
                    <a:pt x="432" y="362"/>
                  </a:cubicBezTo>
                  <a:cubicBezTo>
                    <a:pt x="436" y="363"/>
                    <a:pt x="441" y="367"/>
                    <a:pt x="443" y="372"/>
                  </a:cubicBezTo>
                  <a:cubicBezTo>
                    <a:pt x="445" y="377"/>
                    <a:pt x="446" y="384"/>
                    <a:pt x="445" y="390"/>
                  </a:cubicBezTo>
                  <a:cubicBezTo>
                    <a:pt x="445" y="393"/>
                    <a:pt x="444" y="396"/>
                    <a:pt x="442" y="399"/>
                  </a:cubicBezTo>
                  <a:cubicBezTo>
                    <a:pt x="441" y="402"/>
                    <a:pt x="440" y="404"/>
                    <a:pt x="438" y="406"/>
                  </a:cubicBezTo>
                  <a:cubicBezTo>
                    <a:pt x="434" y="411"/>
                    <a:pt x="428" y="414"/>
                    <a:pt x="422" y="416"/>
                  </a:cubicBezTo>
                  <a:cubicBezTo>
                    <a:pt x="419" y="417"/>
                    <a:pt x="416" y="417"/>
                    <a:pt x="413" y="417"/>
                  </a:cubicBezTo>
                  <a:cubicBezTo>
                    <a:pt x="411" y="418"/>
                    <a:pt x="410" y="418"/>
                    <a:pt x="408" y="418"/>
                  </a:cubicBezTo>
                  <a:cubicBezTo>
                    <a:pt x="407" y="418"/>
                    <a:pt x="407" y="418"/>
                    <a:pt x="407" y="418"/>
                  </a:cubicBezTo>
                  <a:cubicBezTo>
                    <a:pt x="407" y="418"/>
                    <a:pt x="406" y="418"/>
                    <a:pt x="406" y="418"/>
                  </a:cubicBezTo>
                  <a:cubicBezTo>
                    <a:pt x="405" y="417"/>
                    <a:pt x="404" y="417"/>
                    <a:pt x="403" y="417"/>
                  </a:cubicBezTo>
                  <a:cubicBezTo>
                    <a:pt x="398" y="417"/>
                    <a:pt x="398" y="417"/>
                    <a:pt x="398" y="417"/>
                  </a:cubicBezTo>
                  <a:cubicBezTo>
                    <a:pt x="394" y="426"/>
                    <a:pt x="394" y="426"/>
                    <a:pt x="394" y="426"/>
                  </a:cubicBezTo>
                  <a:cubicBezTo>
                    <a:pt x="392" y="432"/>
                    <a:pt x="392" y="432"/>
                    <a:pt x="392" y="432"/>
                  </a:cubicBezTo>
                  <a:cubicBezTo>
                    <a:pt x="387" y="442"/>
                    <a:pt x="387" y="442"/>
                    <a:pt x="387" y="442"/>
                  </a:cubicBezTo>
                  <a:cubicBezTo>
                    <a:pt x="384" y="449"/>
                    <a:pt x="381" y="456"/>
                    <a:pt x="378" y="463"/>
                  </a:cubicBezTo>
                  <a:cubicBezTo>
                    <a:pt x="372" y="477"/>
                    <a:pt x="367" y="492"/>
                    <a:pt x="362" y="506"/>
                  </a:cubicBezTo>
                  <a:cubicBezTo>
                    <a:pt x="351" y="535"/>
                    <a:pt x="342" y="564"/>
                    <a:pt x="333" y="593"/>
                  </a:cubicBezTo>
                  <a:cubicBezTo>
                    <a:pt x="330" y="604"/>
                    <a:pt x="330" y="604"/>
                    <a:pt x="330" y="604"/>
                  </a:cubicBezTo>
                  <a:cubicBezTo>
                    <a:pt x="327" y="613"/>
                    <a:pt x="327" y="613"/>
                    <a:pt x="327" y="613"/>
                  </a:cubicBezTo>
                  <a:cubicBezTo>
                    <a:pt x="326" y="619"/>
                    <a:pt x="326" y="619"/>
                    <a:pt x="326" y="619"/>
                  </a:cubicBezTo>
                  <a:cubicBezTo>
                    <a:pt x="325" y="621"/>
                    <a:pt x="325" y="621"/>
                    <a:pt x="325" y="621"/>
                  </a:cubicBezTo>
                  <a:cubicBezTo>
                    <a:pt x="325" y="622"/>
                    <a:pt x="325" y="622"/>
                    <a:pt x="325" y="622"/>
                  </a:cubicBezTo>
                  <a:lnTo>
                    <a:pt x="318" y="622"/>
                  </a:lnTo>
                  <a:close/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07" tIns="45703" rIns="91407" bIns="45703" numCol="1" anchor="t" anchorCtr="0" compatLnSpc="1"/>
            <a:lstStyle/>
            <a:p>
              <a:pPr marL="0" marR="0" lvl="0" indent="0" algn="l" defTabSz="91412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</p:grpSp>
      <p:pic>
        <p:nvPicPr>
          <p:cNvPr id="250" name="图片 12">
            <a:extLst>
              <a:ext uri="{FF2B5EF4-FFF2-40B4-BE49-F238E27FC236}">
                <a16:creationId xmlns="" xmlns:a16="http://schemas.microsoft.com/office/drawing/2014/main" id="{418CFAAE-814B-4234-90BE-05076E2C11CF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495472" y="6129221"/>
            <a:ext cx="1777590" cy="683601"/>
          </a:xfrm>
          <a:prstGeom prst="rect">
            <a:avLst/>
          </a:prstGeom>
        </p:spPr>
      </p:pic>
      <p:pic>
        <p:nvPicPr>
          <p:cNvPr id="251" name="图片 13">
            <a:extLst>
              <a:ext uri="{FF2B5EF4-FFF2-40B4-BE49-F238E27FC236}">
                <a16:creationId xmlns="" xmlns:a16="http://schemas.microsoft.com/office/drawing/2014/main" id="{E2F8F064-1458-496A-AA26-0A4BA7B60E35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-28119" y="6129220"/>
            <a:ext cx="1777590" cy="683601"/>
          </a:xfrm>
          <a:prstGeom prst="rect">
            <a:avLst/>
          </a:prstGeom>
        </p:spPr>
      </p:pic>
      <p:sp>
        <p:nvSpPr>
          <p:cNvPr id="252" name="Freeform 123">
            <a:extLst>
              <a:ext uri="{FF2B5EF4-FFF2-40B4-BE49-F238E27FC236}">
                <a16:creationId xmlns="" xmlns:a16="http://schemas.microsoft.com/office/drawing/2014/main" id="{5B797C24-DF24-440D-94EE-61CA263FAEB8}"/>
              </a:ext>
            </a:extLst>
          </p:cNvPr>
          <p:cNvSpPr>
            <a:spLocks noEditPoints="1"/>
          </p:cNvSpPr>
          <p:nvPr/>
        </p:nvSpPr>
        <p:spPr bwMode="auto">
          <a:xfrm rot="3896716" flipH="1">
            <a:off x="1686129" y="4693098"/>
            <a:ext cx="421912" cy="1258115"/>
          </a:xfrm>
          <a:custGeom>
            <a:avLst/>
            <a:gdLst>
              <a:gd name="T0" fmla="*/ 64 w 70"/>
              <a:gd name="T1" fmla="*/ 114 h 209"/>
              <a:gd name="T2" fmla="*/ 24 w 70"/>
              <a:gd name="T3" fmla="*/ 125 h 209"/>
              <a:gd name="T4" fmla="*/ 19 w 70"/>
              <a:gd name="T5" fmla="*/ 109 h 209"/>
              <a:gd name="T6" fmla="*/ 22 w 70"/>
              <a:gd name="T7" fmla="*/ 81 h 209"/>
              <a:gd name="T8" fmla="*/ 62 w 70"/>
              <a:gd name="T9" fmla="*/ 58 h 209"/>
              <a:gd name="T10" fmla="*/ 57 w 70"/>
              <a:gd name="T11" fmla="*/ 50 h 209"/>
              <a:gd name="T12" fmla="*/ 21 w 70"/>
              <a:gd name="T13" fmla="*/ 62 h 209"/>
              <a:gd name="T14" fmla="*/ 20 w 70"/>
              <a:gd name="T15" fmla="*/ 59 h 209"/>
              <a:gd name="T16" fmla="*/ 48 w 70"/>
              <a:gd name="T17" fmla="*/ 8 h 209"/>
              <a:gd name="T18" fmla="*/ 45 w 70"/>
              <a:gd name="T19" fmla="*/ 2 h 209"/>
              <a:gd name="T20" fmla="*/ 14 w 70"/>
              <a:gd name="T21" fmla="*/ 71 h 209"/>
              <a:gd name="T22" fmla="*/ 14 w 70"/>
              <a:gd name="T23" fmla="*/ 72 h 209"/>
              <a:gd name="T24" fmla="*/ 7 w 70"/>
              <a:gd name="T25" fmla="*/ 115 h 209"/>
              <a:gd name="T26" fmla="*/ 16 w 70"/>
              <a:gd name="T27" fmla="*/ 135 h 209"/>
              <a:gd name="T28" fmla="*/ 32 w 70"/>
              <a:gd name="T29" fmla="*/ 208 h 209"/>
              <a:gd name="T30" fmla="*/ 36 w 70"/>
              <a:gd name="T31" fmla="*/ 197 h 209"/>
              <a:gd name="T32" fmla="*/ 22 w 70"/>
              <a:gd name="T33" fmla="*/ 154 h 209"/>
              <a:gd name="T34" fmla="*/ 27 w 70"/>
              <a:gd name="T35" fmla="*/ 143 h 209"/>
              <a:gd name="T36" fmla="*/ 30 w 70"/>
              <a:gd name="T37" fmla="*/ 145 h 209"/>
              <a:gd name="T38" fmla="*/ 68 w 70"/>
              <a:gd name="T39" fmla="*/ 123 h 209"/>
              <a:gd name="T40" fmla="*/ 64 w 70"/>
              <a:gd name="T41" fmla="*/ 114 h 209"/>
              <a:gd name="T42" fmla="*/ 47 w 70"/>
              <a:gd name="T43" fmla="*/ 62 h 209"/>
              <a:gd name="T44" fmla="*/ 28 w 70"/>
              <a:gd name="T45" fmla="*/ 71 h 209"/>
              <a:gd name="T46" fmla="*/ 47 w 70"/>
              <a:gd name="T47" fmla="*/ 62 h 209"/>
              <a:gd name="T48" fmla="*/ 34 w 70"/>
              <a:gd name="T49" fmla="*/ 132 h 209"/>
              <a:gd name="T50" fmla="*/ 52 w 70"/>
              <a:gd name="T51" fmla="*/ 123 h 209"/>
              <a:gd name="T52" fmla="*/ 34 w 70"/>
              <a:gd name="T53" fmla="*/ 132 h 20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</a:cxnLst>
            <a:rect l="0" t="0" r="r" b="b"/>
            <a:pathLst>
              <a:path w="70" h="209">
                <a:moveTo>
                  <a:pt x="64" y="114"/>
                </a:moveTo>
                <a:cubicBezTo>
                  <a:pt x="49" y="108"/>
                  <a:pt x="35" y="113"/>
                  <a:pt x="24" y="125"/>
                </a:cubicBezTo>
                <a:cubicBezTo>
                  <a:pt x="21" y="120"/>
                  <a:pt x="20" y="114"/>
                  <a:pt x="19" y="109"/>
                </a:cubicBezTo>
                <a:cubicBezTo>
                  <a:pt x="17" y="99"/>
                  <a:pt x="18" y="89"/>
                  <a:pt x="22" y="81"/>
                </a:cubicBezTo>
                <a:cubicBezTo>
                  <a:pt x="36" y="89"/>
                  <a:pt x="55" y="71"/>
                  <a:pt x="62" y="58"/>
                </a:cubicBezTo>
                <a:cubicBezTo>
                  <a:pt x="64" y="55"/>
                  <a:pt x="61" y="51"/>
                  <a:pt x="57" y="50"/>
                </a:cubicBezTo>
                <a:cubicBezTo>
                  <a:pt x="42" y="49"/>
                  <a:pt x="30" y="54"/>
                  <a:pt x="21" y="62"/>
                </a:cubicBezTo>
                <a:cubicBezTo>
                  <a:pt x="21" y="61"/>
                  <a:pt x="21" y="60"/>
                  <a:pt x="20" y="59"/>
                </a:cubicBezTo>
                <a:cubicBezTo>
                  <a:pt x="14" y="38"/>
                  <a:pt x="33" y="19"/>
                  <a:pt x="48" y="8"/>
                </a:cubicBezTo>
                <a:cubicBezTo>
                  <a:pt x="52" y="5"/>
                  <a:pt x="49" y="0"/>
                  <a:pt x="45" y="2"/>
                </a:cubicBezTo>
                <a:cubicBezTo>
                  <a:pt x="22" y="16"/>
                  <a:pt x="1" y="44"/>
                  <a:pt x="14" y="71"/>
                </a:cubicBezTo>
                <a:cubicBezTo>
                  <a:pt x="14" y="72"/>
                  <a:pt x="14" y="72"/>
                  <a:pt x="14" y="72"/>
                </a:cubicBezTo>
                <a:cubicBezTo>
                  <a:pt x="7" y="84"/>
                  <a:pt x="4" y="99"/>
                  <a:pt x="7" y="115"/>
                </a:cubicBezTo>
                <a:cubicBezTo>
                  <a:pt x="9" y="122"/>
                  <a:pt x="12" y="129"/>
                  <a:pt x="16" y="135"/>
                </a:cubicBezTo>
                <a:cubicBezTo>
                  <a:pt x="0" y="162"/>
                  <a:pt x="0" y="202"/>
                  <a:pt x="32" y="208"/>
                </a:cubicBezTo>
                <a:cubicBezTo>
                  <a:pt x="38" y="209"/>
                  <a:pt x="42" y="201"/>
                  <a:pt x="36" y="197"/>
                </a:cubicBezTo>
                <a:cubicBezTo>
                  <a:pt x="19" y="188"/>
                  <a:pt x="17" y="172"/>
                  <a:pt x="22" y="154"/>
                </a:cubicBezTo>
                <a:cubicBezTo>
                  <a:pt x="23" y="151"/>
                  <a:pt x="25" y="147"/>
                  <a:pt x="27" y="143"/>
                </a:cubicBezTo>
                <a:cubicBezTo>
                  <a:pt x="28" y="144"/>
                  <a:pt x="29" y="144"/>
                  <a:pt x="30" y="145"/>
                </a:cubicBezTo>
                <a:cubicBezTo>
                  <a:pt x="46" y="149"/>
                  <a:pt x="60" y="134"/>
                  <a:pt x="68" y="123"/>
                </a:cubicBezTo>
                <a:cubicBezTo>
                  <a:pt x="70" y="119"/>
                  <a:pt x="67" y="115"/>
                  <a:pt x="64" y="114"/>
                </a:cubicBezTo>
                <a:close/>
                <a:moveTo>
                  <a:pt x="47" y="62"/>
                </a:moveTo>
                <a:cubicBezTo>
                  <a:pt x="41" y="68"/>
                  <a:pt x="34" y="73"/>
                  <a:pt x="28" y="71"/>
                </a:cubicBezTo>
                <a:cubicBezTo>
                  <a:pt x="33" y="66"/>
                  <a:pt x="39" y="63"/>
                  <a:pt x="47" y="62"/>
                </a:cubicBezTo>
                <a:close/>
                <a:moveTo>
                  <a:pt x="34" y="132"/>
                </a:moveTo>
                <a:cubicBezTo>
                  <a:pt x="39" y="127"/>
                  <a:pt x="45" y="123"/>
                  <a:pt x="52" y="123"/>
                </a:cubicBezTo>
                <a:cubicBezTo>
                  <a:pt x="47" y="129"/>
                  <a:pt x="41" y="133"/>
                  <a:pt x="34" y="132"/>
                </a:cubicBezTo>
                <a:close/>
              </a:path>
            </a:pathLst>
          </a:custGeom>
          <a:solidFill>
            <a:srgbClr val="4442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19" tIns="45709" rIns="91419" bIns="45709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12189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24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pic>
        <p:nvPicPr>
          <p:cNvPr id="253" name="图片 65">
            <a:extLst>
              <a:ext uri="{FF2B5EF4-FFF2-40B4-BE49-F238E27FC236}">
                <a16:creationId xmlns="" xmlns:a16="http://schemas.microsoft.com/office/drawing/2014/main" id="{E02BEED2-8717-481B-8821-F54AA9A691AE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261254" y="6337363"/>
            <a:ext cx="1278264" cy="491577"/>
          </a:xfrm>
          <a:prstGeom prst="rect">
            <a:avLst/>
          </a:prstGeom>
        </p:spPr>
      </p:pic>
      <p:pic>
        <p:nvPicPr>
          <p:cNvPr id="254" name="图片 66">
            <a:extLst>
              <a:ext uri="{FF2B5EF4-FFF2-40B4-BE49-F238E27FC236}">
                <a16:creationId xmlns="" xmlns:a16="http://schemas.microsoft.com/office/drawing/2014/main" id="{1F9E0F90-3D63-4A40-8781-B38DC339A553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560600" y="6011022"/>
            <a:ext cx="2160368" cy="830805"/>
          </a:xfrm>
          <a:prstGeom prst="rect">
            <a:avLst/>
          </a:prstGeom>
        </p:spPr>
      </p:pic>
      <p:pic>
        <p:nvPicPr>
          <p:cNvPr id="255" name="图片 67">
            <a:extLst>
              <a:ext uri="{FF2B5EF4-FFF2-40B4-BE49-F238E27FC236}">
                <a16:creationId xmlns="" xmlns:a16="http://schemas.microsoft.com/office/drawing/2014/main" id="{7A0AD1DD-819F-4882-9ED9-DEA51C73E92E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815533" y="6288696"/>
            <a:ext cx="1326564" cy="510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3057724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1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="" xmlns:a16="http://schemas.microsoft.com/office/drawing/2014/main" id="{CA319046-6F89-4DE7-B6D0-6D4AC59529A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01EE9E8-4134-49B0-9AA7-3089E6521627}" type="slidenum">
              <a:rPr kumimoji="0" lang="en-US" sz="16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19</a:t>
            </a:fld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5" name="组合 5">
            <a:extLst>
              <a:ext uri="{FF2B5EF4-FFF2-40B4-BE49-F238E27FC236}">
                <a16:creationId xmlns="" xmlns:a16="http://schemas.microsoft.com/office/drawing/2014/main" id="{CED6A439-5EFE-4F12-A545-7E1AA534BD07}"/>
              </a:ext>
            </a:extLst>
          </p:cNvPr>
          <p:cNvGrpSpPr/>
          <p:nvPr/>
        </p:nvGrpSpPr>
        <p:grpSpPr>
          <a:xfrm flipH="1">
            <a:off x="10241114" y="2686307"/>
            <a:ext cx="1554697" cy="3102013"/>
            <a:chOff x="7313614" y="5424488"/>
            <a:chExt cx="363538" cy="641350"/>
          </a:xfrm>
          <a:solidFill>
            <a:schemeClr val="tx1">
              <a:lumMod val="75000"/>
              <a:lumOff val="25000"/>
            </a:schemeClr>
          </a:solidFill>
        </p:grpSpPr>
        <p:sp>
          <p:nvSpPr>
            <p:cNvPr id="6" name="Freeform 1842">
              <a:extLst>
                <a:ext uri="{FF2B5EF4-FFF2-40B4-BE49-F238E27FC236}">
                  <a16:creationId xmlns="" xmlns:a16="http://schemas.microsoft.com/office/drawing/2014/main" id="{0F00E65A-D9AF-4398-B84D-18613E6C40E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394577" y="5473701"/>
              <a:ext cx="217488" cy="217488"/>
            </a:xfrm>
            <a:custGeom>
              <a:avLst/>
              <a:gdLst>
                <a:gd name="T0" fmla="*/ 0 w 125"/>
                <a:gd name="T1" fmla="*/ 62 h 125"/>
                <a:gd name="T2" fmla="*/ 63 w 125"/>
                <a:gd name="T3" fmla="*/ 0 h 125"/>
                <a:gd name="T4" fmla="*/ 63 w 125"/>
                <a:gd name="T5" fmla="*/ 0 h 125"/>
                <a:gd name="T6" fmla="*/ 125 w 125"/>
                <a:gd name="T7" fmla="*/ 62 h 125"/>
                <a:gd name="T8" fmla="*/ 125 w 125"/>
                <a:gd name="T9" fmla="*/ 62 h 125"/>
                <a:gd name="T10" fmla="*/ 63 w 125"/>
                <a:gd name="T11" fmla="*/ 125 h 125"/>
                <a:gd name="T12" fmla="*/ 63 w 125"/>
                <a:gd name="T13" fmla="*/ 125 h 125"/>
                <a:gd name="T14" fmla="*/ 0 w 125"/>
                <a:gd name="T15" fmla="*/ 62 h 125"/>
                <a:gd name="T16" fmla="*/ 4 w 125"/>
                <a:gd name="T17" fmla="*/ 62 h 125"/>
                <a:gd name="T18" fmla="*/ 63 w 125"/>
                <a:gd name="T19" fmla="*/ 121 h 125"/>
                <a:gd name="T20" fmla="*/ 63 w 125"/>
                <a:gd name="T21" fmla="*/ 121 h 125"/>
                <a:gd name="T22" fmla="*/ 121 w 125"/>
                <a:gd name="T23" fmla="*/ 62 h 125"/>
                <a:gd name="T24" fmla="*/ 121 w 125"/>
                <a:gd name="T25" fmla="*/ 62 h 125"/>
                <a:gd name="T26" fmla="*/ 63 w 125"/>
                <a:gd name="T27" fmla="*/ 4 h 125"/>
                <a:gd name="T28" fmla="*/ 63 w 125"/>
                <a:gd name="T29" fmla="*/ 4 h 125"/>
                <a:gd name="T30" fmla="*/ 4 w 125"/>
                <a:gd name="T31" fmla="*/ 62 h 1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125" h="125">
                  <a:moveTo>
                    <a:pt x="0" y="62"/>
                  </a:moveTo>
                  <a:cubicBezTo>
                    <a:pt x="0" y="28"/>
                    <a:pt x="28" y="0"/>
                    <a:pt x="63" y="0"/>
                  </a:cubicBezTo>
                  <a:cubicBezTo>
                    <a:pt x="63" y="0"/>
                    <a:pt x="63" y="0"/>
                    <a:pt x="63" y="0"/>
                  </a:cubicBezTo>
                  <a:cubicBezTo>
                    <a:pt x="97" y="0"/>
                    <a:pt x="125" y="28"/>
                    <a:pt x="125" y="62"/>
                  </a:cubicBezTo>
                  <a:cubicBezTo>
                    <a:pt x="125" y="62"/>
                    <a:pt x="125" y="62"/>
                    <a:pt x="125" y="62"/>
                  </a:cubicBezTo>
                  <a:cubicBezTo>
                    <a:pt x="125" y="97"/>
                    <a:pt x="97" y="125"/>
                    <a:pt x="63" y="125"/>
                  </a:cubicBezTo>
                  <a:cubicBezTo>
                    <a:pt x="63" y="125"/>
                    <a:pt x="63" y="125"/>
                    <a:pt x="63" y="125"/>
                  </a:cubicBezTo>
                  <a:cubicBezTo>
                    <a:pt x="28" y="125"/>
                    <a:pt x="0" y="97"/>
                    <a:pt x="0" y="62"/>
                  </a:cubicBezTo>
                  <a:close/>
                  <a:moveTo>
                    <a:pt x="4" y="62"/>
                  </a:moveTo>
                  <a:cubicBezTo>
                    <a:pt x="4" y="95"/>
                    <a:pt x="30" y="121"/>
                    <a:pt x="63" y="121"/>
                  </a:cubicBezTo>
                  <a:cubicBezTo>
                    <a:pt x="63" y="121"/>
                    <a:pt x="63" y="121"/>
                    <a:pt x="63" y="121"/>
                  </a:cubicBezTo>
                  <a:cubicBezTo>
                    <a:pt x="95" y="121"/>
                    <a:pt x="121" y="95"/>
                    <a:pt x="121" y="62"/>
                  </a:cubicBezTo>
                  <a:cubicBezTo>
                    <a:pt x="121" y="62"/>
                    <a:pt x="121" y="62"/>
                    <a:pt x="121" y="62"/>
                  </a:cubicBezTo>
                  <a:cubicBezTo>
                    <a:pt x="121" y="30"/>
                    <a:pt x="95" y="4"/>
                    <a:pt x="63" y="4"/>
                  </a:cubicBezTo>
                  <a:cubicBezTo>
                    <a:pt x="63" y="4"/>
                    <a:pt x="63" y="4"/>
                    <a:pt x="63" y="4"/>
                  </a:cubicBezTo>
                  <a:cubicBezTo>
                    <a:pt x="30" y="4"/>
                    <a:pt x="4" y="30"/>
                    <a:pt x="4" y="6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7" name="Freeform 1843">
              <a:extLst>
                <a:ext uri="{FF2B5EF4-FFF2-40B4-BE49-F238E27FC236}">
                  <a16:creationId xmlns="" xmlns:a16="http://schemas.microsoft.com/office/drawing/2014/main" id="{69FF9336-A058-41C7-A801-9DA7BFDFEAC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391402" y="5470526"/>
              <a:ext cx="225425" cy="223838"/>
            </a:xfrm>
            <a:custGeom>
              <a:avLst/>
              <a:gdLst>
                <a:gd name="T0" fmla="*/ 0 w 129"/>
                <a:gd name="T1" fmla="*/ 64 h 129"/>
                <a:gd name="T2" fmla="*/ 65 w 129"/>
                <a:gd name="T3" fmla="*/ 0 h 129"/>
                <a:gd name="T4" fmla="*/ 65 w 129"/>
                <a:gd name="T5" fmla="*/ 0 h 129"/>
                <a:gd name="T6" fmla="*/ 129 w 129"/>
                <a:gd name="T7" fmla="*/ 64 h 129"/>
                <a:gd name="T8" fmla="*/ 129 w 129"/>
                <a:gd name="T9" fmla="*/ 64 h 129"/>
                <a:gd name="T10" fmla="*/ 65 w 129"/>
                <a:gd name="T11" fmla="*/ 129 h 129"/>
                <a:gd name="T12" fmla="*/ 65 w 129"/>
                <a:gd name="T13" fmla="*/ 129 h 129"/>
                <a:gd name="T14" fmla="*/ 0 w 129"/>
                <a:gd name="T15" fmla="*/ 64 h 129"/>
                <a:gd name="T16" fmla="*/ 125 w 129"/>
                <a:gd name="T17" fmla="*/ 64 h 129"/>
                <a:gd name="T18" fmla="*/ 69 w 129"/>
                <a:gd name="T19" fmla="*/ 125 h 129"/>
                <a:gd name="T20" fmla="*/ 69 w 129"/>
                <a:gd name="T21" fmla="*/ 125 h 129"/>
                <a:gd name="T22" fmla="*/ 125 w 129"/>
                <a:gd name="T23" fmla="*/ 64 h 129"/>
                <a:gd name="T24" fmla="*/ 125 w 129"/>
                <a:gd name="T25" fmla="*/ 64 h 129"/>
                <a:gd name="T26" fmla="*/ 65 w 129"/>
                <a:gd name="T27" fmla="*/ 4 h 129"/>
                <a:gd name="T28" fmla="*/ 65 w 129"/>
                <a:gd name="T29" fmla="*/ 4 h 129"/>
                <a:gd name="T30" fmla="*/ 125 w 129"/>
                <a:gd name="T31" fmla="*/ 64 h 129"/>
                <a:gd name="T32" fmla="*/ 65 w 129"/>
                <a:gd name="T33" fmla="*/ 121 h 129"/>
                <a:gd name="T34" fmla="*/ 121 w 129"/>
                <a:gd name="T35" fmla="*/ 64 h 129"/>
                <a:gd name="T36" fmla="*/ 121 w 129"/>
                <a:gd name="T37" fmla="*/ 64 h 129"/>
                <a:gd name="T38" fmla="*/ 65 w 129"/>
                <a:gd name="T39" fmla="*/ 8 h 129"/>
                <a:gd name="T40" fmla="*/ 65 w 129"/>
                <a:gd name="T41" fmla="*/ 8 h 129"/>
                <a:gd name="T42" fmla="*/ 8 w 129"/>
                <a:gd name="T43" fmla="*/ 64 h 129"/>
                <a:gd name="T44" fmla="*/ 8 w 129"/>
                <a:gd name="T45" fmla="*/ 64 h 129"/>
                <a:gd name="T46" fmla="*/ 65 w 129"/>
                <a:gd name="T47" fmla="*/ 121 h 129"/>
                <a:gd name="T48" fmla="*/ 22 w 129"/>
                <a:gd name="T49" fmla="*/ 22 h 129"/>
                <a:gd name="T50" fmla="*/ 63 w 129"/>
                <a:gd name="T51" fmla="*/ 4 h 129"/>
                <a:gd name="T52" fmla="*/ 63 w 129"/>
                <a:gd name="T53" fmla="*/ 4 h 129"/>
                <a:gd name="T54" fmla="*/ 22 w 129"/>
                <a:gd name="T55" fmla="*/ 22 h 12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129" h="129">
                  <a:moveTo>
                    <a:pt x="0" y="64"/>
                  </a:moveTo>
                  <a:cubicBezTo>
                    <a:pt x="0" y="29"/>
                    <a:pt x="29" y="0"/>
                    <a:pt x="65" y="0"/>
                  </a:cubicBezTo>
                  <a:cubicBezTo>
                    <a:pt x="65" y="0"/>
                    <a:pt x="65" y="0"/>
                    <a:pt x="65" y="0"/>
                  </a:cubicBezTo>
                  <a:cubicBezTo>
                    <a:pt x="100" y="0"/>
                    <a:pt x="129" y="29"/>
                    <a:pt x="129" y="64"/>
                  </a:cubicBezTo>
                  <a:cubicBezTo>
                    <a:pt x="129" y="64"/>
                    <a:pt x="129" y="64"/>
                    <a:pt x="129" y="64"/>
                  </a:cubicBezTo>
                  <a:cubicBezTo>
                    <a:pt x="129" y="100"/>
                    <a:pt x="100" y="129"/>
                    <a:pt x="65" y="129"/>
                  </a:cubicBezTo>
                  <a:cubicBezTo>
                    <a:pt x="65" y="129"/>
                    <a:pt x="65" y="129"/>
                    <a:pt x="65" y="129"/>
                  </a:cubicBezTo>
                  <a:cubicBezTo>
                    <a:pt x="29" y="129"/>
                    <a:pt x="0" y="100"/>
                    <a:pt x="0" y="64"/>
                  </a:cubicBezTo>
                  <a:close/>
                  <a:moveTo>
                    <a:pt x="125" y="64"/>
                  </a:moveTo>
                  <a:cubicBezTo>
                    <a:pt x="125" y="96"/>
                    <a:pt x="100" y="122"/>
                    <a:pt x="69" y="125"/>
                  </a:cubicBezTo>
                  <a:cubicBezTo>
                    <a:pt x="69" y="125"/>
                    <a:pt x="69" y="125"/>
                    <a:pt x="69" y="125"/>
                  </a:cubicBezTo>
                  <a:cubicBezTo>
                    <a:pt x="100" y="122"/>
                    <a:pt x="125" y="96"/>
                    <a:pt x="125" y="64"/>
                  </a:cubicBezTo>
                  <a:cubicBezTo>
                    <a:pt x="125" y="64"/>
                    <a:pt x="125" y="64"/>
                    <a:pt x="125" y="64"/>
                  </a:cubicBezTo>
                  <a:cubicBezTo>
                    <a:pt x="125" y="31"/>
                    <a:pt x="98" y="4"/>
                    <a:pt x="65" y="4"/>
                  </a:cubicBezTo>
                  <a:cubicBezTo>
                    <a:pt x="65" y="4"/>
                    <a:pt x="65" y="4"/>
                    <a:pt x="65" y="4"/>
                  </a:cubicBezTo>
                  <a:cubicBezTo>
                    <a:pt x="98" y="4"/>
                    <a:pt x="125" y="31"/>
                    <a:pt x="125" y="64"/>
                  </a:cubicBezTo>
                  <a:close/>
                  <a:moveTo>
                    <a:pt x="65" y="121"/>
                  </a:moveTo>
                  <a:cubicBezTo>
                    <a:pt x="96" y="121"/>
                    <a:pt x="121" y="95"/>
                    <a:pt x="121" y="64"/>
                  </a:cubicBezTo>
                  <a:cubicBezTo>
                    <a:pt x="121" y="64"/>
                    <a:pt x="121" y="64"/>
                    <a:pt x="121" y="64"/>
                  </a:cubicBezTo>
                  <a:cubicBezTo>
                    <a:pt x="121" y="33"/>
                    <a:pt x="96" y="8"/>
                    <a:pt x="65" y="8"/>
                  </a:cubicBezTo>
                  <a:cubicBezTo>
                    <a:pt x="65" y="8"/>
                    <a:pt x="65" y="8"/>
                    <a:pt x="65" y="8"/>
                  </a:cubicBezTo>
                  <a:cubicBezTo>
                    <a:pt x="33" y="8"/>
                    <a:pt x="8" y="33"/>
                    <a:pt x="8" y="64"/>
                  </a:cubicBezTo>
                  <a:cubicBezTo>
                    <a:pt x="8" y="64"/>
                    <a:pt x="8" y="64"/>
                    <a:pt x="8" y="64"/>
                  </a:cubicBezTo>
                  <a:cubicBezTo>
                    <a:pt x="8" y="95"/>
                    <a:pt x="33" y="121"/>
                    <a:pt x="65" y="121"/>
                  </a:cubicBezTo>
                  <a:close/>
                  <a:moveTo>
                    <a:pt x="22" y="22"/>
                  </a:moveTo>
                  <a:cubicBezTo>
                    <a:pt x="33" y="11"/>
                    <a:pt x="47" y="4"/>
                    <a:pt x="63" y="4"/>
                  </a:cubicBezTo>
                  <a:cubicBezTo>
                    <a:pt x="63" y="4"/>
                    <a:pt x="63" y="4"/>
                    <a:pt x="63" y="4"/>
                  </a:cubicBezTo>
                  <a:cubicBezTo>
                    <a:pt x="47" y="4"/>
                    <a:pt x="33" y="11"/>
                    <a:pt x="22" y="2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8" name="Freeform 1844">
              <a:extLst>
                <a:ext uri="{FF2B5EF4-FFF2-40B4-BE49-F238E27FC236}">
                  <a16:creationId xmlns="" xmlns:a16="http://schemas.microsoft.com/office/drawing/2014/main" id="{E5656C66-AD44-4408-82CF-83EE09AE681A}"/>
                </a:ext>
              </a:extLst>
            </p:cNvPr>
            <p:cNvSpPr/>
            <p:nvPr/>
          </p:nvSpPr>
          <p:spPr bwMode="auto">
            <a:xfrm>
              <a:off x="7377114" y="5583238"/>
              <a:ext cx="22225" cy="19050"/>
            </a:xfrm>
            <a:custGeom>
              <a:avLst/>
              <a:gdLst>
                <a:gd name="T0" fmla="*/ 0 w 14"/>
                <a:gd name="T1" fmla="*/ 8 h 12"/>
                <a:gd name="T2" fmla="*/ 12 w 14"/>
                <a:gd name="T3" fmla="*/ 0 h 12"/>
                <a:gd name="T4" fmla="*/ 14 w 14"/>
                <a:gd name="T5" fmla="*/ 4 h 12"/>
                <a:gd name="T6" fmla="*/ 2 w 14"/>
                <a:gd name="T7" fmla="*/ 12 h 12"/>
                <a:gd name="T8" fmla="*/ 0 w 14"/>
                <a:gd name="T9" fmla="*/ 8 h 12"/>
                <a:gd name="T10" fmla="*/ 0 w 14"/>
                <a:gd name="T11" fmla="*/ 8 h 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14" h="12">
                  <a:moveTo>
                    <a:pt x="0" y="8"/>
                  </a:moveTo>
                  <a:lnTo>
                    <a:pt x="12" y="0"/>
                  </a:lnTo>
                  <a:lnTo>
                    <a:pt x="14" y="4"/>
                  </a:lnTo>
                  <a:lnTo>
                    <a:pt x="2" y="12"/>
                  </a:lnTo>
                  <a:lnTo>
                    <a:pt x="0" y="8"/>
                  </a:lnTo>
                  <a:lnTo>
                    <a:pt x="0" y="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9" name="Freeform 1845">
              <a:extLst>
                <a:ext uri="{FF2B5EF4-FFF2-40B4-BE49-F238E27FC236}">
                  <a16:creationId xmlns="" xmlns:a16="http://schemas.microsoft.com/office/drawing/2014/main" id="{13669506-480F-48F8-AD2E-025AED2AA5D2}"/>
                </a:ext>
              </a:extLst>
            </p:cNvPr>
            <p:cNvSpPr/>
            <p:nvPr/>
          </p:nvSpPr>
          <p:spPr bwMode="auto">
            <a:xfrm>
              <a:off x="7372352" y="5580063"/>
              <a:ext cx="33338" cy="25400"/>
            </a:xfrm>
            <a:custGeom>
              <a:avLst/>
              <a:gdLst>
                <a:gd name="T0" fmla="*/ 1 w 21"/>
                <a:gd name="T1" fmla="*/ 11 h 16"/>
                <a:gd name="T2" fmla="*/ 3 w 21"/>
                <a:gd name="T3" fmla="*/ 10 h 16"/>
                <a:gd name="T4" fmla="*/ 4 w 21"/>
                <a:gd name="T5" fmla="*/ 12 h 16"/>
                <a:gd name="T6" fmla="*/ 3 w 21"/>
                <a:gd name="T7" fmla="*/ 10 h 16"/>
                <a:gd name="T8" fmla="*/ 1 w 21"/>
                <a:gd name="T9" fmla="*/ 11 h 16"/>
                <a:gd name="T10" fmla="*/ 0 w 21"/>
                <a:gd name="T11" fmla="*/ 9 h 16"/>
                <a:gd name="T12" fmla="*/ 16 w 21"/>
                <a:gd name="T13" fmla="*/ 0 h 16"/>
                <a:gd name="T14" fmla="*/ 21 w 21"/>
                <a:gd name="T15" fmla="*/ 8 h 16"/>
                <a:gd name="T16" fmla="*/ 4 w 21"/>
                <a:gd name="T17" fmla="*/ 16 h 16"/>
                <a:gd name="T18" fmla="*/ 1 w 21"/>
                <a:gd name="T19" fmla="*/ 11 h 16"/>
                <a:gd name="T20" fmla="*/ 1 w 21"/>
                <a:gd name="T21" fmla="*/ 11 h 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21" h="16">
                  <a:moveTo>
                    <a:pt x="1" y="11"/>
                  </a:moveTo>
                  <a:lnTo>
                    <a:pt x="3" y="10"/>
                  </a:lnTo>
                  <a:lnTo>
                    <a:pt x="4" y="12"/>
                  </a:lnTo>
                  <a:lnTo>
                    <a:pt x="3" y="10"/>
                  </a:lnTo>
                  <a:lnTo>
                    <a:pt x="1" y="11"/>
                  </a:lnTo>
                  <a:lnTo>
                    <a:pt x="0" y="9"/>
                  </a:lnTo>
                  <a:lnTo>
                    <a:pt x="16" y="0"/>
                  </a:lnTo>
                  <a:lnTo>
                    <a:pt x="21" y="8"/>
                  </a:lnTo>
                  <a:lnTo>
                    <a:pt x="4" y="16"/>
                  </a:lnTo>
                  <a:lnTo>
                    <a:pt x="1" y="11"/>
                  </a:lnTo>
                  <a:lnTo>
                    <a:pt x="1" y="1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0" name="Freeform 1846">
              <a:extLst>
                <a:ext uri="{FF2B5EF4-FFF2-40B4-BE49-F238E27FC236}">
                  <a16:creationId xmlns="" xmlns:a16="http://schemas.microsoft.com/office/drawing/2014/main" id="{AD70668F-BCA9-4794-ABFB-D11DB7BDFF84}"/>
                </a:ext>
              </a:extLst>
            </p:cNvPr>
            <p:cNvSpPr/>
            <p:nvPr/>
          </p:nvSpPr>
          <p:spPr bwMode="auto">
            <a:xfrm>
              <a:off x="7413627" y="5589588"/>
              <a:ext cx="84138" cy="58738"/>
            </a:xfrm>
            <a:custGeom>
              <a:avLst/>
              <a:gdLst>
                <a:gd name="T0" fmla="*/ 0 w 48"/>
                <a:gd name="T1" fmla="*/ 30 h 33"/>
                <a:gd name="T2" fmla="*/ 0 w 48"/>
                <a:gd name="T3" fmla="*/ 30 h 33"/>
                <a:gd name="T4" fmla="*/ 2 w 48"/>
                <a:gd name="T5" fmla="*/ 26 h 33"/>
                <a:gd name="T6" fmla="*/ 5 w 48"/>
                <a:gd name="T7" fmla="*/ 28 h 33"/>
                <a:gd name="T8" fmla="*/ 5 w 48"/>
                <a:gd name="T9" fmla="*/ 28 h 33"/>
                <a:gd name="T10" fmla="*/ 13 w 48"/>
                <a:gd name="T11" fmla="*/ 29 h 33"/>
                <a:gd name="T12" fmla="*/ 13 w 48"/>
                <a:gd name="T13" fmla="*/ 29 h 33"/>
                <a:gd name="T14" fmla="*/ 23 w 48"/>
                <a:gd name="T15" fmla="*/ 26 h 33"/>
                <a:gd name="T16" fmla="*/ 23 w 48"/>
                <a:gd name="T17" fmla="*/ 26 h 33"/>
                <a:gd name="T18" fmla="*/ 37 w 48"/>
                <a:gd name="T19" fmla="*/ 11 h 33"/>
                <a:gd name="T20" fmla="*/ 37 w 48"/>
                <a:gd name="T21" fmla="*/ 11 h 33"/>
                <a:gd name="T22" fmla="*/ 44 w 48"/>
                <a:gd name="T23" fmla="*/ 0 h 33"/>
                <a:gd name="T24" fmla="*/ 44 w 48"/>
                <a:gd name="T25" fmla="*/ 0 h 33"/>
                <a:gd name="T26" fmla="*/ 48 w 48"/>
                <a:gd name="T27" fmla="*/ 3 h 33"/>
                <a:gd name="T28" fmla="*/ 25 w 48"/>
                <a:gd name="T29" fmla="*/ 30 h 33"/>
                <a:gd name="T30" fmla="*/ 25 w 48"/>
                <a:gd name="T31" fmla="*/ 30 h 33"/>
                <a:gd name="T32" fmla="*/ 13 w 48"/>
                <a:gd name="T33" fmla="*/ 33 h 33"/>
                <a:gd name="T34" fmla="*/ 13 w 48"/>
                <a:gd name="T35" fmla="*/ 33 h 33"/>
                <a:gd name="T36" fmla="*/ 0 w 48"/>
                <a:gd name="T37" fmla="*/ 30 h 3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</a:cxnLst>
              <a:rect l="0" t="0" r="r" b="b"/>
              <a:pathLst>
                <a:path w="48" h="33">
                  <a:moveTo>
                    <a:pt x="0" y="30"/>
                  </a:moveTo>
                  <a:cubicBezTo>
                    <a:pt x="0" y="30"/>
                    <a:pt x="0" y="30"/>
                    <a:pt x="0" y="30"/>
                  </a:cubicBezTo>
                  <a:cubicBezTo>
                    <a:pt x="2" y="26"/>
                    <a:pt x="2" y="26"/>
                    <a:pt x="2" y="26"/>
                  </a:cubicBezTo>
                  <a:cubicBezTo>
                    <a:pt x="2" y="26"/>
                    <a:pt x="3" y="27"/>
                    <a:pt x="5" y="28"/>
                  </a:cubicBezTo>
                  <a:cubicBezTo>
                    <a:pt x="5" y="28"/>
                    <a:pt x="5" y="28"/>
                    <a:pt x="5" y="28"/>
                  </a:cubicBezTo>
                  <a:cubicBezTo>
                    <a:pt x="7" y="28"/>
                    <a:pt x="10" y="29"/>
                    <a:pt x="13" y="29"/>
                  </a:cubicBezTo>
                  <a:cubicBezTo>
                    <a:pt x="13" y="29"/>
                    <a:pt x="13" y="29"/>
                    <a:pt x="13" y="29"/>
                  </a:cubicBezTo>
                  <a:cubicBezTo>
                    <a:pt x="17" y="29"/>
                    <a:pt x="20" y="28"/>
                    <a:pt x="23" y="26"/>
                  </a:cubicBezTo>
                  <a:cubicBezTo>
                    <a:pt x="23" y="26"/>
                    <a:pt x="23" y="26"/>
                    <a:pt x="23" y="26"/>
                  </a:cubicBezTo>
                  <a:cubicBezTo>
                    <a:pt x="27" y="23"/>
                    <a:pt x="33" y="17"/>
                    <a:pt x="37" y="11"/>
                  </a:cubicBezTo>
                  <a:cubicBezTo>
                    <a:pt x="37" y="11"/>
                    <a:pt x="37" y="11"/>
                    <a:pt x="37" y="11"/>
                  </a:cubicBezTo>
                  <a:cubicBezTo>
                    <a:pt x="41" y="5"/>
                    <a:pt x="44" y="0"/>
                    <a:pt x="44" y="0"/>
                  </a:cubicBezTo>
                  <a:cubicBezTo>
                    <a:pt x="44" y="0"/>
                    <a:pt x="44" y="0"/>
                    <a:pt x="44" y="0"/>
                  </a:cubicBezTo>
                  <a:cubicBezTo>
                    <a:pt x="48" y="3"/>
                    <a:pt x="48" y="3"/>
                    <a:pt x="48" y="3"/>
                  </a:cubicBezTo>
                  <a:cubicBezTo>
                    <a:pt x="48" y="3"/>
                    <a:pt x="35" y="22"/>
                    <a:pt x="25" y="30"/>
                  </a:cubicBezTo>
                  <a:cubicBezTo>
                    <a:pt x="25" y="30"/>
                    <a:pt x="25" y="30"/>
                    <a:pt x="25" y="30"/>
                  </a:cubicBezTo>
                  <a:cubicBezTo>
                    <a:pt x="21" y="32"/>
                    <a:pt x="17" y="33"/>
                    <a:pt x="13" y="33"/>
                  </a:cubicBezTo>
                  <a:cubicBezTo>
                    <a:pt x="13" y="33"/>
                    <a:pt x="13" y="33"/>
                    <a:pt x="13" y="33"/>
                  </a:cubicBezTo>
                  <a:cubicBezTo>
                    <a:pt x="6" y="33"/>
                    <a:pt x="0" y="30"/>
                    <a:pt x="0" y="3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1" name="Freeform 1847">
              <a:extLst>
                <a:ext uri="{FF2B5EF4-FFF2-40B4-BE49-F238E27FC236}">
                  <a16:creationId xmlns="" xmlns:a16="http://schemas.microsoft.com/office/drawing/2014/main" id="{507EF41D-2238-44C3-BF01-EBC6E1E7E1F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10452" y="5586413"/>
              <a:ext cx="92075" cy="65088"/>
            </a:xfrm>
            <a:custGeom>
              <a:avLst/>
              <a:gdLst>
                <a:gd name="T0" fmla="*/ 1 w 53"/>
                <a:gd name="T1" fmla="*/ 33 h 37"/>
                <a:gd name="T2" fmla="*/ 0 w 53"/>
                <a:gd name="T3" fmla="*/ 31 h 37"/>
                <a:gd name="T4" fmla="*/ 2 w 53"/>
                <a:gd name="T5" fmla="*/ 27 h 37"/>
                <a:gd name="T6" fmla="*/ 4 w 53"/>
                <a:gd name="T7" fmla="*/ 26 h 37"/>
                <a:gd name="T8" fmla="*/ 4 w 53"/>
                <a:gd name="T9" fmla="*/ 26 h 37"/>
                <a:gd name="T10" fmla="*/ 4 w 53"/>
                <a:gd name="T11" fmla="*/ 26 h 37"/>
                <a:gd name="T12" fmla="*/ 4 w 53"/>
                <a:gd name="T13" fmla="*/ 26 h 37"/>
                <a:gd name="T14" fmla="*/ 5 w 53"/>
                <a:gd name="T15" fmla="*/ 26 h 37"/>
                <a:gd name="T16" fmla="*/ 5 w 53"/>
                <a:gd name="T17" fmla="*/ 26 h 37"/>
                <a:gd name="T18" fmla="*/ 5 w 53"/>
                <a:gd name="T19" fmla="*/ 27 h 37"/>
                <a:gd name="T20" fmla="*/ 8 w 53"/>
                <a:gd name="T21" fmla="*/ 28 h 37"/>
                <a:gd name="T22" fmla="*/ 15 w 53"/>
                <a:gd name="T23" fmla="*/ 29 h 37"/>
                <a:gd name="T24" fmla="*/ 15 w 53"/>
                <a:gd name="T25" fmla="*/ 29 h 37"/>
                <a:gd name="T26" fmla="*/ 16 w 53"/>
                <a:gd name="T27" fmla="*/ 29 h 37"/>
                <a:gd name="T28" fmla="*/ 24 w 53"/>
                <a:gd name="T29" fmla="*/ 27 h 37"/>
                <a:gd name="T30" fmla="*/ 37 w 53"/>
                <a:gd name="T31" fmla="*/ 12 h 37"/>
                <a:gd name="T32" fmla="*/ 45 w 53"/>
                <a:gd name="T33" fmla="*/ 1 h 37"/>
                <a:gd name="T34" fmla="*/ 45 w 53"/>
                <a:gd name="T35" fmla="*/ 1 h 37"/>
                <a:gd name="T36" fmla="*/ 53 w 53"/>
                <a:gd name="T37" fmla="*/ 4 h 37"/>
                <a:gd name="T38" fmla="*/ 51 w 53"/>
                <a:gd name="T39" fmla="*/ 6 h 37"/>
                <a:gd name="T40" fmla="*/ 51 w 53"/>
                <a:gd name="T41" fmla="*/ 7 h 37"/>
                <a:gd name="T42" fmla="*/ 49 w 53"/>
                <a:gd name="T43" fmla="*/ 9 h 37"/>
                <a:gd name="T44" fmla="*/ 44 w 53"/>
                <a:gd name="T45" fmla="*/ 17 h 37"/>
                <a:gd name="T46" fmla="*/ 28 w 53"/>
                <a:gd name="T47" fmla="*/ 33 h 37"/>
                <a:gd name="T48" fmla="*/ 15 w 53"/>
                <a:gd name="T49" fmla="*/ 37 h 37"/>
                <a:gd name="T50" fmla="*/ 1 w 53"/>
                <a:gd name="T51" fmla="*/ 34 h 37"/>
                <a:gd name="T52" fmla="*/ 2 w 53"/>
                <a:gd name="T53" fmla="*/ 32 h 37"/>
                <a:gd name="T54" fmla="*/ 15 w 53"/>
                <a:gd name="T55" fmla="*/ 33 h 37"/>
                <a:gd name="T56" fmla="*/ 22 w 53"/>
                <a:gd name="T57" fmla="*/ 32 h 37"/>
                <a:gd name="T58" fmla="*/ 15 w 53"/>
                <a:gd name="T59" fmla="*/ 33 h 37"/>
                <a:gd name="T60" fmla="*/ 15 w 53"/>
                <a:gd name="T61" fmla="*/ 33 h 37"/>
                <a:gd name="T62" fmla="*/ 14 w 53"/>
                <a:gd name="T63" fmla="*/ 33 h 37"/>
                <a:gd name="T64" fmla="*/ 11 w 53"/>
                <a:gd name="T65" fmla="*/ 32 h 37"/>
                <a:gd name="T66" fmla="*/ 7 w 53"/>
                <a:gd name="T67" fmla="*/ 31 h 37"/>
                <a:gd name="T68" fmla="*/ 5 w 53"/>
                <a:gd name="T69" fmla="*/ 31 h 37"/>
                <a:gd name="T70" fmla="*/ 11 w 53"/>
                <a:gd name="T71" fmla="*/ 32 h 37"/>
                <a:gd name="T72" fmla="*/ 22 w 53"/>
                <a:gd name="T73" fmla="*/ 32 h 37"/>
                <a:gd name="T74" fmla="*/ 22 w 53"/>
                <a:gd name="T75" fmla="*/ 32 h 37"/>
                <a:gd name="T76" fmla="*/ 3 w 53"/>
                <a:gd name="T77" fmla="*/ 30 h 37"/>
                <a:gd name="T78" fmla="*/ 3 w 53"/>
                <a:gd name="T79" fmla="*/ 30 h 37"/>
                <a:gd name="T80" fmla="*/ 3 w 53"/>
                <a:gd name="T81" fmla="*/ 30 h 37"/>
                <a:gd name="T82" fmla="*/ 3 w 53"/>
                <a:gd name="T83" fmla="*/ 30 h 37"/>
                <a:gd name="T84" fmla="*/ 2 w 53"/>
                <a:gd name="T85" fmla="*/ 29 h 37"/>
                <a:gd name="T86" fmla="*/ 2 w 53"/>
                <a:gd name="T87" fmla="*/ 29 h 37"/>
                <a:gd name="T88" fmla="*/ 41 w 53"/>
                <a:gd name="T89" fmla="*/ 14 h 37"/>
                <a:gd name="T90" fmla="*/ 39 w 53"/>
                <a:gd name="T91" fmla="*/ 17 h 37"/>
                <a:gd name="T92" fmla="*/ 46 w 53"/>
                <a:gd name="T93" fmla="*/ 7 h 3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</a:cxnLst>
              <a:rect l="0" t="0" r="r" b="b"/>
              <a:pathLst>
                <a:path w="53" h="37">
                  <a:moveTo>
                    <a:pt x="1" y="34"/>
                  </a:moveTo>
                  <a:cubicBezTo>
                    <a:pt x="1" y="33"/>
                    <a:pt x="1" y="33"/>
                    <a:pt x="1" y="33"/>
                  </a:cubicBezTo>
                  <a:cubicBezTo>
                    <a:pt x="1" y="31"/>
                    <a:pt x="1" y="31"/>
                    <a:pt x="1" y="31"/>
                  </a:cubicBezTo>
                  <a:cubicBezTo>
                    <a:pt x="0" y="31"/>
                    <a:pt x="0" y="31"/>
                    <a:pt x="0" y="31"/>
                  </a:cubicBezTo>
                  <a:cubicBezTo>
                    <a:pt x="2" y="27"/>
                    <a:pt x="2" y="27"/>
                    <a:pt x="2" y="27"/>
                  </a:cubicBezTo>
                  <a:cubicBezTo>
                    <a:pt x="2" y="27"/>
                    <a:pt x="2" y="27"/>
                    <a:pt x="2" y="27"/>
                  </a:cubicBezTo>
                  <a:cubicBezTo>
                    <a:pt x="2" y="27"/>
                    <a:pt x="2" y="27"/>
                    <a:pt x="2" y="27"/>
                  </a:cubicBezTo>
                  <a:cubicBezTo>
                    <a:pt x="3" y="26"/>
                    <a:pt x="3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4" y="26"/>
                  </a:cubicBezTo>
                  <a:cubicBezTo>
                    <a:pt x="4" y="26"/>
                    <a:pt x="4" y="26"/>
                    <a:pt x="5" y="26"/>
                  </a:cubicBezTo>
                  <a:cubicBezTo>
                    <a:pt x="5" y="26"/>
                    <a:pt x="5" y="26"/>
                    <a:pt x="5" y="26"/>
                  </a:cubicBezTo>
                  <a:cubicBezTo>
                    <a:pt x="5" y="26"/>
                    <a:pt x="5" y="26"/>
                    <a:pt x="5" y="26"/>
                  </a:cubicBezTo>
                  <a:cubicBezTo>
                    <a:pt x="5" y="26"/>
                    <a:pt x="5" y="26"/>
                    <a:pt x="5" y="26"/>
                  </a:cubicBezTo>
                  <a:cubicBezTo>
                    <a:pt x="5" y="26"/>
                    <a:pt x="5" y="27"/>
                    <a:pt x="5" y="27"/>
                  </a:cubicBezTo>
                  <a:cubicBezTo>
                    <a:pt x="5" y="27"/>
                    <a:pt x="5" y="27"/>
                    <a:pt x="5" y="27"/>
                  </a:cubicBezTo>
                  <a:cubicBezTo>
                    <a:pt x="6" y="27"/>
                    <a:pt x="7" y="27"/>
                    <a:pt x="8" y="28"/>
                  </a:cubicBezTo>
                  <a:cubicBezTo>
                    <a:pt x="8" y="28"/>
                    <a:pt x="8" y="28"/>
                    <a:pt x="8" y="28"/>
                  </a:cubicBezTo>
                  <a:cubicBezTo>
                    <a:pt x="10" y="28"/>
                    <a:pt x="13" y="29"/>
                    <a:pt x="15" y="29"/>
                  </a:cubicBezTo>
                  <a:cubicBezTo>
                    <a:pt x="15" y="29"/>
                    <a:pt x="15" y="29"/>
                    <a:pt x="15" y="29"/>
                  </a:cubicBezTo>
                  <a:cubicBezTo>
                    <a:pt x="15" y="29"/>
                    <a:pt x="15" y="29"/>
                    <a:pt x="15" y="29"/>
                  </a:cubicBezTo>
                  <a:cubicBezTo>
                    <a:pt x="15" y="29"/>
                    <a:pt x="16" y="29"/>
                    <a:pt x="16" y="29"/>
                  </a:cubicBezTo>
                  <a:cubicBezTo>
                    <a:pt x="16" y="29"/>
                    <a:pt x="16" y="29"/>
                    <a:pt x="16" y="29"/>
                  </a:cubicBezTo>
                  <a:cubicBezTo>
                    <a:pt x="18" y="29"/>
                    <a:pt x="21" y="28"/>
                    <a:pt x="24" y="27"/>
                  </a:cubicBezTo>
                  <a:cubicBezTo>
                    <a:pt x="24" y="27"/>
                    <a:pt x="24" y="27"/>
                    <a:pt x="24" y="27"/>
                  </a:cubicBezTo>
                  <a:cubicBezTo>
                    <a:pt x="28" y="24"/>
                    <a:pt x="33" y="17"/>
                    <a:pt x="37" y="12"/>
                  </a:cubicBezTo>
                  <a:cubicBezTo>
                    <a:pt x="37" y="12"/>
                    <a:pt x="37" y="12"/>
                    <a:pt x="37" y="12"/>
                  </a:cubicBezTo>
                  <a:cubicBezTo>
                    <a:pt x="42" y="6"/>
                    <a:pt x="45" y="1"/>
                    <a:pt x="45" y="1"/>
                  </a:cubicBezTo>
                  <a:cubicBezTo>
                    <a:pt x="45" y="1"/>
                    <a:pt x="45" y="1"/>
                    <a:pt x="45" y="1"/>
                  </a:cubicBezTo>
                  <a:cubicBezTo>
                    <a:pt x="45" y="1"/>
                    <a:pt x="45" y="1"/>
                    <a:pt x="45" y="1"/>
                  </a:cubicBezTo>
                  <a:cubicBezTo>
                    <a:pt x="45" y="1"/>
                    <a:pt x="45" y="1"/>
                    <a:pt x="45" y="1"/>
                  </a:cubicBezTo>
                  <a:cubicBezTo>
                    <a:pt x="46" y="0"/>
                    <a:pt x="46" y="0"/>
                    <a:pt x="46" y="0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51" y="6"/>
                    <a:pt x="51" y="6"/>
                    <a:pt x="51" y="6"/>
                  </a:cubicBezTo>
                  <a:cubicBezTo>
                    <a:pt x="51" y="6"/>
                    <a:pt x="51" y="6"/>
                    <a:pt x="51" y="6"/>
                  </a:cubicBezTo>
                  <a:cubicBezTo>
                    <a:pt x="51" y="6"/>
                    <a:pt x="51" y="6"/>
                    <a:pt x="51" y="6"/>
                  </a:cubicBezTo>
                  <a:cubicBezTo>
                    <a:pt x="51" y="6"/>
                    <a:pt x="51" y="6"/>
                    <a:pt x="51" y="7"/>
                  </a:cubicBezTo>
                  <a:cubicBezTo>
                    <a:pt x="51" y="7"/>
                    <a:pt x="51" y="7"/>
                    <a:pt x="51" y="7"/>
                  </a:cubicBezTo>
                  <a:cubicBezTo>
                    <a:pt x="50" y="7"/>
                    <a:pt x="50" y="8"/>
                    <a:pt x="49" y="9"/>
                  </a:cubicBezTo>
                  <a:cubicBezTo>
                    <a:pt x="49" y="9"/>
                    <a:pt x="49" y="9"/>
                    <a:pt x="49" y="9"/>
                  </a:cubicBezTo>
                  <a:cubicBezTo>
                    <a:pt x="48" y="11"/>
                    <a:pt x="46" y="14"/>
                    <a:pt x="44" y="17"/>
                  </a:cubicBezTo>
                  <a:cubicBezTo>
                    <a:pt x="44" y="17"/>
                    <a:pt x="44" y="17"/>
                    <a:pt x="44" y="17"/>
                  </a:cubicBezTo>
                  <a:cubicBezTo>
                    <a:pt x="39" y="22"/>
                    <a:pt x="34" y="29"/>
                    <a:pt x="28" y="33"/>
                  </a:cubicBezTo>
                  <a:cubicBezTo>
                    <a:pt x="28" y="33"/>
                    <a:pt x="28" y="33"/>
                    <a:pt x="28" y="33"/>
                  </a:cubicBezTo>
                  <a:cubicBezTo>
                    <a:pt x="24" y="36"/>
                    <a:pt x="19" y="37"/>
                    <a:pt x="15" y="37"/>
                  </a:cubicBezTo>
                  <a:cubicBezTo>
                    <a:pt x="15" y="37"/>
                    <a:pt x="15" y="37"/>
                    <a:pt x="15" y="37"/>
                  </a:cubicBezTo>
                  <a:cubicBezTo>
                    <a:pt x="8" y="37"/>
                    <a:pt x="2" y="34"/>
                    <a:pt x="1" y="34"/>
                  </a:cubicBezTo>
                  <a:close/>
                  <a:moveTo>
                    <a:pt x="1" y="34"/>
                  </a:moveTo>
                  <a:cubicBezTo>
                    <a:pt x="2" y="32"/>
                    <a:pt x="2" y="32"/>
                    <a:pt x="2" y="32"/>
                  </a:cubicBezTo>
                  <a:cubicBezTo>
                    <a:pt x="1" y="34"/>
                    <a:pt x="1" y="34"/>
                    <a:pt x="1" y="34"/>
                  </a:cubicBezTo>
                  <a:close/>
                  <a:moveTo>
                    <a:pt x="15" y="33"/>
                  </a:moveTo>
                  <a:cubicBezTo>
                    <a:pt x="17" y="33"/>
                    <a:pt x="20" y="33"/>
                    <a:pt x="22" y="32"/>
                  </a:cubicBezTo>
                  <a:cubicBezTo>
                    <a:pt x="22" y="32"/>
                    <a:pt x="22" y="32"/>
                    <a:pt x="22" y="32"/>
                  </a:cubicBezTo>
                  <a:cubicBezTo>
                    <a:pt x="20" y="33"/>
                    <a:pt x="17" y="33"/>
                    <a:pt x="15" y="33"/>
                  </a:cubicBezTo>
                  <a:cubicBezTo>
                    <a:pt x="15" y="33"/>
                    <a:pt x="15" y="33"/>
                    <a:pt x="15" y="33"/>
                  </a:cubicBezTo>
                  <a:cubicBezTo>
                    <a:pt x="15" y="33"/>
                    <a:pt x="15" y="33"/>
                    <a:pt x="15" y="33"/>
                  </a:cubicBezTo>
                  <a:cubicBezTo>
                    <a:pt x="15" y="33"/>
                    <a:pt x="15" y="33"/>
                    <a:pt x="15" y="33"/>
                  </a:cubicBezTo>
                  <a:cubicBezTo>
                    <a:pt x="15" y="33"/>
                    <a:pt x="15" y="33"/>
                    <a:pt x="14" y="33"/>
                  </a:cubicBezTo>
                  <a:cubicBezTo>
                    <a:pt x="14" y="33"/>
                    <a:pt x="14" y="33"/>
                    <a:pt x="14" y="33"/>
                  </a:cubicBezTo>
                  <a:cubicBezTo>
                    <a:pt x="15" y="33"/>
                    <a:pt x="15" y="33"/>
                    <a:pt x="15" y="33"/>
                  </a:cubicBezTo>
                  <a:close/>
                  <a:moveTo>
                    <a:pt x="11" y="32"/>
                  </a:moveTo>
                  <a:cubicBezTo>
                    <a:pt x="9" y="32"/>
                    <a:pt x="8" y="32"/>
                    <a:pt x="7" y="31"/>
                  </a:cubicBezTo>
                  <a:cubicBezTo>
                    <a:pt x="7" y="31"/>
                    <a:pt x="7" y="31"/>
                    <a:pt x="7" y="31"/>
                  </a:cubicBezTo>
                  <a:cubicBezTo>
                    <a:pt x="6" y="31"/>
                    <a:pt x="5" y="31"/>
                    <a:pt x="5" y="31"/>
                  </a:cubicBezTo>
                  <a:cubicBezTo>
                    <a:pt x="5" y="31"/>
                    <a:pt x="5" y="31"/>
                    <a:pt x="5" y="31"/>
                  </a:cubicBezTo>
                  <a:cubicBezTo>
                    <a:pt x="5" y="31"/>
                    <a:pt x="5" y="31"/>
                    <a:pt x="5" y="31"/>
                  </a:cubicBezTo>
                  <a:cubicBezTo>
                    <a:pt x="6" y="31"/>
                    <a:pt x="8" y="32"/>
                    <a:pt x="11" y="32"/>
                  </a:cubicBezTo>
                  <a:close/>
                  <a:moveTo>
                    <a:pt x="22" y="32"/>
                  </a:moveTo>
                  <a:cubicBezTo>
                    <a:pt x="22" y="32"/>
                    <a:pt x="22" y="32"/>
                    <a:pt x="22" y="32"/>
                  </a:cubicBezTo>
                  <a:cubicBezTo>
                    <a:pt x="22" y="32"/>
                    <a:pt x="22" y="32"/>
                    <a:pt x="22" y="32"/>
                  </a:cubicBezTo>
                  <a:cubicBezTo>
                    <a:pt x="22" y="32"/>
                    <a:pt x="22" y="32"/>
                    <a:pt x="22" y="32"/>
                  </a:cubicBezTo>
                  <a:close/>
                  <a:moveTo>
                    <a:pt x="3" y="30"/>
                  </a:move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ubicBezTo>
                    <a:pt x="3" y="30"/>
                    <a:pt x="3" y="30"/>
                    <a:pt x="3" y="30"/>
                  </a:cubicBezTo>
                  <a:close/>
                  <a:moveTo>
                    <a:pt x="2" y="29"/>
                  </a:moveTo>
                  <a:cubicBezTo>
                    <a:pt x="2" y="29"/>
                    <a:pt x="2" y="29"/>
                    <a:pt x="2" y="29"/>
                  </a:cubicBezTo>
                  <a:cubicBezTo>
                    <a:pt x="2" y="29"/>
                    <a:pt x="2" y="29"/>
                    <a:pt x="2" y="29"/>
                  </a:cubicBezTo>
                  <a:cubicBezTo>
                    <a:pt x="2" y="29"/>
                    <a:pt x="2" y="29"/>
                    <a:pt x="2" y="29"/>
                  </a:cubicBezTo>
                  <a:close/>
                  <a:moveTo>
                    <a:pt x="41" y="14"/>
                  </a:moveTo>
                  <a:cubicBezTo>
                    <a:pt x="40" y="15"/>
                    <a:pt x="39" y="16"/>
                    <a:pt x="39" y="17"/>
                  </a:cubicBezTo>
                  <a:cubicBezTo>
                    <a:pt x="39" y="17"/>
                    <a:pt x="39" y="17"/>
                    <a:pt x="39" y="17"/>
                  </a:cubicBezTo>
                  <a:cubicBezTo>
                    <a:pt x="41" y="13"/>
                    <a:pt x="44" y="10"/>
                    <a:pt x="46" y="7"/>
                  </a:cubicBezTo>
                  <a:cubicBezTo>
                    <a:pt x="46" y="7"/>
                    <a:pt x="46" y="7"/>
                    <a:pt x="46" y="7"/>
                  </a:cubicBezTo>
                  <a:cubicBezTo>
                    <a:pt x="44" y="9"/>
                    <a:pt x="43" y="11"/>
                    <a:pt x="41" y="1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2" name="Freeform 1848">
              <a:extLst>
                <a:ext uri="{FF2B5EF4-FFF2-40B4-BE49-F238E27FC236}">
                  <a16:creationId xmlns="" xmlns:a16="http://schemas.microsoft.com/office/drawing/2014/main" id="{EE7FA7B6-8F07-4C9C-B214-5DB64D1EAC24}"/>
                </a:ext>
              </a:extLst>
            </p:cNvPr>
            <p:cNvSpPr/>
            <p:nvPr/>
          </p:nvSpPr>
          <p:spPr bwMode="auto">
            <a:xfrm>
              <a:off x="7483477" y="5580063"/>
              <a:ext cx="17463" cy="15875"/>
            </a:xfrm>
            <a:custGeom>
              <a:avLst/>
              <a:gdLst>
                <a:gd name="T0" fmla="*/ 0 w 11"/>
                <a:gd name="T1" fmla="*/ 3 h 10"/>
                <a:gd name="T2" fmla="*/ 3 w 11"/>
                <a:gd name="T3" fmla="*/ 0 h 10"/>
                <a:gd name="T4" fmla="*/ 11 w 11"/>
                <a:gd name="T5" fmla="*/ 6 h 10"/>
                <a:gd name="T6" fmla="*/ 8 w 11"/>
                <a:gd name="T7" fmla="*/ 10 h 10"/>
                <a:gd name="T8" fmla="*/ 0 w 11"/>
                <a:gd name="T9" fmla="*/ 3 h 10"/>
                <a:gd name="T10" fmla="*/ 0 w 11"/>
                <a:gd name="T11" fmla="*/ 3 h 1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11" h="10">
                  <a:moveTo>
                    <a:pt x="0" y="3"/>
                  </a:moveTo>
                  <a:lnTo>
                    <a:pt x="3" y="0"/>
                  </a:lnTo>
                  <a:lnTo>
                    <a:pt x="11" y="6"/>
                  </a:lnTo>
                  <a:lnTo>
                    <a:pt x="8" y="10"/>
                  </a:lnTo>
                  <a:lnTo>
                    <a:pt x="0" y="3"/>
                  </a:lnTo>
                  <a:lnTo>
                    <a:pt x="0" y="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3" name="Freeform 1849">
              <a:extLst>
                <a:ext uri="{FF2B5EF4-FFF2-40B4-BE49-F238E27FC236}">
                  <a16:creationId xmlns="" xmlns:a16="http://schemas.microsoft.com/office/drawing/2014/main" id="{5063B212-20C6-4921-9742-1A46FD66E7B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78714" y="5575301"/>
              <a:ext cx="26988" cy="25400"/>
            </a:xfrm>
            <a:custGeom>
              <a:avLst/>
              <a:gdLst>
                <a:gd name="T0" fmla="*/ 2 w 17"/>
                <a:gd name="T1" fmla="*/ 7 h 16"/>
                <a:gd name="T2" fmla="*/ 3 w 17"/>
                <a:gd name="T3" fmla="*/ 6 h 16"/>
                <a:gd name="T4" fmla="*/ 5 w 17"/>
                <a:gd name="T5" fmla="*/ 7 h 16"/>
                <a:gd name="T6" fmla="*/ 3 w 17"/>
                <a:gd name="T7" fmla="*/ 6 h 16"/>
                <a:gd name="T8" fmla="*/ 2 w 17"/>
                <a:gd name="T9" fmla="*/ 7 h 16"/>
                <a:gd name="T10" fmla="*/ 0 w 17"/>
                <a:gd name="T11" fmla="*/ 6 h 16"/>
                <a:gd name="T12" fmla="*/ 6 w 17"/>
                <a:gd name="T13" fmla="*/ 0 h 16"/>
                <a:gd name="T14" fmla="*/ 17 w 17"/>
                <a:gd name="T15" fmla="*/ 9 h 16"/>
                <a:gd name="T16" fmla="*/ 11 w 17"/>
                <a:gd name="T17" fmla="*/ 16 h 16"/>
                <a:gd name="T18" fmla="*/ 2 w 17"/>
                <a:gd name="T19" fmla="*/ 7 h 16"/>
                <a:gd name="T20" fmla="*/ 2 w 17"/>
                <a:gd name="T21" fmla="*/ 7 h 16"/>
                <a:gd name="T22" fmla="*/ 11 w 17"/>
                <a:gd name="T23" fmla="*/ 11 h 16"/>
                <a:gd name="T24" fmla="*/ 11 w 17"/>
                <a:gd name="T25" fmla="*/ 11 h 16"/>
                <a:gd name="T26" fmla="*/ 8 w 17"/>
                <a:gd name="T27" fmla="*/ 6 h 16"/>
                <a:gd name="T28" fmla="*/ 11 w 17"/>
                <a:gd name="T29" fmla="*/ 11 h 16"/>
                <a:gd name="T30" fmla="*/ 11 w 17"/>
                <a:gd name="T31" fmla="*/ 11 h 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17" h="16">
                  <a:moveTo>
                    <a:pt x="2" y="7"/>
                  </a:moveTo>
                  <a:lnTo>
                    <a:pt x="3" y="6"/>
                  </a:lnTo>
                  <a:lnTo>
                    <a:pt x="5" y="7"/>
                  </a:lnTo>
                  <a:lnTo>
                    <a:pt x="3" y="6"/>
                  </a:lnTo>
                  <a:lnTo>
                    <a:pt x="2" y="7"/>
                  </a:lnTo>
                  <a:lnTo>
                    <a:pt x="0" y="6"/>
                  </a:lnTo>
                  <a:lnTo>
                    <a:pt x="6" y="0"/>
                  </a:lnTo>
                  <a:lnTo>
                    <a:pt x="17" y="9"/>
                  </a:lnTo>
                  <a:lnTo>
                    <a:pt x="11" y="16"/>
                  </a:lnTo>
                  <a:lnTo>
                    <a:pt x="2" y="7"/>
                  </a:lnTo>
                  <a:lnTo>
                    <a:pt x="2" y="7"/>
                  </a:lnTo>
                  <a:close/>
                  <a:moveTo>
                    <a:pt x="11" y="11"/>
                  </a:moveTo>
                  <a:lnTo>
                    <a:pt x="11" y="11"/>
                  </a:lnTo>
                  <a:lnTo>
                    <a:pt x="8" y="6"/>
                  </a:lnTo>
                  <a:lnTo>
                    <a:pt x="11" y="11"/>
                  </a:lnTo>
                  <a:lnTo>
                    <a:pt x="11" y="1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4" name="Freeform 1850">
              <a:extLst>
                <a:ext uri="{FF2B5EF4-FFF2-40B4-BE49-F238E27FC236}">
                  <a16:creationId xmlns="" xmlns:a16="http://schemas.microsoft.com/office/drawing/2014/main" id="{485B49CF-CCCB-498C-9D35-2C923B6404A0}"/>
                </a:ext>
              </a:extLst>
            </p:cNvPr>
            <p:cNvSpPr/>
            <p:nvPr/>
          </p:nvSpPr>
          <p:spPr bwMode="auto">
            <a:xfrm>
              <a:off x="7410452" y="5438776"/>
              <a:ext cx="36513" cy="58738"/>
            </a:xfrm>
            <a:custGeom>
              <a:avLst/>
              <a:gdLst>
                <a:gd name="T0" fmla="*/ 10 w 21"/>
                <a:gd name="T1" fmla="*/ 29 h 34"/>
                <a:gd name="T2" fmla="*/ 0 w 21"/>
                <a:gd name="T3" fmla="*/ 15 h 34"/>
                <a:gd name="T4" fmla="*/ 0 w 21"/>
                <a:gd name="T5" fmla="*/ 15 h 34"/>
                <a:gd name="T6" fmla="*/ 1 w 21"/>
                <a:gd name="T7" fmla="*/ 9 h 34"/>
                <a:gd name="T8" fmla="*/ 1 w 21"/>
                <a:gd name="T9" fmla="*/ 9 h 34"/>
                <a:gd name="T10" fmla="*/ 5 w 21"/>
                <a:gd name="T11" fmla="*/ 2 h 34"/>
                <a:gd name="T12" fmla="*/ 5 w 21"/>
                <a:gd name="T13" fmla="*/ 2 h 34"/>
                <a:gd name="T14" fmla="*/ 7 w 21"/>
                <a:gd name="T15" fmla="*/ 0 h 34"/>
                <a:gd name="T16" fmla="*/ 7 w 21"/>
                <a:gd name="T17" fmla="*/ 0 h 34"/>
                <a:gd name="T18" fmla="*/ 9 w 21"/>
                <a:gd name="T19" fmla="*/ 0 h 34"/>
                <a:gd name="T20" fmla="*/ 9 w 21"/>
                <a:gd name="T21" fmla="*/ 0 h 34"/>
                <a:gd name="T22" fmla="*/ 10 w 21"/>
                <a:gd name="T23" fmla="*/ 0 h 34"/>
                <a:gd name="T24" fmla="*/ 10 w 21"/>
                <a:gd name="T25" fmla="*/ 0 h 34"/>
                <a:gd name="T26" fmla="*/ 11 w 21"/>
                <a:gd name="T27" fmla="*/ 0 h 34"/>
                <a:gd name="T28" fmla="*/ 11 w 21"/>
                <a:gd name="T29" fmla="*/ 0 h 34"/>
                <a:gd name="T30" fmla="*/ 17 w 21"/>
                <a:gd name="T31" fmla="*/ 0 h 34"/>
                <a:gd name="T32" fmla="*/ 17 w 21"/>
                <a:gd name="T33" fmla="*/ 4 h 34"/>
                <a:gd name="T34" fmla="*/ 11 w 21"/>
                <a:gd name="T35" fmla="*/ 4 h 34"/>
                <a:gd name="T36" fmla="*/ 10 w 21"/>
                <a:gd name="T37" fmla="*/ 4 h 34"/>
                <a:gd name="T38" fmla="*/ 10 w 21"/>
                <a:gd name="T39" fmla="*/ 4 h 34"/>
                <a:gd name="T40" fmla="*/ 8 w 21"/>
                <a:gd name="T41" fmla="*/ 4 h 34"/>
                <a:gd name="T42" fmla="*/ 8 w 21"/>
                <a:gd name="T43" fmla="*/ 4 h 34"/>
                <a:gd name="T44" fmla="*/ 8 w 21"/>
                <a:gd name="T45" fmla="*/ 4 h 34"/>
                <a:gd name="T46" fmla="*/ 8 w 21"/>
                <a:gd name="T47" fmla="*/ 4 h 34"/>
                <a:gd name="T48" fmla="*/ 4 w 21"/>
                <a:gd name="T49" fmla="*/ 11 h 34"/>
                <a:gd name="T50" fmla="*/ 4 w 21"/>
                <a:gd name="T51" fmla="*/ 11 h 34"/>
                <a:gd name="T52" fmla="*/ 4 w 21"/>
                <a:gd name="T53" fmla="*/ 15 h 34"/>
                <a:gd name="T54" fmla="*/ 4 w 21"/>
                <a:gd name="T55" fmla="*/ 15 h 34"/>
                <a:gd name="T56" fmla="*/ 12 w 21"/>
                <a:gd name="T57" fmla="*/ 26 h 34"/>
                <a:gd name="T58" fmla="*/ 12 w 21"/>
                <a:gd name="T59" fmla="*/ 26 h 34"/>
                <a:gd name="T60" fmla="*/ 21 w 21"/>
                <a:gd name="T61" fmla="*/ 30 h 34"/>
                <a:gd name="T62" fmla="*/ 21 w 21"/>
                <a:gd name="T63" fmla="*/ 30 h 34"/>
                <a:gd name="T64" fmla="*/ 19 w 21"/>
                <a:gd name="T65" fmla="*/ 34 h 34"/>
                <a:gd name="T66" fmla="*/ 10 w 21"/>
                <a:gd name="T67" fmla="*/ 29 h 3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21" h="34">
                  <a:moveTo>
                    <a:pt x="10" y="29"/>
                  </a:moveTo>
                  <a:cubicBezTo>
                    <a:pt x="5" y="26"/>
                    <a:pt x="0" y="21"/>
                    <a:pt x="0" y="15"/>
                  </a:cubicBezTo>
                  <a:cubicBezTo>
                    <a:pt x="0" y="15"/>
                    <a:pt x="0" y="15"/>
                    <a:pt x="0" y="15"/>
                  </a:cubicBezTo>
                  <a:cubicBezTo>
                    <a:pt x="0" y="13"/>
                    <a:pt x="0" y="11"/>
                    <a:pt x="1" y="9"/>
                  </a:cubicBezTo>
                  <a:cubicBezTo>
                    <a:pt x="1" y="9"/>
                    <a:pt x="1" y="9"/>
                    <a:pt x="1" y="9"/>
                  </a:cubicBezTo>
                  <a:cubicBezTo>
                    <a:pt x="3" y="6"/>
                    <a:pt x="4" y="4"/>
                    <a:pt x="5" y="2"/>
                  </a:cubicBezTo>
                  <a:cubicBezTo>
                    <a:pt x="5" y="2"/>
                    <a:pt x="5" y="2"/>
                    <a:pt x="5" y="2"/>
                  </a:cubicBezTo>
                  <a:cubicBezTo>
                    <a:pt x="5" y="1"/>
                    <a:pt x="5" y="0"/>
                    <a:pt x="7" y="0"/>
                  </a:cubicBezTo>
                  <a:cubicBezTo>
                    <a:pt x="7" y="0"/>
                    <a:pt x="7" y="0"/>
                    <a:pt x="7" y="0"/>
                  </a:cubicBezTo>
                  <a:cubicBezTo>
                    <a:pt x="9" y="0"/>
                    <a:pt x="9" y="0"/>
                    <a:pt x="9" y="0"/>
                  </a:cubicBezTo>
                  <a:cubicBezTo>
                    <a:pt x="9" y="0"/>
                    <a:pt x="9" y="0"/>
                    <a:pt x="9" y="0"/>
                  </a:cubicBezTo>
                  <a:cubicBezTo>
                    <a:pt x="9" y="0"/>
                    <a:pt x="10" y="0"/>
                    <a:pt x="10" y="0"/>
                  </a:cubicBezTo>
                  <a:cubicBezTo>
                    <a:pt x="10" y="0"/>
                    <a:pt x="10" y="0"/>
                    <a:pt x="10" y="0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17" y="0"/>
                    <a:pt x="17" y="0"/>
                    <a:pt x="17" y="0"/>
                  </a:cubicBezTo>
                  <a:cubicBezTo>
                    <a:pt x="17" y="4"/>
                    <a:pt x="17" y="4"/>
                    <a:pt x="17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0" y="4"/>
                  </a:cubicBezTo>
                  <a:cubicBezTo>
                    <a:pt x="10" y="4"/>
                    <a:pt x="10" y="4"/>
                    <a:pt x="10" y="4"/>
                  </a:cubicBezTo>
                  <a:cubicBezTo>
                    <a:pt x="10" y="4"/>
                    <a:pt x="9" y="4"/>
                    <a:pt x="8" y="4"/>
                  </a:cubicBezTo>
                  <a:cubicBezTo>
                    <a:pt x="8" y="4"/>
                    <a:pt x="8" y="4"/>
                    <a:pt x="8" y="4"/>
                  </a:cubicBezTo>
                  <a:cubicBezTo>
                    <a:pt x="8" y="4"/>
                    <a:pt x="8" y="4"/>
                    <a:pt x="8" y="4"/>
                  </a:cubicBezTo>
                  <a:cubicBezTo>
                    <a:pt x="8" y="4"/>
                    <a:pt x="8" y="4"/>
                    <a:pt x="8" y="4"/>
                  </a:cubicBezTo>
                  <a:cubicBezTo>
                    <a:pt x="7" y="5"/>
                    <a:pt x="6" y="8"/>
                    <a:pt x="4" y="11"/>
                  </a:cubicBezTo>
                  <a:cubicBezTo>
                    <a:pt x="4" y="11"/>
                    <a:pt x="4" y="11"/>
                    <a:pt x="4" y="11"/>
                  </a:cubicBezTo>
                  <a:cubicBezTo>
                    <a:pt x="4" y="12"/>
                    <a:pt x="4" y="13"/>
                    <a:pt x="4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3" y="18"/>
                    <a:pt x="7" y="23"/>
                    <a:pt x="12" y="26"/>
                  </a:cubicBezTo>
                  <a:cubicBezTo>
                    <a:pt x="12" y="26"/>
                    <a:pt x="12" y="26"/>
                    <a:pt x="12" y="26"/>
                  </a:cubicBezTo>
                  <a:cubicBezTo>
                    <a:pt x="16" y="29"/>
                    <a:pt x="21" y="30"/>
                    <a:pt x="21" y="30"/>
                  </a:cubicBezTo>
                  <a:cubicBezTo>
                    <a:pt x="21" y="30"/>
                    <a:pt x="21" y="30"/>
                    <a:pt x="21" y="30"/>
                  </a:cubicBezTo>
                  <a:cubicBezTo>
                    <a:pt x="19" y="34"/>
                    <a:pt x="19" y="34"/>
                    <a:pt x="19" y="34"/>
                  </a:cubicBezTo>
                  <a:cubicBezTo>
                    <a:pt x="19" y="34"/>
                    <a:pt x="14" y="32"/>
                    <a:pt x="10" y="2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5" name="Freeform 1851">
              <a:extLst>
                <a:ext uri="{FF2B5EF4-FFF2-40B4-BE49-F238E27FC236}">
                  <a16:creationId xmlns="" xmlns:a16="http://schemas.microsoft.com/office/drawing/2014/main" id="{34F015A3-E68B-42C5-9D91-B98F037E99F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05689" y="5435601"/>
              <a:ext cx="44450" cy="68263"/>
            </a:xfrm>
            <a:custGeom>
              <a:avLst/>
              <a:gdLst>
                <a:gd name="T0" fmla="*/ 11 w 26"/>
                <a:gd name="T1" fmla="*/ 33 h 39"/>
                <a:gd name="T2" fmla="*/ 13 w 26"/>
                <a:gd name="T3" fmla="*/ 31 h 39"/>
                <a:gd name="T4" fmla="*/ 1 w 26"/>
                <a:gd name="T5" fmla="*/ 17 h 39"/>
                <a:gd name="T6" fmla="*/ 2 w 26"/>
                <a:gd name="T7" fmla="*/ 10 h 39"/>
                <a:gd name="T8" fmla="*/ 6 w 26"/>
                <a:gd name="T9" fmla="*/ 3 h 39"/>
                <a:gd name="T10" fmla="*/ 6 w 26"/>
                <a:gd name="T11" fmla="*/ 3 h 39"/>
                <a:gd name="T12" fmla="*/ 7 w 26"/>
                <a:gd name="T13" fmla="*/ 2 h 39"/>
                <a:gd name="T14" fmla="*/ 10 w 26"/>
                <a:gd name="T15" fmla="*/ 0 h 39"/>
                <a:gd name="T16" fmla="*/ 10 w 26"/>
                <a:gd name="T17" fmla="*/ 0 h 39"/>
                <a:gd name="T18" fmla="*/ 13 w 26"/>
                <a:gd name="T19" fmla="*/ 0 h 39"/>
                <a:gd name="T20" fmla="*/ 13 w 26"/>
                <a:gd name="T21" fmla="*/ 0 h 39"/>
                <a:gd name="T22" fmla="*/ 14 w 26"/>
                <a:gd name="T23" fmla="*/ 0 h 39"/>
                <a:gd name="T24" fmla="*/ 14 w 26"/>
                <a:gd name="T25" fmla="*/ 0 h 39"/>
                <a:gd name="T26" fmla="*/ 22 w 26"/>
                <a:gd name="T27" fmla="*/ 0 h 39"/>
                <a:gd name="T28" fmla="*/ 14 w 26"/>
                <a:gd name="T29" fmla="*/ 8 h 39"/>
                <a:gd name="T30" fmla="*/ 13 w 26"/>
                <a:gd name="T31" fmla="*/ 8 h 39"/>
                <a:gd name="T32" fmla="*/ 13 w 26"/>
                <a:gd name="T33" fmla="*/ 8 h 39"/>
                <a:gd name="T34" fmla="*/ 12 w 26"/>
                <a:gd name="T35" fmla="*/ 8 h 39"/>
                <a:gd name="T36" fmla="*/ 9 w 26"/>
                <a:gd name="T37" fmla="*/ 14 h 39"/>
                <a:gd name="T38" fmla="*/ 8 w 26"/>
                <a:gd name="T39" fmla="*/ 17 h 39"/>
                <a:gd name="T40" fmla="*/ 16 w 26"/>
                <a:gd name="T41" fmla="*/ 26 h 39"/>
                <a:gd name="T42" fmla="*/ 25 w 26"/>
                <a:gd name="T43" fmla="*/ 31 h 39"/>
                <a:gd name="T44" fmla="*/ 25 w 26"/>
                <a:gd name="T45" fmla="*/ 31 h 39"/>
                <a:gd name="T46" fmla="*/ 26 w 26"/>
                <a:gd name="T47" fmla="*/ 32 h 39"/>
                <a:gd name="T48" fmla="*/ 21 w 26"/>
                <a:gd name="T49" fmla="*/ 38 h 39"/>
                <a:gd name="T50" fmla="*/ 12 w 26"/>
                <a:gd name="T51" fmla="*/ 28 h 39"/>
                <a:gd name="T52" fmla="*/ 14 w 26"/>
                <a:gd name="T53" fmla="*/ 29 h 39"/>
                <a:gd name="T54" fmla="*/ 12 w 26"/>
                <a:gd name="T55" fmla="*/ 28 h 39"/>
                <a:gd name="T56" fmla="*/ 12 w 26"/>
                <a:gd name="T57" fmla="*/ 28 h 39"/>
                <a:gd name="T58" fmla="*/ 5 w 26"/>
                <a:gd name="T59" fmla="*/ 13 h 39"/>
                <a:gd name="T60" fmla="*/ 6 w 26"/>
                <a:gd name="T61" fmla="*/ 12 h 39"/>
                <a:gd name="T62" fmla="*/ 9 w 26"/>
                <a:gd name="T63" fmla="*/ 5 h 39"/>
                <a:gd name="T64" fmla="*/ 9 w 26"/>
                <a:gd name="T65" fmla="*/ 5 h 39"/>
                <a:gd name="T66" fmla="*/ 6 w 26"/>
                <a:gd name="T67" fmla="*/ 12 h 39"/>
                <a:gd name="T68" fmla="*/ 18 w 26"/>
                <a:gd name="T69" fmla="*/ 4 h 39"/>
                <a:gd name="T70" fmla="*/ 14 w 26"/>
                <a:gd name="T71" fmla="*/ 4 h 39"/>
                <a:gd name="T72" fmla="*/ 13 w 26"/>
                <a:gd name="T73" fmla="*/ 4 h 39"/>
                <a:gd name="T74" fmla="*/ 12 w 26"/>
                <a:gd name="T75" fmla="*/ 4 h 39"/>
                <a:gd name="T76" fmla="*/ 13 w 26"/>
                <a:gd name="T77" fmla="*/ 4 h 39"/>
                <a:gd name="T78" fmla="*/ 11 w 26"/>
                <a:gd name="T79" fmla="*/ 4 h 39"/>
                <a:gd name="T80" fmla="*/ 11 w 26"/>
                <a:gd name="T81" fmla="*/ 4 h 39"/>
                <a:gd name="T82" fmla="*/ 11 w 26"/>
                <a:gd name="T83" fmla="*/ 4 h 39"/>
                <a:gd name="T84" fmla="*/ 11 w 26"/>
                <a:gd name="T85" fmla="*/ 4 h 39"/>
                <a:gd name="T86" fmla="*/ 11 w 26"/>
                <a:gd name="T87" fmla="*/ 4 h 39"/>
                <a:gd name="T88" fmla="*/ 11 w 26"/>
                <a:gd name="T89" fmla="*/ 4 h 39"/>
                <a:gd name="T90" fmla="*/ 10 w 26"/>
                <a:gd name="T91" fmla="*/ 4 h 3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</a:cxnLst>
              <a:rect l="0" t="0" r="r" b="b"/>
              <a:pathLst>
                <a:path w="26" h="39">
                  <a:moveTo>
                    <a:pt x="21" y="38"/>
                  </a:moveTo>
                  <a:cubicBezTo>
                    <a:pt x="21" y="38"/>
                    <a:pt x="16" y="36"/>
                    <a:pt x="11" y="33"/>
                  </a:cubicBezTo>
                  <a:cubicBezTo>
                    <a:pt x="11" y="33"/>
                    <a:pt x="11" y="33"/>
                    <a:pt x="11" y="33"/>
                  </a:cubicBezTo>
                  <a:cubicBezTo>
                    <a:pt x="13" y="31"/>
                    <a:pt x="13" y="31"/>
                    <a:pt x="13" y="31"/>
                  </a:cubicBezTo>
                  <a:cubicBezTo>
                    <a:pt x="11" y="33"/>
                    <a:pt x="11" y="33"/>
                    <a:pt x="11" y="33"/>
                  </a:cubicBezTo>
                  <a:cubicBezTo>
                    <a:pt x="7" y="29"/>
                    <a:pt x="1" y="24"/>
                    <a:pt x="1" y="17"/>
                  </a:cubicBezTo>
                  <a:cubicBezTo>
                    <a:pt x="1" y="17"/>
                    <a:pt x="1" y="17"/>
                    <a:pt x="1" y="17"/>
                  </a:cubicBezTo>
                  <a:cubicBezTo>
                    <a:pt x="0" y="14"/>
                    <a:pt x="1" y="12"/>
                    <a:pt x="2" y="10"/>
                  </a:cubicBezTo>
                  <a:cubicBezTo>
                    <a:pt x="2" y="10"/>
                    <a:pt x="2" y="10"/>
                    <a:pt x="2" y="10"/>
                  </a:cubicBezTo>
                  <a:cubicBezTo>
                    <a:pt x="4" y="7"/>
                    <a:pt x="5" y="5"/>
                    <a:pt x="6" y="3"/>
                  </a:cubicBezTo>
                  <a:cubicBezTo>
                    <a:pt x="6" y="3"/>
                    <a:pt x="6" y="3"/>
                    <a:pt x="6" y="3"/>
                  </a:cubicBezTo>
                  <a:cubicBezTo>
                    <a:pt x="6" y="3"/>
                    <a:pt x="6" y="3"/>
                    <a:pt x="6" y="3"/>
                  </a:cubicBezTo>
                  <a:cubicBezTo>
                    <a:pt x="6" y="3"/>
                    <a:pt x="6" y="3"/>
                    <a:pt x="6" y="3"/>
                  </a:cubicBezTo>
                  <a:cubicBezTo>
                    <a:pt x="6" y="3"/>
                    <a:pt x="6" y="3"/>
                    <a:pt x="7" y="2"/>
                  </a:cubicBezTo>
                  <a:cubicBezTo>
                    <a:pt x="7" y="2"/>
                    <a:pt x="7" y="2"/>
                    <a:pt x="7" y="2"/>
                  </a:cubicBezTo>
                  <a:cubicBezTo>
                    <a:pt x="7" y="1"/>
                    <a:pt x="8" y="0"/>
                    <a:pt x="10" y="0"/>
                  </a:cubicBezTo>
                  <a:cubicBezTo>
                    <a:pt x="10" y="0"/>
                    <a:pt x="10" y="0"/>
                    <a:pt x="10" y="0"/>
                  </a:cubicBezTo>
                  <a:cubicBezTo>
                    <a:pt x="10" y="0"/>
                    <a:pt x="10" y="0"/>
                    <a:pt x="10" y="0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12" y="0"/>
                    <a:pt x="13" y="0"/>
                    <a:pt x="13" y="0"/>
                  </a:cubicBezTo>
                  <a:cubicBezTo>
                    <a:pt x="13" y="0"/>
                    <a:pt x="13" y="0"/>
                    <a:pt x="13" y="0"/>
                  </a:cubicBezTo>
                  <a:cubicBezTo>
                    <a:pt x="13" y="0"/>
                    <a:pt x="13" y="0"/>
                    <a:pt x="13" y="0"/>
                  </a:cubicBezTo>
                  <a:cubicBezTo>
                    <a:pt x="13" y="0"/>
                    <a:pt x="13" y="0"/>
                    <a:pt x="13" y="0"/>
                  </a:cubicBezTo>
                  <a:cubicBezTo>
                    <a:pt x="13" y="0"/>
                    <a:pt x="14" y="0"/>
                    <a:pt x="14" y="0"/>
                  </a:cubicBezTo>
                  <a:cubicBezTo>
                    <a:pt x="14" y="0"/>
                    <a:pt x="14" y="0"/>
                    <a:pt x="14" y="0"/>
                  </a:cubicBezTo>
                  <a:cubicBezTo>
                    <a:pt x="14" y="0"/>
                    <a:pt x="14" y="0"/>
                    <a:pt x="14" y="0"/>
                  </a:cubicBezTo>
                  <a:cubicBezTo>
                    <a:pt x="14" y="0"/>
                    <a:pt x="14" y="0"/>
                    <a:pt x="14" y="0"/>
                  </a:cubicBezTo>
                  <a:cubicBezTo>
                    <a:pt x="22" y="0"/>
                    <a:pt x="22" y="0"/>
                    <a:pt x="22" y="0"/>
                  </a:cubicBezTo>
                  <a:cubicBezTo>
                    <a:pt x="22" y="8"/>
                    <a:pt x="22" y="8"/>
                    <a:pt x="22" y="8"/>
                  </a:cubicBezTo>
                  <a:cubicBezTo>
                    <a:pt x="14" y="8"/>
                    <a:pt x="14" y="8"/>
                    <a:pt x="14" y="8"/>
                  </a:cubicBezTo>
                  <a:cubicBezTo>
                    <a:pt x="14" y="8"/>
                    <a:pt x="14" y="8"/>
                    <a:pt x="13" y="8"/>
                  </a:cubicBezTo>
                  <a:cubicBezTo>
                    <a:pt x="13" y="8"/>
                    <a:pt x="13" y="8"/>
                    <a:pt x="13" y="8"/>
                  </a:cubicBezTo>
                  <a:cubicBezTo>
                    <a:pt x="13" y="8"/>
                    <a:pt x="13" y="8"/>
                    <a:pt x="13" y="8"/>
                  </a:cubicBezTo>
                  <a:cubicBezTo>
                    <a:pt x="13" y="8"/>
                    <a:pt x="13" y="8"/>
                    <a:pt x="13" y="8"/>
                  </a:cubicBezTo>
                  <a:cubicBezTo>
                    <a:pt x="13" y="8"/>
                    <a:pt x="13" y="8"/>
                    <a:pt x="12" y="8"/>
                  </a:cubicBezTo>
                  <a:cubicBezTo>
                    <a:pt x="12" y="8"/>
                    <a:pt x="12" y="8"/>
                    <a:pt x="12" y="8"/>
                  </a:cubicBezTo>
                  <a:cubicBezTo>
                    <a:pt x="12" y="10"/>
                    <a:pt x="11" y="12"/>
                    <a:pt x="9" y="14"/>
                  </a:cubicBezTo>
                  <a:cubicBezTo>
                    <a:pt x="9" y="14"/>
                    <a:pt x="9" y="14"/>
                    <a:pt x="9" y="14"/>
                  </a:cubicBezTo>
                  <a:cubicBezTo>
                    <a:pt x="9" y="15"/>
                    <a:pt x="9" y="16"/>
                    <a:pt x="8" y="17"/>
                  </a:cubicBezTo>
                  <a:cubicBezTo>
                    <a:pt x="8" y="17"/>
                    <a:pt x="8" y="17"/>
                    <a:pt x="8" y="17"/>
                  </a:cubicBezTo>
                  <a:cubicBezTo>
                    <a:pt x="8" y="17"/>
                    <a:pt x="8" y="17"/>
                    <a:pt x="8" y="17"/>
                  </a:cubicBezTo>
                  <a:cubicBezTo>
                    <a:pt x="8" y="19"/>
                    <a:pt x="12" y="23"/>
                    <a:pt x="16" y="26"/>
                  </a:cubicBezTo>
                  <a:cubicBezTo>
                    <a:pt x="16" y="26"/>
                    <a:pt x="16" y="26"/>
                    <a:pt x="16" y="26"/>
                  </a:cubicBezTo>
                  <a:cubicBezTo>
                    <a:pt x="20" y="29"/>
                    <a:pt x="24" y="31"/>
                    <a:pt x="25" y="31"/>
                  </a:cubicBezTo>
                  <a:cubicBezTo>
                    <a:pt x="25" y="31"/>
                    <a:pt x="25" y="31"/>
                    <a:pt x="25" y="31"/>
                  </a:cubicBezTo>
                  <a:cubicBezTo>
                    <a:pt x="25" y="31"/>
                    <a:pt x="25" y="31"/>
                    <a:pt x="25" y="31"/>
                  </a:cubicBezTo>
                  <a:cubicBezTo>
                    <a:pt x="25" y="31"/>
                    <a:pt x="25" y="31"/>
                    <a:pt x="25" y="31"/>
                  </a:cubicBezTo>
                  <a:cubicBezTo>
                    <a:pt x="26" y="32"/>
                    <a:pt x="26" y="32"/>
                    <a:pt x="26" y="32"/>
                  </a:cubicBezTo>
                  <a:cubicBezTo>
                    <a:pt x="23" y="39"/>
                    <a:pt x="23" y="39"/>
                    <a:pt x="23" y="39"/>
                  </a:cubicBezTo>
                  <a:cubicBezTo>
                    <a:pt x="21" y="38"/>
                    <a:pt x="21" y="38"/>
                    <a:pt x="21" y="38"/>
                  </a:cubicBezTo>
                  <a:close/>
                  <a:moveTo>
                    <a:pt x="14" y="29"/>
                  </a:moveTo>
                  <a:cubicBezTo>
                    <a:pt x="13" y="29"/>
                    <a:pt x="13" y="29"/>
                    <a:pt x="12" y="28"/>
                  </a:cubicBezTo>
                  <a:cubicBezTo>
                    <a:pt x="12" y="28"/>
                    <a:pt x="12" y="28"/>
                    <a:pt x="12" y="28"/>
                  </a:cubicBezTo>
                  <a:cubicBezTo>
                    <a:pt x="13" y="29"/>
                    <a:pt x="13" y="29"/>
                    <a:pt x="14" y="29"/>
                  </a:cubicBezTo>
                  <a:close/>
                  <a:moveTo>
                    <a:pt x="12" y="28"/>
                  </a:moveTo>
                  <a:cubicBezTo>
                    <a:pt x="12" y="28"/>
                    <a:pt x="12" y="28"/>
                    <a:pt x="12" y="28"/>
                  </a:cubicBezTo>
                  <a:cubicBezTo>
                    <a:pt x="12" y="28"/>
                    <a:pt x="12" y="28"/>
                    <a:pt x="12" y="28"/>
                  </a:cubicBezTo>
                  <a:cubicBezTo>
                    <a:pt x="12" y="28"/>
                    <a:pt x="12" y="28"/>
                    <a:pt x="12" y="28"/>
                  </a:cubicBezTo>
                  <a:close/>
                  <a:moveTo>
                    <a:pt x="6" y="12"/>
                  </a:moveTo>
                  <a:cubicBezTo>
                    <a:pt x="6" y="12"/>
                    <a:pt x="5" y="13"/>
                    <a:pt x="5" y="13"/>
                  </a:cubicBezTo>
                  <a:cubicBezTo>
                    <a:pt x="5" y="13"/>
                    <a:pt x="5" y="13"/>
                    <a:pt x="5" y="13"/>
                  </a:cubicBezTo>
                  <a:cubicBezTo>
                    <a:pt x="5" y="13"/>
                    <a:pt x="6" y="12"/>
                    <a:pt x="6" y="12"/>
                  </a:cubicBezTo>
                  <a:cubicBezTo>
                    <a:pt x="6" y="12"/>
                    <a:pt x="6" y="12"/>
                    <a:pt x="6" y="12"/>
                  </a:cubicBezTo>
                  <a:cubicBezTo>
                    <a:pt x="8" y="9"/>
                    <a:pt x="9" y="7"/>
                    <a:pt x="9" y="5"/>
                  </a:cubicBezTo>
                  <a:cubicBezTo>
                    <a:pt x="9" y="5"/>
                    <a:pt x="9" y="5"/>
                    <a:pt x="9" y="5"/>
                  </a:cubicBezTo>
                  <a:cubicBezTo>
                    <a:pt x="9" y="5"/>
                    <a:pt x="9" y="5"/>
                    <a:pt x="9" y="5"/>
                  </a:cubicBezTo>
                  <a:cubicBezTo>
                    <a:pt x="9" y="5"/>
                    <a:pt x="9" y="5"/>
                    <a:pt x="9" y="5"/>
                  </a:cubicBezTo>
                  <a:cubicBezTo>
                    <a:pt x="9" y="7"/>
                    <a:pt x="8" y="9"/>
                    <a:pt x="6" y="12"/>
                  </a:cubicBezTo>
                  <a:close/>
                  <a:moveTo>
                    <a:pt x="14" y="4"/>
                  </a:moveTo>
                  <a:cubicBezTo>
                    <a:pt x="18" y="4"/>
                    <a:pt x="18" y="4"/>
                    <a:pt x="18" y="4"/>
                  </a:cubicBezTo>
                  <a:cubicBezTo>
                    <a:pt x="14" y="4"/>
                    <a:pt x="14" y="4"/>
                    <a:pt x="14" y="4"/>
                  </a:cubicBezTo>
                  <a:cubicBezTo>
                    <a:pt x="14" y="4"/>
                    <a:pt x="14" y="4"/>
                    <a:pt x="14" y="4"/>
                  </a:cubicBezTo>
                  <a:close/>
                  <a:moveTo>
                    <a:pt x="13" y="4"/>
                  </a:moveTo>
                  <a:cubicBezTo>
                    <a:pt x="13" y="4"/>
                    <a:pt x="13" y="4"/>
                    <a:pt x="13" y="4"/>
                  </a:cubicBezTo>
                  <a:cubicBezTo>
                    <a:pt x="13" y="4"/>
                    <a:pt x="13" y="4"/>
                    <a:pt x="13" y="4"/>
                  </a:cubicBezTo>
                  <a:cubicBezTo>
                    <a:pt x="13" y="4"/>
                    <a:pt x="12" y="4"/>
                    <a:pt x="12" y="4"/>
                  </a:cubicBezTo>
                  <a:cubicBezTo>
                    <a:pt x="12" y="4"/>
                    <a:pt x="12" y="4"/>
                    <a:pt x="12" y="4"/>
                  </a:cubicBezTo>
                  <a:cubicBezTo>
                    <a:pt x="12" y="4"/>
                    <a:pt x="13" y="4"/>
                    <a:pt x="13" y="4"/>
                  </a:cubicBezTo>
                  <a:close/>
                  <a:moveTo>
                    <a:pt x="12" y="4"/>
                  </a:moveTo>
                  <a:cubicBezTo>
                    <a:pt x="12" y="4"/>
                    <a:pt x="12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0" y="4"/>
                    <a:pt x="10" y="4"/>
                    <a:pt x="10" y="4"/>
                  </a:cubicBezTo>
                  <a:cubicBezTo>
                    <a:pt x="10" y="4"/>
                    <a:pt x="10" y="4"/>
                    <a:pt x="10" y="4"/>
                  </a:cubicBezTo>
                  <a:cubicBezTo>
                    <a:pt x="12" y="4"/>
                    <a:pt x="12" y="4"/>
                    <a:pt x="12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6" name="Freeform 1852">
              <a:extLst>
                <a:ext uri="{FF2B5EF4-FFF2-40B4-BE49-F238E27FC236}">
                  <a16:creationId xmlns="" xmlns:a16="http://schemas.microsoft.com/office/drawing/2014/main" id="{084842DB-3391-441F-B805-9D9D49415C3A}"/>
                </a:ext>
              </a:extLst>
            </p:cNvPr>
            <p:cNvSpPr/>
            <p:nvPr/>
          </p:nvSpPr>
          <p:spPr bwMode="auto">
            <a:xfrm>
              <a:off x="7446964" y="5427663"/>
              <a:ext cx="44450" cy="52388"/>
            </a:xfrm>
            <a:custGeom>
              <a:avLst/>
              <a:gdLst>
                <a:gd name="T0" fmla="*/ 0 w 25"/>
                <a:gd name="T1" fmla="*/ 14 h 30"/>
                <a:gd name="T2" fmla="*/ 3 w 25"/>
                <a:gd name="T3" fmla="*/ 7 h 30"/>
                <a:gd name="T4" fmla="*/ 3 w 25"/>
                <a:gd name="T5" fmla="*/ 7 h 30"/>
                <a:gd name="T6" fmla="*/ 18 w 25"/>
                <a:gd name="T7" fmla="*/ 0 h 30"/>
                <a:gd name="T8" fmla="*/ 18 w 25"/>
                <a:gd name="T9" fmla="*/ 0 h 30"/>
                <a:gd name="T10" fmla="*/ 25 w 25"/>
                <a:gd name="T11" fmla="*/ 5 h 30"/>
                <a:gd name="T12" fmla="*/ 25 w 25"/>
                <a:gd name="T13" fmla="*/ 5 h 30"/>
                <a:gd name="T14" fmla="*/ 24 w 25"/>
                <a:gd name="T15" fmla="*/ 6 h 30"/>
                <a:gd name="T16" fmla="*/ 24 w 25"/>
                <a:gd name="T17" fmla="*/ 6 h 30"/>
                <a:gd name="T18" fmla="*/ 24 w 25"/>
                <a:gd name="T19" fmla="*/ 10 h 30"/>
                <a:gd name="T20" fmla="*/ 24 w 25"/>
                <a:gd name="T21" fmla="*/ 10 h 30"/>
                <a:gd name="T22" fmla="*/ 24 w 25"/>
                <a:gd name="T23" fmla="*/ 15 h 30"/>
                <a:gd name="T24" fmla="*/ 24 w 25"/>
                <a:gd name="T25" fmla="*/ 15 h 30"/>
                <a:gd name="T26" fmla="*/ 21 w 25"/>
                <a:gd name="T27" fmla="*/ 16 h 30"/>
                <a:gd name="T28" fmla="*/ 20 w 25"/>
                <a:gd name="T29" fmla="*/ 10 h 30"/>
                <a:gd name="T30" fmla="*/ 20 w 25"/>
                <a:gd name="T31" fmla="*/ 10 h 30"/>
                <a:gd name="T32" fmla="*/ 21 w 25"/>
                <a:gd name="T33" fmla="*/ 5 h 30"/>
                <a:gd name="T34" fmla="*/ 21 w 25"/>
                <a:gd name="T35" fmla="*/ 5 h 30"/>
                <a:gd name="T36" fmla="*/ 21 w 25"/>
                <a:gd name="T37" fmla="*/ 5 h 30"/>
                <a:gd name="T38" fmla="*/ 21 w 25"/>
                <a:gd name="T39" fmla="*/ 5 h 30"/>
                <a:gd name="T40" fmla="*/ 20 w 25"/>
                <a:gd name="T41" fmla="*/ 5 h 30"/>
                <a:gd name="T42" fmla="*/ 20 w 25"/>
                <a:gd name="T43" fmla="*/ 5 h 30"/>
                <a:gd name="T44" fmla="*/ 18 w 25"/>
                <a:gd name="T45" fmla="*/ 4 h 30"/>
                <a:gd name="T46" fmla="*/ 18 w 25"/>
                <a:gd name="T47" fmla="*/ 4 h 30"/>
                <a:gd name="T48" fmla="*/ 6 w 25"/>
                <a:gd name="T49" fmla="*/ 10 h 30"/>
                <a:gd name="T50" fmla="*/ 6 w 25"/>
                <a:gd name="T51" fmla="*/ 10 h 30"/>
                <a:gd name="T52" fmla="*/ 4 w 25"/>
                <a:gd name="T53" fmla="*/ 14 h 30"/>
                <a:gd name="T54" fmla="*/ 4 w 25"/>
                <a:gd name="T55" fmla="*/ 14 h 30"/>
                <a:gd name="T56" fmla="*/ 10 w 25"/>
                <a:gd name="T57" fmla="*/ 22 h 30"/>
                <a:gd name="T58" fmla="*/ 10 w 25"/>
                <a:gd name="T59" fmla="*/ 22 h 30"/>
                <a:gd name="T60" fmla="*/ 16 w 25"/>
                <a:gd name="T61" fmla="*/ 26 h 30"/>
                <a:gd name="T62" fmla="*/ 16 w 25"/>
                <a:gd name="T63" fmla="*/ 26 h 30"/>
                <a:gd name="T64" fmla="*/ 16 w 25"/>
                <a:gd name="T65" fmla="*/ 26 h 30"/>
                <a:gd name="T66" fmla="*/ 14 w 25"/>
                <a:gd name="T67" fmla="*/ 30 h 30"/>
                <a:gd name="T68" fmla="*/ 0 w 25"/>
                <a:gd name="T69" fmla="*/ 14 h 3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</a:cxnLst>
              <a:rect l="0" t="0" r="r" b="b"/>
              <a:pathLst>
                <a:path w="25" h="30">
                  <a:moveTo>
                    <a:pt x="0" y="14"/>
                  </a:moveTo>
                  <a:cubicBezTo>
                    <a:pt x="0" y="11"/>
                    <a:pt x="1" y="9"/>
                    <a:pt x="3" y="7"/>
                  </a:cubicBezTo>
                  <a:cubicBezTo>
                    <a:pt x="3" y="7"/>
                    <a:pt x="3" y="7"/>
                    <a:pt x="3" y="7"/>
                  </a:cubicBezTo>
                  <a:cubicBezTo>
                    <a:pt x="8" y="2"/>
                    <a:pt x="14" y="0"/>
                    <a:pt x="18" y="0"/>
                  </a:cubicBezTo>
                  <a:cubicBezTo>
                    <a:pt x="18" y="0"/>
                    <a:pt x="18" y="0"/>
                    <a:pt x="18" y="0"/>
                  </a:cubicBezTo>
                  <a:cubicBezTo>
                    <a:pt x="21" y="0"/>
                    <a:pt x="24" y="1"/>
                    <a:pt x="25" y="5"/>
                  </a:cubicBezTo>
                  <a:cubicBezTo>
                    <a:pt x="25" y="5"/>
                    <a:pt x="25" y="5"/>
                    <a:pt x="25" y="5"/>
                  </a:cubicBezTo>
                  <a:cubicBezTo>
                    <a:pt x="25" y="5"/>
                    <a:pt x="24" y="6"/>
                    <a:pt x="24" y="6"/>
                  </a:cubicBezTo>
                  <a:cubicBezTo>
                    <a:pt x="24" y="6"/>
                    <a:pt x="24" y="6"/>
                    <a:pt x="24" y="6"/>
                  </a:cubicBezTo>
                  <a:cubicBezTo>
                    <a:pt x="24" y="7"/>
                    <a:pt x="24" y="9"/>
                    <a:pt x="24" y="10"/>
                  </a:cubicBezTo>
                  <a:cubicBezTo>
                    <a:pt x="24" y="10"/>
                    <a:pt x="24" y="10"/>
                    <a:pt x="24" y="10"/>
                  </a:cubicBezTo>
                  <a:cubicBezTo>
                    <a:pt x="24" y="13"/>
                    <a:pt x="24" y="15"/>
                    <a:pt x="24" y="15"/>
                  </a:cubicBezTo>
                  <a:cubicBezTo>
                    <a:pt x="24" y="15"/>
                    <a:pt x="24" y="15"/>
                    <a:pt x="24" y="15"/>
                  </a:cubicBezTo>
                  <a:cubicBezTo>
                    <a:pt x="21" y="16"/>
                    <a:pt x="21" y="16"/>
                    <a:pt x="21" y="16"/>
                  </a:cubicBezTo>
                  <a:cubicBezTo>
                    <a:pt x="20" y="16"/>
                    <a:pt x="20" y="13"/>
                    <a:pt x="20" y="10"/>
                  </a:cubicBezTo>
                  <a:cubicBezTo>
                    <a:pt x="20" y="10"/>
                    <a:pt x="20" y="10"/>
                    <a:pt x="20" y="10"/>
                  </a:cubicBezTo>
                  <a:cubicBezTo>
                    <a:pt x="20" y="9"/>
                    <a:pt x="20" y="7"/>
                    <a:pt x="21" y="5"/>
                  </a:cubicBezTo>
                  <a:cubicBezTo>
                    <a:pt x="21" y="5"/>
                    <a:pt x="21" y="5"/>
                    <a:pt x="21" y="5"/>
                  </a:cubicBezTo>
                  <a:cubicBezTo>
                    <a:pt x="21" y="5"/>
                    <a:pt x="21" y="5"/>
                    <a:pt x="21" y="5"/>
                  </a:cubicBezTo>
                  <a:cubicBezTo>
                    <a:pt x="21" y="5"/>
                    <a:pt x="21" y="5"/>
                    <a:pt x="21" y="5"/>
                  </a:cubicBezTo>
                  <a:cubicBezTo>
                    <a:pt x="21" y="5"/>
                    <a:pt x="21" y="5"/>
                    <a:pt x="20" y="5"/>
                  </a:cubicBezTo>
                  <a:cubicBezTo>
                    <a:pt x="20" y="5"/>
                    <a:pt x="20" y="5"/>
                    <a:pt x="20" y="5"/>
                  </a:cubicBezTo>
                  <a:cubicBezTo>
                    <a:pt x="20" y="4"/>
                    <a:pt x="19" y="4"/>
                    <a:pt x="18" y="4"/>
                  </a:cubicBezTo>
                  <a:cubicBezTo>
                    <a:pt x="18" y="4"/>
                    <a:pt x="18" y="4"/>
                    <a:pt x="18" y="4"/>
                  </a:cubicBezTo>
                  <a:cubicBezTo>
                    <a:pt x="15" y="4"/>
                    <a:pt x="10" y="6"/>
                    <a:pt x="6" y="10"/>
                  </a:cubicBezTo>
                  <a:cubicBezTo>
                    <a:pt x="6" y="10"/>
                    <a:pt x="6" y="10"/>
                    <a:pt x="6" y="10"/>
                  </a:cubicBezTo>
                  <a:cubicBezTo>
                    <a:pt x="4" y="11"/>
                    <a:pt x="4" y="12"/>
                    <a:pt x="4" y="14"/>
                  </a:cubicBezTo>
                  <a:cubicBezTo>
                    <a:pt x="4" y="14"/>
                    <a:pt x="4" y="14"/>
                    <a:pt x="4" y="14"/>
                  </a:cubicBezTo>
                  <a:cubicBezTo>
                    <a:pt x="4" y="16"/>
                    <a:pt x="7" y="19"/>
                    <a:pt x="10" y="22"/>
                  </a:cubicBezTo>
                  <a:cubicBezTo>
                    <a:pt x="10" y="22"/>
                    <a:pt x="10" y="22"/>
                    <a:pt x="10" y="22"/>
                  </a:cubicBezTo>
                  <a:cubicBezTo>
                    <a:pt x="13" y="25"/>
                    <a:pt x="16" y="26"/>
                    <a:pt x="16" y="26"/>
                  </a:cubicBezTo>
                  <a:cubicBezTo>
                    <a:pt x="16" y="26"/>
                    <a:pt x="16" y="26"/>
                    <a:pt x="16" y="26"/>
                  </a:cubicBezTo>
                  <a:cubicBezTo>
                    <a:pt x="16" y="26"/>
                    <a:pt x="16" y="26"/>
                    <a:pt x="16" y="26"/>
                  </a:cubicBezTo>
                  <a:cubicBezTo>
                    <a:pt x="14" y="30"/>
                    <a:pt x="14" y="30"/>
                    <a:pt x="14" y="30"/>
                  </a:cubicBezTo>
                  <a:cubicBezTo>
                    <a:pt x="14" y="30"/>
                    <a:pt x="0" y="23"/>
                    <a:pt x="0" y="1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7" name="Freeform 1853">
              <a:extLst>
                <a:ext uri="{FF2B5EF4-FFF2-40B4-BE49-F238E27FC236}">
                  <a16:creationId xmlns="" xmlns:a16="http://schemas.microsoft.com/office/drawing/2014/main" id="{EE31986D-7E3C-4209-8BD8-2AEBF6B554B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43789" y="5424488"/>
              <a:ext cx="50800" cy="66675"/>
            </a:xfrm>
            <a:custGeom>
              <a:avLst/>
              <a:gdLst>
                <a:gd name="T0" fmla="*/ 12 w 29"/>
                <a:gd name="T1" fmla="*/ 32 h 38"/>
                <a:gd name="T2" fmla="*/ 8 w 29"/>
                <a:gd name="T3" fmla="*/ 29 h 38"/>
                <a:gd name="T4" fmla="*/ 0 w 29"/>
                <a:gd name="T5" fmla="*/ 16 h 38"/>
                <a:gd name="T6" fmla="*/ 0 w 29"/>
                <a:gd name="T7" fmla="*/ 16 h 38"/>
                <a:gd name="T8" fmla="*/ 0 w 29"/>
                <a:gd name="T9" fmla="*/ 15 h 38"/>
                <a:gd name="T10" fmla="*/ 4 w 29"/>
                <a:gd name="T11" fmla="*/ 8 h 38"/>
                <a:gd name="T12" fmla="*/ 20 w 29"/>
                <a:gd name="T13" fmla="*/ 0 h 38"/>
                <a:gd name="T14" fmla="*/ 29 w 29"/>
                <a:gd name="T15" fmla="*/ 7 h 38"/>
                <a:gd name="T16" fmla="*/ 28 w 29"/>
                <a:gd name="T17" fmla="*/ 9 h 38"/>
                <a:gd name="T18" fmla="*/ 28 w 29"/>
                <a:gd name="T19" fmla="*/ 12 h 38"/>
                <a:gd name="T20" fmla="*/ 28 w 29"/>
                <a:gd name="T21" fmla="*/ 16 h 38"/>
                <a:gd name="T22" fmla="*/ 28 w 29"/>
                <a:gd name="T23" fmla="*/ 17 h 38"/>
                <a:gd name="T24" fmla="*/ 28 w 29"/>
                <a:gd name="T25" fmla="*/ 18 h 38"/>
                <a:gd name="T26" fmla="*/ 21 w 29"/>
                <a:gd name="T27" fmla="*/ 18 h 38"/>
                <a:gd name="T28" fmla="*/ 20 w 29"/>
                <a:gd name="T29" fmla="*/ 12 h 38"/>
                <a:gd name="T30" fmla="*/ 20 w 29"/>
                <a:gd name="T31" fmla="*/ 8 h 38"/>
                <a:gd name="T32" fmla="*/ 9 w 29"/>
                <a:gd name="T33" fmla="*/ 13 h 38"/>
                <a:gd name="T34" fmla="*/ 8 w 29"/>
                <a:gd name="T35" fmla="*/ 16 h 38"/>
                <a:gd name="T36" fmla="*/ 8 w 29"/>
                <a:gd name="T37" fmla="*/ 16 h 38"/>
                <a:gd name="T38" fmla="*/ 13 w 29"/>
                <a:gd name="T39" fmla="*/ 23 h 38"/>
                <a:gd name="T40" fmla="*/ 18 w 29"/>
                <a:gd name="T41" fmla="*/ 26 h 38"/>
                <a:gd name="T42" fmla="*/ 14 w 29"/>
                <a:gd name="T43" fmla="*/ 38 h 38"/>
                <a:gd name="T44" fmla="*/ 10 w 29"/>
                <a:gd name="T45" fmla="*/ 25 h 38"/>
                <a:gd name="T46" fmla="*/ 13 w 29"/>
                <a:gd name="T47" fmla="*/ 28 h 38"/>
                <a:gd name="T48" fmla="*/ 10 w 29"/>
                <a:gd name="T49" fmla="*/ 26 h 38"/>
                <a:gd name="T50" fmla="*/ 7 w 29"/>
                <a:gd name="T51" fmla="*/ 22 h 38"/>
                <a:gd name="T52" fmla="*/ 24 w 29"/>
                <a:gd name="T53" fmla="*/ 17 h 38"/>
                <a:gd name="T54" fmla="*/ 24 w 29"/>
                <a:gd name="T55" fmla="*/ 17 h 38"/>
                <a:gd name="T56" fmla="*/ 24 w 29"/>
                <a:gd name="T57" fmla="*/ 17 h 38"/>
                <a:gd name="T58" fmla="*/ 4 w 29"/>
                <a:gd name="T59" fmla="*/ 15 h 38"/>
                <a:gd name="T60" fmla="*/ 4 w 29"/>
                <a:gd name="T61" fmla="*/ 15 h 38"/>
                <a:gd name="T62" fmla="*/ 4 w 29"/>
                <a:gd name="T63" fmla="*/ 15 h 38"/>
                <a:gd name="T64" fmla="*/ 4 w 29"/>
                <a:gd name="T65" fmla="*/ 15 h 38"/>
                <a:gd name="T66" fmla="*/ 6 w 29"/>
                <a:gd name="T67" fmla="*/ 11 h 38"/>
                <a:gd name="T68" fmla="*/ 4 w 29"/>
                <a:gd name="T69" fmla="*/ 15 h 38"/>
                <a:gd name="T70" fmla="*/ 24 w 29"/>
                <a:gd name="T71" fmla="*/ 13 h 38"/>
                <a:gd name="T72" fmla="*/ 24 w 29"/>
                <a:gd name="T73" fmla="*/ 13 h 38"/>
                <a:gd name="T74" fmla="*/ 24 w 29"/>
                <a:gd name="T75" fmla="*/ 13 h 38"/>
                <a:gd name="T76" fmla="*/ 24 w 29"/>
                <a:gd name="T77" fmla="*/ 13 h 38"/>
                <a:gd name="T78" fmla="*/ 24 w 29"/>
                <a:gd name="T79" fmla="*/ 13 h 38"/>
                <a:gd name="T80" fmla="*/ 24 w 29"/>
                <a:gd name="T81" fmla="*/ 12 h 38"/>
                <a:gd name="T82" fmla="*/ 24 w 29"/>
                <a:gd name="T83" fmla="*/ 12 h 38"/>
                <a:gd name="T84" fmla="*/ 24 w 29"/>
                <a:gd name="T85" fmla="*/ 12 h 38"/>
                <a:gd name="T86" fmla="*/ 24 w 29"/>
                <a:gd name="T87" fmla="*/ 12 h 38"/>
                <a:gd name="T88" fmla="*/ 25 w 29"/>
                <a:gd name="T89" fmla="*/ 7 h 38"/>
                <a:gd name="T90" fmla="*/ 25 w 29"/>
                <a:gd name="T91" fmla="*/ 7 h 38"/>
                <a:gd name="T92" fmla="*/ 25 w 29"/>
                <a:gd name="T93" fmla="*/ 7 h 38"/>
                <a:gd name="T94" fmla="*/ 25 w 29"/>
                <a:gd name="T95" fmla="*/ 7 h 38"/>
                <a:gd name="T96" fmla="*/ 25 w 29"/>
                <a:gd name="T97" fmla="*/ 7 h 38"/>
                <a:gd name="T98" fmla="*/ 24 w 29"/>
                <a:gd name="T99" fmla="*/ 5 h 38"/>
                <a:gd name="T100" fmla="*/ 24 w 29"/>
                <a:gd name="T101" fmla="*/ 5 h 38"/>
                <a:gd name="T102" fmla="*/ 19 w 29"/>
                <a:gd name="T103" fmla="*/ 4 h 38"/>
                <a:gd name="T104" fmla="*/ 19 w 29"/>
                <a:gd name="T105" fmla="*/ 4 h 38"/>
                <a:gd name="T106" fmla="*/ 20 w 29"/>
                <a:gd name="T107" fmla="*/ 4 h 38"/>
                <a:gd name="T108" fmla="*/ 20 w 29"/>
                <a:gd name="T109" fmla="*/ 4 h 3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</a:cxnLst>
              <a:rect l="0" t="0" r="r" b="b"/>
              <a:pathLst>
                <a:path w="29" h="38">
                  <a:moveTo>
                    <a:pt x="14" y="33"/>
                  </a:moveTo>
                  <a:cubicBezTo>
                    <a:pt x="13" y="33"/>
                    <a:pt x="13" y="32"/>
                    <a:pt x="12" y="32"/>
                  </a:cubicBezTo>
                  <a:cubicBezTo>
                    <a:pt x="12" y="32"/>
                    <a:pt x="12" y="32"/>
                    <a:pt x="12" y="32"/>
                  </a:cubicBezTo>
                  <a:cubicBezTo>
                    <a:pt x="11" y="31"/>
                    <a:pt x="9" y="30"/>
                    <a:pt x="8" y="29"/>
                  </a:cubicBezTo>
                  <a:cubicBezTo>
                    <a:pt x="8" y="29"/>
                    <a:pt x="8" y="29"/>
                    <a:pt x="8" y="29"/>
                  </a:cubicBezTo>
                  <a:cubicBezTo>
                    <a:pt x="4" y="26"/>
                    <a:pt x="0" y="21"/>
                    <a:pt x="0" y="16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0" y="16"/>
                    <a:pt x="0" y="15"/>
                    <a:pt x="0" y="15"/>
                  </a:cubicBezTo>
                  <a:cubicBezTo>
                    <a:pt x="0" y="15"/>
                    <a:pt x="0" y="15"/>
                    <a:pt x="0" y="15"/>
                  </a:cubicBezTo>
                  <a:cubicBezTo>
                    <a:pt x="0" y="13"/>
                    <a:pt x="1" y="10"/>
                    <a:pt x="4" y="8"/>
                  </a:cubicBezTo>
                  <a:cubicBezTo>
                    <a:pt x="4" y="8"/>
                    <a:pt x="4" y="8"/>
                    <a:pt x="4" y="8"/>
                  </a:cubicBezTo>
                  <a:cubicBezTo>
                    <a:pt x="9" y="2"/>
                    <a:pt x="15" y="0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23" y="0"/>
                    <a:pt x="28" y="2"/>
                    <a:pt x="29" y="7"/>
                  </a:cubicBezTo>
                  <a:cubicBezTo>
                    <a:pt x="29" y="7"/>
                    <a:pt x="29" y="7"/>
                    <a:pt x="29" y="7"/>
                  </a:cubicBezTo>
                  <a:cubicBezTo>
                    <a:pt x="29" y="7"/>
                    <a:pt x="29" y="7"/>
                    <a:pt x="29" y="7"/>
                  </a:cubicBezTo>
                  <a:cubicBezTo>
                    <a:pt x="29" y="8"/>
                    <a:pt x="28" y="8"/>
                    <a:pt x="28" y="9"/>
                  </a:cubicBezTo>
                  <a:cubicBezTo>
                    <a:pt x="28" y="9"/>
                    <a:pt x="28" y="9"/>
                    <a:pt x="28" y="9"/>
                  </a:cubicBezTo>
                  <a:cubicBezTo>
                    <a:pt x="28" y="10"/>
                    <a:pt x="28" y="11"/>
                    <a:pt x="28" y="12"/>
                  </a:cubicBezTo>
                  <a:cubicBezTo>
                    <a:pt x="28" y="12"/>
                    <a:pt x="28" y="12"/>
                    <a:pt x="28" y="12"/>
                  </a:cubicBezTo>
                  <a:cubicBezTo>
                    <a:pt x="28" y="14"/>
                    <a:pt x="28" y="16"/>
                    <a:pt x="28" y="16"/>
                  </a:cubicBezTo>
                  <a:cubicBezTo>
                    <a:pt x="28" y="16"/>
                    <a:pt x="28" y="16"/>
                    <a:pt x="28" y="16"/>
                  </a:cubicBezTo>
                  <a:cubicBezTo>
                    <a:pt x="28" y="16"/>
                    <a:pt x="28" y="16"/>
                    <a:pt x="28" y="17"/>
                  </a:cubicBezTo>
                  <a:cubicBezTo>
                    <a:pt x="28" y="17"/>
                    <a:pt x="28" y="17"/>
                    <a:pt x="28" y="17"/>
                  </a:cubicBezTo>
                  <a:cubicBezTo>
                    <a:pt x="28" y="18"/>
                    <a:pt x="28" y="18"/>
                    <a:pt x="28" y="18"/>
                  </a:cubicBezTo>
                  <a:cubicBezTo>
                    <a:pt x="21" y="20"/>
                    <a:pt x="21" y="20"/>
                    <a:pt x="21" y="20"/>
                  </a:cubicBezTo>
                  <a:cubicBezTo>
                    <a:pt x="21" y="18"/>
                    <a:pt x="21" y="18"/>
                    <a:pt x="21" y="18"/>
                  </a:cubicBezTo>
                  <a:cubicBezTo>
                    <a:pt x="21" y="18"/>
                    <a:pt x="20" y="15"/>
                    <a:pt x="20" y="12"/>
                  </a:cubicBezTo>
                  <a:cubicBezTo>
                    <a:pt x="20" y="12"/>
                    <a:pt x="20" y="12"/>
                    <a:pt x="20" y="12"/>
                  </a:cubicBezTo>
                  <a:cubicBezTo>
                    <a:pt x="20" y="11"/>
                    <a:pt x="20" y="10"/>
                    <a:pt x="20" y="8"/>
                  </a:cubicBezTo>
                  <a:cubicBezTo>
                    <a:pt x="20" y="8"/>
                    <a:pt x="20" y="8"/>
                    <a:pt x="20" y="8"/>
                  </a:cubicBezTo>
                  <a:cubicBezTo>
                    <a:pt x="20" y="8"/>
                    <a:pt x="20" y="8"/>
                    <a:pt x="20" y="8"/>
                  </a:cubicBezTo>
                  <a:cubicBezTo>
                    <a:pt x="17" y="8"/>
                    <a:pt x="13" y="10"/>
                    <a:pt x="9" y="13"/>
                  </a:cubicBezTo>
                  <a:cubicBezTo>
                    <a:pt x="9" y="13"/>
                    <a:pt x="9" y="13"/>
                    <a:pt x="9" y="13"/>
                  </a:cubicBezTo>
                  <a:cubicBezTo>
                    <a:pt x="8" y="14"/>
                    <a:pt x="8" y="15"/>
                    <a:pt x="8" y="16"/>
                  </a:cubicBezTo>
                  <a:cubicBezTo>
                    <a:pt x="8" y="16"/>
                    <a:pt x="8" y="16"/>
                    <a:pt x="8" y="16"/>
                  </a:cubicBezTo>
                  <a:cubicBezTo>
                    <a:pt x="8" y="16"/>
                    <a:pt x="8" y="16"/>
                    <a:pt x="8" y="16"/>
                  </a:cubicBezTo>
                  <a:cubicBezTo>
                    <a:pt x="8" y="17"/>
                    <a:pt x="10" y="20"/>
                    <a:pt x="13" y="23"/>
                  </a:cubicBezTo>
                  <a:cubicBezTo>
                    <a:pt x="13" y="23"/>
                    <a:pt x="13" y="23"/>
                    <a:pt x="13" y="23"/>
                  </a:cubicBezTo>
                  <a:cubicBezTo>
                    <a:pt x="15" y="24"/>
                    <a:pt x="17" y="26"/>
                    <a:pt x="18" y="26"/>
                  </a:cubicBezTo>
                  <a:cubicBezTo>
                    <a:pt x="18" y="26"/>
                    <a:pt x="18" y="26"/>
                    <a:pt x="18" y="26"/>
                  </a:cubicBezTo>
                  <a:cubicBezTo>
                    <a:pt x="21" y="26"/>
                    <a:pt x="21" y="26"/>
                    <a:pt x="21" y="26"/>
                  </a:cubicBezTo>
                  <a:cubicBezTo>
                    <a:pt x="14" y="38"/>
                    <a:pt x="14" y="38"/>
                    <a:pt x="14" y="38"/>
                  </a:cubicBezTo>
                  <a:cubicBezTo>
                    <a:pt x="14" y="33"/>
                    <a:pt x="14" y="33"/>
                    <a:pt x="14" y="33"/>
                  </a:cubicBezTo>
                  <a:close/>
                  <a:moveTo>
                    <a:pt x="10" y="25"/>
                  </a:moveTo>
                  <a:cubicBezTo>
                    <a:pt x="11" y="26"/>
                    <a:pt x="12" y="27"/>
                    <a:pt x="13" y="28"/>
                  </a:cubicBezTo>
                  <a:cubicBezTo>
                    <a:pt x="13" y="28"/>
                    <a:pt x="13" y="28"/>
                    <a:pt x="13" y="28"/>
                  </a:cubicBezTo>
                  <a:cubicBezTo>
                    <a:pt x="12" y="27"/>
                    <a:pt x="11" y="26"/>
                    <a:pt x="10" y="26"/>
                  </a:cubicBezTo>
                  <a:cubicBezTo>
                    <a:pt x="10" y="26"/>
                    <a:pt x="10" y="26"/>
                    <a:pt x="10" y="26"/>
                  </a:cubicBezTo>
                  <a:cubicBezTo>
                    <a:pt x="9" y="24"/>
                    <a:pt x="8" y="23"/>
                    <a:pt x="7" y="22"/>
                  </a:cubicBezTo>
                  <a:cubicBezTo>
                    <a:pt x="7" y="22"/>
                    <a:pt x="7" y="22"/>
                    <a:pt x="7" y="22"/>
                  </a:cubicBezTo>
                  <a:cubicBezTo>
                    <a:pt x="8" y="23"/>
                    <a:pt x="9" y="24"/>
                    <a:pt x="10" y="25"/>
                  </a:cubicBezTo>
                  <a:close/>
                  <a:moveTo>
                    <a:pt x="24" y="17"/>
                  </a:moveTo>
                  <a:cubicBezTo>
                    <a:pt x="24" y="17"/>
                    <a:pt x="24" y="17"/>
                    <a:pt x="24" y="17"/>
                  </a:cubicBezTo>
                  <a:cubicBezTo>
                    <a:pt x="24" y="17"/>
                    <a:pt x="24" y="17"/>
                    <a:pt x="24" y="17"/>
                  </a:cubicBezTo>
                  <a:cubicBezTo>
                    <a:pt x="24" y="17"/>
                    <a:pt x="24" y="17"/>
                    <a:pt x="24" y="17"/>
                  </a:cubicBezTo>
                  <a:cubicBezTo>
                    <a:pt x="24" y="17"/>
                    <a:pt x="24" y="17"/>
                    <a:pt x="24" y="17"/>
                  </a:cubicBezTo>
                  <a:close/>
                  <a:moveTo>
                    <a:pt x="2" y="16"/>
                  </a:moveTo>
                  <a:cubicBezTo>
                    <a:pt x="4" y="15"/>
                    <a:pt x="4" y="15"/>
                    <a:pt x="4" y="15"/>
                  </a:cubicBezTo>
                  <a:cubicBezTo>
                    <a:pt x="3" y="15"/>
                    <a:pt x="3" y="15"/>
                    <a:pt x="3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2" y="16"/>
                    <a:pt x="2" y="16"/>
                    <a:pt x="2" y="16"/>
                  </a:cubicBezTo>
                  <a:close/>
                  <a:moveTo>
                    <a:pt x="4" y="15"/>
                  </a:moveTo>
                  <a:cubicBezTo>
                    <a:pt x="4" y="15"/>
                    <a:pt x="4" y="15"/>
                    <a:pt x="4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4" y="14"/>
                    <a:pt x="5" y="12"/>
                    <a:pt x="6" y="11"/>
                  </a:cubicBezTo>
                  <a:cubicBezTo>
                    <a:pt x="6" y="11"/>
                    <a:pt x="6" y="11"/>
                    <a:pt x="6" y="11"/>
                  </a:cubicBezTo>
                  <a:cubicBezTo>
                    <a:pt x="5" y="12"/>
                    <a:pt x="4" y="14"/>
                    <a:pt x="4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4" y="15"/>
                    <a:pt x="4" y="15"/>
                    <a:pt x="4" y="15"/>
                  </a:cubicBezTo>
                  <a:close/>
                  <a:moveTo>
                    <a:pt x="24" y="13"/>
                  </a:moveTo>
                  <a:cubicBezTo>
                    <a:pt x="24" y="13"/>
                    <a:pt x="24" y="13"/>
                    <a:pt x="24" y="13"/>
                  </a:cubicBezTo>
                  <a:cubicBezTo>
                    <a:pt x="24" y="13"/>
                    <a:pt x="24" y="13"/>
                    <a:pt x="24" y="13"/>
                  </a:cubicBezTo>
                  <a:cubicBezTo>
                    <a:pt x="24" y="13"/>
                    <a:pt x="24" y="13"/>
                    <a:pt x="24" y="13"/>
                  </a:cubicBezTo>
                  <a:close/>
                  <a:moveTo>
                    <a:pt x="24" y="13"/>
                  </a:moveTo>
                  <a:cubicBezTo>
                    <a:pt x="24" y="13"/>
                    <a:pt x="24" y="13"/>
                    <a:pt x="24" y="13"/>
                  </a:cubicBezTo>
                  <a:cubicBezTo>
                    <a:pt x="24" y="13"/>
                    <a:pt x="24" y="13"/>
                    <a:pt x="24" y="13"/>
                  </a:cubicBezTo>
                  <a:cubicBezTo>
                    <a:pt x="24" y="13"/>
                    <a:pt x="24" y="13"/>
                    <a:pt x="24" y="13"/>
                  </a:cubicBezTo>
                  <a:close/>
                  <a:moveTo>
                    <a:pt x="24" y="13"/>
                  </a:moveTo>
                  <a:cubicBezTo>
                    <a:pt x="24" y="13"/>
                    <a:pt x="24" y="12"/>
                    <a:pt x="24" y="12"/>
                  </a:cubicBezTo>
                  <a:cubicBezTo>
                    <a:pt x="24" y="12"/>
                    <a:pt x="24" y="12"/>
                    <a:pt x="24" y="12"/>
                  </a:cubicBezTo>
                  <a:cubicBezTo>
                    <a:pt x="24" y="12"/>
                    <a:pt x="24" y="13"/>
                    <a:pt x="24" y="13"/>
                  </a:cubicBezTo>
                  <a:close/>
                  <a:moveTo>
                    <a:pt x="24" y="12"/>
                  </a:moveTo>
                  <a:cubicBezTo>
                    <a:pt x="24" y="12"/>
                    <a:pt x="24" y="12"/>
                    <a:pt x="24" y="12"/>
                  </a:cubicBezTo>
                  <a:cubicBezTo>
                    <a:pt x="24" y="12"/>
                    <a:pt x="24" y="12"/>
                    <a:pt x="24" y="12"/>
                  </a:cubicBezTo>
                  <a:cubicBezTo>
                    <a:pt x="24" y="12"/>
                    <a:pt x="24" y="12"/>
                    <a:pt x="24" y="12"/>
                  </a:cubicBezTo>
                  <a:cubicBezTo>
                    <a:pt x="24" y="12"/>
                    <a:pt x="24" y="12"/>
                    <a:pt x="24" y="12"/>
                  </a:cubicBezTo>
                  <a:cubicBezTo>
                    <a:pt x="24" y="12"/>
                    <a:pt x="24" y="12"/>
                    <a:pt x="24" y="12"/>
                  </a:cubicBezTo>
                  <a:close/>
                  <a:moveTo>
                    <a:pt x="25" y="7"/>
                  </a:move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lose/>
                  <a:moveTo>
                    <a:pt x="25" y="7"/>
                  </a:move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5" y="7"/>
                    <a:pt x="25" y="7"/>
                    <a:pt x="25" y="7"/>
                  </a:cubicBezTo>
                  <a:close/>
                  <a:moveTo>
                    <a:pt x="24" y="5"/>
                  </a:moveTo>
                  <a:cubicBezTo>
                    <a:pt x="24" y="5"/>
                    <a:pt x="24" y="5"/>
                    <a:pt x="24" y="5"/>
                  </a:cubicBezTo>
                  <a:cubicBezTo>
                    <a:pt x="24" y="5"/>
                    <a:pt x="24" y="5"/>
                    <a:pt x="24" y="5"/>
                  </a:cubicBezTo>
                  <a:cubicBezTo>
                    <a:pt x="24" y="5"/>
                    <a:pt x="24" y="5"/>
                    <a:pt x="24" y="5"/>
                  </a:cubicBezTo>
                  <a:close/>
                  <a:moveTo>
                    <a:pt x="19" y="4"/>
                  </a:moveTo>
                  <a:cubicBezTo>
                    <a:pt x="19" y="4"/>
                    <a:pt x="19" y="4"/>
                    <a:pt x="19" y="4"/>
                  </a:cubicBezTo>
                  <a:cubicBezTo>
                    <a:pt x="19" y="4"/>
                    <a:pt x="19" y="4"/>
                    <a:pt x="19" y="4"/>
                  </a:cubicBezTo>
                  <a:cubicBezTo>
                    <a:pt x="19" y="4"/>
                    <a:pt x="19" y="4"/>
                    <a:pt x="19" y="4"/>
                  </a:cubicBezTo>
                  <a:close/>
                  <a:moveTo>
                    <a:pt x="20" y="4"/>
                  </a:moveTo>
                  <a:cubicBezTo>
                    <a:pt x="20" y="4"/>
                    <a:pt x="20" y="4"/>
                    <a:pt x="20" y="4"/>
                  </a:cubicBezTo>
                  <a:cubicBezTo>
                    <a:pt x="20" y="4"/>
                    <a:pt x="20" y="4"/>
                    <a:pt x="20" y="4"/>
                  </a:cubicBezTo>
                  <a:cubicBezTo>
                    <a:pt x="20" y="4"/>
                    <a:pt x="20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8" name="Freeform 1854">
              <a:extLst>
                <a:ext uri="{FF2B5EF4-FFF2-40B4-BE49-F238E27FC236}">
                  <a16:creationId xmlns="" xmlns:a16="http://schemas.microsoft.com/office/drawing/2014/main" id="{67C8D434-3BAA-420D-A90F-3D4B37D71BEB}"/>
                </a:ext>
              </a:extLst>
            </p:cNvPr>
            <p:cNvSpPr/>
            <p:nvPr/>
          </p:nvSpPr>
          <p:spPr bwMode="auto">
            <a:xfrm>
              <a:off x="7429502" y="5559426"/>
              <a:ext cx="9525" cy="6350"/>
            </a:xfrm>
            <a:custGeom>
              <a:avLst/>
              <a:gdLst>
                <a:gd name="T0" fmla="*/ 0 w 6"/>
                <a:gd name="T1" fmla="*/ 4 h 4"/>
                <a:gd name="T2" fmla="*/ 0 w 6"/>
                <a:gd name="T3" fmla="*/ 0 h 4"/>
                <a:gd name="T4" fmla="*/ 6 w 6"/>
                <a:gd name="T5" fmla="*/ 0 h 4"/>
                <a:gd name="T6" fmla="*/ 6 w 6"/>
                <a:gd name="T7" fmla="*/ 4 h 4"/>
                <a:gd name="T8" fmla="*/ 0 w 6"/>
                <a:gd name="T9" fmla="*/ 4 h 4"/>
                <a:gd name="T10" fmla="*/ 0 w 6"/>
                <a:gd name="T11" fmla="*/ 4 h 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6" h="4">
                  <a:moveTo>
                    <a:pt x="0" y="4"/>
                  </a:moveTo>
                  <a:lnTo>
                    <a:pt x="0" y="0"/>
                  </a:lnTo>
                  <a:lnTo>
                    <a:pt x="6" y="0"/>
                  </a:lnTo>
                  <a:lnTo>
                    <a:pt x="6" y="4"/>
                  </a:lnTo>
                  <a:lnTo>
                    <a:pt x="0" y="4"/>
                  </a:lnTo>
                  <a:lnTo>
                    <a:pt x="0" y="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19" name="Freeform 1855">
              <a:extLst>
                <a:ext uri="{FF2B5EF4-FFF2-40B4-BE49-F238E27FC236}">
                  <a16:creationId xmlns="" xmlns:a16="http://schemas.microsoft.com/office/drawing/2014/main" id="{29A94C05-CA4B-42C5-A8FF-2BCEC06D1B2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26327" y="5556251"/>
              <a:ext cx="15875" cy="12700"/>
            </a:xfrm>
            <a:custGeom>
              <a:avLst/>
              <a:gdLst>
                <a:gd name="T0" fmla="*/ 8 w 10"/>
                <a:gd name="T1" fmla="*/ 8 h 8"/>
                <a:gd name="T2" fmla="*/ 2 w 10"/>
                <a:gd name="T3" fmla="*/ 8 h 8"/>
                <a:gd name="T4" fmla="*/ 2 w 10"/>
                <a:gd name="T5" fmla="*/ 6 h 8"/>
                <a:gd name="T6" fmla="*/ 4 w 10"/>
                <a:gd name="T7" fmla="*/ 6 h 8"/>
                <a:gd name="T8" fmla="*/ 2 w 10"/>
                <a:gd name="T9" fmla="*/ 6 h 8"/>
                <a:gd name="T10" fmla="*/ 2 w 10"/>
                <a:gd name="T11" fmla="*/ 8 h 8"/>
                <a:gd name="T12" fmla="*/ 0 w 10"/>
                <a:gd name="T13" fmla="*/ 8 h 8"/>
                <a:gd name="T14" fmla="*/ 0 w 10"/>
                <a:gd name="T15" fmla="*/ 0 h 8"/>
                <a:gd name="T16" fmla="*/ 10 w 10"/>
                <a:gd name="T17" fmla="*/ 0 h 8"/>
                <a:gd name="T18" fmla="*/ 10 w 10"/>
                <a:gd name="T19" fmla="*/ 8 h 8"/>
                <a:gd name="T20" fmla="*/ 8 w 10"/>
                <a:gd name="T21" fmla="*/ 8 h 8"/>
                <a:gd name="T22" fmla="*/ 8 w 10"/>
                <a:gd name="T23" fmla="*/ 8 h 8"/>
                <a:gd name="T24" fmla="*/ 5 w 10"/>
                <a:gd name="T25" fmla="*/ 4 h 8"/>
                <a:gd name="T26" fmla="*/ 5 w 10"/>
                <a:gd name="T27" fmla="*/ 4 h 8"/>
                <a:gd name="T28" fmla="*/ 4 w 10"/>
                <a:gd name="T29" fmla="*/ 4 h 8"/>
                <a:gd name="T30" fmla="*/ 4 w 10"/>
                <a:gd name="T31" fmla="*/ 4 h 8"/>
                <a:gd name="T32" fmla="*/ 5 w 10"/>
                <a:gd name="T33" fmla="*/ 4 h 8"/>
                <a:gd name="T34" fmla="*/ 5 w 10"/>
                <a:gd name="T35" fmla="*/ 4 h 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10" h="8">
                  <a:moveTo>
                    <a:pt x="8" y="8"/>
                  </a:moveTo>
                  <a:lnTo>
                    <a:pt x="2" y="8"/>
                  </a:lnTo>
                  <a:lnTo>
                    <a:pt x="2" y="6"/>
                  </a:lnTo>
                  <a:lnTo>
                    <a:pt x="4" y="6"/>
                  </a:lnTo>
                  <a:lnTo>
                    <a:pt x="2" y="6"/>
                  </a:lnTo>
                  <a:lnTo>
                    <a:pt x="2" y="8"/>
                  </a:lnTo>
                  <a:lnTo>
                    <a:pt x="0" y="8"/>
                  </a:lnTo>
                  <a:lnTo>
                    <a:pt x="0" y="0"/>
                  </a:lnTo>
                  <a:lnTo>
                    <a:pt x="10" y="0"/>
                  </a:lnTo>
                  <a:lnTo>
                    <a:pt x="10" y="8"/>
                  </a:lnTo>
                  <a:lnTo>
                    <a:pt x="8" y="8"/>
                  </a:lnTo>
                  <a:lnTo>
                    <a:pt x="8" y="8"/>
                  </a:lnTo>
                  <a:close/>
                  <a:moveTo>
                    <a:pt x="5" y="4"/>
                  </a:moveTo>
                  <a:lnTo>
                    <a:pt x="5" y="4"/>
                  </a:lnTo>
                  <a:lnTo>
                    <a:pt x="4" y="4"/>
                  </a:lnTo>
                  <a:lnTo>
                    <a:pt x="4" y="4"/>
                  </a:lnTo>
                  <a:lnTo>
                    <a:pt x="5" y="4"/>
                  </a:lnTo>
                  <a:lnTo>
                    <a:pt x="5" y="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0" name="Freeform 1856">
              <a:extLst>
                <a:ext uri="{FF2B5EF4-FFF2-40B4-BE49-F238E27FC236}">
                  <a16:creationId xmlns="" xmlns:a16="http://schemas.microsoft.com/office/drawing/2014/main" id="{D4FC4EF0-0C83-48B8-9150-B6A89013F7C8}"/>
                </a:ext>
              </a:extLst>
            </p:cNvPr>
            <p:cNvSpPr/>
            <p:nvPr/>
          </p:nvSpPr>
          <p:spPr bwMode="auto">
            <a:xfrm>
              <a:off x="7496177" y="5688013"/>
              <a:ext cx="6350" cy="23813"/>
            </a:xfrm>
            <a:custGeom>
              <a:avLst/>
              <a:gdLst>
                <a:gd name="T0" fmla="*/ 0 w 4"/>
                <a:gd name="T1" fmla="*/ 15 h 15"/>
                <a:gd name="T2" fmla="*/ 0 w 4"/>
                <a:gd name="T3" fmla="*/ 0 h 15"/>
                <a:gd name="T4" fmla="*/ 4 w 4"/>
                <a:gd name="T5" fmla="*/ 0 h 15"/>
                <a:gd name="T6" fmla="*/ 4 w 4"/>
                <a:gd name="T7" fmla="*/ 15 h 15"/>
                <a:gd name="T8" fmla="*/ 0 w 4"/>
                <a:gd name="T9" fmla="*/ 15 h 15"/>
                <a:gd name="T10" fmla="*/ 0 w 4"/>
                <a:gd name="T11" fmla="*/ 15 h 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4" h="15">
                  <a:moveTo>
                    <a:pt x="0" y="15"/>
                  </a:moveTo>
                  <a:lnTo>
                    <a:pt x="0" y="0"/>
                  </a:lnTo>
                  <a:lnTo>
                    <a:pt x="4" y="0"/>
                  </a:lnTo>
                  <a:lnTo>
                    <a:pt x="4" y="15"/>
                  </a:lnTo>
                  <a:lnTo>
                    <a:pt x="0" y="15"/>
                  </a:lnTo>
                  <a:lnTo>
                    <a:pt x="0" y="1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1" name="Freeform 1857">
              <a:extLst>
                <a:ext uri="{FF2B5EF4-FFF2-40B4-BE49-F238E27FC236}">
                  <a16:creationId xmlns="" xmlns:a16="http://schemas.microsoft.com/office/drawing/2014/main" id="{2A209DC4-F963-413F-9DF0-397EA2D8770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93002" y="5684838"/>
              <a:ext cx="12700" cy="30163"/>
            </a:xfrm>
            <a:custGeom>
              <a:avLst/>
              <a:gdLst>
                <a:gd name="T0" fmla="*/ 6 w 8"/>
                <a:gd name="T1" fmla="*/ 19 h 19"/>
                <a:gd name="T2" fmla="*/ 2 w 8"/>
                <a:gd name="T3" fmla="*/ 19 h 19"/>
                <a:gd name="T4" fmla="*/ 2 w 8"/>
                <a:gd name="T5" fmla="*/ 17 h 19"/>
                <a:gd name="T6" fmla="*/ 4 w 8"/>
                <a:gd name="T7" fmla="*/ 17 h 19"/>
                <a:gd name="T8" fmla="*/ 2 w 8"/>
                <a:gd name="T9" fmla="*/ 17 h 19"/>
                <a:gd name="T10" fmla="*/ 2 w 8"/>
                <a:gd name="T11" fmla="*/ 19 h 19"/>
                <a:gd name="T12" fmla="*/ 0 w 8"/>
                <a:gd name="T13" fmla="*/ 19 h 19"/>
                <a:gd name="T14" fmla="*/ 0 w 8"/>
                <a:gd name="T15" fmla="*/ 0 h 19"/>
                <a:gd name="T16" fmla="*/ 8 w 8"/>
                <a:gd name="T17" fmla="*/ 0 h 19"/>
                <a:gd name="T18" fmla="*/ 8 w 8"/>
                <a:gd name="T19" fmla="*/ 19 h 19"/>
                <a:gd name="T20" fmla="*/ 6 w 8"/>
                <a:gd name="T21" fmla="*/ 19 h 19"/>
                <a:gd name="T22" fmla="*/ 6 w 8"/>
                <a:gd name="T23" fmla="*/ 19 h 19"/>
                <a:gd name="T24" fmla="*/ 4 w 8"/>
                <a:gd name="T25" fmla="*/ 15 h 19"/>
                <a:gd name="T26" fmla="*/ 4 w 8"/>
                <a:gd name="T27" fmla="*/ 4 h 19"/>
                <a:gd name="T28" fmla="*/ 4 w 8"/>
                <a:gd name="T29" fmla="*/ 15 h 19"/>
                <a:gd name="T30" fmla="*/ 4 w 8"/>
                <a:gd name="T31" fmla="*/ 15 h 1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8" h="19">
                  <a:moveTo>
                    <a:pt x="6" y="19"/>
                  </a:moveTo>
                  <a:lnTo>
                    <a:pt x="2" y="19"/>
                  </a:lnTo>
                  <a:lnTo>
                    <a:pt x="2" y="17"/>
                  </a:lnTo>
                  <a:lnTo>
                    <a:pt x="4" y="17"/>
                  </a:lnTo>
                  <a:lnTo>
                    <a:pt x="2" y="17"/>
                  </a:lnTo>
                  <a:lnTo>
                    <a:pt x="2" y="19"/>
                  </a:lnTo>
                  <a:lnTo>
                    <a:pt x="0" y="19"/>
                  </a:lnTo>
                  <a:lnTo>
                    <a:pt x="0" y="0"/>
                  </a:lnTo>
                  <a:lnTo>
                    <a:pt x="8" y="0"/>
                  </a:lnTo>
                  <a:lnTo>
                    <a:pt x="8" y="19"/>
                  </a:lnTo>
                  <a:lnTo>
                    <a:pt x="6" y="19"/>
                  </a:lnTo>
                  <a:lnTo>
                    <a:pt x="6" y="19"/>
                  </a:lnTo>
                  <a:close/>
                  <a:moveTo>
                    <a:pt x="4" y="15"/>
                  </a:moveTo>
                  <a:lnTo>
                    <a:pt x="4" y="4"/>
                  </a:lnTo>
                  <a:lnTo>
                    <a:pt x="4" y="15"/>
                  </a:lnTo>
                  <a:lnTo>
                    <a:pt x="4" y="1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2" name="Freeform 1858">
              <a:extLst>
                <a:ext uri="{FF2B5EF4-FFF2-40B4-BE49-F238E27FC236}">
                  <a16:creationId xmlns="" xmlns:a16="http://schemas.microsoft.com/office/drawing/2014/main" id="{A59498D0-0F22-41BE-A1F3-FB67CD22369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10452" y="5708651"/>
              <a:ext cx="142875" cy="190500"/>
            </a:xfrm>
            <a:custGeom>
              <a:avLst/>
              <a:gdLst>
                <a:gd name="T0" fmla="*/ 35 w 82"/>
                <a:gd name="T1" fmla="*/ 109 h 109"/>
                <a:gd name="T2" fmla="*/ 10 w 82"/>
                <a:gd name="T3" fmla="*/ 85 h 109"/>
                <a:gd name="T4" fmla="*/ 10 w 82"/>
                <a:gd name="T5" fmla="*/ 85 h 109"/>
                <a:gd name="T6" fmla="*/ 0 w 82"/>
                <a:gd name="T7" fmla="*/ 43 h 109"/>
                <a:gd name="T8" fmla="*/ 0 w 82"/>
                <a:gd name="T9" fmla="*/ 43 h 109"/>
                <a:gd name="T10" fmla="*/ 51 w 82"/>
                <a:gd name="T11" fmla="*/ 0 h 109"/>
                <a:gd name="T12" fmla="*/ 51 w 82"/>
                <a:gd name="T13" fmla="*/ 0 h 109"/>
                <a:gd name="T14" fmla="*/ 75 w 82"/>
                <a:gd name="T15" fmla="*/ 16 h 109"/>
                <a:gd name="T16" fmla="*/ 75 w 82"/>
                <a:gd name="T17" fmla="*/ 16 h 109"/>
                <a:gd name="T18" fmla="*/ 82 w 82"/>
                <a:gd name="T19" fmla="*/ 54 h 109"/>
                <a:gd name="T20" fmla="*/ 82 w 82"/>
                <a:gd name="T21" fmla="*/ 54 h 109"/>
                <a:gd name="T22" fmla="*/ 42 w 82"/>
                <a:gd name="T23" fmla="*/ 107 h 109"/>
                <a:gd name="T24" fmla="*/ 42 w 82"/>
                <a:gd name="T25" fmla="*/ 107 h 109"/>
                <a:gd name="T26" fmla="*/ 35 w 82"/>
                <a:gd name="T27" fmla="*/ 109 h 109"/>
                <a:gd name="T28" fmla="*/ 35 w 82"/>
                <a:gd name="T29" fmla="*/ 109 h 109"/>
                <a:gd name="T30" fmla="*/ 35 w 82"/>
                <a:gd name="T31" fmla="*/ 109 h 109"/>
                <a:gd name="T32" fmla="*/ 19 w 82"/>
                <a:gd name="T33" fmla="*/ 13 h 109"/>
                <a:gd name="T34" fmla="*/ 4 w 82"/>
                <a:gd name="T35" fmla="*/ 43 h 109"/>
                <a:gd name="T36" fmla="*/ 4 w 82"/>
                <a:gd name="T37" fmla="*/ 43 h 109"/>
                <a:gd name="T38" fmla="*/ 14 w 82"/>
                <a:gd name="T39" fmla="*/ 83 h 109"/>
                <a:gd name="T40" fmla="*/ 14 w 82"/>
                <a:gd name="T41" fmla="*/ 83 h 109"/>
                <a:gd name="T42" fmla="*/ 35 w 82"/>
                <a:gd name="T43" fmla="*/ 105 h 109"/>
                <a:gd name="T44" fmla="*/ 35 w 82"/>
                <a:gd name="T45" fmla="*/ 105 h 109"/>
                <a:gd name="T46" fmla="*/ 40 w 82"/>
                <a:gd name="T47" fmla="*/ 103 h 109"/>
                <a:gd name="T48" fmla="*/ 40 w 82"/>
                <a:gd name="T49" fmla="*/ 103 h 109"/>
                <a:gd name="T50" fmla="*/ 78 w 82"/>
                <a:gd name="T51" fmla="*/ 54 h 109"/>
                <a:gd name="T52" fmla="*/ 78 w 82"/>
                <a:gd name="T53" fmla="*/ 54 h 109"/>
                <a:gd name="T54" fmla="*/ 72 w 82"/>
                <a:gd name="T55" fmla="*/ 18 h 109"/>
                <a:gd name="T56" fmla="*/ 72 w 82"/>
                <a:gd name="T57" fmla="*/ 18 h 109"/>
                <a:gd name="T58" fmla="*/ 51 w 82"/>
                <a:gd name="T59" fmla="*/ 4 h 109"/>
                <a:gd name="T60" fmla="*/ 51 w 82"/>
                <a:gd name="T61" fmla="*/ 4 h 109"/>
                <a:gd name="T62" fmla="*/ 51 w 82"/>
                <a:gd name="T63" fmla="*/ 4 h 109"/>
                <a:gd name="T64" fmla="*/ 51 w 82"/>
                <a:gd name="T65" fmla="*/ 4 h 109"/>
                <a:gd name="T66" fmla="*/ 19 w 82"/>
                <a:gd name="T67" fmla="*/ 13 h 10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82" h="109">
                  <a:moveTo>
                    <a:pt x="35" y="109"/>
                  </a:moveTo>
                  <a:cubicBezTo>
                    <a:pt x="25" y="108"/>
                    <a:pt x="16" y="98"/>
                    <a:pt x="10" y="85"/>
                  </a:cubicBezTo>
                  <a:cubicBezTo>
                    <a:pt x="10" y="85"/>
                    <a:pt x="10" y="85"/>
                    <a:pt x="10" y="85"/>
                  </a:cubicBezTo>
                  <a:cubicBezTo>
                    <a:pt x="4" y="72"/>
                    <a:pt x="0" y="56"/>
                    <a:pt x="0" y="43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0" y="13"/>
                    <a:pt x="28" y="0"/>
                    <a:pt x="51" y="0"/>
                  </a:cubicBezTo>
                  <a:cubicBezTo>
                    <a:pt x="51" y="0"/>
                    <a:pt x="51" y="0"/>
                    <a:pt x="51" y="0"/>
                  </a:cubicBezTo>
                  <a:cubicBezTo>
                    <a:pt x="62" y="0"/>
                    <a:pt x="70" y="6"/>
                    <a:pt x="75" y="16"/>
                  </a:cubicBezTo>
                  <a:cubicBezTo>
                    <a:pt x="75" y="16"/>
                    <a:pt x="75" y="16"/>
                    <a:pt x="75" y="16"/>
                  </a:cubicBezTo>
                  <a:cubicBezTo>
                    <a:pt x="80" y="26"/>
                    <a:pt x="82" y="39"/>
                    <a:pt x="82" y="54"/>
                  </a:cubicBezTo>
                  <a:cubicBezTo>
                    <a:pt x="82" y="54"/>
                    <a:pt x="82" y="54"/>
                    <a:pt x="82" y="54"/>
                  </a:cubicBezTo>
                  <a:cubicBezTo>
                    <a:pt x="82" y="83"/>
                    <a:pt x="60" y="97"/>
                    <a:pt x="42" y="107"/>
                  </a:cubicBezTo>
                  <a:cubicBezTo>
                    <a:pt x="42" y="107"/>
                    <a:pt x="42" y="107"/>
                    <a:pt x="42" y="107"/>
                  </a:cubicBezTo>
                  <a:cubicBezTo>
                    <a:pt x="40" y="108"/>
                    <a:pt x="37" y="109"/>
                    <a:pt x="35" y="109"/>
                  </a:cubicBezTo>
                  <a:cubicBezTo>
                    <a:pt x="35" y="109"/>
                    <a:pt x="35" y="109"/>
                    <a:pt x="35" y="109"/>
                  </a:cubicBezTo>
                  <a:cubicBezTo>
                    <a:pt x="35" y="109"/>
                    <a:pt x="35" y="109"/>
                    <a:pt x="35" y="109"/>
                  </a:cubicBezTo>
                  <a:close/>
                  <a:moveTo>
                    <a:pt x="19" y="13"/>
                  </a:moveTo>
                  <a:cubicBezTo>
                    <a:pt x="10" y="20"/>
                    <a:pt x="4" y="29"/>
                    <a:pt x="4" y="43"/>
                  </a:cubicBezTo>
                  <a:cubicBezTo>
                    <a:pt x="4" y="43"/>
                    <a:pt x="4" y="43"/>
                    <a:pt x="4" y="43"/>
                  </a:cubicBezTo>
                  <a:cubicBezTo>
                    <a:pt x="4" y="55"/>
                    <a:pt x="7" y="71"/>
                    <a:pt x="14" y="83"/>
                  </a:cubicBezTo>
                  <a:cubicBezTo>
                    <a:pt x="14" y="83"/>
                    <a:pt x="14" y="83"/>
                    <a:pt x="14" y="83"/>
                  </a:cubicBezTo>
                  <a:cubicBezTo>
                    <a:pt x="20" y="96"/>
                    <a:pt x="28" y="105"/>
                    <a:pt x="35" y="105"/>
                  </a:cubicBezTo>
                  <a:cubicBezTo>
                    <a:pt x="35" y="105"/>
                    <a:pt x="35" y="105"/>
                    <a:pt x="35" y="105"/>
                  </a:cubicBezTo>
                  <a:cubicBezTo>
                    <a:pt x="37" y="105"/>
                    <a:pt x="38" y="104"/>
                    <a:pt x="40" y="103"/>
                  </a:cubicBezTo>
                  <a:cubicBezTo>
                    <a:pt x="40" y="103"/>
                    <a:pt x="40" y="103"/>
                    <a:pt x="40" y="103"/>
                  </a:cubicBezTo>
                  <a:cubicBezTo>
                    <a:pt x="58" y="93"/>
                    <a:pt x="78" y="81"/>
                    <a:pt x="78" y="54"/>
                  </a:cubicBezTo>
                  <a:cubicBezTo>
                    <a:pt x="78" y="54"/>
                    <a:pt x="78" y="54"/>
                    <a:pt x="78" y="54"/>
                  </a:cubicBezTo>
                  <a:cubicBezTo>
                    <a:pt x="78" y="40"/>
                    <a:pt x="76" y="27"/>
                    <a:pt x="72" y="18"/>
                  </a:cubicBezTo>
                  <a:cubicBezTo>
                    <a:pt x="72" y="18"/>
                    <a:pt x="72" y="18"/>
                    <a:pt x="72" y="18"/>
                  </a:cubicBezTo>
                  <a:cubicBezTo>
                    <a:pt x="67" y="9"/>
                    <a:pt x="61" y="4"/>
                    <a:pt x="51" y="4"/>
                  </a:cubicBezTo>
                  <a:cubicBezTo>
                    <a:pt x="51" y="4"/>
                    <a:pt x="51" y="4"/>
                    <a:pt x="51" y="4"/>
                  </a:cubicBezTo>
                  <a:cubicBezTo>
                    <a:pt x="51" y="4"/>
                    <a:pt x="51" y="4"/>
                    <a:pt x="51" y="4"/>
                  </a:cubicBezTo>
                  <a:cubicBezTo>
                    <a:pt x="51" y="4"/>
                    <a:pt x="51" y="4"/>
                    <a:pt x="51" y="4"/>
                  </a:cubicBezTo>
                  <a:cubicBezTo>
                    <a:pt x="40" y="4"/>
                    <a:pt x="28" y="7"/>
                    <a:pt x="19" y="1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3" name="Freeform 1859">
              <a:extLst>
                <a:ext uri="{FF2B5EF4-FFF2-40B4-BE49-F238E27FC236}">
                  <a16:creationId xmlns="" xmlns:a16="http://schemas.microsoft.com/office/drawing/2014/main" id="{41EFBC0C-4E1B-42B1-B449-4B81C603B8D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07277" y="5705476"/>
              <a:ext cx="149225" cy="196850"/>
            </a:xfrm>
            <a:custGeom>
              <a:avLst/>
              <a:gdLst>
                <a:gd name="T0" fmla="*/ 37 w 86"/>
                <a:gd name="T1" fmla="*/ 111 h 113"/>
                <a:gd name="T2" fmla="*/ 10 w 86"/>
                <a:gd name="T3" fmla="*/ 88 h 113"/>
                <a:gd name="T4" fmla="*/ 0 w 86"/>
                <a:gd name="T5" fmla="*/ 45 h 113"/>
                <a:gd name="T6" fmla="*/ 52 w 86"/>
                <a:gd name="T7" fmla="*/ 0 h 113"/>
                <a:gd name="T8" fmla="*/ 53 w 86"/>
                <a:gd name="T9" fmla="*/ 0 h 113"/>
                <a:gd name="T10" fmla="*/ 79 w 86"/>
                <a:gd name="T11" fmla="*/ 17 h 113"/>
                <a:gd name="T12" fmla="*/ 86 w 86"/>
                <a:gd name="T13" fmla="*/ 56 h 113"/>
                <a:gd name="T14" fmla="*/ 45 w 86"/>
                <a:gd name="T15" fmla="*/ 111 h 113"/>
                <a:gd name="T16" fmla="*/ 37 w 86"/>
                <a:gd name="T17" fmla="*/ 113 h 113"/>
                <a:gd name="T18" fmla="*/ 37 w 86"/>
                <a:gd name="T19" fmla="*/ 113 h 113"/>
                <a:gd name="T20" fmla="*/ 43 w 86"/>
                <a:gd name="T21" fmla="*/ 107 h 113"/>
                <a:gd name="T22" fmla="*/ 82 w 86"/>
                <a:gd name="T23" fmla="*/ 56 h 113"/>
                <a:gd name="T24" fmla="*/ 43 w 86"/>
                <a:gd name="T25" fmla="*/ 107 h 113"/>
                <a:gd name="T26" fmla="*/ 37 w 86"/>
                <a:gd name="T27" fmla="*/ 109 h 113"/>
                <a:gd name="T28" fmla="*/ 37 w 86"/>
                <a:gd name="T29" fmla="*/ 109 h 113"/>
                <a:gd name="T30" fmla="*/ 37 w 86"/>
                <a:gd name="T31" fmla="*/ 109 h 113"/>
                <a:gd name="T32" fmla="*/ 36 w 86"/>
                <a:gd name="T33" fmla="*/ 108 h 113"/>
                <a:gd name="T34" fmla="*/ 36 w 86"/>
                <a:gd name="T35" fmla="*/ 108 h 113"/>
                <a:gd name="T36" fmla="*/ 35 w 86"/>
                <a:gd name="T37" fmla="*/ 108 h 113"/>
                <a:gd name="T38" fmla="*/ 30 w 86"/>
                <a:gd name="T39" fmla="*/ 106 h 113"/>
                <a:gd name="T40" fmla="*/ 37 w 86"/>
                <a:gd name="T41" fmla="*/ 105 h 113"/>
                <a:gd name="T42" fmla="*/ 41 w 86"/>
                <a:gd name="T43" fmla="*/ 104 h 113"/>
                <a:gd name="T44" fmla="*/ 78 w 86"/>
                <a:gd name="T45" fmla="*/ 56 h 113"/>
                <a:gd name="T46" fmla="*/ 78 w 86"/>
                <a:gd name="T47" fmla="*/ 56 h 113"/>
                <a:gd name="T48" fmla="*/ 72 w 86"/>
                <a:gd name="T49" fmla="*/ 21 h 113"/>
                <a:gd name="T50" fmla="*/ 53 w 86"/>
                <a:gd name="T51" fmla="*/ 8 h 113"/>
                <a:gd name="T52" fmla="*/ 22 w 86"/>
                <a:gd name="T53" fmla="*/ 17 h 113"/>
                <a:gd name="T54" fmla="*/ 8 w 86"/>
                <a:gd name="T55" fmla="*/ 45 h 113"/>
                <a:gd name="T56" fmla="*/ 8 w 86"/>
                <a:gd name="T57" fmla="*/ 45 h 113"/>
                <a:gd name="T58" fmla="*/ 17 w 86"/>
                <a:gd name="T59" fmla="*/ 85 h 113"/>
                <a:gd name="T60" fmla="*/ 37 w 86"/>
                <a:gd name="T61" fmla="*/ 105 h 113"/>
                <a:gd name="T62" fmla="*/ 37 w 86"/>
                <a:gd name="T63" fmla="*/ 105 h 113"/>
                <a:gd name="T64" fmla="*/ 14 w 86"/>
                <a:gd name="T65" fmla="*/ 86 h 113"/>
                <a:gd name="T66" fmla="*/ 17 w 86"/>
                <a:gd name="T67" fmla="*/ 92 h 113"/>
                <a:gd name="T68" fmla="*/ 14 w 86"/>
                <a:gd name="T69" fmla="*/ 86 h 113"/>
                <a:gd name="T70" fmla="*/ 9 w 86"/>
                <a:gd name="T71" fmla="*/ 74 h 113"/>
                <a:gd name="T72" fmla="*/ 82 w 86"/>
                <a:gd name="T73" fmla="*/ 56 h 113"/>
                <a:gd name="T74" fmla="*/ 82 w 86"/>
                <a:gd name="T75" fmla="*/ 56 h 113"/>
                <a:gd name="T76" fmla="*/ 76 w 86"/>
                <a:gd name="T77" fmla="*/ 21 h 113"/>
                <a:gd name="T78" fmla="*/ 4 w 86"/>
                <a:gd name="T79" fmla="*/ 45 h 113"/>
                <a:gd name="T80" fmla="*/ 4 w 86"/>
                <a:gd name="T81" fmla="*/ 45 h 113"/>
                <a:gd name="T82" fmla="*/ 4 w 86"/>
                <a:gd name="T83" fmla="*/ 45 h 113"/>
                <a:gd name="T84" fmla="*/ 6 w 86"/>
                <a:gd name="T85" fmla="*/ 31 h 113"/>
                <a:gd name="T86" fmla="*/ 76 w 86"/>
                <a:gd name="T87" fmla="*/ 21 h 113"/>
                <a:gd name="T88" fmla="*/ 76 w 86"/>
                <a:gd name="T89" fmla="*/ 21 h 113"/>
                <a:gd name="T90" fmla="*/ 75 w 86"/>
                <a:gd name="T91" fmla="*/ 18 h 113"/>
                <a:gd name="T92" fmla="*/ 75 w 86"/>
                <a:gd name="T93" fmla="*/ 18 h 113"/>
                <a:gd name="T94" fmla="*/ 75 w 86"/>
                <a:gd name="T95" fmla="*/ 18 h 113"/>
                <a:gd name="T96" fmla="*/ 75 w 86"/>
                <a:gd name="T97" fmla="*/ 18 h 113"/>
                <a:gd name="T98" fmla="*/ 75 w 86"/>
                <a:gd name="T99" fmla="*/ 18 h 113"/>
                <a:gd name="T100" fmla="*/ 53 w 86"/>
                <a:gd name="T101" fmla="*/ 4 h 113"/>
                <a:gd name="T102" fmla="*/ 53 w 86"/>
                <a:gd name="T103" fmla="*/ 4 h 113"/>
                <a:gd name="T104" fmla="*/ 51 w 86"/>
                <a:gd name="T105" fmla="*/ 4 h 113"/>
                <a:gd name="T106" fmla="*/ 53 w 86"/>
                <a:gd name="T107" fmla="*/ 4 h 113"/>
                <a:gd name="T108" fmla="*/ 53 w 86"/>
                <a:gd name="T109" fmla="*/ 4 h 113"/>
                <a:gd name="T110" fmla="*/ 21 w 86"/>
                <a:gd name="T111" fmla="*/ 15 h 113"/>
                <a:gd name="T112" fmla="*/ 20 w 86"/>
                <a:gd name="T113" fmla="*/ 14 h 113"/>
                <a:gd name="T114" fmla="*/ 21 w 86"/>
                <a:gd name="T115" fmla="*/ 15 h 11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86" h="113">
                  <a:moveTo>
                    <a:pt x="37" y="113"/>
                  </a:moveTo>
                  <a:cubicBezTo>
                    <a:pt x="37" y="111"/>
                    <a:pt x="37" y="111"/>
                    <a:pt x="37" y="111"/>
                  </a:cubicBezTo>
                  <a:cubicBezTo>
                    <a:pt x="37" y="113"/>
                    <a:pt x="37" y="113"/>
                    <a:pt x="37" y="113"/>
                  </a:cubicBezTo>
                  <a:cubicBezTo>
                    <a:pt x="25" y="112"/>
                    <a:pt x="17" y="101"/>
                    <a:pt x="10" y="88"/>
                  </a:cubicBezTo>
                  <a:cubicBezTo>
                    <a:pt x="10" y="88"/>
                    <a:pt x="10" y="88"/>
                    <a:pt x="10" y="88"/>
                  </a:cubicBezTo>
                  <a:cubicBezTo>
                    <a:pt x="4" y="75"/>
                    <a:pt x="0" y="59"/>
                    <a:pt x="0" y="45"/>
                  </a:cubicBezTo>
                  <a:cubicBezTo>
                    <a:pt x="0" y="45"/>
                    <a:pt x="0" y="45"/>
                    <a:pt x="0" y="45"/>
                  </a:cubicBezTo>
                  <a:cubicBezTo>
                    <a:pt x="0" y="14"/>
                    <a:pt x="30" y="0"/>
                    <a:pt x="52" y="0"/>
                  </a:cubicBezTo>
                  <a:cubicBezTo>
                    <a:pt x="52" y="0"/>
                    <a:pt x="52" y="0"/>
                    <a:pt x="52" y="0"/>
                  </a:cubicBezTo>
                  <a:cubicBezTo>
                    <a:pt x="53" y="0"/>
                    <a:pt x="53" y="0"/>
                    <a:pt x="53" y="0"/>
                  </a:cubicBezTo>
                  <a:cubicBezTo>
                    <a:pt x="53" y="0"/>
                    <a:pt x="53" y="0"/>
                    <a:pt x="53" y="0"/>
                  </a:cubicBezTo>
                  <a:cubicBezTo>
                    <a:pt x="65" y="0"/>
                    <a:pt x="74" y="7"/>
                    <a:pt x="79" y="17"/>
                  </a:cubicBezTo>
                  <a:cubicBezTo>
                    <a:pt x="79" y="17"/>
                    <a:pt x="79" y="17"/>
                    <a:pt x="79" y="17"/>
                  </a:cubicBezTo>
                  <a:cubicBezTo>
                    <a:pt x="84" y="28"/>
                    <a:pt x="86" y="41"/>
                    <a:pt x="86" y="56"/>
                  </a:cubicBezTo>
                  <a:cubicBezTo>
                    <a:pt x="86" y="56"/>
                    <a:pt x="86" y="56"/>
                    <a:pt x="86" y="56"/>
                  </a:cubicBezTo>
                  <a:cubicBezTo>
                    <a:pt x="86" y="86"/>
                    <a:pt x="63" y="101"/>
                    <a:pt x="45" y="111"/>
                  </a:cubicBezTo>
                  <a:cubicBezTo>
                    <a:pt x="45" y="111"/>
                    <a:pt x="45" y="111"/>
                    <a:pt x="45" y="111"/>
                  </a:cubicBezTo>
                  <a:cubicBezTo>
                    <a:pt x="42" y="112"/>
                    <a:pt x="40" y="113"/>
                    <a:pt x="37" y="113"/>
                  </a:cubicBezTo>
                  <a:cubicBezTo>
                    <a:pt x="37" y="113"/>
                    <a:pt x="37" y="113"/>
                    <a:pt x="37" y="113"/>
                  </a:cubicBezTo>
                  <a:cubicBezTo>
                    <a:pt x="37" y="113"/>
                    <a:pt x="37" y="113"/>
                    <a:pt x="37" y="113"/>
                  </a:cubicBezTo>
                  <a:close/>
                  <a:moveTo>
                    <a:pt x="37" y="109"/>
                  </a:moveTo>
                  <a:cubicBezTo>
                    <a:pt x="39" y="109"/>
                    <a:pt x="41" y="108"/>
                    <a:pt x="43" y="107"/>
                  </a:cubicBezTo>
                  <a:cubicBezTo>
                    <a:pt x="43" y="107"/>
                    <a:pt x="43" y="107"/>
                    <a:pt x="43" y="107"/>
                  </a:cubicBezTo>
                  <a:cubicBezTo>
                    <a:pt x="61" y="97"/>
                    <a:pt x="82" y="84"/>
                    <a:pt x="82" y="56"/>
                  </a:cubicBezTo>
                  <a:cubicBezTo>
                    <a:pt x="82" y="56"/>
                    <a:pt x="82" y="56"/>
                    <a:pt x="82" y="56"/>
                  </a:cubicBezTo>
                  <a:cubicBezTo>
                    <a:pt x="82" y="84"/>
                    <a:pt x="61" y="97"/>
                    <a:pt x="43" y="107"/>
                  </a:cubicBezTo>
                  <a:cubicBezTo>
                    <a:pt x="43" y="107"/>
                    <a:pt x="43" y="107"/>
                    <a:pt x="43" y="107"/>
                  </a:cubicBezTo>
                  <a:cubicBezTo>
                    <a:pt x="41" y="108"/>
                    <a:pt x="39" y="109"/>
                    <a:pt x="37" y="109"/>
                  </a:cubicBezTo>
                  <a:cubicBezTo>
                    <a:pt x="37" y="109"/>
                    <a:pt x="37" y="109"/>
                    <a:pt x="37" y="109"/>
                  </a:cubicBezTo>
                  <a:cubicBezTo>
                    <a:pt x="37" y="109"/>
                    <a:pt x="37" y="109"/>
                    <a:pt x="37" y="109"/>
                  </a:cubicBezTo>
                  <a:cubicBezTo>
                    <a:pt x="37" y="109"/>
                    <a:pt x="37" y="109"/>
                    <a:pt x="37" y="109"/>
                  </a:cubicBezTo>
                  <a:cubicBezTo>
                    <a:pt x="37" y="109"/>
                    <a:pt x="37" y="109"/>
                    <a:pt x="37" y="109"/>
                  </a:cubicBezTo>
                  <a:cubicBezTo>
                    <a:pt x="37" y="109"/>
                    <a:pt x="37" y="109"/>
                    <a:pt x="37" y="109"/>
                  </a:cubicBezTo>
                  <a:close/>
                  <a:moveTo>
                    <a:pt x="36" y="108"/>
                  </a:moveTo>
                  <a:cubicBezTo>
                    <a:pt x="36" y="108"/>
                    <a:pt x="36" y="108"/>
                    <a:pt x="36" y="108"/>
                  </a:cubicBezTo>
                  <a:cubicBezTo>
                    <a:pt x="36" y="108"/>
                    <a:pt x="36" y="108"/>
                    <a:pt x="36" y="108"/>
                  </a:cubicBezTo>
                  <a:cubicBezTo>
                    <a:pt x="36" y="108"/>
                    <a:pt x="36" y="108"/>
                    <a:pt x="36" y="108"/>
                  </a:cubicBezTo>
                  <a:close/>
                  <a:moveTo>
                    <a:pt x="35" y="108"/>
                  </a:moveTo>
                  <a:cubicBezTo>
                    <a:pt x="34" y="108"/>
                    <a:pt x="32" y="107"/>
                    <a:pt x="30" y="106"/>
                  </a:cubicBezTo>
                  <a:cubicBezTo>
                    <a:pt x="30" y="106"/>
                    <a:pt x="30" y="106"/>
                    <a:pt x="30" y="106"/>
                  </a:cubicBezTo>
                  <a:cubicBezTo>
                    <a:pt x="32" y="107"/>
                    <a:pt x="34" y="108"/>
                    <a:pt x="35" y="108"/>
                  </a:cubicBezTo>
                  <a:close/>
                  <a:moveTo>
                    <a:pt x="37" y="105"/>
                  </a:moveTo>
                  <a:cubicBezTo>
                    <a:pt x="38" y="105"/>
                    <a:pt x="39" y="104"/>
                    <a:pt x="41" y="104"/>
                  </a:cubicBezTo>
                  <a:cubicBezTo>
                    <a:pt x="41" y="104"/>
                    <a:pt x="41" y="104"/>
                    <a:pt x="41" y="104"/>
                  </a:cubicBezTo>
                  <a:cubicBezTo>
                    <a:pt x="59" y="94"/>
                    <a:pt x="78" y="82"/>
                    <a:pt x="78" y="56"/>
                  </a:cubicBezTo>
                  <a:cubicBezTo>
                    <a:pt x="78" y="56"/>
                    <a:pt x="78" y="56"/>
                    <a:pt x="78" y="56"/>
                  </a:cubicBezTo>
                  <a:cubicBezTo>
                    <a:pt x="78" y="56"/>
                    <a:pt x="78" y="56"/>
                    <a:pt x="78" y="56"/>
                  </a:cubicBezTo>
                  <a:cubicBezTo>
                    <a:pt x="78" y="56"/>
                    <a:pt x="78" y="56"/>
                    <a:pt x="78" y="56"/>
                  </a:cubicBezTo>
                  <a:cubicBezTo>
                    <a:pt x="78" y="42"/>
                    <a:pt x="76" y="29"/>
                    <a:pt x="72" y="21"/>
                  </a:cubicBezTo>
                  <a:cubicBezTo>
                    <a:pt x="72" y="21"/>
                    <a:pt x="72" y="21"/>
                    <a:pt x="72" y="21"/>
                  </a:cubicBezTo>
                  <a:cubicBezTo>
                    <a:pt x="67" y="12"/>
                    <a:pt x="62" y="8"/>
                    <a:pt x="53" y="8"/>
                  </a:cubicBezTo>
                  <a:cubicBezTo>
                    <a:pt x="53" y="8"/>
                    <a:pt x="53" y="8"/>
                    <a:pt x="53" y="8"/>
                  </a:cubicBezTo>
                  <a:cubicBezTo>
                    <a:pt x="53" y="8"/>
                    <a:pt x="53" y="8"/>
                    <a:pt x="53" y="8"/>
                  </a:cubicBezTo>
                  <a:cubicBezTo>
                    <a:pt x="43" y="8"/>
                    <a:pt x="31" y="11"/>
                    <a:pt x="22" y="17"/>
                  </a:cubicBezTo>
                  <a:cubicBezTo>
                    <a:pt x="22" y="17"/>
                    <a:pt x="22" y="17"/>
                    <a:pt x="22" y="17"/>
                  </a:cubicBezTo>
                  <a:cubicBezTo>
                    <a:pt x="14" y="23"/>
                    <a:pt x="8" y="32"/>
                    <a:pt x="8" y="45"/>
                  </a:cubicBezTo>
                  <a:cubicBezTo>
                    <a:pt x="8" y="45"/>
                    <a:pt x="8" y="45"/>
                    <a:pt x="8" y="45"/>
                  </a:cubicBezTo>
                  <a:cubicBezTo>
                    <a:pt x="8" y="45"/>
                    <a:pt x="8" y="45"/>
                    <a:pt x="8" y="45"/>
                  </a:cubicBezTo>
                  <a:cubicBezTo>
                    <a:pt x="7" y="57"/>
                    <a:pt x="11" y="72"/>
                    <a:pt x="17" y="85"/>
                  </a:cubicBezTo>
                  <a:cubicBezTo>
                    <a:pt x="17" y="85"/>
                    <a:pt x="17" y="85"/>
                    <a:pt x="17" y="85"/>
                  </a:cubicBezTo>
                  <a:cubicBezTo>
                    <a:pt x="23" y="97"/>
                    <a:pt x="31" y="105"/>
                    <a:pt x="37" y="105"/>
                  </a:cubicBezTo>
                  <a:cubicBezTo>
                    <a:pt x="37" y="105"/>
                    <a:pt x="37" y="105"/>
                    <a:pt x="37" y="105"/>
                  </a:cubicBezTo>
                  <a:cubicBezTo>
                    <a:pt x="37" y="105"/>
                    <a:pt x="37" y="105"/>
                    <a:pt x="37" y="105"/>
                  </a:cubicBezTo>
                  <a:cubicBezTo>
                    <a:pt x="37" y="105"/>
                    <a:pt x="37" y="105"/>
                    <a:pt x="37" y="105"/>
                  </a:cubicBezTo>
                  <a:cubicBezTo>
                    <a:pt x="37" y="105"/>
                    <a:pt x="37" y="105"/>
                    <a:pt x="37" y="105"/>
                  </a:cubicBezTo>
                  <a:close/>
                  <a:moveTo>
                    <a:pt x="14" y="86"/>
                  </a:moveTo>
                  <a:cubicBezTo>
                    <a:pt x="15" y="88"/>
                    <a:pt x="16" y="90"/>
                    <a:pt x="17" y="92"/>
                  </a:cubicBezTo>
                  <a:cubicBezTo>
                    <a:pt x="17" y="92"/>
                    <a:pt x="17" y="92"/>
                    <a:pt x="17" y="92"/>
                  </a:cubicBezTo>
                  <a:cubicBezTo>
                    <a:pt x="16" y="90"/>
                    <a:pt x="15" y="88"/>
                    <a:pt x="14" y="86"/>
                  </a:cubicBezTo>
                  <a:cubicBezTo>
                    <a:pt x="14" y="86"/>
                    <a:pt x="14" y="86"/>
                    <a:pt x="14" y="86"/>
                  </a:cubicBezTo>
                  <a:cubicBezTo>
                    <a:pt x="12" y="82"/>
                    <a:pt x="10" y="78"/>
                    <a:pt x="9" y="74"/>
                  </a:cubicBezTo>
                  <a:cubicBezTo>
                    <a:pt x="9" y="74"/>
                    <a:pt x="9" y="74"/>
                    <a:pt x="9" y="74"/>
                  </a:cubicBezTo>
                  <a:cubicBezTo>
                    <a:pt x="10" y="78"/>
                    <a:pt x="12" y="82"/>
                    <a:pt x="14" y="86"/>
                  </a:cubicBezTo>
                  <a:close/>
                  <a:moveTo>
                    <a:pt x="82" y="56"/>
                  </a:moveTo>
                  <a:cubicBezTo>
                    <a:pt x="82" y="56"/>
                    <a:pt x="82" y="56"/>
                    <a:pt x="82" y="56"/>
                  </a:cubicBezTo>
                  <a:cubicBezTo>
                    <a:pt x="82" y="56"/>
                    <a:pt x="82" y="56"/>
                    <a:pt x="82" y="56"/>
                  </a:cubicBezTo>
                  <a:cubicBezTo>
                    <a:pt x="82" y="43"/>
                    <a:pt x="80" y="31"/>
                    <a:pt x="76" y="21"/>
                  </a:cubicBezTo>
                  <a:cubicBezTo>
                    <a:pt x="76" y="21"/>
                    <a:pt x="76" y="21"/>
                    <a:pt x="76" y="21"/>
                  </a:cubicBezTo>
                  <a:cubicBezTo>
                    <a:pt x="80" y="31"/>
                    <a:pt x="82" y="43"/>
                    <a:pt x="82" y="56"/>
                  </a:cubicBezTo>
                  <a:close/>
                  <a:moveTo>
                    <a:pt x="4" y="45"/>
                  </a:moveTo>
                  <a:cubicBezTo>
                    <a:pt x="4" y="45"/>
                    <a:pt x="4" y="45"/>
                    <a:pt x="4" y="45"/>
                  </a:cubicBezTo>
                  <a:cubicBezTo>
                    <a:pt x="4" y="45"/>
                    <a:pt x="4" y="45"/>
                    <a:pt x="4" y="45"/>
                  </a:cubicBezTo>
                  <a:cubicBezTo>
                    <a:pt x="4" y="45"/>
                    <a:pt x="4" y="45"/>
                    <a:pt x="4" y="45"/>
                  </a:cubicBezTo>
                  <a:cubicBezTo>
                    <a:pt x="4" y="45"/>
                    <a:pt x="4" y="45"/>
                    <a:pt x="4" y="45"/>
                  </a:cubicBezTo>
                  <a:cubicBezTo>
                    <a:pt x="4" y="40"/>
                    <a:pt x="4" y="35"/>
                    <a:pt x="6" y="31"/>
                  </a:cubicBezTo>
                  <a:cubicBezTo>
                    <a:pt x="6" y="31"/>
                    <a:pt x="6" y="31"/>
                    <a:pt x="6" y="31"/>
                  </a:cubicBezTo>
                  <a:cubicBezTo>
                    <a:pt x="4" y="35"/>
                    <a:pt x="4" y="40"/>
                    <a:pt x="4" y="45"/>
                  </a:cubicBezTo>
                  <a:close/>
                  <a:moveTo>
                    <a:pt x="76" y="21"/>
                  </a:moveTo>
                  <a:cubicBezTo>
                    <a:pt x="76" y="21"/>
                    <a:pt x="76" y="21"/>
                    <a:pt x="76" y="21"/>
                  </a:cubicBezTo>
                  <a:cubicBezTo>
                    <a:pt x="76" y="21"/>
                    <a:pt x="76" y="21"/>
                    <a:pt x="76" y="21"/>
                  </a:cubicBezTo>
                  <a:cubicBezTo>
                    <a:pt x="76" y="21"/>
                    <a:pt x="76" y="21"/>
                    <a:pt x="76" y="21"/>
                  </a:cubicBezTo>
                  <a:close/>
                  <a:moveTo>
                    <a:pt x="75" y="18"/>
                  </a:moveTo>
                  <a:cubicBezTo>
                    <a:pt x="75" y="18"/>
                    <a:pt x="75" y="18"/>
                    <a:pt x="75" y="18"/>
                  </a:cubicBezTo>
                  <a:cubicBezTo>
                    <a:pt x="75" y="18"/>
                    <a:pt x="75" y="18"/>
                    <a:pt x="75" y="18"/>
                  </a:cubicBezTo>
                  <a:cubicBezTo>
                    <a:pt x="75" y="18"/>
                    <a:pt x="75" y="18"/>
                    <a:pt x="75" y="18"/>
                  </a:cubicBezTo>
                  <a:close/>
                  <a:moveTo>
                    <a:pt x="75" y="18"/>
                  </a:moveTo>
                  <a:cubicBezTo>
                    <a:pt x="75" y="18"/>
                    <a:pt x="75" y="18"/>
                    <a:pt x="75" y="18"/>
                  </a:cubicBezTo>
                  <a:cubicBezTo>
                    <a:pt x="75" y="18"/>
                    <a:pt x="75" y="18"/>
                    <a:pt x="75" y="18"/>
                  </a:cubicBezTo>
                  <a:cubicBezTo>
                    <a:pt x="75" y="18"/>
                    <a:pt x="75" y="18"/>
                    <a:pt x="75" y="18"/>
                  </a:cubicBezTo>
                  <a:close/>
                  <a:moveTo>
                    <a:pt x="75" y="18"/>
                  </a:moveTo>
                  <a:cubicBezTo>
                    <a:pt x="70" y="9"/>
                    <a:pt x="63" y="4"/>
                    <a:pt x="53" y="4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53" y="3"/>
                    <a:pt x="53" y="3"/>
                    <a:pt x="53" y="3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52" y="4"/>
                    <a:pt x="51" y="4"/>
                    <a:pt x="51" y="4"/>
                  </a:cubicBezTo>
                  <a:cubicBezTo>
                    <a:pt x="51" y="4"/>
                    <a:pt x="51" y="4"/>
                    <a:pt x="51" y="4"/>
                  </a:cubicBezTo>
                  <a:cubicBezTo>
                    <a:pt x="51" y="4"/>
                    <a:pt x="52" y="4"/>
                    <a:pt x="53" y="4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53" y="4"/>
                    <a:pt x="53" y="4"/>
                    <a:pt x="53" y="4"/>
                  </a:cubicBezTo>
                  <a:cubicBezTo>
                    <a:pt x="63" y="4"/>
                    <a:pt x="70" y="9"/>
                    <a:pt x="75" y="18"/>
                  </a:cubicBezTo>
                  <a:close/>
                  <a:moveTo>
                    <a:pt x="21" y="15"/>
                  </a:moveTo>
                  <a:cubicBezTo>
                    <a:pt x="20" y="14"/>
                    <a:pt x="20" y="14"/>
                    <a:pt x="20" y="14"/>
                  </a:cubicBezTo>
                  <a:cubicBezTo>
                    <a:pt x="20" y="14"/>
                    <a:pt x="20" y="14"/>
                    <a:pt x="20" y="14"/>
                  </a:cubicBezTo>
                  <a:cubicBezTo>
                    <a:pt x="20" y="14"/>
                    <a:pt x="20" y="14"/>
                    <a:pt x="20" y="14"/>
                  </a:cubicBezTo>
                  <a:cubicBezTo>
                    <a:pt x="21" y="15"/>
                    <a:pt x="21" y="15"/>
                    <a:pt x="21" y="1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4" name="Freeform 1860">
              <a:extLst>
                <a:ext uri="{FF2B5EF4-FFF2-40B4-BE49-F238E27FC236}">
                  <a16:creationId xmlns="" xmlns:a16="http://schemas.microsoft.com/office/drawing/2014/main" id="{8D7816F5-F7D8-4AEC-BB2E-341E2E2305DF}"/>
                </a:ext>
              </a:extLst>
            </p:cNvPr>
            <p:cNvSpPr/>
            <p:nvPr/>
          </p:nvSpPr>
          <p:spPr bwMode="auto">
            <a:xfrm>
              <a:off x="7531102" y="5711826"/>
              <a:ext cx="128588" cy="122238"/>
            </a:xfrm>
            <a:custGeom>
              <a:avLst/>
              <a:gdLst>
                <a:gd name="T0" fmla="*/ 55 w 74"/>
                <a:gd name="T1" fmla="*/ 67 h 70"/>
                <a:gd name="T2" fmla="*/ 70 w 74"/>
                <a:gd name="T3" fmla="*/ 58 h 70"/>
                <a:gd name="T4" fmla="*/ 70 w 74"/>
                <a:gd name="T5" fmla="*/ 56 h 70"/>
                <a:gd name="T6" fmla="*/ 70 w 74"/>
                <a:gd name="T7" fmla="*/ 56 h 70"/>
                <a:gd name="T8" fmla="*/ 50 w 74"/>
                <a:gd name="T9" fmla="*/ 6 h 70"/>
                <a:gd name="T10" fmla="*/ 50 w 74"/>
                <a:gd name="T11" fmla="*/ 6 h 70"/>
                <a:gd name="T12" fmla="*/ 41 w 74"/>
                <a:gd name="T13" fmla="*/ 4 h 70"/>
                <a:gd name="T14" fmla="*/ 41 w 74"/>
                <a:gd name="T15" fmla="*/ 4 h 70"/>
                <a:gd name="T16" fmla="*/ 2 w 74"/>
                <a:gd name="T17" fmla="*/ 11 h 70"/>
                <a:gd name="T18" fmla="*/ 2 w 74"/>
                <a:gd name="T19" fmla="*/ 11 h 70"/>
                <a:gd name="T20" fmla="*/ 0 w 74"/>
                <a:gd name="T21" fmla="*/ 7 h 70"/>
                <a:gd name="T22" fmla="*/ 41 w 74"/>
                <a:gd name="T23" fmla="*/ 0 h 70"/>
                <a:gd name="T24" fmla="*/ 41 w 74"/>
                <a:gd name="T25" fmla="*/ 0 h 70"/>
                <a:gd name="T26" fmla="*/ 53 w 74"/>
                <a:gd name="T27" fmla="*/ 3 h 70"/>
                <a:gd name="T28" fmla="*/ 53 w 74"/>
                <a:gd name="T29" fmla="*/ 3 h 70"/>
                <a:gd name="T30" fmla="*/ 74 w 74"/>
                <a:gd name="T31" fmla="*/ 56 h 70"/>
                <a:gd name="T32" fmla="*/ 74 w 74"/>
                <a:gd name="T33" fmla="*/ 56 h 70"/>
                <a:gd name="T34" fmla="*/ 72 w 74"/>
                <a:gd name="T35" fmla="*/ 62 h 70"/>
                <a:gd name="T36" fmla="*/ 72 w 74"/>
                <a:gd name="T37" fmla="*/ 62 h 70"/>
                <a:gd name="T38" fmla="*/ 72 w 74"/>
                <a:gd name="T39" fmla="*/ 62 h 70"/>
                <a:gd name="T40" fmla="*/ 57 w 74"/>
                <a:gd name="T41" fmla="*/ 70 h 70"/>
                <a:gd name="T42" fmla="*/ 57 w 74"/>
                <a:gd name="T43" fmla="*/ 70 h 70"/>
                <a:gd name="T44" fmla="*/ 55 w 74"/>
                <a:gd name="T45" fmla="*/ 67 h 7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</a:cxnLst>
              <a:rect l="0" t="0" r="r" b="b"/>
              <a:pathLst>
                <a:path w="74" h="70">
                  <a:moveTo>
                    <a:pt x="55" y="67"/>
                  </a:moveTo>
                  <a:cubicBezTo>
                    <a:pt x="70" y="58"/>
                    <a:pt x="70" y="58"/>
                    <a:pt x="70" y="58"/>
                  </a:cubicBezTo>
                  <a:cubicBezTo>
                    <a:pt x="70" y="58"/>
                    <a:pt x="70" y="57"/>
                    <a:pt x="70" y="56"/>
                  </a:cubicBezTo>
                  <a:cubicBezTo>
                    <a:pt x="70" y="56"/>
                    <a:pt x="70" y="56"/>
                    <a:pt x="70" y="56"/>
                  </a:cubicBezTo>
                  <a:cubicBezTo>
                    <a:pt x="71" y="45"/>
                    <a:pt x="55" y="12"/>
                    <a:pt x="50" y="6"/>
                  </a:cubicBezTo>
                  <a:cubicBezTo>
                    <a:pt x="50" y="6"/>
                    <a:pt x="50" y="6"/>
                    <a:pt x="50" y="6"/>
                  </a:cubicBezTo>
                  <a:cubicBezTo>
                    <a:pt x="49" y="5"/>
                    <a:pt x="46" y="4"/>
                    <a:pt x="41" y="4"/>
                  </a:cubicBezTo>
                  <a:cubicBezTo>
                    <a:pt x="41" y="4"/>
                    <a:pt x="41" y="4"/>
                    <a:pt x="41" y="4"/>
                  </a:cubicBezTo>
                  <a:cubicBezTo>
                    <a:pt x="27" y="4"/>
                    <a:pt x="2" y="11"/>
                    <a:pt x="2" y="11"/>
                  </a:cubicBezTo>
                  <a:cubicBezTo>
                    <a:pt x="2" y="11"/>
                    <a:pt x="2" y="11"/>
                    <a:pt x="2" y="11"/>
                  </a:cubicBezTo>
                  <a:cubicBezTo>
                    <a:pt x="0" y="7"/>
                    <a:pt x="0" y="7"/>
                    <a:pt x="0" y="7"/>
                  </a:cubicBezTo>
                  <a:cubicBezTo>
                    <a:pt x="1" y="7"/>
                    <a:pt x="26" y="0"/>
                    <a:pt x="41" y="0"/>
                  </a:cubicBezTo>
                  <a:cubicBezTo>
                    <a:pt x="41" y="0"/>
                    <a:pt x="41" y="0"/>
                    <a:pt x="41" y="0"/>
                  </a:cubicBezTo>
                  <a:cubicBezTo>
                    <a:pt x="46" y="0"/>
                    <a:pt x="51" y="0"/>
                    <a:pt x="53" y="3"/>
                  </a:cubicBezTo>
                  <a:cubicBezTo>
                    <a:pt x="53" y="3"/>
                    <a:pt x="53" y="3"/>
                    <a:pt x="53" y="3"/>
                  </a:cubicBezTo>
                  <a:cubicBezTo>
                    <a:pt x="59" y="11"/>
                    <a:pt x="74" y="43"/>
                    <a:pt x="74" y="56"/>
                  </a:cubicBezTo>
                  <a:cubicBezTo>
                    <a:pt x="74" y="56"/>
                    <a:pt x="74" y="56"/>
                    <a:pt x="74" y="56"/>
                  </a:cubicBezTo>
                  <a:cubicBezTo>
                    <a:pt x="74" y="58"/>
                    <a:pt x="74" y="60"/>
                    <a:pt x="72" y="62"/>
                  </a:cubicBezTo>
                  <a:cubicBezTo>
                    <a:pt x="72" y="62"/>
                    <a:pt x="72" y="62"/>
                    <a:pt x="72" y="62"/>
                  </a:cubicBezTo>
                  <a:cubicBezTo>
                    <a:pt x="72" y="62"/>
                    <a:pt x="72" y="62"/>
                    <a:pt x="72" y="62"/>
                  </a:cubicBezTo>
                  <a:cubicBezTo>
                    <a:pt x="57" y="70"/>
                    <a:pt x="57" y="70"/>
                    <a:pt x="57" y="70"/>
                  </a:cubicBezTo>
                  <a:cubicBezTo>
                    <a:pt x="57" y="70"/>
                    <a:pt x="57" y="70"/>
                    <a:pt x="57" y="70"/>
                  </a:cubicBezTo>
                  <a:cubicBezTo>
                    <a:pt x="55" y="67"/>
                    <a:pt x="55" y="67"/>
                    <a:pt x="55" y="6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5" name="Freeform 1861">
              <a:extLst>
                <a:ext uri="{FF2B5EF4-FFF2-40B4-BE49-F238E27FC236}">
                  <a16:creationId xmlns="" xmlns:a16="http://schemas.microsoft.com/office/drawing/2014/main" id="{4986AF99-24C1-4655-9F4B-9FF50FC28F9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527927" y="5708651"/>
              <a:ext cx="134938" cy="139700"/>
            </a:xfrm>
            <a:custGeom>
              <a:avLst/>
              <a:gdLst>
                <a:gd name="T0" fmla="*/ 57 w 78"/>
                <a:gd name="T1" fmla="*/ 69 h 80"/>
                <a:gd name="T2" fmla="*/ 57 w 78"/>
                <a:gd name="T3" fmla="*/ 69 h 80"/>
                <a:gd name="T4" fmla="*/ 54 w 78"/>
                <a:gd name="T5" fmla="*/ 68 h 80"/>
                <a:gd name="T6" fmla="*/ 70 w 78"/>
                <a:gd name="T7" fmla="*/ 58 h 80"/>
                <a:gd name="T8" fmla="*/ 70 w 78"/>
                <a:gd name="T9" fmla="*/ 58 h 80"/>
                <a:gd name="T10" fmla="*/ 70 w 78"/>
                <a:gd name="T11" fmla="*/ 58 h 80"/>
                <a:gd name="T12" fmla="*/ 50 w 78"/>
                <a:gd name="T13" fmla="*/ 9 h 80"/>
                <a:gd name="T14" fmla="*/ 50 w 78"/>
                <a:gd name="T15" fmla="*/ 9 h 80"/>
                <a:gd name="T16" fmla="*/ 50 w 78"/>
                <a:gd name="T17" fmla="*/ 9 h 80"/>
                <a:gd name="T18" fmla="*/ 50 w 78"/>
                <a:gd name="T19" fmla="*/ 9 h 80"/>
                <a:gd name="T20" fmla="*/ 49 w 78"/>
                <a:gd name="T21" fmla="*/ 8 h 80"/>
                <a:gd name="T22" fmla="*/ 44 w 78"/>
                <a:gd name="T23" fmla="*/ 8 h 80"/>
                <a:gd name="T24" fmla="*/ 44 w 78"/>
                <a:gd name="T25" fmla="*/ 8 h 80"/>
                <a:gd name="T26" fmla="*/ 43 w 78"/>
                <a:gd name="T27" fmla="*/ 8 h 80"/>
                <a:gd name="T28" fmla="*/ 5 w 78"/>
                <a:gd name="T29" fmla="*/ 15 h 80"/>
                <a:gd name="T30" fmla="*/ 3 w 78"/>
                <a:gd name="T31" fmla="*/ 18 h 80"/>
                <a:gd name="T32" fmla="*/ 2 w 78"/>
                <a:gd name="T33" fmla="*/ 7 h 80"/>
                <a:gd name="T34" fmla="*/ 2 w 78"/>
                <a:gd name="T35" fmla="*/ 7 h 80"/>
                <a:gd name="T36" fmla="*/ 3 w 78"/>
                <a:gd name="T37" fmla="*/ 7 h 80"/>
                <a:gd name="T38" fmla="*/ 6 w 78"/>
                <a:gd name="T39" fmla="*/ 6 h 80"/>
                <a:gd name="T40" fmla="*/ 17 w 78"/>
                <a:gd name="T41" fmla="*/ 4 h 80"/>
                <a:gd name="T42" fmla="*/ 43 w 78"/>
                <a:gd name="T43" fmla="*/ 0 h 80"/>
                <a:gd name="T44" fmla="*/ 57 w 78"/>
                <a:gd name="T45" fmla="*/ 4 h 80"/>
                <a:gd name="T46" fmla="*/ 78 w 78"/>
                <a:gd name="T47" fmla="*/ 58 h 80"/>
                <a:gd name="T48" fmla="*/ 76 w 78"/>
                <a:gd name="T49" fmla="*/ 65 h 80"/>
                <a:gd name="T50" fmla="*/ 61 w 78"/>
                <a:gd name="T51" fmla="*/ 73 h 80"/>
                <a:gd name="T52" fmla="*/ 55 w 78"/>
                <a:gd name="T53" fmla="*/ 70 h 80"/>
                <a:gd name="T54" fmla="*/ 73 w 78"/>
                <a:gd name="T55" fmla="*/ 62 h 80"/>
                <a:gd name="T56" fmla="*/ 73 w 78"/>
                <a:gd name="T57" fmla="*/ 62 h 80"/>
                <a:gd name="T58" fmla="*/ 60 w 78"/>
                <a:gd name="T59" fmla="*/ 69 h 80"/>
                <a:gd name="T60" fmla="*/ 74 w 78"/>
                <a:gd name="T61" fmla="*/ 61 h 80"/>
                <a:gd name="T62" fmla="*/ 74 w 78"/>
                <a:gd name="T63" fmla="*/ 58 h 80"/>
                <a:gd name="T64" fmla="*/ 54 w 78"/>
                <a:gd name="T65" fmla="*/ 7 h 80"/>
                <a:gd name="T66" fmla="*/ 53 w 78"/>
                <a:gd name="T67" fmla="*/ 7 h 80"/>
                <a:gd name="T68" fmla="*/ 74 w 78"/>
                <a:gd name="T69" fmla="*/ 58 h 80"/>
                <a:gd name="T70" fmla="*/ 74 w 78"/>
                <a:gd name="T71" fmla="*/ 58 h 80"/>
                <a:gd name="T72" fmla="*/ 74 w 78"/>
                <a:gd name="T73" fmla="*/ 58 h 80"/>
                <a:gd name="T74" fmla="*/ 48 w 78"/>
                <a:gd name="T75" fmla="*/ 4 h 80"/>
                <a:gd name="T76" fmla="*/ 44 w 78"/>
                <a:gd name="T77" fmla="*/ 4 h 8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78" h="80">
                  <a:moveTo>
                    <a:pt x="55" y="70"/>
                  </a:moveTo>
                  <a:cubicBezTo>
                    <a:pt x="57" y="69"/>
                    <a:pt x="57" y="69"/>
                    <a:pt x="57" y="69"/>
                  </a:cubicBezTo>
                  <a:cubicBezTo>
                    <a:pt x="58" y="70"/>
                    <a:pt x="58" y="70"/>
                    <a:pt x="58" y="70"/>
                  </a:cubicBezTo>
                  <a:cubicBezTo>
                    <a:pt x="57" y="69"/>
                    <a:pt x="57" y="69"/>
                    <a:pt x="57" y="69"/>
                  </a:cubicBezTo>
                  <a:cubicBezTo>
                    <a:pt x="55" y="70"/>
                    <a:pt x="55" y="70"/>
                    <a:pt x="55" y="70"/>
                  </a:cubicBezTo>
                  <a:cubicBezTo>
                    <a:pt x="54" y="68"/>
                    <a:pt x="54" y="68"/>
                    <a:pt x="54" y="68"/>
                  </a:cubicBezTo>
                  <a:cubicBezTo>
                    <a:pt x="70" y="59"/>
                    <a:pt x="70" y="59"/>
                    <a:pt x="70" y="59"/>
                  </a:cubicBezTo>
                  <a:cubicBezTo>
                    <a:pt x="70" y="59"/>
                    <a:pt x="70" y="58"/>
                    <a:pt x="70" y="58"/>
                  </a:cubicBezTo>
                  <a:cubicBezTo>
                    <a:pt x="70" y="58"/>
                    <a:pt x="70" y="58"/>
                    <a:pt x="70" y="58"/>
                  </a:cubicBezTo>
                  <a:cubicBezTo>
                    <a:pt x="70" y="58"/>
                    <a:pt x="70" y="58"/>
                    <a:pt x="70" y="58"/>
                  </a:cubicBezTo>
                  <a:cubicBezTo>
                    <a:pt x="70" y="58"/>
                    <a:pt x="70" y="58"/>
                    <a:pt x="70" y="58"/>
                  </a:cubicBezTo>
                  <a:cubicBezTo>
                    <a:pt x="70" y="58"/>
                    <a:pt x="70" y="58"/>
                    <a:pt x="70" y="58"/>
                  </a:cubicBezTo>
                  <a:cubicBezTo>
                    <a:pt x="70" y="58"/>
                    <a:pt x="70" y="58"/>
                    <a:pt x="70" y="58"/>
                  </a:cubicBezTo>
                  <a:cubicBezTo>
                    <a:pt x="71" y="48"/>
                    <a:pt x="55" y="15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50" y="9"/>
                    <a:pt x="49" y="8"/>
                    <a:pt x="49" y="8"/>
                  </a:cubicBezTo>
                  <a:cubicBezTo>
                    <a:pt x="49" y="8"/>
                    <a:pt x="49" y="8"/>
                    <a:pt x="49" y="8"/>
                  </a:cubicBezTo>
                  <a:cubicBezTo>
                    <a:pt x="48" y="8"/>
                    <a:pt x="46" y="8"/>
                    <a:pt x="44" y="8"/>
                  </a:cubicBezTo>
                  <a:cubicBezTo>
                    <a:pt x="44" y="8"/>
                    <a:pt x="44" y="8"/>
                    <a:pt x="44" y="8"/>
                  </a:cubicBezTo>
                  <a:cubicBezTo>
                    <a:pt x="44" y="8"/>
                    <a:pt x="44" y="8"/>
                    <a:pt x="44" y="8"/>
                  </a:cubicBezTo>
                  <a:cubicBezTo>
                    <a:pt x="44" y="8"/>
                    <a:pt x="44" y="8"/>
                    <a:pt x="44" y="8"/>
                  </a:cubicBezTo>
                  <a:cubicBezTo>
                    <a:pt x="43" y="8"/>
                    <a:pt x="43" y="8"/>
                    <a:pt x="43" y="8"/>
                  </a:cubicBezTo>
                  <a:cubicBezTo>
                    <a:pt x="43" y="8"/>
                    <a:pt x="43" y="8"/>
                    <a:pt x="43" y="8"/>
                  </a:cubicBezTo>
                  <a:cubicBezTo>
                    <a:pt x="43" y="8"/>
                    <a:pt x="43" y="8"/>
                    <a:pt x="43" y="8"/>
                  </a:cubicBezTo>
                  <a:cubicBezTo>
                    <a:pt x="31" y="8"/>
                    <a:pt x="9" y="14"/>
                    <a:pt x="5" y="15"/>
                  </a:cubicBezTo>
                  <a:cubicBezTo>
                    <a:pt x="5" y="15"/>
                    <a:pt x="5" y="15"/>
                    <a:pt x="5" y="15"/>
                  </a:cubicBezTo>
                  <a:cubicBezTo>
                    <a:pt x="3" y="18"/>
                    <a:pt x="3" y="18"/>
                    <a:pt x="3" y="18"/>
                  </a:cubicBezTo>
                  <a:cubicBezTo>
                    <a:pt x="0" y="8"/>
                    <a:pt x="0" y="8"/>
                    <a:pt x="0" y="8"/>
                  </a:cubicBezTo>
                  <a:cubicBezTo>
                    <a:pt x="2" y="7"/>
                    <a:pt x="2" y="7"/>
                    <a:pt x="2" y="7"/>
                  </a:cubicBezTo>
                  <a:cubicBezTo>
                    <a:pt x="2" y="7"/>
                    <a:pt x="2" y="7"/>
                    <a:pt x="2" y="7"/>
                  </a:cubicBezTo>
                  <a:cubicBezTo>
                    <a:pt x="2" y="7"/>
                    <a:pt x="2" y="7"/>
                    <a:pt x="2" y="7"/>
                  </a:cubicBezTo>
                  <a:cubicBezTo>
                    <a:pt x="2" y="7"/>
                    <a:pt x="3" y="7"/>
                    <a:pt x="3" y="7"/>
                  </a:cubicBezTo>
                  <a:cubicBezTo>
                    <a:pt x="3" y="7"/>
                    <a:pt x="3" y="7"/>
                    <a:pt x="3" y="7"/>
                  </a:cubicBezTo>
                  <a:cubicBezTo>
                    <a:pt x="4" y="7"/>
                    <a:pt x="5" y="7"/>
                    <a:pt x="6" y="6"/>
                  </a:cubicBezTo>
                  <a:cubicBezTo>
                    <a:pt x="6" y="6"/>
                    <a:pt x="6" y="6"/>
                    <a:pt x="6" y="6"/>
                  </a:cubicBezTo>
                  <a:cubicBezTo>
                    <a:pt x="9" y="6"/>
                    <a:pt x="12" y="5"/>
                    <a:pt x="17" y="4"/>
                  </a:cubicBezTo>
                  <a:cubicBezTo>
                    <a:pt x="17" y="4"/>
                    <a:pt x="17" y="4"/>
                    <a:pt x="17" y="4"/>
                  </a:cubicBezTo>
                  <a:cubicBezTo>
                    <a:pt x="25" y="2"/>
                    <a:pt x="35" y="0"/>
                    <a:pt x="43" y="0"/>
                  </a:cubicBezTo>
                  <a:cubicBezTo>
                    <a:pt x="43" y="0"/>
                    <a:pt x="43" y="0"/>
                    <a:pt x="43" y="0"/>
                  </a:cubicBezTo>
                  <a:cubicBezTo>
                    <a:pt x="48" y="0"/>
                    <a:pt x="53" y="0"/>
                    <a:pt x="57" y="4"/>
                  </a:cubicBezTo>
                  <a:cubicBezTo>
                    <a:pt x="57" y="4"/>
                    <a:pt x="57" y="4"/>
                    <a:pt x="57" y="4"/>
                  </a:cubicBezTo>
                  <a:cubicBezTo>
                    <a:pt x="63" y="13"/>
                    <a:pt x="78" y="43"/>
                    <a:pt x="78" y="58"/>
                  </a:cubicBezTo>
                  <a:cubicBezTo>
                    <a:pt x="78" y="58"/>
                    <a:pt x="78" y="58"/>
                    <a:pt x="78" y="58"/>
                  </a:cubicBezTo>
                  <a:cubicBezTo>
                    <a:pt x="78" y="60"/>
                    <a:pt x="78" y="63"/>
                    <a:pt x="76" y="65"/>
                  </a:cubicBezTo>
                  <a:cubicBezTo>
                    <a:pt x="76" y="65"/>
                    <a:pt x="76" y="65"/>
                    <a:pt x="76" y="65"/>
                  </a:cubicBezTo>
                  <a:cubicBezTo>
                    <a:pt x="75" y="65"/>
                    <a:pt x="75" y="65"/>
                    <a:pt x="75" y="65"/>
                  </a:cubicBezTo>
                  <a:cubicBezTo>
                    <a:pt x="61" y="73"/>
                    <a:pt x="61" y="73"/>
                    <a:pt x="61" y="73"/>
                  </a:cubicBezTo>
                  <a:cubicBezTo>
                    <a:pt x="61" y="80"/>
                    <a:pt x="61" y="80"/>
                    <a:pt x="61" y="80"/>
                  </a:cubicBezTo>
                  <a:cubicBezTo>
                    <a:pt x="55" y="70"/>
                    <a:pt x="55" y="70"/>
                    <a:pt x="55" y="70"/>
                  </a:cubicBezTo>
                  <a:close/>
                  <a:moveTo>
                    <a:pt x="60" y="69"/>
                  </a:moveTo>
                  <a:cubicBezTo>
                    <a:pt x="73" y="62"/>
                    <a:pt x="73" y="62"/>
                    <a:pt x="73" y="62"/>
                  </a:cubicBezTo>
                  <a:cubicBezTo>
                    <a:pt x="73" y="62"/>
                    <a:pt x="73" y="62"/>
                    <a:pt x="73" y="62"/>
                  </a:cubicBezTo>
                  <a:cubicBezTo>
                    <a:pt x="73" y="62"/>
                    <a:pt x="73" y="62"/>
                    <a:pt x="73" y="62"/>
                  </a:cubicBezTo>
                  <a:cubicBezTo>
                    <a:pt x="73" y="62"/>
                    <a:pt x="73" y="62"/>
                    <a:pt x="73" y="62"/>
                  </a:cubicBezTo>
                  <a:cubicBezTo>
                    <a:pt x="60" y="69"/>
                    <a:pt x="60" y="69"/>
                    <a:pt x="60" y="69"/>
                  </a:cubicBezTo>
                  <a:cubicBezTo>
                    <a:pt x="60" y="69"/>
                    <a:pt x="60" y="69"/>
                    <a:pt x="60" y="69"/>
                  </a:cubicBezTo>
                  <a:close/>
                  <a:moveTo>
                    <a:pt x="74" y="61"/>
                  </a:moveTo>
                  <a:cubicBezTo>
                    <a:pt x="74" y="60"/>
                    <a:pt x="74" y="59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46"/>
                    <a:pt x="59" y="14"/>
                    <a:pt x="54" y="7"/>
                  </a:cubicBezTo>
                  <a:cubicBezTo>
                    <a:pt x="54" y="7"/>
                    <a:pt x="54" y="7"/>
                    <a:pt x="54" y="7"/>
                  </a:cubicBezTo>
                  <a:cubicBezTo>
                    <a:pt x="54" y="7"/>
                    <a:pt x="53" y="7"/>
                    <a:pt x="53" y="7"/>
                  </a:cubicBezTo>
                  <a:cubicBezTo>
                    <a:pt x="53" y="7"/>
                    <a:pt x="53" y="7"/>
                    <a:pt x="53" y="7"/>
                  </a:cubicBezTo>
                  <a:cubicBezTo>
                    <a:pt x="59" y="14"/>
                    <a:pt x="74" y="45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58"/>
                    <a:pt x="74" y="58"/>
                    <a:pt x="74" y="58"/>
                  </a:cubicBezTo>
                  <a:cubicBezTo>
                    <a:pt x="74" y="60"/>
                    <a:pt x="74" y="60"/>
                    <a:pt x="74" y="61"/>
                  </a:cubicBezTo>
                  <a:close/>
                  <a:moveTo>
                    <a:pt x="48" y="4"/>
                  </a:moveTo>
                  <a:cubicBezTo>
                    <a:pt x="47" y="4"/>
                    <a:pt x="46" y="4"/>
                    <a:pt x="44" y="4"/>
                  </a:cubicBezTo>
                  <a:cubicBezTo>
                    <a:pt x="44" y="4"/>
                    <a:pt x="44" y="4"/>
                    <a:pt x="44" y="4"/>
                  </a:cubicBezTo>
                  <a:cubicBezTo>
                    <a:pt x="46" y="4"/>
                    <a:pt x="47" y="4"/>
                    <a:pt x="48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6" name="Freeform 1862">
              <a:extLst>
                <a:ext uri="{FF2B5EF4-FFF2-40B4-BE49-F238E27FC236}">
                  <a16:creationId xmlns="" xmlns:a16="http://schemas.microsoft.com/office/drawing/2014/main" id="{C581179A-5730-404B-972E-C6A6CBBDBEEA}"/>
                </a:ext>
              </a:extLst>
            </p:cNvPr>
            <p:cNvSpPr/>
            <p:nvPr/>
          </p:nvSpPr>
          <p:spPr bwMode="auto">
            <a:xfrm>
              <a:off x="7646989" y="5818188"/>
              <a:ext cx="7938" cy="20638"/>
            </a:xfrm>
            <a:custGeom>
              <a:avLst/>
              <a:gdLst>
                <a:gd name="T0" fmla="*/ 0 w 5"/>
                <a:gd name="T1" fmla="*/ 13 h 13"/>
                <a:gd name="T2" fmla="*/ 0 w 5"/>
                <a:gd name="T3" fmla="*/ 0 h 13"/>
                <a:gd name="T4" fmla="*/ 5 w 5"/>
                <a:gd name="T5" fmla="*/ 0 h 13"/>
                <a:gd name="T6" fmla="*/ 5 w 5"/>
                <a:gd name="T7" fmla="*/ 13 h 13"/>
                <a:gd name="T8" fmla="*/ 0 w 5"/>
                <a:gd name="T9" fmla="*/ 13 h 13"/>
                <a:gd name="T10" fmla="*/ 0 w 5"/>
                <a:gd name="T11" fmla="*/ 13 h 1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" h="13">
                  <a:moveTo>
                    <a:pt x="0" y="13"/>
                  </a:moveTo>
                  <a:lnTo>
                    <a:pt x="0" y="0"/>
                  </a:lnTo>
                  <a:lnTo>
                    <a:pt x="5" y="0"/>
                  </a:lnTo>
                  <a:lnTo>
                    <a:pt x="5" y="13"/>
                  </a:lnTo>
                  <a:lnTo>
                    <a:pt x="0" y="13"/>
                  </a:lnTo>
                  <a:lnTo>
                    <a:pt x="0" y="1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7" name="Freeform 1863">
              <a:extLst>
                <a:ext uri="{FF2B5EF4-FFF2-40B4-BE49-F238E27FC236}">
                  <a16:creationId xmlns="" xmlns:a16="http://schemas.microsoft.com/office/drawing/2014/main" id="{2F438CA9-E2E8-4010-ADD3-512C76DFEFF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643814" y="5815013"/>
              <a:ext cx="14288" cy="28575"/>
            </a:xfrm>
            <a:custGeom>
              <a:avLst/>
              <a:gdLst>
                <a:gd name="T0" fmla="*/ 7 w 9"/>
                <a:gd name="T1" fmla="*/ 18 h 18"/>
                <a:gd name="T2" fmla="*/ 2 w 9"/>
                <a:gd name="T3" fmla="*/ 18 h 18"/>
                <a:gd name="T4" fmla="*/ 2 w 9"/>
                <a:gd name="T5" fmla="*/ 15 h 18"/>
                <a:gd name="T6" fmla="*/ 4 w 9"/>
                <a:gd name="T7" fmla="*/ 15 h 18"/>
                <a:gd name="T8" fmla="*/ 2 w 9"/>
                <a:gd name="T9" fmla="*/ 15 h 18"/>
                <a:gd name="T10" fmla="*/ 2 w 9"/>
                <a:gd name="T11" fmla="*/ 18 h 18"/>
                <a:gd name="T12" fmla="*/ 0 w 9"/>
                <a:gd name="T13" fmla="*/ 18 h 18"/>
                <a:gd name="T14" fmla="*/ 0 w 9"/>
                <a:gd name="T15" fmla="*/ 0 h 18"/>
                <a:gd name="T16" fmla="*/ 9 w 9"/>
                <a:gd name="T17" fmla="*/ 0 h 18"/>
                <a:gd name="T18" fmla="*/ 9 w 9"/>
                <a:gd name="T19" fmla="*/ 18 h 18"/>
                <a:gd name="T20" fmla="*/ 7 w 9"/>
                <a:gd name="T21" fmla="*/ 18 h 18"/>
                <a:gd name="T22" fmla="*/ 7 w 9"/>
                <a:gd name="T23" fmla="*/ 18 h 18"/>
                <a:gd name="T24" fmla="*/ 4 w 9"/>
                <a:gd name="T25" fmla="*/ 13 h 18"/>
                <a:gd name="T26" fmla="*/ 4 w 9"/>
                <a:gd name="T27" fmla="*/ 4 h 18"/>
                <a:gd name="T28" fmla="*/ 4 w 9"/>
                <a:gd name="T29" fmla="*/ 13 h 18"/>
                <a:gd name="T30" fmla="*/ 4 w 9"/>
                <a:gd name="T31" fmla="*/ 13 h 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9" h="18">
                  <a:moveTo>
                    <a:pt x="7" y="18"/>
                  </a:moveTo>
                  <a:lnTo>
                    <a:pt x="2" y="18"/>
                  </a:lnTo>
                  <a:lnTo>
                    <a:pt x="2" y="15"/>
                  </a:lnTo>
                  <a:lnTo>
                    <a:pt x="4" y="15"/>
                  </a:lnTo>
                  <a:lnTo>
                    <a:pt x="2" y="15"/>
                  </a:lnTo>
                  <a:lnTo>
                    <a:pt x="2" y="18"/>
                  </a:lnTo>
                  <a:lnTo>
                    <a:pt x="0" y="18"/>
                  </a:lnTo>
                  <a:lnTo>
                    <a:pt x="0" y="0"/>
                  </a:lnTo>
                  <a:lnTo>
                    <a:pt x="9" y="0"/>
                  </a:lnTo>
                  <a:lnTo>
                    <a:pt x="9" y="18"/>
                  </a:lnTo>
                  <a:lnTo>
                    <a:pt x="7" y="18"/>
                  </a:lnTo>
                  <a:lnTo>
                    <a:pt x="7" y="18"/>
                  </a:lnTo>
                  <a:close/>
                  <a:moveTo>
                    <a:pt x="4" y="13"/>
                  </a:moveTo>
                  <a:lnTo>
                    <a:pt x="4" y="4"/>
                  </a:lnTo>
                  <a:lnTo>
                    <a:pt x="4" y="13"/>
                  </a:lnTo>
                  <a:lnTo>
                    <a:pt x="4" y="1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8" name="Freeform 1864">
              <a:extLst>
                <a:ext uri="{FF2B5EF4-FFF2-40B4-BE49-F238E27FC236}">
                  <a16:creationId xmlns="" xmlns:a16="http://schemas.microsoft.com/office/drawing/2014/main" id="{9033AED0-0410-4C81-B601-0151310FBD82}"/>
                </a:ext>
              </a:extLst>
            </p:cNvPr>
            <p:cNvSpPr/>
            <p:nvPr/>
          </p:nvSpPr>
          <p:spPr bwMode="auto">
            <a:xfrm>
              <a:off x="7316789" y="5661026"/>
              <a:ext cx="128588" cy="88900"/>
            </a:xfrm>
            <a:custGeom>
              <a:avLst/>
              <a:gdLst>
                <a:gd name="T0" fmla="*/ 7 w 74"/>
                <a:gd name="T1" fmla="*/ 47 h 51"/>
                <a:gd name="T2" fmla="*/ 1 w 74"/>
                <a:gd name="T3" fmla="*/ 34 h 51"/>
                <a:gd name="T4" fmla="*/ 1 w 74"/>
                <a:gd name="T5" fmla="*/ 34 h 51"/>
                <a:gd name="T6" fmla="*/ 0 w 74"/>
                <a:gd name="T7" fmla="*/ 29 h 51"/>
                <a:gd name="T8" fmla="*/ 0 w 74"/>
                <a:gd name="T9" fmla="*/ 29 h 51"/>
                <a:gd name="T10" fmla="*/ 13 w 74"/>
                <a:gd name="T11" fmla="*/ 5 h 51"/>
                <a:gd name="T12" fmla="*/ 13 w 74"/>
                <a:gd name="T13" fmla="*/ 5 h 51"/>
                <a:gd name="T14" fmla="*/ 15 w 74"/>
                <a:gd name="T15" fmla="*/ 0 h 51"/>
                <a:gd name="T16" fmla="*/ 15 w 74"/>
                <a:gd name="T17" fmla="*/ 0 h 51"/>
                <a:gd name="T18" fmla="*/ 18 w 74"/>
                <a:gd name="T19" fmla="*/ 2 h 51"/>
                <a:gd name="T20" fmla="*/ 16 w 74"/>
                <a:gd name="T21" fmla="*/ 7 h 51"/>
                <a:gd name="T22" fmla="*/ 16 w 74"/>
                <a:gd name="T23" fmla="*/ 8 h 51"/>
                <a:gd name="T24" fmla="*/ 10 w 74"/>
                <a:gd name="T25" fmla="*/ 14 h 51"/>
                <a:gd name="T26" fmla="*/ 10 w 74"/>
                <a:gd name="T27" fmla="*/ 14 h 51"/>
                <a:gd name="T28" fmla="*/ 4 w 74"/>
                <a:gd name="T29" fmla="*/ 29 h 51"/>
                <a:gd name="T30" fmla="*/ 4 w 74"/>
                <a:gd name="T31" fmla="*/ 29 h 51"/>
                <a:gd name="T32" fmla="*/ 5 w 74"/>
                <a:gd name="T33" fmla="*/ 33 h 51"/>
                <a:gd name="T34" fmla="*/ 5 w 74"/>
                <a:gd name="T35" fmla="*/ 33 h 51"/>
                <a:gd name="T36" fmla="*/ 10 w 74"/>
                <a:gd name="T37" fmla="*/ 44 h 51"/>
                <a:gd name="T38" fmla="*/ 10 w 74"/>
                <a:gd name="T39" fmla="*/ 44 h 51"/>
                <a:gd name="T40" fmla="*/ 18 w 74"/>
                <a:gd name="T41" fmla="*/ 47 h 51"/>
                <a:gd name="T42" fmla="*/ 18 w 74"/>
                <a:gd name="T43" fmla="*/ 47 h 51"/>
                <a:gd name="T44" fmla="*/ 22 w 74"/>
                <a:gd name="T45" fmla="*/ 47 h 51"/>
                <a:gd name="T46" fmla="*/ 22 w 74"/>
                <a:gd name="T47" fmla="*/ 47 h 51"/>
                <a:gd name="T48" fmla="*/ 73 w 74"/>
                <a:gd name="T49" fmla="*/ 35 h 51"/>
                <a:gd name="T50" fmla="*/ 73 w 74"/>
                <a:gd name="T51" fmla="*/ 35 h 51"/>
                <a:gd name="T52" fmla="*/ 74 w 74"/>
                <a:gd name="T53" fmla="*/ 39 h 51"/>
                <a:gd name="T54" fmla="*/ 22 w 74"/>
                <a:gd name="T55" fmla="*/ 51 h 51"/>
                <a:gd name="T56" fmla="*/ 22 w 74"/>
                <a:gd name="T57" fmla="*/ 51 h 51"/>
                <a:gd name="T58" fmla="*/ 18 w 74"/>
                <a:gd name="T59" fmla="*/ 51 h 51"/>
                <a:gd name="T60" fmla="*/ 18 w 74"/>
                <a:gd name="T61" fmla="*/ 51 h 51"/>
                <a:gd name="T62" fmla="*/ 17 w 74"/>
                <a:gd name="T63" fmla="*/ 51 h 51"/>
                <a:gd name="T64" fmla="*/ 17 w 74"/>
                <a:gd name="T65" fmla="*/ 51 h 51"/>
                <a:gd name="T66" fmla="*/ 7 w 74"/>
                <a:gd name="T67" fmla="*/ 47 h 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74" h="51">
                  <a:moveTo>
                    <a:pt x="7" y="47"/>
                  </a:moveTo>
                  <a:cubicBezTo>
                    <a:pt x="4" y="44"/>
                    <a:pt x="3" y="40"/>
                    <a:pt x="1" y="34"/>
                  </a:cubicBezTo>
                  <a:cubicBezTo>
                    <a:pt x="1" y="34"/>
                    <a:pt x="1" y="34"/>
                    <a:pt x="1" y="34"/>
                  </a:cubicBezTo>
                  <a:cubicBezTo>
                    <a:pt x="0" y="32"/>
                    <a:pt x="0" y="31"/>
                    <a:pt x="0" y="29"/>
                  </a:cubicBezTo>
                  <a:cubicBezTo>
                    <a:pt x="0" y="29"/>
                    <a:pt x="0" y="29"/>
                    <a:pt x="0" y="29"/>
                  </a:cubicBezTo>
                  <a:cubicBezTo>
                    <a:pt x="0" y="17"/>
                    <a:pt x="11" y="7"/>
                    <a:pt x="13" y="5"/>
                  </a:cubicBezTo>
                  <a:cubicBezTo>
                    <a:pt x="13" y="5"/>
                    <a:pt x="13" y="5"/>
                    <a:pt x="13" y="5"/>
                  </a:cubicBezTo>
                  <a:cubicBezTo>
                    <a:pt x="15" y="0"/>
                    <a:pt x="15" y="0"/>
                    <a:pt x="15" y="0"/>
                  </a:cubicBezTo>
                  <a:cubicBezTo>
                    <a:pt x="15" y="0"/>
                    <a:pt x="15" y="0"/>
                    <a:pt x="15" y="0"/>
                  </a:cubicBezTo>
                  <a:cubicBezTo>
                    <a:pt x="18" y="2"/>
                    <a:pt x="18" y="2"/>
                    <a:pt x="18" y="2"/>
                  </a:cubicBezTo>
                  <a:cubicBezTo>
                    <a:pt x="16" y="7"/>
                    <a:pt x="16" y="7"/>
                    <a:pt x="16" y="7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3" y="10"/>
                    <a:pt x="10" y="14"/>
                  </a:cubicBezTo>
                  <a:cubicBezTo>
                    <a:pt x="10" y="14"/>
                    <a:pt x="10" y="14"/>
                    <a:pt x="10" y="14"/>
                  </a:cubicBezTo>
                  <a:cubicBezTo>
                    <a:pt x="7" y="19"/>
                    <a:pt x="4" y="24"/>
                    <a:pt x="4" y="29"/>
                  </a:cubicBezTo>
                  <a:cubicBezTo>
                    <a:pt x="4" y="29"/>
                    <a:pt x="4" y="29"/>
                    <a:pt x="4" y="29"/>
                  </a:cubicBezTo>
                  <a:cubicBezTo>
                    <a:pt x="4" y="30"/>
                    <a:pt x="4" y="32"/>
                    <a:pt x="5" y="33"/>
                  </a:cubicBezTo>
                  <a:cubicBezTo>
                    <a:pt x="5" y="33"/>
                    <a:pt x="5" y="33"/>
                    <a:pt x="5" y="33"/>
                  </a:cubicBezTo>
                  <a:cubicBezTo>
                    <a:pt x="6" y="39"/>
                    <a:pt x="8" y="42"/>
                    <a:pt x="10" y="44"/>
                  </a:cubicBezTo>
                  <a:cubicBezTo>
                    <a:pt x="10" y="44"/>
                    <a:pt x="10" y="44"/>
                    <a:pt x="10" y="44"/>
                  </a:cubicBezTo>
                  <a:cubicBezTo>
                    <a:pt x="11" y="46"/>
                    <a:pt x="13" y="47"/>
                    <a:pt x="18" y="47"/>
                  </a:cubicBezTo>
                  <a:cubicBezTo>
                    <a:pt x="18" y="47"/>
                    <a:pt x="18" y="47"/>
                    <a:pt x="18" y="47"/>
                  </a:cubicBezTo>
                  <a:cubicBezTo>
                    <a:pt x="19" y="47"/>
                    <a:pt x="20" y="47"/>
                    <a:pt x="22" y="47"/>
                  </a:cubicBezTo>
                  <a:cubicBezTo>
                    <a:pt x="22" y="47"/>
                    <a:pt x="22" y="47"/>
                    <a:pt x="22" y="47"/>
                  </a:cubicBezTo>
                  <a:cubicBezTo>
                    <a:pt x="34" y="46"/>
                    <a:pt x="73" y="35"/>
                    <a:pt x="73" y="35"/>
                  </a:cubicBezTo>
                  <a:cubicBezTo>
                    <a:pt x="73" y="35"/>
                    <a:pt x="73" y="35"/>
                    <a:pt x="73" y="35"/>
                  </a:cubicBezTo>
                  <a:cubicBezTo>
                    <a:pt x="74" y="39"/>
                    <a:pt x="74" y="39"/>
                    <a:pt x="74" y="39"/>
                  </a:cubicBezTo>
                  <a:cubicBezTo>
                    <a:pt x="74" y="39"/>
                    <a:pt x="35" y="50"/>
                    <a:pt x="22" y="51"/>
                  </a:cubicBezTo>
                  <a:cubicBezTo>
                    <a:pt x="22" y="51"/>
                    <a:pt x="22" y="51"/>
                    <a:pt x="22" y="51"/>
                  </a:cubicBezTo>
                  <a:cubicBezTo>
                    <a:pt x="20" y="51"/>
                    <a:pt x="19" y="51"/>
                    <a:pt x="18" y="51"/>
                  </a:cubicBezTo>
                  <a:cubicBezTo>
                    <a:pt x="18" y="51"/>
                    <a:pt x="18" y="51"/>
                    <a:pt x="18" y="51"/>
                  </a:cubicBezTo>
                  <a:cubicBezTo>
                    <a:pt x="18" y="51"/>
                    <a:pt x="18" y="51"/>
                    <a:pt x="17" y="51"/>
                  </a:cubicBezTo>
                  <a:cubicBezTo>
                    <a:pt x="17" y="51"/>
                    <a:pt x="17" y="51"/>
                    <a:pt x="17" y="51"/>
                  </a:cubicBezTo>
                  <a:cubicBezTo>
                    <a:pt x="13" y="51"/>
                    <a:pt x="9" y="50"/>
                    <a:pt x="7" y="4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29" name="Freeform 1865">
              <a:extLst>
                <a:ext uri="{FF2B5EF4-FFF2-40B4-BE49-F238E27FC236}">
                  <a16:creationId xmlns="" xmlns:a16="http://schemas.microsoft.com/office/drawing/2014/main" id="{36DB0F0B-8718-442D-B45B-05B89A43F51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313614" y="5657851"/>
              <a:ext cx="136525" cy="96838"/>
            </a:xfrm>
            <a:custGeom>
              <a:avLst/>
              <a:gdLst>
                <a:gd name="T0" fmla="*/ 1 w 79"/>
                <a:gd name="T1" fmla="*/ 37 h 55"/>
                <a:gd name="T2" fmla="*/ 0 w 79"/>
                <a:gd name="T3" fmla="*/ 31 h 55"/>
                <a:gd name="T4" fmla="*/ 15 w 79"/>
                <a:gd name="T5" fmla="*/ 1 h 55"/>
                <a:gd name="T6" fmla="*/ 23 w 79"/>
                <a:gd name="T7" fmla="*/ 2 h 55"/>
                <a:gd name="T8" fmla="*/ 19 w 79"/>
                <a:gd name="T9" fmla="*/ 11 h 55"/>
                <a:gd name="T10" fmla="*/ 18 w 79"/>
                <a:gd name="T11" fmla="*/ 13 h 55"/>
                <a:gd name="T12" fmla="*/ 14 w 79"/>
                <a:gd name="T13" fmla="*/ 18 h 55"/>
                <a:gd name="T14" fmla="*/ 8 w 79"/>
                <a:gd name="T15" fmla="*/ 31 h 55"/>
                <a:gd name="T16" fmla="*/ 13 w 79"/>
                <a:gd name="T17" fmla="*/ 45 h 55"/>
                <a:gd name="T18" fmla="*/ 20 w 79"/>
                <a:gd name="T19" fmla="*/ 47 h 55"/>
                <a:gd name="T20" fmla="*/ 74 w 79"/>
                <a:gd name="T21" fmla="*/ 36 h 55"/>
                <a:gd name="T22" fmla="*/ 77 w 79"/>
                <a:gd name="T23" fmla="*/ 35 h 55"/>
                <a:gd name="T24" fmla="*/ 76 w 79"/>
                <a:gd name="T25" fmla="*/ 43 h 55"/>
                <a:gd name="T26" fmla="*/ 75 w 79"/>
                <a:gd name="T27" fmla="*/ 44 h 55"/>
                <a:gd name="T28" fmla="*/ 55 w 79"/>
                <a:gd name="T29" fmla="*/ 49 h 55"/>
                <a:gd name="T30" fmla="*/ 24 w 79"/>
                <a:gd name="T31" fmla="*/ 55 h 55"/>
                <a:gd name="T32" fmla="*/ 19 w 79"/>
                <a:gd name="T33" fmla="*/ 55 h 55"/>
                <a:gd name="T34" fmla="*/ 19 w 79"/>
                <a:gd name="T35" fmla="*/ 55 h 55"/>
                <a:gd name="T36" fmla="*/ 23 w 79"/>
                <a:gd name="T37" fmla="*/ 51 h 55"/>
                <a:gd name="T38" fmla="*/ 20 w 79"/>
                <a:gd name="T39" fmla="*/ 51 h 55"/>
                <a:gd name="T40" fmla="*/ 19 w 79"/>
                <a:gd name="T41" fmla="*/ 51 h 55"/>
                <a:gd name="T42" fmla="*/ 19 w 79"/>
                <a:gd name="T43" fmla="*/ 51 h 55"/>
                <a:gd name="T44" fmla="*/ 17 w 79"/>
                <a:gd name="T45" fmla="*/ 51 h 55"/>
                <a:gd name="T46" fmla="*/ 17 w 79"/>
                <a:gd name="T47" fmla="*/ 51 h 55"/>
                <a:gd name="T48" fmla="*/ 17 w 79"/>
                <a:gd name="T49" fmla="*/ 51 h 55"/>
                <a:gd name="T50" fmla="*/ 10 w 79"/>
                <a:gd name="T51" fmla="*/ 48 h 55"/>
                <a:gd name="T52" fmla="*/ 10 w 79"/>
                <a:gd name="T53" fmla="*/ 48 h 55"/>
                <a:gd name="T54" fmla="*/ 54 w 79"/>
                <a:gd name="T55" fmla="*/ 45 h 55"/>
                <a:gd name="T56" fmla="*/ 47 w 79"/>
                <a:gd name="T57" fmla="*/ 46 h 55"/>
                <a:gd name="T58" fmla="*/ 74 w 79"/>
                <a:gd name="T59" fmla="*/ 40 h 55"/>
                <a:gd name="T60" fmla="*/ 5 w 79"/>
                <a:gd name="T61" fmla="*/ 36 h 55"/>
                <a:gd name="T62" fmla="*/ 5 w 79"/>
                <a:gd name="T63" fmla="*/ 36 h 55"/>
                <a:gd name="T64" fmla="*/ 4 w 79"/>
                <a:gd name="T65" fmla="*/ 31 h 55"/>
                <a:gd name="T66" fmla="*/ 5 w 79"/>
                <a:gd name="T67" fmla="*/ 36 h 55"/>
                <a:gd name="T68" fmla="*/ 7 w 79"/>
                <a:gd name="T69" fmla="*/ 21 h 55"/>
                <a:gd name="T70" fmla="*/ 10 w 79"/>
                <a:gd name="T71" fmla="*/ 15 h 55"/>
                <a:gd name="T72" fmla="*/ 13 w 79"/>
                <a:gd name="T73" fmla="*/ 12 h 55"/>
                <a:gd name="T74" fmla="*/ 20 w 79"/>
                <a:gd name="T75" fmla="*/ 9 h 55"/>
                <a:gd name="T76" fmla="*/ 16 w 79"/>
                <a:gd name="T77" fmla="*/ 9 h 55"/>
                <a:gd name="T78" fmla="*/ 16 w 79"/>
                <a:gd name="T79" fmla="*/ 9 h 55"/>
                <a:gd name="T80" fmla="*/ 16 w 79"/>
                <a:gd name="T81" fmla="*/ 8 h 55"/>
                <a:gd name="T82" fmla="*/ 16 w 79"/>
                <a:gd name="T83" fmla="*/ 8 h 55"/>
                <a:gd name="T84" fmla="*/ 19 w 79"/>
                <a:gd name="T85" fmla="*/ 8 h 5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79" h="55">
                  <a:moveTo>
                    <a:pt x="7" y="50"/>
                  </a:moveTo>
                  <a:cubicBezTo>
                    <a:pt x="7" y="50"/>
                    <a:pt x="7" y="50"/>
                    <a:pt x="7" y="50"/>
                  </a:cubicBezTo>
                  <a:cubicBezTo>
                    <a:pt x="4" y="47"/>
                    <a:pt x="3" y="42"/>
                    <a:pt x="1" y="37"/>
                  </a:cubicBezTo>
                  <a:cubicBezTo>
                    <a:pt x="1" y="37"/>
                    <a:pt x="1" y="37"/>
                    <a:pt x="1" y="37"/>
                  </a:cubicBezTo>
                  <a:cubicBezTo>
                    <a:pt x="0" y="35"/>
                    <a:pt x="0" y="33"/>
                    <a:pt x="0" y="31"/>
                  </a:cubicBezTo>
                  <a:cubicBezTo>
                    <a:pt x="0" y="31"/>
                    <a:pt x="0" y="31"/>
                    <a:pt x="0" y="31"/>
                  </a:cubicBezTo>
                  <a:cubicBezTo>
                    <a:pt x="0" y="19"/>
                    <a:pt x="10" y="9"/>
                    <a:pt x="13" y="6"/>
                  </a:cubicBezTo>
                  <a:cubicBezTo>
                    <a:pt x="13" y="6"/>
                    <a:pt x="13" y="6"/>
                    <a:pt x="13" y="6"/>
                  </a:cubicBezTo>
                  <a:cubicBezTo>
                    <a:pt x="15" y="1"/>
                    <a:pt x="15" y="1"/>
                    <a:pt x="15" y="1"/>
                  </a:cubicBezTo>
                  <a:cubicBezTo>
                    <a:pt x="17" y="2"/>
                    <a:pt x="17" y="2"/>
                    <a:pt x="17" y="2"/>
                  </a:cubicBezTo>
                  <a:cubicBezTo>
                    <a:pt x="17" y="0"/>
                    <a:pt x="17" y="0"/>
                    <a:pt x="17" y="0"/>
                  </a:cubicBezTo>
                  <a:cubicBezTo>
                    <a:pt x="23" y="2"/>
                    <a:pt x="23" y="2"/>
                    <a:pt x="23" y="2"/>
                  </a:cubicBezTo>
                  <a:cubicBezTo>
                    <a:pt x="20" y="10"/>
                    <a:pt x="20" y="10"/>
                    <a:pt x="20" y="10"/>
                  </a:cubicBezTo>
                  <a:cubicBezTo>
                    <a:pt x="20" y="11"/>
                    <a:pt x="20" y="11"/>
                    <a:pt x="20" y="11"/>
                  </a:cubicBezTo>
                  <a:cubicBezTo>
                    <a:pt x="19" y="11"/>
                    <a:pt x="19" y="11"/>
                    <a:pt x="19" y="11"/>
                  </a:cubicBezTo>
                  <a:cubicBezTo>
                    <a:pt x="19" y="11"/>
                    <a:pt x="19" y="11"/>
                    <a:pt x="19" y="11"/>
                  </a:cubicBezTo>
                  <a:cubicBezTo>
                    <a:pt x="19" y="11"/>
                    <a:pt x="19" y="11"/>
                    <a:pt x="19" y="11"/>
                  </a:cubicBezTo>
                  <a:cubicBezTo>
                    <a:pt x="19" y="12"/>
                    <a:pt x="18" y="12"/>
                    <a:pt x="18" y="13"/>
                  </a:cubicBezTo>
                  <a:cubicBezTo>
                    <a:pt x="18" y="13"/>
                    <a:pt x="18" y="13"/>
                    <a:pt x="18" y="13"/>
                  </a:cubicBezTo>
                  <a:cubicBezTo>
                    <a:pt x="16" y="14"/>
                    <a:pt x="15" y="16"/>
                    <a:pt x="14" y="18"/>
                  </a:cubicBezTo>
                  <a:cubicBezTo>
                    <a:pt x="14" y="18"/>
                    <a:pt x="14" y="18"/>
                    <a:pt x="14" y="18"/>
                  </a:cubicBezTo>
                  <a:cubicBezTo>
                    <a:pt x="11" y="21"/>
                    <a:pt x="8" y="27"/>
                    <a:pt x="8" y="31"/>
                  </a:cubicBezTo>
                  <a:cubicBezTo>
                    <a:pt x="8" y="31"/>
                    <a:pt x="8" y="31"/>
                    <a:pt x="8" y="31"/>
                  </a:cubicBezTo>
                  <a:cubicBezTo>
                    <a:pt x="8" y="31"/>
                    <a:pt x="8" y="31"/>
                    <a:pt x="8" y="31"/>
                  </a:cubicBezTo>
                  <a:cubicBezTo>
                    <a:pt x="8" y="32"/>
                    <a:pt x="8" y="33"/>
                    <a:pt x="9" y="34"/>
                  </a:cubicBezTo>
                  <a:cubicBezTo>
                    <a:pt x="9" y="34"/>
                    <a:pt x="9" y="34"/>
                    <a:pt x="9" y="34"/>
                  </a:cubicBezTo>
                  <a:cubicBezTo>
                    <a:pt x="10" y="40"/>
                    <a:pt x="12" y="44"/>
                    <a:pt x="13" y="45"/>
                  </a:cubicBezTo>
                  <a:cubicBezTo>
                    <a:pt x="13" y="45"/>
                    <a:pt x="13" y="45"/>
                    <a:pt x="13" y="45"/>
                  </a:cubicBezTo>
                  <a:cubicBezTo>
                    <a:pt x="15" y="47"/>
                    <a:pt x="16" y="47"/>
                    <a:pt x="20" y="47"/>
                  </a:cubicBezTo>
                  <a:cubicBezTo>
                    <a:pt x="20" y="47"/>
                    <a:pt x="20" y="47"/>
                    <a:pt x="20" y="47"/>
                  </a:cubicBezTo>
                  <a:cubicBezTo>
                    <a:pt x="21" y="47"/>
                    <a:pt x="22" y="47"/>
                    <a:pt x="23" y="47"/>
                  </a:cubicBezTo>
                  <a:cubicBezTo>
                    <a:pt x="23" y="47"/>
                    <a:pt x="23" y="47"/>
                    <a:pt x="23" y="47"/>
                  </a:cubicBezTo>
                  <a:cubicBezTo>
                    <a:pt x="34" y="46"/>
                    <a:pt x="70" y="37"/>
                    <a:pt x="74" y="36"/>
                  </a:cubicBezTo>
                  <a:cubicBezTo>
                    <a:pt x="74" y="36"/>
                    <a:pt x="74" y="36"/>
                    <a:pt x="74" y="36"/>
                  </a:cubicBezTo>
                  <a:cubicBezTo>
                    <a:pt x="75" y="36"/>
                    <a:pt x="75" y="36"/>
                    <a:pt x="75" y="36"/>
                  </a:cubicBezTo>
                  <a:cubicBezTo>
                    <a:pt x="77" y="35"/>
                    <a:pt x="77" y="35"/>
                    <a:pt x="77" y="35"/>
                  </a:cubicBezTo>
                  <a:cubicBezTo>
                    <a:pt x="79" y="43"/>
                    <a:pt x="79" y="43"/>
                    <a:pt x="79" y="43"/>
                  </a:cubicBezTo>
                  <a:cubicBezTo>
                    <a:pt x="77" y="43"/>
                    <a:pt x="77" y="43"/>
                    <a:pt x="77" y="43"/>
                  </a:cubicBezTo>
                  <a:cubicBezTo>
                    <a:pt x="77" y="43"/>
                    <a:pt x="77" y="43"/>
                    <a:pt x="76" y="43"/>
                  </a:cubicBezTo>
                  <a:cubicBezTo>
                    <a:pt x="76" y="43"/>
                    <a:pt x="76" y="43"/>
                    <a:pt x="76" y="43"/>
                  </a:cubicBezTo>
                  <a:cubicBezTo>
                    <a:pt x="76" y="43"/>
                    <a:pt x="76" y="44"/>
                    <a:pt x="75" y="44"/>
                  </a:cubicBezTo>
                  <a:cubicBezTo>
                    <a:pt x="75" y="44"/>
                    <a:pt x="75" y="44"/>
                    <a:pt x="75" y="44"/>
                  </a:cubicBezTo>
                  <a:cubicBezTo>
                    <a:pt x="74" y="44"/>
                    <a:pt x="72" y="44"/>
                    <a:pt x="71" y="45"/>
                  </a:cubicBezTo>
                  <a:cubicBezTo>
                    <a:pt x="71" y="45"/>
                    <a:pt x="71" y="45"/>
                    <a:pt x="71" y="45"/>
                  </a:cubicBezTo>
                  <a:cubicBezTo>
                    <a:pt x="67" y="46"/>
                    <a:pt x="61" y="47"/>
                    <a:pt x="55" y="49"/>
                  </a:cubicBezTo>
                  <a:cubicBezTo>
                    <a:pt x="55" y="49"/>
                    <a:pt x="55" y="49"/>
                    <a:pt x="55" y="49"/>
                  </a:cubicBezTo>
                  <a:cubicBezTo>
                    <a:pt x="44" y="51"/>
                    <a:pt x="31" y="54"/>
                    <a:pt x="24" y="55"/>
                  </a:cubicBezTo>
                  <a:cubicBezTo>
                    <a:pt x="24" y="55"/>
                    <a:pt x="24" y="55"/>
                    <a:pt x="24" y="55"/>
                  </a:cubicBezTo>
                  <a:cubicBezTo>
                    <a:pt x="23" y="55"/>
                    <a:pt x="21" y="55"/>
                    <a:pt x="20" y="55"/>
                  </a:cubicBezTo>
                  <a:cubicBezTo>
                    <a:pt x="20" y="55"/>
                    <a:pt x="20" y="55"/>
                    <a:pt x="20" y="55"/>
                  </a:cubicBezTo>
                  <a:cubicBezTo>
                    <a:pt x="20" y="55"/>
                    <a:pt x="20" y="55"/>
                    <a:pt x="19" y="55"/>
                  </a:cubicBezTo>
                  <a:cubicBezTo>
                    <a:pt x="19" y="55"/>
                    <a:pt x="19" y="55"/>
                    <a:pt x="19" y="55"/>
                  </a:cubicBezTo>
                  <a:cubicBezTo>
                    <a:pt x="19" y="55"/>
                    <a:pt x="19" y="55"/>
                    <a:pt x="19" y="55"/>
                  </a:cubicBezTo>
                  <a:cubicBezTo>
                    <a:pt x="19" y="55"/>
                    <a:pt x="19" y="55"/>
                    <a:pt x="19" y="55"/>
                  </a:cubicBezTo>
                  <a:cubicBezTo>
                    <a:pt x="14" y="55"/>
                    <a:pt x="10" y="54"/>
                    <a:pt x="7" y="50"/>
                  </a:cubicBezTo>
                  <a:close/>
                  <a:moveTo>
                    <a:pt x="20" y="51"/>
                  </a:moveTo>
                  <a:cubicBezTo>
                    <a:pt x="21" y="51"/>
                    <a:pt x="22" y="51"/>
                    <a:pt x="23" y="51"/>
                  </a:cubicBezTo>
                  <a:cubicBezTo>
                    <a:pt x="23" y="51"/>
                    <a:pt x="23" y="51"/>
                    <a:pt x="23" y="51"/>
                  </a:cubicBezTo>
                  <a:cubicBezTo>
                    <a:pt x="22" y="51"/>
                    <a:pt x="21" y="51"/>
                    <a:pt x="20" y="51"/>
                  </a:cubicBezTo>
                  <a:cubicBezTo>
                    <a:pt x="20" y="51"/>
                    <a:pt x="20" y="51"/>
                    <a:pt x="20" y="51"/>
                  </a:cubicBezTo>
                  <a:cubicBezTo>
                    <a:pt x="20" y="51"/>
                    <a:pt x="20" y="51"/>
                    <a:pt x="20" y="51"/>
                  </a:cubicBezTo>
                  <a:close/>
                  <a:moveTo>
                    <a:pt x="19" y="51"/>
                  </a:moveTo>
                  <a:cubicBezTo>
                    <a:pt x="19" y="51"/>
                    <a:pt x="19" y="51"/>
                    <a:pt x="19" y="51"/>
                  </a:cubicBezTo>
                  <a:cubicBezTo>
                    <a:pt x="19" y="51"/>
                    <a:pt x="19" y="51"/>
                    <a:pt x="19" y="51"/>
                  </a:cubicBezTo>
                  <a:cubicBezTo>
                    <a:pt x="19" y="51"/>
                    <a:pt x="19" y="51"/>
                    <a:pt x="19" y="51"/>
                  </a:cubicBezTo>
                  <a:cubicBezTo>
                    <a:pt x="19" y="51"/>
                    <a:pt x="19" y="51"/>
                    <a:pt x="19" y="51"/>
                  </a:cubicBezTo>
                  <a:cubicBezTo>
                    <a:pt x="19" y="51"/>
                    <a:pt x="19" y="51"/>
                    <a:pt x="19" y="51"/>
                  </a:cubicBezTo>
                  <a:close/>
                  <a:moveTo>
                    <a:pt x="17" y="51"/>
                  </a:moveTo>
                  <a:cubicBezTo>
                    <a:pt x="17" y="51"/>
                    <a:pt x="17" y="51"/>
                    <a:pt x="17" y="51"/>
                  </a:cubicBezTo>
                  <a:cubicBezTo>
                    <a:pt x="17" y="51"/>
                    <a:pt x="17" y="51"/>
                    <a:pt x="17" y="51"/>
                  </a:cubicBezTo>
                  <a:cubicBezTo>
                    <a:pt x="17" y="51"/>
                    <a:pt x="17" y="51"/>
                    <a:pt x="17" y="51"/>
                  </a:cubicBezTo>
                  <a:close/>
                  <a:moveTo>
                    <a:pt x="17" y="51"/>
                  </a:moveTo>
                  <a:cubicBezTo>
                    <a:pt x="14" y="51"/>
                    <a:pt x="13" y="50"/>
                    <a:pt x="11" y="49"/>
                  </a:cubicBezTo>
                  <a:cubicBezTo>
                    <a:pt x="11" y="49"/>
                    <a:pt x="11" y="49"/>
                    <a:pt x="11" y="49"/>
                  </a:cubicBezTo>
                  <a:cubicBezTo>
                    <a:pt x="13" y="50"/>
                    <a:pt x="14" y="51"/>
                    <a:pt x="17" y="51"/>
                  </a:cubicBezTo>
                  <a:close/>
                  <a:moveTo>
                    <a:pt x="9" y="49"/>
                  </a:moveTo>
                  <a:cubicBezTo>
                    <a:pt x="10" y="48"/>
                    <a:pt x="10" y="48"/>
                    <a:pt x="10" y="48"/>
                  </a:cubicBezTo>
                  <a:cubicBezTo>
                    <a:pt x="10" y="48"/>
                    <a:pt x="10" y="48"/>
                    <a:pt x="10" y="48"/>
                  </a:cubicBezTo>
                  <a:cubicBezTo>
                    <a:pt x="10" y="48"/>
                    <a:pt x="10" y="48"/>
                    <a:pt x="10" y="48"/>
                  </a:cubicBezTo>
                  <a:cubicBezTo>
                    <a:pt x="10" y="48"/>
                    <a:pt x="10" y="48"/>
                    <a:pt x="10" y="48"/>
                  </a:cubicBezTo>
                  <a:cubicBezTo>
                    <a:pt x="10" y="48"/>
                    <a:pt x="10" y="48"/>
                    <a:pt x="10" y="48"/>
                  </a:cubicBezTo>
                  <a:cubicBezTo>
                    <a:pt x="9" y="49"/>
                    <a:pt x="9" y="49"/>
                    <a:pt x="9" y="49"/>
                  </a:cubicBezTo>
                  <a:close/>
                  <a:moveTo>
                    <a:pt x="69" y="41"/>
                  </a:moveTo>
                  <a:cubicBezTo>
                    <a:pt x="66" y="42"/>
                    <a:pt x="60" y="43"/>
                    <a:pt x="54" y="45"/>
                  </a:cubicBezTo>
                  <a:cubicBezTo>
                    <a:pt x="54" y="45"/>
                    <a:pt x="54" y="45"/>
                    <a:pt x="54" y="45"/>
                  </a:cubicBezTo>
                  <a:cubicBezTo>
                    <a:pt x="52" y="45"/>
                    <a:pt x="50" y="46"/>
                    <a:pt x="47" y="46"/>
                  </a:cubicBezTo>
                  <a:cubicBezTo>
                    <a:pt x="47" y="46"/>
                    <a:pt x="47" y="46"/>
                    <a:pt x="47" y="46"/>
                  </a:cubicBezTo>
                  <a:cubicBezTo>
                    <a:pt x="56" y="45"/>
                    <a:pt x="64" y="42"/>
                    <a:pt x="70" y="41"/>
                  </a:cubicBezTo>
                  <a:cubicBezTo>
                    <a:pt x="70" y="41"/>
                    <a:pt x="70" y="41"/>
                    <a:pt x="70" y="41"/>
                  </a:cubicBezTo>
                  <a:cubicBezTo>
                    <a:pt x="71" y="41"/>
                    <a:pt x="73" y="40"/>
                    <a:pt x="74" y="40"/>
                  </a:cubicBezTo>
                  <a:cubicBezTo>
                    <a:pt x="74" y="40"/>
                    <a:pt x="74" y="40"/>
                    <a:pt x="74" y="40"/>
                  </a:cubicBezTo>
                  <a:cubicBezTo>
                    <a:pt x="73" y="40"/>
                    <a:pt x="71" y="41"/>
                    <a:pt x="69" y="41"/>
                  </a:cubicBezTo>
                  <a:close/>
                  <a:moveTo>
                    <a:pt x="5" y="36"/>
                  </a:moveTo>
                  <a:cubicBezTo>
                    <a:pt x="6" y="39"/>
                    <a:pt x="7" y="41"/>
                    <a:pt x="8" y="44"/>
                  </a:cubicBezTo>
                  <a:cubicBezTo>
                    <a:pt x="8" y="44"/>
                    <a:pt x="8" y="44"/>
                    <a:pt x="8" y="44"/>
                  </a:cubicBezTo>
                  <a:cubicBezTo>
                    <a:pt x="7" y="41"/>
                    <a:pt x="6" y="39"/>
                    <a:pt x="5" y="36"/>
                  </a:cubicBezTo>
                  <a:cubicBezTo>
                    <a:pt x="5" y="36"/>
                    <a:pt x="5" y="36"/>
                    <a:pt x="5" y="36"/>
                  </a:cubicBezTo>
                  <a:cubicBezTo>
                    <a:pt x="4" y="34"/>
                    <a:pt x="4" y="33"/>
                    <a:pt x="4" y="31"/>
                  </a:cubicBezTo>
                  <a:cubicBezTo>
                    <a:pt x="4" y="31"/>
                    <a:pt x="4" y="31"/>
                    <a:pt x="4" y="31"/>
                  </a:cubicBezTo>
                  <a:cubicBezTo>
                    <a:pt x="4" y="31"/>
                    <a:pt x="4" y="31"/>
                    <a:pt x="4" y="31"/>
                  </a:cubicBezTo>
                  <a:cubicBezTo>
                    <a:pt x="4" y="31"/>
                    <a:pt x="4" y="31"/>
                    <a:pt x="4" y="31"/>
                  </a:cubicBezTo>
                  <a:cubicBezTo>
                    <a:pt x="4" y="33"/>
                    <a:pt x="4" y="34"/>
                    <a:pt x="5" y="36"/>
                  </a:cubicBezTo>
                  <a:close/>
                  <a:moveTo>
                    <a:pt x="7" y="21"/>
                  </a:moveTo>
                  <a:cubicBezTo>
                    <a:pt x="7" y="21"/>
                    <a:pt x="7" y="21"/>
                    <a:pt x="7" y="21"/>
                  </a:cubicBezTo>
                  <a:cubicBezTo>
                    <a:pt x="7" y="21"/>
                    <a:pt x="7" y="21"/>
                    <a:pt x="7" y="21"/>
                  </a:cubicBezTo>
                  <a:cubicBezTo>
                    <a:pt x="7" y="21"/>
                    <a:pt x="7" y="21"/>
                    <a:pt x="7" y="21"/>
                  </a:cubicBezTo>
                  <a:close/>
                  <a:moveTo>
                    <a:pt x="7" y="21"/>
                  </a:moveTo>
                  <a:cubicBezTo>
                    <a:pt x="8" y="19"/>
                    <a:pt x="9" y="17"/>
                    <a:pt x="10" y="15"/>
                  </a:cubicBezTo>
                  <a:cubicBezTo>
                    <a:pt x="10" y="15"/>
                    <a:pt x="10" y="15"/>
                    <a:pt x="10" y="15"/>
                  </a:cubicBezTo>
                  <a:cubicBezTo>
                    <a:pt x="11" y="14"/>
                    <a:pt x="12" y="13"/>
                    <a:pt x="13" y="12"/>
                  </a:cubicBezTo>
                  <a:cubicBezTo>
                    <a:pt x="13" y="12"/>
                    <a:pt x="13" y="12"/>
                    <a:pt x="13" y="12"/>
                  </a:cubicBezTo>
                  <a:cubicBezTo>
                    <a:pt x="11" y="15"/>
                    <a:pt x="9" y="18"/>
                    <a:pt x="7" y="21"/>
                  </a:cubicBezTo>
                  <a:close/>
                  <a:moveTo>
                    <a:pt x="20" y="10"/>
                  </a:moveTo>
                  <a:cubicBezTo>
                    <a:pt x="20" y="9"/>
                    <a:pt x="20" y="9"/>
                    <a:pt x="20" y="9"/>
                  </a:cubicBezTo>
                  <a:cubicBezTo>
                    <a:pt x="20" y="9"/>
                    <a:pt x="20" y="9"/>
                    <a:pt x="20" y="9"/>
                  </a:cubicBezTo>
                  <a:cubicBezTo>
                    <a:pt x="20" y="9"/>
                    <a:pt x="20" y="9"/>
                    <a:pt x="20" y="10"/>
                  </a:cubicBezTo>
                  <a:close/>
                  <a:moveTo>
                    <a:pt x="16" y="9"/>
                  </a:moveTo>
                  <a:cubicBezTo>
                    <a:pt x="16" y="9"/>
                    <a:pt x="16" y="9"/>
                    <a:pt x="16" y="9"/>
                  </a:cubicBezTo>
                  <a:cubicBezTo>
                    <a:pt x="16" y="9"/>
                    <a:pt x="16" y="9"/>
                    <a:pt x="16" y="9"/>
                  </a:cubicBezTo>
                  <a:cubicBezTo>
                    <a:pt x="16" y="9"/>
                    <a:pt x="16" y="9"/>
                    <a:pt x="16" y="9"/>
                  </a:cubicBezTo>
                  <a:close/>
                  <a:moveTo>
                    <a:pt x="16" y="8"/>
                  </a:move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16" y="8"/>
                    <a:pt x="16" y="8"/>
                    <a:pt x="16" y="8"/>
                  </a:cubicBezTo>
                  <a:close/>
                  <a:moveTo>
                    <a:pt x="19" y="8"/>
                  </a:moveTo>
                  <a:cubicBezTo>
                    <a:pt x="19" y="8"/>
                    <a:pt x="19" y="8"/>
                    <a:pt x="19" y="8"/>
                  </a:cubicBezTo>
                  <a:cubicBezTo>
                    <a:pt x="19" y="8"/>
                    <a:pt x="19" y="8"/>
                    <a:pt x="19" y="8"/>
                  </a:cubicBezTo>
                  <a:cubicBezTo>
                    <a:pt x="19" y="8"/>
                    <a:pt x="19" y="8"/>
                    <a:pt x="19" y="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0" name="Freeform 1866">
              <a:extLst>
                <a:ext uri="{FF2B5EF4-FFF2-40B4-BE49-F238E27FC236}">
                  <a16:creationId xmlns="" xmlns:a16="http://schemas.microsoft.com/office/drawing/2014/main" id="{D67242A4-4DE1-4716-92CC-F9EFBB7D529A}"/>
                </a:ext>
              </a:extLst>
            </p:cNvPr>
            <p:cNvSpPr/>
            <p:nvPr/>
          </p:nvSpPr>
          <p:spPr bwMode="auto">
            <a:xfrm>
              <a:off x="7340602" y="5668963"/>
              <a:ext cx="17463" cy="11113"/>
            </a:xfrm>
            <a:custGeom>
              <a:avLst/>
              <a:gdLst>
                <a:gd name="T0" fmla="*/ 0 w 11"/>
                <a:gd name="T1" fmla="*/ 4 h 7"/>
                <a:gd name="T2" fmla="*/ 1 w 11"/>
                <a:gd name="T3" fmla="*/ 0 h 7"/>
                <a:gd name="T4" fmla="*/ 11 w 11"/>
                <a:gd name="T5" fmla="*/ 3 h 7"/>
                <a:gd name="T6" fmla="*/ 9 w 11"/>
                <a:gd name="T7" fmla="*/ 7 h 7"/>
                <a:gd name="T8" fmla="*/ 0 w 11"/>
                <a:gd name="T9" fmla="*/ 4 h 7"/>
                <a:gd name="T10" fmla="*/ 0 w 11"/>
                <a:gd name="T11" fmla="*/ 4 h 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11" h="7">
                  <a:moveTo>
                    <a:pt x="0" y="4"/>
                  </a:moveTo>
                  <a:lnTo>
                    <a:pt x="1" y="0"/>
                  </a:lnTo>
                  <a:lnTo>
                    <a:pt x="11" y="3"/>
                  </a:lnTo>
                  <a:lnTo>
                    <a:pt x="9" y="7"/>
                  </a:lnTo>
                  <a:lnTo>
                    <a:pt x="0" y="4"/>
                  </a:lnTo>
                  <a:lnTo>
                    <a:pt x="0" y="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1" name="Freeform 1867">
              <a:extLst>
                <a:ext uri="{FF2B5EF4-FFF2-40B4-BE49-F238E27FC236}">
                  <a16:creationId xmlns="" xmlns:a16="http://schemas.microsoft.com/office/drawing/2014/main" id="{5A1528F4-3CE3-4B05-A87C-B746B47C7F2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335839" y="5665788"/>
              <a:ext cx="25400" cy="19050"/>
            </a:xfrm>
            <a:custGeom>
              <a:avLst/>
              <a:gdLst>
                <a:gd name="T0" fmla="*/ 2 w 16"/>
                <a:gd name="T1" fmla="*/ 8 h 12"/>
                <a:gd name="T2" fmla="*/ 3 w 16"/>
                <a:gd name="T3" fmla="*/ 6 h 12"/>
                <a:gd name="T4" fmla="*/ 5 w 16"/>
                <a:gd name="T5" fmla="*/ 7 h 12"/>
                <a:gd name="T6" fmla="*/ 3 w 16"/>
                <a:gd name="T7" fmla="*/ 6 h 12"/>
                <a:gd name="T8" fmla="*/ 2 w 16"/>
                <a:gd name="T9" fmla="*/ 8 h 12"/>
                <a:gd name="T10" fmla="*/ 0 w 16"/>
                <a:gd name="T11" fmla="*/ 7 h 12"/>
                <a:gd name="T12" fmla="*/ 3 w 16"/>
                <a:gd name="T13" fmla="*/ 0 h 12"/>
                <a:gd name="T14" fmla="*/ 16 w 16"/>
                <a:gd name="T15" fmla="*/ 3 h 12"/>
                <a:gd name="T16" fmla="*/ 14 w 16"/>
                <a:gd name="T17" fmla="*/ 12 h 12"/>
                <a:gd name="T18" fmla="*/ 2 w 16"/>
                <a:gd name="T19" fmla="*/ 8 h 12"/>
                <a:gd name="T20" fmla="*/ 2 w 16"/>
                <a:gd name="T21" fmla="*/ 8 h 12"/>
                <a:gd name="T22" fmla="*/ 11 w 16"/>
                <a:gd name="T23" fmla="*/ 6 h 12"/>
                <a:gd name="T24" fmla="*/ 5 w 16"/>
                <a:gd name="T25" fmla="*/ 5 h 12"/>
                <a:gd name="T26" fmla="*/ 5 w 16"/>
                <a:gd name="T27" fmla="*/ 5 h 12"/>
                <a:gd name="T28" fmla="*/ 11 w 16"/>
                <a:gd name="T29" fmla="*/ 6 h 12"/>
                <a:gd name="T30" fmla="*/ 11 w 16"/>
                <a:gd name="T31" fmla="*/ 6 h 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16" h="12">
                  <a:moveTo>
                    <a:pt x="2" y="8"/>
                  </a:moveTo>
                  <a:lnTo>
                    <a:pt x="3" y="6"/>
                  </a:lnTo>
                  <a:lnTo>
                    <a:pt x="5" y="7"/>
                  </a:lnTo>
                  <a:lnTo>
                    <a:pt x="3" y="6"/>
                  </a:lnTo>
                  <a:lnTo>
                    <a:pt x="2" y="8"/>
                  </a:lnTo>
                  <a:lnTo>
                    <a:pt x="0" y="7"/>
                  </a:lnTo>
                  <a:lnTo>
                    <a:pt x="3" y="0"/>
                  </a:lnTo>
                  <a:lnTo>
                    <a:pt x="16" y="3"/>
                  </a:lnTo>
                  <a:lnTo>
                    <a:pt x="14" y="12"/>
                  </a:lnTo>
                  <a:lnTo>
                    <a:pt x="2" y="8"/>
                  </a:lnTo>
                  <a:lnTo>
                    <a:pt x="2" y="8"/>
                  </a:lnTo>
                  <a:close/>
                  <a:moveTo>
                    <a:pt x="11" y="6"/>
                  </a:moveTo>
                  <a:lnTo>
                    <a:pt x="5" y="5"/>
                  </a:lnTo>
                  <a:lnTo>
                    <a:pt x="5" y="5"/>
                  </a:lnTo>
                  <a:lnTo>
                    <a:pt x="11" y="6"/>
                  </a:lnTo>
                  <a:lnTo>
                    <a:pt x="11" y="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2" name="Freeform 1868">
              <a:extLst>
                <a:ext uri="{FF2B5EF4-FFF2-40B4-BE49-F238E27FC236}">
                  <a16:creationId xmlns="" xmlns:a16="http://schemas.microsoft.com/office/drawing/2014/main" id="{F68D716D-E0FD-4AB3-8D3D-C96E3B4F6BBD}"/>
                </a:ext>
              </a:extLst>
            </p:cNvPr>
            <p:cNvSpPr/>
            <p:nvPr/>
          </p:nvSpPr>
          <p:spPr bwMode="auto">
            <a:xfrm>
              <a:off x="7337427" y="5875338"/>
              <a:ext cx="119063" cy="187325"/>
            </a:xfrm>
            <a:custGeom>
              <a:avLst/>
              <a:gdLst>
                <a:gd name="T0" fmla="*/ 7 w 68"/>
                <a:gd name="T1" fmla="*/ 103 h 107"/>
                <a:gd name="T2" fmla="*/ 21 w 68"/>
                <a:gd name="T3" fmla="*/ 103 h 107"/>
                <a:gd name="T4" fmla="*/ 0 w 68"/>
                <a:gd name="T5" fmla="*/ 13 h 107"/>
                <a:gd name="T6" fmla="*/ 0 w 68"/>
                <a:gd name="T7" fmla="*/ 13 h 107"/>
                <a:gd name="T8" fmla="*/ 1 w 68"/>
                <a:gd name="T9" fmla="*/ 10 h 107"/>
                <a:gd name="T10" fmla="*/ 1 w 68"/>
                <a:gd name="T11" fmla="*/ 10 h 107"/>
                <a:gd name="T12" fmla="*/ 7 w 68"/>
                <a:gd name="T13" fmla="*/ 2 h 107"/>
                <a:gd name="T14" fmla="*/ 7 w 68"/>
                <a:gd name="T15" fmla="*/ 2 h 107"/>
                <a:gd name="T16" fmla="*/ 20 w 68"/>
                <a:gd name="T17" fmla="*/ 0 h 107"/>
                <a:gd name="T18" fmla="*/ 20 w 68"/>
                <a:gd name="T19" fmla="*/ 0 h 107"/>
                <a:gd name="T20" fmla="*/ 68 w 68"/>
                <a:gd name="T21" fmla="*/ 9 h 107"/>
                <a:gd name="T22" fmla="*/ 68 w 68"/>
                <a:gd name="T23" fmla="*/ 9 h 107"/>
                <a:gd name="T24" fmla="*/ 68 w 68"/>
                <a:gd name="T25" fmla="*/ 9 h 107"/>
                <a:gd name="T26" fmla="*/ 67 w 68"/>
                <a:gd name="T27" fmla="*/ 12 h 107"/>
                <a:gd name="T28" fmla="*/ 50 w 68"/>
                <a:gd name="T29" fmla="*/ 8 h 107"/>
                <a:gd name="T30" fmla="*/ 50 w 68"/>
                <a:gd name="T31" fmla="*/ 8 h 107"/>
                <a:gd name="T32" fmla="*/ 20 w 68"/>
                <a:gd name="T33" fmla="*/ 4 h 107"/>
                <a:gd name="T34" fmla="*/ 20 w 68"/>
                <a:gd name="T35" fmla="*/ 4 h 107"/>
                <a:gd name="T36" fmla="*/ 9 w 68"/>
                <a:gd name="T37" fmla="*/ 6 h 107"/>
                <a:gd name="T38" fmla="*/ 9 w 68"/>
                <a:gd name="T39" fmla="*/ 6 h 107"/>
                <a:gd name="T40" fmla="*/ 5 w 68"/>
                <a:gd name="T41" fmla="*/ 11 h 107"/>
                <a:gd name="T42" fmla="*/ 5 w 68"/>
                <a:gd name="T43" fmla="*/ 11 h 107"/>
                <a:gd name="T44" fmla="*/ 4 w 68"/>
                <a:gd name="T45" fmla="*/ 13 h 107"/>
                <a:gd name="T46" fmla="*/ 4 w 68"/>
                <a:gd name="T47" fmla="*/ 13 h 107"/>
                <a:gd name="T48" fmla="*/ 15 w 68"/>
                <a:gd name="T49" fmla="*/ 67 h 107"/>
                <a:gd name="T50" fmla="*/ 15 w 68"/>
                <a:gd name="T51" fmla="*/ 67 h 107"/>
                <a:gd name="T52" fmla="*/ 26 w 68"/>
                <a:gd name="T53" fmla="*/ 104 h 107"/>
                <a:gd name="T54" fmla="*/ 26 w 68"/>
                <a:gd name="T55" fmla="*/ 104 h 107"/>
                <a:gd name="T56" fmla="*/ 27 w 68"/>
                <a:gd name="T57" fmla="*/ 107 h 107"/>
                <a:gd name="T58" fmla="*/ 7 w 68"/>
                <a:gd name="T59" fmla="*/ 107 h 107"/>
                <a:gd name="T60" fmla="*/ 7 w 68"/>
                <a:gd name="T61" fmla="*/ 103 h 10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68" h="107">
                  <a:moveTo>
                    <a:pt x="7" y="103"/>
                  </a:moveTo>
                  <a:cubicBezTo>
                    <a:pt x="21" y="103"/>
                    <a:pt x="21" y="103"/>
                    <a:pt x="21" y="103"/>
                  </a:cubicBezTo>
                  <a:cubicBezTo>
                    <a:pt x="18" y="90"/>
                    <a:pt x="1" y="34"/>
                    <a:pt x="0" y="13"/>
                  </a:cubicBezTo>
                  <a:cubicBezTo>
                    <a:pt x="0" y="13"/>
                    <a:pt x="0" y="13"/>
                    <a:pt x="0" y="13"/>
                  </a:cubicBezTo>
                  <a:cubicBezTo>
                    <a:pt x="0" y="12"/>
                    <a:pt x="0" y="11"/>
                    <a:pt x="1" y="10"/>
                  </a:cubicBezTo>
                  <a:cubicBezTo>
                    <a:pt x="1" y="10"/>
                    <a:pt x="1" y="10"/>
                    <a:pt x="1" y="10"/>
                  </a:cubicBezTo>
                  <a:cubicBezTo>
                    <a:pt x="1" y="6"/>
                    <a:pt x="4" y="3"/>
                    <a:pt x="7" y="2"/>
                  </a:cubicBezTo>
                  <a:cubicBezTo>
                    <a:pt x="7" y="2"/>
                    <a:pt x="7" y="2"/>
                    <a:pt x="7" y="2"/>
                  </a:cubicBezTo>
                  <a:cubicBezTo>
                    <a:pt x="11" y="0"/>
                    <a:pt x="15" y="0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40" y="0"/>
                    <a:pt x="68" y="9"/>
                    <a:pt x="68" y="9"/>
                  </a:cubicBezTo>
                  <a:cubicBezTo>
                    <a:pt x="68" y="9"/>
                    <a:pt x="68" y="9"/>
                    <a:pt x="68" y="9"/>
                  </a:cubicBezTo>
                  <a:cubicBezTo>
                    <a:pt x="68" y="9"/>
                    <a:pt x="68" y="9"/>
                    <a:pt x="68" y="9"/>
                  </a:cubicBezTo>
                  <a:cubicBezTo>
                    <a:pt x="67" y="12"/>
                    <a:pt x="67" y="12"/>
                    <a:pt x="67" y="12"/>
                  </a:cubicBezTo>
                  <a:cubicBezTo>
                    <a:pt x="67" y="12"/>
                    <a:pt x="60" y="10"/>
                    <a:pt x="50" y="8"/>
                  </a:cubicBezTo>
                  <a:cubicBezTo>
                    <a:pt x="50" y="8"/>
                    <a:pt x="50" y="8"/>
                    <a:pt x="50" y="8"/>
                  </a:cubicBezTo>
                  <a:cubicBezTo>
                    <a:pt x="41" y="6"/>
                    <a:pt x="30" y="4"/>
                    <a:pt x="20" y="4"/>
                  </a:cubicBezTo>
                  <a:cubicBezTo>
                    <a:pt x="20" y="4"/>
                    <a:pt x="20" y="4"/>
                    <a:pt x="20" y="4"/>
                  </a:cubicBezTo>
                  <a:cubicBezTo>
                    <a:pt x="16" y="4"/>
                    <a:pt x="12" y="4"/>
                    <a:pt x="9" y="6"/>
                  </a:cubicBezTo>
                  <a:cubicBezTo>
                    <a:pt x="9" y="6"/>
                    <a:pt x="9" y="6"/>
                    <a:pt x="9" y="6"/>
                  </a:cubicBezTo>
                  <a:cubicBezTo>
                    <a:pt x="6" y="7"/>
                    <a:pt x="5" y="8"/>
                    <a:pt x="5" y="11"/>
                  </a:cubicBezTo>
                  <a:cubicBezTo>
                    <a:pt x="5" y="11"/>
                    <a:pt x="5" y="11"/>
                    <a:pt x="5" y="11"/>
                  </a:cubicBezTo>
                  <a:cubicBezTo>
                    <a:pt x="4" y="11"/>
                    <a:pt x="4" y="12"/>
                    <a:pt x="4" y="13"/>
                  </a:cubicBezTo>
                  <a:cubicBezTo>
                    <a:pt x="4" y="13"/>
                    <a:pt x="4" y="13"/>
                    <a:pt x="4" y="13"/>
                  </a:cubicBezTo>
                  <a:cubicBezTo>
                    <a:pt x="4" y="24"/>
                    <a:pt x="10" y="47"/>
                    <a:pt x="15" y="67"/>
                  </a:cubicBezTo>
                  <a:cubicBezTo>
                    <a:pt x="15" y="67"/>
                    <a:pt x="15" y="67"/>
                    <a:pt x="15" y="67"/>
                  </a:cubicBezTo>
                  <a:cubicBezTo>
                    <a:pt x="21" y="87"/>
                    <a:pt x="26" y="104"/>
                    <a:pt x="26" y="104"/>
                  </a:cubicBezTo>
                  <a:cubicBezTo>
                    <a:pt x="26" y="104"/>
                    <a:pt x="26" y="104"/>
                    <a:pt x="26" y="104"/>
                  </a:cubicBezTo>
                  <a:cubicBezTo>
                    <a:pt x="27" y="107"/>
                    <a:pt x="27" y="107"/>
                    <a:pt x="27" y="107"/>
                  </a:cubicBezTo>
                  <a:cubicBezTo>
                    <a:pt x="7" y="107"/>
                    <a:pt x="7" y="107"/>
                    <a:pt x="7" y="107"/>
                  </a:cubicBezTo>
                  <a:cubicBezTo>
                    <a:pt x="7" y="103"/>
                    <a:pt x="7" y="103"/>
                    <a:pt x="7" y="10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3" name="Freeform 1869">
              <a:extLst>
                <a:ext uri="{FF2B5EF4-FFF2-40B4-BE49-F238E27FC236}">
                  <a16:creationId xmlns="" xmlns:a16="http://schemas.microsoft.com/office/drawing/2014/main" id="{70B5BEAF-2F1B-4BC5-AD1B-EA91E7E9A1E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334252" y="5872163"/>
              <a:ext cx="125413" cy="193675"/>
            </a:xfrm>
            <a:custGeom>
              <a:avLst/>
              <a:gdLst>
                <a:gd name="T0" fmla="*/ 7 w 72"/>
                <a:gd name="T1" fmla="*/ 105 h 111"/>
                <a:gd name="T2" fmla="*/ 21 w 72"/>
                <a:gd name="T3" fmla="*/ 103 h 111"/>
                <a:gd name="T4" fmla="*/ 0 w 72"/>
                <a:gd name="T5" fmla="*/ 15 h 111"/>
                <a:gd name="T6" fmla="*/ 1 w 72"/>
                <a:gd name="T7" fmla="*/ 12 h 111"/>
                <a:gd name="T8" fmla="*/ 8 w 72"/>
                <a:gd name="T9" fmla="*/ 2 h 111"/>
                <a:gd name="T10" fmla="*/ 22 w 72"/>
                <a:gd name="T11" fmla="*/ 0 h 111"/>
                <a:gd name="T12" fmla="*/ 70 w 72"/>
                <a:gd name="T13" fmla="*/ 9 h 111"/>
                <a:gd name="T14" fmla="*/ 71 w 72"/>
                <a:gd name="T15" fmla="*/ 9 h 111"/>
                <a:gd name="T16" fmla="*/ 72 w 72"/>
                <a:gd name="T17" fmla="*/ 10 h 111"/>
                <a:gd name="T18" fmla="*/ 69 w 72"/>
                <a:gd name="T19" fmla="*/ 16 h 111"/>
                <a:gd name="T20" fmla="*/ 69 w 72"/>
                <a:gd name="T21" fmla="*/ 16 h 111"/>
                <a:gd name="T22" fmla="*/ 68 w 72"/>
                <a:gd name="T23" fmla="*/ 16 h 111"/>
                <a:gd name="T24" fmla="*/ 68 w 72"/>
                <a:gd name="T25" fmla="*/ 16 h 111"/>
                <a:gd name="T26" fmla="*/ 68 w 72"/>
                <a:gd name="T27" fmla="*/ 16 h 111"/>
                <a:gd name="T28" fmla="*/ 68 w 72"/>
                <a:gd name="T29" fmla="*/ 16 h 111"/>
                <a:gd name="T30" fmla="*/ 67 w 72"/>
                <a:gd name="T31" fmla="*/ 16 h 111"/>
                <a:gd name="T32" fmla="*/ 64 w 72"/>
                <a:gd name="T33" fmla="*/ 15 h 111"/>
                <a:gd name="T34" fmla="*/ 52 w 72"/>
                <a:gd name="T35" fmla="*/ 12 h 111"/>
                <a:gd name="T36" fmla="*/ 23 w 72"/>
                <a:gd name="T37" fmla="*/ 8 h 111"/>
                <a:gd name="T38" fmla="*/ 22 w 72"/>
                <a:gd name="T39" fmla="*/ 8 h 111"/>
                <a:gd name="T40" fmla="*/ 12 w 72"/>
                <a:gd name="T41" fmla="*/ 9 h 111"/>
                <a:gd name="T42" fmla="*/ 9 w 72"/>
                <a:gd name="T43" fmla="*/ 13 h 111"/>
                <a:gd name="T44" fmla="*/ 8 w 72"/>
                <a:gd name="T45" fmla="*/ 15 h 111"/>
                <a:gd name="T46" fmla="*/ 8 w 72"/>
                <a:gd name="T47" fmla="*/ 15 h 111"/>
                <a:gd name="T48" fmla="*/ 19 w 72"/>
                <a:gd name="T49" fmla="*/ 69 h 111"/>
                <a:gd name="T50" fmla="*/ 30 w 72"/>
                <a:gd name="T51" fmla="*/ 106 h 111"/>
                <a:gd name="T52" fmla="*/ 30 w 72"/>
                <a:gd name="T53" fmla="*/ 106 h 111"/>
                <a:gd name="T54" fmla="*/ 7 w 72"/>
                <a:gd name="T55" fmla="*/ 111 h 111"/>
                <a:gd name="T56" fmla="*/ 23 w 72"/>
                <a:gd name="T57" fmla="*/ 96 h 111"/>
                <a:gd name="T58" fmla="*/ 17 w 72"/>
                <a:gd name="T59" fmla="*/ 76 h 111"/>
                <a:gd name="T60" fmla="*/ 4 w 72"/>
                <a:gd name="T61" fmla="*/ 15 h 111"/>
                <a:gd name="T62" fmla="*/ 4 w 72"/>
                <a:gd name="T63" fmla="*/ 15 h 111"/>
                <a:gd name="T64" fmla="*/ 4 w 72"/>
                <a:gd name="T65" fmla="*/ 14 h 111"/>
                <a:gd name="T66" fmla="*/ 4 w 72"/>
                <a:gd name="T67" fmla="*/ 14 h 111"/>
                <a:gd name="T68" fmla="*/ 4 w 72"/>
                <a:gd name="T69" fmla="*/ 14 h 111"/>
                <a:gd name="T70" fmla="*/ 53 w 72"/>
                <a:gd name="T71" fmla="*/ 8 h 111"/>
                <a:gd name="T72" fmla="*/ 67 w 72"/>
                <a:gd name="T73" fmla="*/ 12 h 111"/>
                <a:gd name="T74" fmla="*/ 65 w 72"/>
                <a:gd name="T75" fmla="*/ 11 h 111"/>
                <a:gd name="T76" fmla="*/ 53 w 72"/>
                <a:gd name="T77" fmla="*/ 8 h 111"/>
                <a:gd name="T78" fmla="*/ 41 w 72"/>
                <a:gd name="T79" fmla="*/ 6 h 111"/>
                <a:gd name="T80" fmla="*/ 53 w 72"/>
                <a:gd name="T81" fmla="*/ 8 h 111"/>
                <a:gd name="T82" fmla="*/ 6 w 72"/>
                <a:gd name="T83" fmla="*/ 8 h 111"/>
                <a:gd name="T84" fmla="*/ 6 w 72"/>
                <a:gd name="T85" fmla="*/ 8 h 111"/>
                <a:gd name="T86" fmla="*/ 8 w 72"/>
                <a:gd name="T87" fmla="*/ 7 h 111"/>
                <a:gd name="T88" fmla="*/ 6 w 72"/>
                <a:gd name="T89" fmla="*/ 8 h 11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</a:cxnLst>
              <a:rect l="0" t="0" r="r" b="b"/>
              <a:pathLst>
                <a:path w="72" h="111">
                  <a:moveTo>
                    <a:pt x="7" y="109"/>
                  </a:moveTo>
                  <a:cubicBezTo>
                    <a:pt x="7" y="105"/>
                    <a:pt x="7" y="105"/>
                    <a:pt x="7" y="105"/>
                  </a:cubicBezTo>
                  <a:cubicBezTo>
                    <a:pt x="7" y="103"/>
                    <a:pt x="7" y="103"/>
                    <a:pt x="7" y="103"/>
                  </a:cubicBezTo>
                  <a:cubicBezTo>
                    <a:pt x="21" y="103"/>
                    <a:pt x="21" y="103"/>
                    <a:pt x="21" y="103"/>
                  </a:cubicBezTo>
                  <a:cubicBezTo>
                    <a:pt x="16" y="86"/>
                    <a:pt x="1" y="35"/>
                    <a:pt x="0" y="15"/>
                  </a:cubicBezTo>
                  <a:cubicBezTo>
                    <a:pt x="0" y="15"/>
                    <a:pt x="0" y="15"/>
                    <a:pt x="0" y="15"/>
                  </a:cubicBezTo>
                  <a:cubicBezTo>
                    <a:pt x="0" y="14"/>
                    <a:pt x="0" y="13"/>
                    <a:pt x="1" y="12"/>
                  </a:cubicBezTo>
                  <a:cubicBezTo>
                    <a:pt x="1" y="12"/>
                    <a:pt x="1" y="12"/>
                    <a:pt x="1" y="12"/>
                  </a:cubicBezTo>
                  <a:cubicBezTo>
                    <a:pt x="1" y="7"/>
                    <a:pt x="4" y="4"/>
                    <a:pt x="8" y="2"/>
                  </a:cubicBezTo>
                  <a:cubicBezTo>
                    <a:pt x="8" y="2"/>
                    <a:pt x="8" y="2"/>
                    <a:pt x="8" y="2"/>
                  </a:cubicBezTo>
                  <a:cubicBezTo>
                    <a:pt x="12" y="0"/>
                    <a:pt x="17" y="0"/>
                    <a:pt x="22" y="0"/>
                  </a:cubicBezTo>
                  <a:cubicBezTo>
                    <a:pt x="22" y="0"/>
                    <a:pt x="22" y="0"/>
                    <a:pt x="22" y="0"/>
                  </a:cubicBezTo>
                  <a:cubicBezTo>
                    <a:pt x="41" y="0"/>
                    <a:pt x="67" y="8"/>
                    <a:pt x="70" y="9"/>
                  </a:cubicBezTo>
                  <a:cubicBezTo>
                    <a:pt x="70" y="9"/>
                    <a:pt x="70" y="9"/>
                    <a:pt x="70" y="9"/>
                  </a:cubicBezTo>
                  <a:cubicBezTo>
                    <a:pt x="70" y="9"/>
                    <a:pt x="70" y="9"/>
                    <a:pt x="70" y="9"/>
                  </a:cubicBezTo>
                  <a:cubicBezTo>
                    <a:pt x="71" y="9"/>
                    <a:pt x="71" y="9"/>
                    <a:pt x="71" y="9"/>
                  </a:cubicBezTo>
                  <a:cubicBezTo>
                    <a:pt x="71" y="9"/>
                    <a:pt x="71" y="9"/>
                    <a:pt x="71" y="9"/>
                  </a:cubicBezTo>
                  <a:cubicBezTo>
                    <a:pt x="72" y="10"/>
                    <a:pt x="72" y="10"/>
                    <a:pt x="72" y="10"/>
                  </a:cubicBezTo>
                  <a:cubicBezTo>
                    <a:pt x="70" y="16"/>
                    <a:pt x="70" y="16"/>
                    <a:pt x="70" y="16"/>
                  </a:cubicBezTo>
                  <a:cubicBezTo>
                    <a:pt x="69" y="16"/>
                    <a:pt x="69" y="16"/>
                    <a:pt x="69" y="16"/>
                  </a:cubicBezTo>
                  <a:cubicBezTo>
                    <a:pt x="69" y="16"/>
                    <a:pt x="69" y="16"/>
                    <a:pt x="69" y="16"/>
                  </a:cubicBezTo>
                  <a:cubicBezTo>
                    <a:pt x="69" y="16"/>
                    <a:pt x="69" y="16"/>
                    <a:pt x="69" y="16"/>
                  </a:cubicBezTo>
                  <a:cubicBezTo>
                    <a:pt x="69" y="16"/>
                    <a:pt x="69" y="16"/>
                    <a:pt x="69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8" y="16"/>
                    <a:pt x="68" y="16"/>
                  </a:cubicBezTo>
                  <a:cubicBezTo>
                    <a:pt x="68" y="16"/>
                    <a:pt x="67" y="16"/>
                    <a:pt x="67" y="16"/>
                  </a:cubicBezTo>
                  <a:cubicBezTo>
                    <a:pt x="67" y="16"/>
                    <a:pt x="67" y="16"/>
                    <a:pt x="67" y="16"/>
                  </a:cubicBezTo>
                  <a:cubicBezTo>
                    <a:pt x="66" y="16"/>
                    <a:pt x="65" y="15"/>
                    <a:pt x="64" y="15"/>
                  </a:cubicBezTo>
                  <a:cubicBezTo>
                    <a:pt x="64" y="15"/>
                    <a:pt x="64" y="15"/>
                    <a:pt x="64" y="15"/>
                  </a:cubicBezTo>
                  <a:cubicBezTo>
                    <a:pt x="61" y="14"/>
                    <a:pt x="57" y="13"/>
                    <a:pt x="52" y="12"/>
                  </a:cubicBezTo>
                  <a:cubicBezTo>
                    <a:pt x="52" y="12"/>
                    <a:pt x="52" y="12"/>
                    <a:pt x="52" y="12"/>
                  </a:cubicBezTo>
                  <a:cubicBezTo>
                    <a:pt x="43" y="10"/>
                    <a:pt x="32" y="8"/>
                    <a:pt x="23" y="8"/>
                  </a:cubicBezTo>
                  <a:cubicBezTo>
                    <a:pt x="23" y="8"/>
                    <a:pt x="23" y="8"/>
                    <a:pt x="23" y="8"/>
                  </a:cubicBezTo>
                  <a:cubicBezTo>
                    <a:pt x="23" y="8"/>
                    <a:pt x="23" y="8"/>
                    <a:pt x="23" y="8"/>
                  </a:cubicBezTo>
                  <a:cubicBezTo>
                    <a:pt x="22" y="8"/>
                    <a:pt x="22" y="8"/>
                    <a:pt x="22" y="8"/>
                  </a:cubicBezTo>
                  <a:cubicBezTo>
                    <a:pt x="18" y="8"/>
                    <a:pt x="14" y="8"/>
                    <a:pt x="12" y="9"/>
                  </a:cubicBezTo>
                  <a:cubicBezTo>
                    <a:pt x="12" y="9"/>
                    <a:pt x="12" y="9"/>
                    <a:pt x="12" y="9"/>
                  </a:cubicBezTo>
                  <a:cubicBezTo>
                    <a:pt x="9" y="11"/>
                    <a:pt x="9" y="11"/>
                    <a:pt x="9" y="13"/>
                  </a:cubicBezTo>
                  <a:cubicBezTo>
                    <a:pt x="9" y="13"/>
                    <a:pt x="9" y="13"/>
                    <a:pt x="9" y="13"/>
                  </a:cubicBezTo>
                  <a:cubicBezTo>
                    <a:pt x="8" y="14"/>
                    <a:pt x="8" y="14"/>
                    <a:pt x="8" y="15"/>
                  </a:cubicBezTo>
                  <a:cubicBezTo>
                    <a:pt x="8" y="15"/>
                    <a:pt x="8" y="15"/>
                    <a:pt x="8" y="15"/>
                  </a:cubicBezTo>
                  <a:cubicBezTo>
                    <a:pt x="8" y="15"/>
                    <a:pt x="8" y="15"/>
                    <a:pt x="8" y="15"/>
                  </a:cubicBezTo>
                  <a:cubicBezTo>
                    <a:pt x="8" y="15"/>
                    <a:pt x="8" y="15"/>
                    <a:pt x="8" y="15"/>
                  </a:cubicBezTo>
                  <a:cubicBezTo>
                    <a:pt x="8" y="26"/>
                    <a:pt x="14" y="49"/>
                    <a:pt x="19" y="69"/>
                  </a:cubicBezTo>
                  <a:cubicBezTo>
                    <a:pt x="19" y="69"/>
                    <a:pt x="19" y="69"/>
                    <a:pt x="19" y="69"/>
                  </a:cubicBezTo>
                  <a:cubicBezTo>
                    <a:pt x="24" y="87"/>
                    <a:pt x="29" y="104"/>
                    <a:pt x="30" y="106"/>
                  </a:cubicBezTo>
                  <a:cubicBezTo>
                    <a:pt x="30" y="106"/>
                    <a:pt x="30" y="106"/>
                    <a:pt x="30" y="106"/>
                  </a:cubicBezTo>
                  <a:cubicBezTo>
                    <a:pt x="30" y="106"/>
                    <a:pt x="30" y="106"/>
                    <a:pt x="30" y="106"/>
                  </a:cubicBezTo>
                  <a:cubicBezTo>
                    <a:pt x="30" y="106"/>
                    <a:pt x="30" y="106"/>
                    <a:pt x="30" y="106"/>
                  </a:cubicBezTo>
                  <a:cubicBezTo>
                    <a:pt x="32" y="111"/>
                    <a:pt x="32" y="111"/>
                    <a:pt x="32" y="111"/>
                  </a:cubicBezTo>
                  <a:cubicBezTo>
                    <a:pt x="7" y="111"/>
                    <a:pt x="7" y="111"/>
                    <a:pt x="7" y="111"/>
                  </a:cubicBezTo>
                  <a:cubicBezTo>
                    <a:pt x="7" y="109"/>
                    <a:pt x="7" y="109"/>
                    <a:pt x="7" y="109"/>
                  </a:cubicBezTo>
                  <a:close/>
                  <a:moveTo>
                    <a:pt x="23" y="96"/>
                  </a:moveTo>
                  <a:cubicBezTo>
                    <a:pt x="21" y="90"/>
                    <a:pt x="19" y="84"/>
                    <a:pt x="17" y="76"/>
                  </a:cubicBezTo>
                  <a:cubicBezTo>
                    <a:pt x="17" y="76"/>
                    <a:pt x="17" y="76"/>
                    <a:pt x="17" y="76"/>
                  </a:cubicBezTo>
                  <a:cubicBezTo>
                    <a:pt x="19" y="84"/>
                    <a:pt x="21" y="90"/>
                    <a:pt x="23" y="96"/>
                  </a:cubicBezTo>
                  <a:close/>
                  <a:moveTo>
                    <a:pt x="4" y="15"/>
                  </a:moveTo>
                  <a:cubicBezTo>
                    <a:pt x="4" y="15"/>
                    <a:pt x="4" y="15"/>
                    <a:pt x="4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4" y="15"/>
                    <a:pt x="4" y="14"/>
                    <a:pt x="4" y="14"/>
                  </a:cubicBezTo>
                  <a:cubicBezTo>
                    <a:pt x="4" y="14"/>
                    <a:pt x="4" y="14"/>
                    <a:pt x="4" y="14"/>
                  </a:cubicBezTo>
                  <a:cubicBezTo>
                    <a:pt x="4" y="14"/>
                    <a:pt x="4" y="15"/>
                    <a:pt x="4" y="15"/>
                  </a:cubicBezTo>
                  <a:close/>
                  <a:moveTo>
                    <a:pt x="4" y="14"/>
                  </a:moveTo>
                  <a:cubicBezTo>
                    <a:pt x="4" y="14"/>
                    <a:pt x="4" y="14"/>
                    <a:pt x="4" y="14"/>
                  </a:cubicBezTo>
                  <a:cubicBezTo>
                    <a:pt x="4" y="14"/>
                    <a:pt x="4" y="14"/>
                    <a:pt x="4" y="14"/>
                  </a:cubicBezTo>
                  <a:cubicBezTo>
                    <a:pt x="4" y="14"/>
                    <a:pt x="4" y="14"/>
                    <a:pt x="4" y="14"/>
                  </a:cubicBezTo>
                  <a:close/>
                  <a:moveTo>
                    <a:pt x="53" y="8"/>
                  </a:moveTo>
                  <a:cubicBezTo>
                    <a:pt x="59" y="10"/>
                    <a:pt x="65" y="11"/>
                    <a:pt x="67" y="12"/>
                  </a:cubicBezTo>
                  <a:cubicBezTo>
                    <a:pt x="67" y="12"/>
                    <a:pt x="67" y="12"/>
                    <a:pt x="67" y="12"/>
                  </a:cubicBezTo>
                  <a:cubicBezTo>
                    <a:pt x="67" y="12"/>
                    <a:pt x="67" y="12"/>
                    <a:pt x="67" y="12"/>
                  </a:cubicBezTo>
                  <a:cubicBezTo>
                    <a:pt x="67" y="12"/>
                    <a:pt x="66" y="11"/>
                    <a:pt x="65" y="11"/>
                  </a:cubicBezTo>
                  <a:cubicBezTo>
                    <a:pt x="65" y="11"/>
                    <a:pt x="65" y="11"/>
                    <a:pt x="65" y="11"/>
                  </a:cubicBezTo>
                  <a:cubicBezTo>
                    <a:pt x="62" y="10"/>
                    <a:pt x="58" y="9"/>
                    <a:pt x="53" y="8"/>
                  </a:cubicBezTo>
                  <a:cubicBezTo>
                    <a:pt x="53" y="8"/>
                    <a:pt x="53" y="8"/>
                    <a:pt x="53" y="8"/>
                  </a:cubicBezTo>
                  <a:cubicBezTo>
                    <a:pt x="49" y="7"/>
                    <a:pt x="45" y="7"/>
                    <a:pt x="41" y="6"/>
                  </a:cubicBezTo>
                  <a:cubicBezTo>
                    <a:pt x="41" y="6"/>
                    <a:pt x="41" y="6"/>
                    <a:pt x="41" y="6"/>
                  </a:cubicBezTo>
                  <a:cubicBezTo>
                    <a:pt x="45" y="7"/>
                    <a:pt x="49" y="7"/>
                    <a:pt x="53" y="8"/>
                  </a:cubicBezTo>
                  <a:close/>
                  <a:moveTo>
                    <a:pt x="6" y="8"/>
                  </a:moveTo>
                  <a:cubicBezTo>
                    <a:pt x="6" y="8"/>
                    <a:pt x="6" y="8"/>
                    <a:pt x="6" y="8"/>
                  </a:cubicBezTo>
                  <a:cubicBezTo>
                    <a:pt x="6" y="8"/>
                    <a:pt x="6" y="8"/>
                    <a:pt x="6" y="8"/>
                  </a:cubicBezTo>
                  <a:cubicBezTo>
                    <a:pt x="6" y="8"/>
                    <a:pt x="6" y="8"/>
                    <a:pt x="6" y="8"/>
                  </a:cubicBezTo>
                  <a:close/>
                  <a:moveTo>
                    <a:pt x="6" y="8"/>
                  </a:moveTo>
                  <a:cubicBezTo>
                    <a:pt x="7" y="8"/>
                    <a:pt x="7" y="8"/>
                    <a:pt x="8" y="7"/>
                  </a:cubicBezTo>
                  <a:cubicBezTo>
                    <a:pt x="8" y="7"/>
                    <a:pt x="8" y="7"/>
                    <a:pt x="8" y="7"/>
                  </a:cubicBezTo>
                  <a:cubicBezTo>
                    <a:pt x="7" y="8"/>
                    <a:pt x="7" y="8"/>
                    <a:pt x="6" y="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4" name="Freeform 1870">
              <a:extLst>
                <a:ext uri="{FF2B5EF4-FFF2-40B4-BE49-F238E27FC236}">
                  <a16:creationId xmlns="" xmlns:a16="http://schemas.microsoft.com/office/drawing/2014/main" id="{8EE03EE1-0D95-492B-8010-E70F1A97942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96177" y="5892801"/>
              <a:ext cx="176213" cy="133350"/>
            </a:xfrm>
            <a:custGeom>
              <a:avLst/>
              <a:gdLst>
                <a:gd name="T0" fmla="*/ 30 w 101"/>
                <a:gd name="T1" fmla="*/ 72 h 76"/>
                <a:gd name="T2" fmla="*/ 25 w 101"/>
                <a:gd name="T3" fmla="*/ 64 h 76"/>
                <a:gd name="T4" fmla="*/ 25 w 101"/>
                <a:gd name="T5" fmla="*/ 64 h 76"/>
                <a:gd name="T6" fmla="*/ 13 w 101"/>
                <a:gd name="T7" fmla="*/ 38 h 76"/>
                <a:gd name="T8" fmla="*/ 13 w 101"/>
                <a:gd name="T9" fmla="*/ 38 h 76"/>
                <a:gd name="T10" fmla="*/ 0 w 101"/>
                <a:gd name="T11" fmla="*/ 1 h 76"/>
                <a:gd name="T12" fmla="*/ 0 w 101"/>
                <a:gd name="T13" fmla="*/ 1 h 76"/>
                <a:gd name="T14" fmla="*/ 4 w 101"/>
                <a:gd name="T15" fmla="*/ 0 h 76"/>
                <a:gd name="T16" fmla="*/ 16 w 101"/>
                <a:gd name="T17" fmla="*/ 33 h 76"/>
                <a:gd name="T18" fmla="*/ 16 w 101"/>
                <a:gd name="T19" fmla="*/ 33 h 76"/>
                <a:gd name="T20" fmla="*/ 35 w 101"/>
                <a:gd name="T21" fmla="*/ 72 h 76"/>
                <a:gd name="T22" fmla="*/ 35 w 101"/>
                <a:gd name="T23" fmla="*/ 72 h 76"/>
                <a:gd name="T24" fmla="*/ 36 w 101"/>
                <a:gd name="T25" fmla="*/ 72 h 76"/>
                <a:gd name="T26" fmla="*/ 36 w 101"/>
                <a:gd name="T27" fmla="*/ 72 h 76"/>
                <a:gd name="T28" fmla="*/ 59 w 101"/>
                <a:gd name="T29" fmla="*/ 52 h 76"/>
                <a:gd name="T30" fmla="*/ 59 w 101"/>
                <a:gd name="T31" fmla="*/ 52 h 76"/>
                <a:gd name="T32" fmla="*/ 76 w 101"/>
                <a:gd name="T33" fmla="*/ 36 h 76"/>
                <a:gd name="T34" fmla="*/ 76 w 101"/>
                <a:gd name="T35" fmla="*/ 36 h 76"/>
                <a:gd name="T36" fmla="*/ 78 w 101"/>
                <a:gd name="T37" fmla="*/ 34 h 76"/>
                <a:gd name="T38" fmla="*/ 101 w 101"/>
                <a:gd name="T39" fmla="*/ 63 h 76"/>
                <a:gd name="T40" fmla="*/ 98 w 101"/>
                <a:gd name="T41" fmla="*/ 66 h 76"/>
                <a:gd name="T42" fmla="*/ 77 w 101"/>
                <a:gd name="T43" fmla="*/ 40 h 76"/>
                <a:gd name="T44" fmla="*/ 38 w 101"/>
                <a:gd name="T45" fmla="*/ 76 h 76"/>
                <a:gd name="T46" fmla="*/ 38 w 101"/>
                <a:gd name="T47" fmla="*/ 76 h 76"/>
                <a:gd name="T48" fmla="*/ 36 w 101"/>
                <a:gd name="T49" fmla="*/ 76 h 76"/>
                <a:gd name="T50" fmla="*/ 36 w 101"/>
                <a:gd name="T51" fmla="*/ 76 h 76"/>
                <a:gd name="T52" fmla="*/ 30 w 101"/>
                <a:gd name="T53" fmla="*/ 72 h 76"/>
                <a:gd name="T54" fmla="*/ 0 w 101"/>
                <a:gd name="T55" fmla="*/ 1 h 76"/>
                <a:gd name="T56" fmla="*/ 0 w 101"/>
                <a:gd name="T57" fmla="*/ 1 h 76"/>
                <a:gd name="T58" fmla="*/ 0 w 101"/>
                <a:gd name="T59" fmla="*/ 1 h 76"/>
                <a:gd name="T60" fmla="*/ 0 w 101"/>
                <a:gd name="T61" fmla="*/ 1 h 76"/>
                <a:gd name="T62" fmla="*/ 0 w 101"/>
                <a:gd name="T63" fmla="*/ 1 h 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</a:cxnLst>
              <a:rect l="0" t="0" r="r" b="b"/>
              <a:pathLst>
                <a:path w="101" h="76">
                  <a:moveTo>
                    <a:pt x="30" y="72"/>
                  </a:moveTo>
                  <a:cubicBezTo>
                    <a:pt x="29" y="70"/>
                    <a:pt x="27" y="67"/>
                    <a:pt x="25" y="64"/>
                  </a:cubicBezTo>
                  <a:cubicBezTo>
                    <a:pt x="25" y="64"/>
                    <a:pt x="25" y="64"/>
                    <a:pt x="25" y="64"/>
                  </a:cubicBezTo>
                  <a:cubicBezTo>
                    <a:pt x="21" y="57"/>
                    <a:pt x="17" y="47"/>
                    <a:pt x="13" y="38"/>
                  </a:cubicBezTo>
                  <a:cubicBezTo>
                    <a:pt x="13" y="38"/>
                    <a:pt x="13" y="38"/>
                    <a:pt x="13" y="38"/>
                  </a:cubicBezTo>
                  <a:cubicBezTo>
                    <a:pt x="6" y="20"/>
                    <a:pt x="0" y="2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4" y="0"/>
                    <a:pt x="4" y="0"/>
                    <a:pt x="4" y="0"/>
                  </a:cubicBezTo>
                  <a:cubicBezTo>
                    <a:pt x="4" y="0"/>
                    <a:pt x="9" y="16"/>
                    <a:pt x="16" y="33"/>
                  </a:cubicBezTo>
                  <a:cubicBezTo>
                    <a:pt x="16" y="33"/>
                    <a:pt x="16" y="33"/>
                    <a:pt x="16" y="33"/>
                  </a:cubicBezTo>
                  <a:cubicBezTo>
                    <a:pt x="22" y="50"/>
                    <a:pt x="31" y="69"/>
                    <a:pt x="35" y="72"/>
                  </a:cubicBezTo>
                  <a:cubicBezTo>
                    <a:pt x="35" y="72"/>
                    <a:pt x="35" y="72"/>
                    <a:pt x="35" y="72"/>
                  </a:cubicBezTo>
                  <a:cubicBezTo>
                    <a:pt x="36" y="72"/>
                    <a:pt x="36" y="72"/>
                    <a:pt x="36" y="72"/>
                  </a:cubicBezTo>
                  <a:cubicBezTo>
                    <a:pt x="36" y="72"/>
                    <a:pt x="36" y="72"/>
                    <a:pt x="36" y="72"/>
                  </a:cubicBezTo>
                  <a:cubicBezTo>
                    <a:pt x="40" y="69"/>
                    <a:pt x="50" y="60"/>
                    <a:pt x="59" y="52"/>
                  </a:cubicBezTo>
                  <a:cubicBezTo>
                    <a:pt x="59" y="52"/>
                    <a:pt x="59" y="52"/>
                    <a:pt x="59" y="52"/>
                  </a:cubicBezTo>
                  <a:cubicBezTo>
                    <a:pt x="68" y="44"/>
                    <a:pt x="76" y="36"/>
                    <a:pt x="76" y="36"/>
                  </a:cubicBezTo>
                  <a:cubicBezTo>
                    <a:pt x="76" y="36"/>
                    <a:pt x="76" y="36"/>
                    <a:pt x="76" y="36"/>
                  </a:cubicBezTo>
                  <a:cubicBezTo>
                    <a:pt x="78" y="34"/>
                    <a:pt x="78" y="34"/>
                    <a:pt x="78" y="34"/>
                  </a:cubicBezTo>
                  <a:cubicBezTo>
                    <a:pt x="101" y="63"/>
                    <a:pt x="101" y="63"/>
                    <a:pt x="101" y="63"/>
                  </a:cubicBezTo>
                  <a:cubicBezTo>
                    <a:pt x="98" y="66"/>
                    <a:pt x="98" y="66"/>
                    <a:pt x="98" y="66"/>
                  </a:cubicBezTo>
                  <a:cubicBezTo>
                    <a:pt x="77" y="40"/>
                    <a:pt x="77" y="40"/>
                    <a:pt x="77" y="40"/>
                  </a:cubicBezTo>
                  <a:cubicBezTo>
                    <a:pt x="71" y="46"/>
                    <a:pt x="46" y="70"/>
                    <a:pt x="38" y="76"/>
                  </a:cubicBezTo>
                  <a:cubicBezTo>
                    <a:pt x="38" y="76"/>
                    <a:pt x="38" y="76"/>
                    <a:pt x="38" y="76"/>
                  </a:cubicBezTo>
                  <a:cubicBezTo>
                    <a:pt x="37" y="76"/>
                    <a:pt x="37" y="76"/>
                    <a:pt x="36" y="76"/>
                  </a:cubicBezTo>
                  <a:cubicBezTo>
                    <a:pt x="36" y="76"/>
                    <a:pt x="36" y="76"/>
                    <a:pt x="36" y="76"/>
                  </a:cubicBezTo>
                  <a:cubicBezTo>
                    <a:pt x="33" y="76"/>
                    <a:pt x="32" y="74"/>
                    <a:pt x="30" y="72"/>
                  </a:cubicBezTo>
                  <a:close/>
                  <a:moveTo>
                    <a:pt x="0" y="1"/>
                  </a:moveTo>
                  <a:cubicBezTo>
                    <a:pt x="0" y="1"/>
                    <a:pt x="0" y="1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  <p:sp>
          <p:nvSpPr>
            <p:cNvPr id="35" name="Freeform 1871">
              <a:extLst>
                <a:ext uri="{FF2B5EF4-FFF2-40B4-BE49-F238E27FC236}">
                  <a16:creationId xmlns="" xmlns:a16="http://schemas.microsoft.com/office/drawing/2014/main" id="{1E902FBA-78B2-47F3-A0B7-1D8DD18EBF4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7491414" y="5888038"/>
              <a:ext cx="185738" cy="141288"/>
            </a:xfrm>
            <a:custGeom>
              <a:avLst/>
              <a:gdLst>
                <a:gd name="T0" fmla="*/ 32 w 107"/>
                <a:gd name="T1" fmla="*/ 76 h 81"/>
                <a:gd name="T2" fmla="*/ 33 w 107"/>
                <a:gd name="T3" fmla="*/ 75 h 81"/>
                <a:gd name="T4" fmla="*/ 32 w 107"/>
                <a:gd name="T5" fmla="*/ 76 h 81"/>
                <a:gd name="T6" fmla="*/ 26 w 107"/>
                <a:gd name="T7" fmla="*/ 67 h 81"/>
                <a:gd name="T8" fmla="*/ 26 w 107"/>
                <a:gd name="T9" fmla="*/ 67 h 81"/>
                <a:gd name="T10" fmla="*/ 15 w 107"/>
                <a:gd name="T11" fmla="*/ 42 h 81"/>
                <a:gd name="T12" fmla="*/ 15 w 107"/>
                <a:gd name="T13" fmla="*/ 42 h 81"/>
                <a:gd name="T14" fmla="*/ 1 w 107"/>
                <a:gd name="T15" fmla="*/ 5 h 81"/>
                <a:gd name="T16" fmla="*/ 1 w 107"/>
                <a:gd name="T17" fmla="*/ 5 h 81"/>
                <a:gd name="T18" fmla="*/ 0 w 107"/>
                <a:gd name="T19" fmla="*/ 3 h 81"/>
                <a:gd name="T20" fmla="*/ 8 w 107"/>
                <a:gd name="T21" fmla="*/ 0 h 81"/>
                <a:gd name="T22" fmla="*/ 8 w 107"/>
                <a:gd name="T23" fmla="*/ 2 h 81"/>
                <a:gd name="T24" fmla="*/ 21 w 107"/>
                <a:gd name="T25" fmla="*/ 35 h 81"/>
                <a:gd name="T26" fmla="*/ 21 w 107"/>
                <a:gd name="T27" fmla="*/ 35 h 81"/>
                <a:gd name="T28" fmla="*/ 31 w 107"/>
                <a:gd name="T29" fmla="*/ 60 h 81"/>
                <a:gd name="T30" fmla="*/ 31 w 107"/>
                <a:gd name="T31" fmla="*/ 60 h 81"/>
                <a:gd name="T32" fmla="*/ 39 w 107"/>
                <a:gd name="T33" fmla="*/ 73 h 81"/>
                <a:gd name="T34" fmla="*/ 39 w 107"/>
                <a:gd name="T35" fmla="*/ 73 h 81"/>
                <a:gd name="T36" fmla="*/ 61 w 107"/>
                <a:gd name="T37" fmla="*/ 54 h 81"/>
                <a:gd name="T38" fmla="*/ 61 w 107"/>
                <a:gd name="T39" fmla="*/ 54 h 81"/>
                <a:gd name="T40" fmla="*/ 77 w 107"/>
                <a:gd name="T41" fmla="*/ 38 h 81"/>
                <a:gd name="T42" fmla="*/ 77 w 107"/>
                <a:gd name="T43" fmla="*/ 38 h 81"/>
                <a:gd name="T44" fmla="*/ 77 w 107"/>
                <a:gd name="T45" fmla="*/ 38 h 81"/>
                <a:gd name="T46" fmla="*/ 81 w 107"/>
                <a:gd name="T47" fmla="*/ 34 h 81"/>
                <a:gd name="T48" fmla="*/ 107 w 107"/>
                <a:gd name="T49" fmla="*/ 66 h 81"/>
                <a:gd name="T50" fmla="*/ 101 w 107"/>
                <a:gd name="T51" fmla="*/ 71 h 81"/>
                <a:gd name="T52" fmla="*/ 80 w 107"/>
                <a:gd name="T53" fmla="*/ 46 h 81"/>
                <a:gd name="T54" fmla="*/ 42 w 107"/>
                <a:gd name="T55" fmla="*/ 80 h 81"/>
                <a:gd name="T56" fmla="*/ 42 w 107"/>
                <a:gd name="T57" fmla="*/ 80 h 81"/>
                <a:gd name="T58" fmla="*/ 39 w 107"/>
                <a:gd name="T59" fmla="*/ 81 h 81"/>
                <a:gd name="T60" fmla="*/ 39 w 107"/>
                <a:gd name="T61" fmla="*/ 81 h 81"/>
                <a:gd name="T62" fmla="*/ 32 w 107"/>
                <a:gd name="T63" fmla="*/ 76 h 81"/>
                <a:gd name="T64" fmla="*/ 38 w 107"/>
                <a:gd name="T65" fmla="*/ 77 h 81"/>
                <a:gd name="T66" fmla="*/ 37 w 107"/>
                <a:gd name="T67" fmla="*/ 76 h 81"/>
                <a:gd name="T68" fmla="*/ 37 w 107"/>
                <a:gd name="T69" fmla="*/ 76 h 81"/>
                <a:gd name="T70" fmla="*/ 36 w 107"/>
                <a:gd name="T71" fmla="*/ 76 h 81"/>
                <a:gd name="T72" fmla="*/ 36 w 107"/>
                <a:gd name="T73" fmla="*/ 76 h 81"/>
                <a:gd name="T74" fmla="*/ 38 w 107"/>
                <a:gd name="T75" fmla="*/ 77 h 81"/>
                <a:gd name="T76" fmla="*/ 30 w 107"/>
                <a:gd name="T77" fmla="*/ 66 h 81"/>
                <a:gd name="T78" fmla="*/ 32 w 107"/>
                <a:gd name="T79" fmla="*/ 69 h 81"/>
                <a:gd name="T80" fmla="*/ 32 w 107"/>
                <a:gd name="T81" fmla="*/ 69 h 81"/>
                <a:gd name="T82" fmla="*/ 28 w 107"/>
                <a:gd name="T83" fmla="*/ 61 h 81"/>
                <a:gd name="T84" fmla="*/ 28 w 107"/>
                <a:gd name="T85" fmla="*/ 61 h 81"/>
                <a:gd name="T86" fmla="*/ 25 w 107"/>
                <a:gd name="T87" fmla="*/ 56 h 81"/>
                <a:gd name="T88" fmla="*/ 25 w 107"/>
                <a:gd name="T89" fmla="*/ 56 h 81"/>
                <a:gd name="T90" fmla="*/ 30 w 107"/>
                <a:gd name="T91" fmla="*/ 66 h 81"/>
                <a:gd name="T92" fmla="*/ 99 w 107"/>
                <a:gd name="T93" fmla="*/ 63 h 81"/>
                <a:gd name="T94" fmla="*/ 80 w 107"/>
                <a:gd name="T95" fmla="*/ 40 h 81"/>
                <a:gd name="T96" fmla="*/ 80 w 107"/>
                <a:gd name="T97" fmla="*/ 40 h 81"/>
                <a:gd name="T98" fmla="*/ 99 w 107"/>
                <a:gd name="T99" fmla="*/ 63 h 81"/>
                <a:gd name="T100" fmla="*/ 57 w 107"/>
                <a:gd name="T101" fmla="*/ 63 h 81"/>
                <a:gd name="T102" fmla="*/ 57 w 107"/>
                <a:gd name="T103" fmla="*/ 62 h 81"/>
                <a:gd name="T104" fmla="*/ 57 w 107"/>
                <a:gd name="T105" fmla="*/ 62 h 81"/>
                <a:gd name="T106" fmla="*/ 57 w 107"/>
                <a:gd name="T107" fmla="*/ 63 h 81"/>
                <a:gd name="T108" fmla="*/ 57 w 107"/>
                <a:gd name="T109" fmla="*/ 62 h 81"/>
                <a:gd name="T110" fmla="*/ 62 w 107"/>
                <a:gd name="T111" fmla="*/ 57 h 81"/>
                <a:gd name="T112" fmla="*/ 62 w 107"/>
                <a:gd name="T113" fmla="*/ 57 h 81"/>
                <a:gd name="T114" fmla="*/ 57 w 107"/>
                <a:gd name="T115" fmla="*/ 62 h 81"/>
                <a:gd name="T116" fmla="*/ 14 w 107"/>
                <a:gd name="T117" fmla="*/ 29 h 81"/>
                <a:gd name="T118" fmla="*/ 5 w 107"/>
                <a:gd name="T119" fmla="*/ 5 h 81"/>
                <a:gd name="T120" fmla="*/ 5 w 107"/>
                <a:gd name="T121" fmla="*/ 5 h 81"/>
                <a:gd name="T122" fmla="*/ 5 w 107"/>
                <a:gd name="T123" fmla="*/ 5 h 81"/>
                <a:gd name="T124" fmla="*/ 14 w 107"/>
                <a:gd name="T125" fmla="*/ 29 h 8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  <a:cxn ang="0">
                  <a:pos x="T124" y="T125"/>
                </a:cxn>
              </a:cxnLst>
              <a:rect l="0" t="0" r="r" b="b"/>
              <a:pathLst>
                <a:path w="107" h="81">
                  <a:moveTo>
                    <a:pt x="32" y="76"/>
                  </a:moveTo>
                  <a:cubicBezTo>
                    <a:pt x="33" y="75"/>
                    <a:pt x="33" y="75"/>
                    <a:pt x="33" y="75"/>
                  </a:cubicBezTo>
                  <a:cubicBezTo>
                    <a:pt x="32" y="76"/>
                    <a:pt x="32" y="76"/>
                    <a:pt x="32" y="76"/>
                  </a:cubicBezTo>
                  <a:cubicBezTo>
                    <a:pt x="30" y="74"/>
                    <a:pt x="28" y="71"/>
                    <a:pt x="26" y="67"/>
                  </a:cubicBezTo>
                  <a:cubicBezTo>
                    <a:pt x="26" y="67"/>
                    <a:pt x="26" y="67"/>
                    <a:pt x="26" y="67"/>
                  </a:cubicBezTo>
                  <a:cubicBezTo>
                    <a:pt x="22" y="60"/>
                    <a:pt x="18" y="51"/>
                    <a:pt x="15" y="42"/>
                  </a:cubicBezTo>
                  <a:cubicBezTo>
                    <a:pt x="15" y="42"/>
                    <a:pt x="15" y="42"/>
                    <a:pt x="15" y="42"/>
                  </a:cubicBezTo>
                  <a:cubicBezTo>
                    <a:pt x="7" y="23"/>
                    <a:pt x="1" y="5"/>
                    <a:pt x="1" y="5"/>
                  </a:cubicBezTo>
                  <a:cubicBezTo>
                    <a:pt x="1" y="5"/>
                    <a:pt x="1" y="5"/>
                    <a:pt x="1" y="5"/>
                  </a:cubicBezTo>
                  <a:cubicBezTo>
                    <a:pt x="0" y="3"/>
                    <a:pt x="0" y="3"/>
                    <a:pt x="0" y="3"/>
                  </a:cubicBezTo>
                  <a:cubicBezTo>
                    <a:pt x="8" y="0"/>
                    <a:pt x="8" y="0"/>
                    <a:pt x="8" y="0"/>
                  </a:cubicBezTo>
                  <a:cubicBezTo>
                    <a:pt x="8" y="2"/>
                    <a:pt x="8" y="2"/>
                    <a:pt x="8" y="2"/>
                  </a:cubicBezTo>
                  <a:cubicBezTo>
                    <a:pt x="9" y="2"/>
                    <a:pt x="14" y="18"/>
                    <a:pt x="21" y="35"/>
                  </a:cubicBezTo>
                  <a:cubicBezTo>
                    <a:pt x="21" y="35"/>
                    <a:pt x="21" y="35"/>
                    <a:pt x="21" y="35"/>
                  </a:cubicBezTo>
                  <a:cubicBezTo>
                    <a:pt x="24" y="44"/>
                    <a:pt x="28" y="53"/>
                    <a:pt x="31" y="60"/>
                  </a:cubicBezTo>
                  <a:cubicBezTo>
                    <a:pt x="31" y="60"/>
                    <a:pt x="31" y="60"/>
                    <a:pt x="31" y="60"/>
                  </a:cubicBezTo>
                  <a:cubicBezTo>
                    <a:pt x="34" y="66"/>
                    <a:pt x="37" y="71"/>
                    <a:pt x="39" y="73"/>
                  </a:cubicBezTo>
                  <a:cubicBezTo>
                    <a:pt x="39" y="73"/>
                    <a:pt x="39" y="73"/>
                    <a:pt x="39" y="73"/>
                  </a:cubicBezTo>
                  <a:cubicBezTo>
                    <a:pt x="43" y="69"/>
                    <a:pt x="52" y="61"/>
                    <a:pt x="61" y="54"/>
                  </a:cubicBezTo>
                  <a:cubicBezTo>
                    <a:pt x="61" y="54"/>
                    <a:pt x="61" y="54"/>
                    <a:pt x="61" y="54"/>
                  </a:cubicBezTo>
                  <a:cubicBezTo>
                    <a:pt x="69" y="46"/>
                    <a:pt x="76" y="39"/>
                    <a:pt x="77" y="38"/>
                  </a:cubicBezTo>
                  <a:cubicBezTo>
                    <a:pt x="77" y="38"/>
                    <a:pt x="77" y="38"/>
                    <a:pt x="77" y="38"/>
                  </a:cubicBezTo>
                  <a:cubicBezTo>
                    <a:pt x="77" y="38"/>
                    <a:pt x="77" y="38"/>
                    <a:pt x="77" y="38"/>
                  </a:cubicBezTo>
                  <a:cubicBezTo>
                    <a:pt x="81" y="34"/>
                    <a:pt x="81" y="34"/>
                    <a:pt x="81" y="34"/>
                  </a:cubicBezTo>
                  <a:cubicBezTo>
                    <a:pt x="107" y="66"/>
                    <a:pt x="107" y="66"/>
                    <a:pt x="107" y="66"/>
                  </a:cubicBezTo>
                  <a:cubicBezTo>
                    <a:pt x="101" y="71"/>
                    <a:pt x="101" y="71"/>
                    <a:pt x="101" y="71"/>
                  </a:cubicBezTo>
                  <a:cubicBezTo>
                    <a:pt x="80" y="46"/>
                    <a:pt x="80" y="46"/>
                    <a:pt x="80" y="46"/>
                  </a:cubicBezTo>
                  <a:cubicBezTo>
                    <a:pt x="72" y="54"/>
                    <a:pt x="50" y="75"/>
                    <a:pt x="42" y="80"/>
                  </a:cubicBezTo>
                  <a:cubicBezTo>
                    <a:pt x="42" y="80"/>
                    <a:pt x="42" y="80"/>
                    <a:pt x="42" y="80"/>
                  </a:cubicBezTo>
                  <a:cubicBezTo>
                    <a:pt x="41" y="81"/>
                    <a:pt x="40" y="81"/>
                    <a:pt x="39" y="81"/>
                  </a:cubicBezTo>
                  <a:cubicBezTo>
                    <a:pt x="39" y="81"/>
                    <a:pt x="39" y="81"/>
                    <a:pt x="39" y="81"/>
                  </a:cubicBezTo>
                  <a:cubicBezTo>
                    <a:pt x="35" y="81"/>
                    <a:pt x="33" y="78"/>
                    <a:pt x="32" y="76"/>
                  </a:cubicBezTo>
                  <a:close/>
                  <a:moveTo>
                    <a:pt x="38" y="77"/>
                  </a:moveTo>
                  <a:cubicBezTo>
                    <a:pt x="38" y="77"/>
                    <a:pt x="37" y="77"/>
                    <a:pt x="37" y="76"/>
                  </a:cubicBezTo>
                  <a:cubicBezTo>
                    <a:pt x="37" y="76"/>
                    <a:pt x="37" y="76"/>
                    <a:pt x="37" y="76"/>
                  </a:cubicBezTo>
                  <a:cubicBezTo>
                    <a:pt x="37" y="76"/>
                    <a:pt x="37" y="76"/>
                    <a:pt x="36" y="76"/>
                  </a:cubicBezTo>
                  <a:cubicBezTo>
                    <a:pt x="36" y="76"/>
                    <a:pt x="36" y="76"/>
                    <a:pt x="36" y="76"/>
                  </a:cubicBezTo>
                  <a:cubicBezTo>
                    <a:pt x="37" y="76"/>
                    <a:pt x="37" y="77"/>
                    <a:pt x="38" y="77"/>
                  </a:cubicBezTo>
                  <a:close/>
                  <a:moveTo>
                    <a:pt x="30" y="66"/>
                  </a:moveTo>
                  <a:cubicBezTo>
                    <a:pt x="30" y="67"/>
                    <a:pt x="31" y="68"/>
                    <a:pt x="32" y="69"/>
                  </a:cubicBezTo>
                  <a:cubicBezTo>
                    <a:pt x="32" y="69"/>
                    <a:pt x="32" y="69"/>
                    <a:pt x="32" y="69"/>
                  </a:cubicBezTo>
                  <a:cubicBezTo>
                    <a:pt x="30" y="67"/>
                    <a:pt x="29" y="65"/>
                    <a:pt x="28" y="61"/>
                  </a:cubicBezTo>
                  <a:cubicBezTo>
                    <a:pt x="28" y="61"/>
                    <a:pt x="28" y="61"/>
                    <a:pt x="28" y="61"/>
                  </a:cubicBezTo>
                  <a:cubicBezTo>
                    <a:pt x="27" y="60"/>
                    <a:pt x="26" y="58"/>
                    <a:pt x="25" y="56"/>
                  </a:cubicBezTo>
                  <a:cubicBezTo>
                    <a:pt x="25" y="56"/>
                    <a:pt x="25" y="56"/>
                    <a:pt x="25" y="56"/>
                  </a:cubicBezTo>
                  <a:cubicBezTo>
                    <a:pt x="26" y="59"/>
                    <a:pt x="28" y="63"/>
                    <a:pt x="30" y="66"/>
                  </a:cubicBezTo>
                  <a:close/>
                  <a:moveTo>
                    <a:pt x="99" y="63"/>
                  </a:moveTo>
                  <a:cubicBezTo>
                    <a:pt x="80" y="40"/>
                    <a:pt x="80" y="40"/>
                    <a:pt x="80" y="40"/>
                  </a:cubicBezTo>
                  <a:cubicBezTo>
                    <a:pt x="80" y="40"/>
                    <a:pt x="80" y="40"/>
                    <a:pt x="80" y="40"/>
                  </a:cubicBezTo>
                  <a:cubicBezTo>
                    <a:pt x="99" y="63"/>
                    <a:pt x="99" y="63"/>
                    <a:pt x="99" y="63"/>
                  </a:cubicBezTo>
                  <a:close/>
                  <a:moveTo>
                    <a:pt x="57" y="63"/>
                  </a:moveTo>
                  <a:cubicBezTo>
                    <a:pt x="57" y="63"/>
                    <a:pt x="57" y="62"/>
                    <a:pt x="57" y="62"/>
                  </a:cubicBezTo>
                  <a:cubicBezTo>
                    <a:pt x="57" y="62"/>
                    <a:pt x="57" y="62"/>
                    <a:pt x="57" y="62"/>
                  </a:cubicBezTo>
                  <a:cubicBezTo>
                    <a:pt x="57" y="62"/>
                    <a:pt x="57" y="63"/>
                    <a:pt x="57" y="63"/>
                  </a:cubicBezTo>
                  <a:close/>
                  <a:moveTo>
                    <a:pt x="57" y="62"/>
                  </a:moveTo>
                  <a:cubicBezTo>
                    <a:pt x="59" y="61"/>
                    <a:pt x="61" y="59"/>
                    <a:pt x="62" y="57"/>
                  </a:cubicBezTo>
                  <a:cubicBezTo>
                    <a:pt x="62" y="57"/>
                    <a:pt x="62" y="57"/>
                    <a:pt x="62" y="57"/>
                  </a:cubicBezTo>
                  <a:cubicBezTo>
                    <a:pt x="61" y="59"/>
                    <a:pt x="59" y="61"/>
                    <a:pt x="57" y="62"/>
                  </a:cubicBezTo>
                  <a:close/>
                  <a:moveTo>
                    <a:pt x="14" y="29"/>
                  </a:moveTo>
                  <a:cubicBezTo>
                    <a:pt x="10" y="18"/>
                    <a:pt x="7" y="9"/>
                    <a:pt x="5" y="5"/>
                  </a:cubicBezTo>
                  <a:cubicBezTo>
                    <a:pt x="5" y="5"/>
                    <a:pt x="5" y="5"/>
                    <a:pt x="5" y="5"/>
                  </a:cubicBezTo>
                  <a:cubicBezTo>
                    <a:pt x="5" y="5"/>
                    <a:pt x="5" y="5"/>
                    <a:pt x="5" y="5"/>
                  </a:cubicBezTo>
                  <a:cubicBezTo>
                    <a:pt x="7" y="9"/>
                    <a:pt x="10" y="18"/>
                    <a:pt x="14" y="2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19" tIns="45709" rIns="91419" bIns="45709" numCol="1" anchor="t" anchorCtr="0" compatLnSpc="1"/>
            <a:lstStyle/>
            <a:p>
              <a:pPr marL="0" marR="0" lvl="0" indent="0" algn="l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宋体" panose="02010600030101010101" pitchFamily="2" charset="-122"/>
                <a:cs typeface="+mn-cs"/>
              </a:endParaRPr>
            </a:p>
          </p:txBody>
        </p:sp>
      </p:grpSp>
      <p:sp>
        <p:nvSpPr>
          <p:cNvPr id="36" name="任意多边形 36">
            <a:extLst>
              <a:ext uri="{FF2B5EF4-FFF2-40B4-BE49-F238E27FC236}">
                <a16:creationId xmlns="" xmlns:a16="http://schemas.microsoft.com/office/drawing/2014/main" id="{E37AA4DD-B866-4080-9B55-2B3B458213C8}"/>
              </a:ext>
            </a:extLst>
          </p:cNvPr>
          <p:cNvSpPr/>
          <p:nvPr/>
        </p:nvSpPr>
        <p:spPr>
          <a:xfrm>
            <a:off x="-814268" y="4459229"/>
            <a:ext cx="11591597" cy="911116"/>
          </a:xfrm>
          <a:custGeom>
            <a:avLst/>
            <a:gdLst>
              <a:gd name="connsiteX0" fmla="*/ 0 w 8505371"/>
              <a:gd name="connsiteY0" fmla="*/ 566124 h 638728"/>
              <a:gd name="connsiteX1" fmla="*/ 1436914 w 8505371"/>
              <a:gd name="connsiteY1" fmla="*/ 116181 h 638728"/>
              <a:gd name="connsiteX2" fmla="*/ 2931885 w 8505371"/>
              <a:gd name="connsiteY2" fmla="*/ 595153 h 638728"/>
              <a:gd name="connsiteX3" fmla="*/ 4601028 w 8505371"/>
              <a:gd name="connsiteY3" fmla="*/ 67 h 638728"/>
              <a:gd name="connsiteX4" fmla="*/ 6270171 w 8505371"/>
              <a:gd name="connsiteY4" fmla="*/ 638696 h 638728"/>
              <a:gd name="connsiteX5" fmla="*/ 7736114 w 8505371"/>
              <a:gd name="connsiteY5" fmla="*/ 29096 h 638728"/>
              <a:gd name="connsiteX6" fmla="*/ 8505371 w 8505371"/>
              <a:gd name="connsiteY6" fmla="*/ 217781 h 6387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8505371" h="638728">
                <a:moveTo>
                  <a:pt x="0" y="566124"/>
                </a:moveTo>
                <a:cubicBezTo>
                  <a:pt x="474133" y="338733"/>
                  <a:pt x="948267" y="111343"/>
                  <a:pt x="1436914" y="116181"/>
                </a:cubicBezTo>
                <a:cubicBezTo>
                  <a:pt x="1925561" y="121019"/>
                  <a:pt x="2404533" y="614505"/>
                  <a:pt x="2931885" y="595153"/>
                </a:cubicBezTo>
                <a:cubicBezTo>
                  <a:pt x="3459237" y="575801"/>
                  <a:pt x="4044647" y="-7190"/>
                  <a:pt x="4601028" y="67"/>
                </a:cubicBezTo>
                <a:cubicBezTo>
                  <a:pt x="5157409" y="7324"/>
                  <a:pt x="5747657" y="633858"/>
                  <a:pt x="6270171" y="638696"/>
                </a:cubicBezTo>
                <a:cubicBezTo>
                  <a:pt x="6792685" y="643534"/>
                  <a:pt x="7363581" y="99248"/>
                  <a:pt x="7736114" y="29096"/>
                </a:cubicBezTo>
                <a:cubicBezTo>
                  <a:pt x="8108647" y="-41056"/>
                  <a:pt x="8362647" y="271000"/>
                  <a:pt x="8505371" y="217781"/>
                </a:cubicBezTo>
              </a:path>
            </a:pathLst>
          </a:custGeom>
          <a:noFill/>
          <a:ln w="3492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/>
              <a:ea typeface="宋体" panose="02010600030101010101" pitchFamily="2" charset="-122"/>
              <a:cs typeface="+mn-cs"/>
            </a:endParaRPr>
          </a:p>
        </p:txBody>
      </p:sp>
      <p:pic>
        <p:nvPicPr>
          <p:cNvPr id="39" name="图片 20">
            <a:extLst>
              <a:ext uri="{FF2B5EF4-FFF2-40B4-BE49-F238E27FC236}">
                <a16:creationId xmlns="" xmlns:a16="http://schemas.microsoft.com/office/drawing/2014/main" id="{831CB43F-6C83-4990-9DFB-80EB8A634FD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71697" y="2128804"/>
            <a:ext cx="5602127" cy="3725621"/>
          </a:xfrm>
          <a:prstGeom prst="rect">
            <a:avLst/>
          </a:prstGeom>
        </p:spPr>
      </p:pic>
      <p:sp>
        <p:nvSpPr>
          <p:cNvPr id="41" name="文本框 21">
            <a:extLst>
              <a:ext uri="{FF2B5EF4-FFF2-40B4-BE49-F238E27FC236}">
                <a16:creationId xmlns="" xmlns:a16="http://schemas.microsoft.com/office/drawing/2014/main" id="{2B4C73FA-BFD3-4318-9F6C-58C1E2CB2153}"/>
              </a:ext>
            </a:extLst>
          </p:cNvPr>
          <p:cNvSpPr txBox="1"/>
          <p:nvPr/>
        </p:nvSpPr>
        <p:spPr>
          <a:xfrm>
            <a:off x="3727502" y="3457938"/>
            <a:ext cx="4258515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ctr" defTabSz="914217"/>
            <a:r>
              <a:rPr lang="en-US" sz="3200" b="1" i="1" dirty="0" err="1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Dựa</a:t>
            </a:r>
            <a:r>
              <a:rPr lang="en-US" sz="3200" b="1" i="1" dirty="0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i="1" dirty="0" err="1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3200" b="1" i="1" dirty="0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i="1" dirty="0" err="1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phiếu</a:t>
            </a:r>
            <a:r>
              <a:rPr lang="en-US" sz="3200" b="1" i="1" dirty="0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i="1" dirty="0" err="1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3200" b="1" i="1" dirty="0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i="1" dirty="0" err="1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kiểm</a:t>
            </a:r>
            <a:r>
              <a:rPr lang="en-US" sz="3200" b="1" i="1" dirty="0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i="1" dirty="0" err="1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tra</a:t>
            </a:r>
            <a:r>
              <a:rPr lang="en-US" sz="3200" b="1" i="1" dirty="0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i="1" dirty="0" err="1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3200" b="1" i="1" dirty="0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i="1" dirty="0" err="1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sửa</a:t>
            </a:r>
            <a:r>
              <a:rPr lang="en-US" sz="3200" b="1" i="1" dirty="0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i="1" dirty="0" err="1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3200" b="1" i="1" dirty="0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i="1" dirty="0" err="1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3200" b="1" i="1" dirty="0"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kumimoji="0" lang="zh-CN" altLang="en-US" sz="3200" b="1" i="0" u="none" strike="noStrike" kern="1200" cap="none" spc="0" normalizeH="0" baseline="0" noProof="0" dirty="0">
              <a:ln w="12700">
                <a:noFill/>
              </a:ln>
              <a:solidFill>
                <a:srgbClr val="FFBF53">
                  <a:lumMod val="50000"/>
                </a:srgbClr>
              </a:solidFill>
              <a:effectLst/>
              <a:uLnTx/>
              <a:uFillTx/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  <p:sp>
        <p:nvSpPr>
          <p:cNvPr id="38" name="文本框 41">
            <a:extLst>
              <a:ext uri="{FF2B5EF4-FFF2-40B4-BE49-F238E27FC236}">
                <a16:creationId xmlns="" xmlns:a16="http://schemas.microsoft.com/office/drawing/2014/main" id="{9A74FFE7-556F-44C5-BAAE-96FC9E354ACD}"/>
              </a:ext>
            </a:extLst>
          </p:cNvPr>
          <p:cNvSpPr txBox="1"/>
          <p:nvPr/>
        </p:nvSpPr>
        <p:spPr>
          <a:xfrm>
            <a:off x="877366" y="882891"/>
            <a:ext cx="10714773" cy="707758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lvl="0" defTabSz="914217"/>
            <a:r>
              <a:rPr lang="vi-VN" altLang="zh-CN" sz="3999" b="1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Bước 4: Xem lại và chỉnh sửa, rút kinh nghiệm</a:t>
            </a:r>
            <a:endParaRPr kumimoji="0" lang="en-US" altLang="zh-CN" sz="3999" b="1" i="0" u="none" strike="noStrike" kern="1200" cap="none" spc="0" normalizeH="0" baseline="0" noProof="0" dirty="0">
              <a:ln w="12700">
                <a:noFill/>
              </a:ln>
              <a:solidFill>
                <a:srgbClr val="FFBF53">
                  <a:lumMod val="50000"/>
                </a:srgbClr>
              </a:solidFill>
              <a:effectLst/>
              <a:uLnTx/>
              <a:uFillTx/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92453912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2" presetClass="entr" presetSubtype="8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6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" grpId="0" animBg="1"/>
      <p:bldP spid="41" grpId="0"/>
      <p:bldP spid="38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="" xmlns:a16="http://schemas.microsoft.com/office/drawing/2014/main" id="{A5889947-6115-4491-9EAF-14EBD67EAB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1EE9E8-4134-49B0-9AA7-3089E652162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20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graphicFrame>
        <p:nvGraphicFramePr>
          <p:cNvPr id="5" name="Table 4">
            <a:extLst>
              <a:ext uri="{FF2B5EF4-FFF2-40B4-BE49-F238E27FC236}">
                <a16:creationId xmlns="" xmlns:a16="http://schemas.microsoft.com/office/drawing/2014/main" id="{598B68E3-B1C9-4C18-BB24-B0DA2629F71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40915962"/>
              </p:ext>
            </p:extLst>
          </p:nvPr>
        </p:nvGraphicFramePr>
        <p:xfrm>
          <a:off x="337957" y="261260"/>
          <a:ext cx="11523116" cy="6334347"/>
        </p:xfrm>
        <a:graphic>
          <a:graphicData uri="http://schemas.openxmlformats.org/drawingml/2006/table">
            <a:tbl>
              <a:tblPr/>
              <a:tblGrid>
                <a:gridCol w="1842423">
                  <a:extLst>
                    <a:ext uri="{9D8B030D-6E8A-4147-A177-3AD203B41FA5}">
                      <a16:colId xmlns="" xmlns:a16="http://schemas.microsoft.com/office/drawing/2014/main" val="876999550"/>
                    </a:ext>
                  </a:extLst>
                </a:gridCol>
                <a:gridCol w="8243780">
                  <a:extLst>
                    <a:ext uri="{9D8B030D-6E8A-4147-A177-3AD203B41FA5}">
                      <a16:colId xmlns="" xmlns:a16="http://schemas.microsoft.com/office/drawing/2014/main" val="2896424298"/>
                    </a:ext>
                  </a:extLst>
                </a:gridCol>
                <a:gridCol w="1436913">
                  <a:extLst>
                    <a:ext uri="{9D8B030D-6E8A-4147-A177-3AD203B41FA5}">
                      <a16:colId xmlns="" xmlns:a16="http://schemas.microsoft.com/office/drawing/2014/main" val="4294171806"/>
                    </a:ext>
                  </a:extLst>
                </a:gridCol>
              </a:tblGrid>
              <a:tr h="477513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Các</a:t>
                      </a:r>
                      <a:r>
                        <a:rPr lang="en-US" sz="2400" b="1" dirty="0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phần</a:t>
                      </a:r>
                      <a:r>
                        <a:rPr lang="en-US" sz="2400" b="1" dirty="0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của</a:t>
                      </a:r>
                      <a:r>
                        <a:rPr lang="en-US" sz="2400" b="1" dirty="0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bài</a:t>
                      </a:r>
                      <a:r>
                        <a:rPr lang="en-US" sz="2400" b="1" dirty="0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viết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D4B4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Tiêu</a:t>
                      </a:r>
                      <a:r>
                        <a:rPr lang="en-US" sz="2400" b="1" dirty="0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chí</a:t>
                      </a:r>
                      <a:r>
                        <a:rPr lang="en-US" sz="2400" b="1" dirty="0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kiểm</a:t>
                      </a:r>
                      <a:r>
                        <a:rPr lang="en-US" sz="2400" b="1" dirty="0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tra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D4B4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Đạt</a:t>
                      </a:r>
                      <a:r>
                        <a:rPr lang="en-US" sz="2400" b="1" dirty="0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/ </a:t>
                      </a: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Chưa</a:t>
                      </a:r>
                      <a:r>
                        <a:rPr lang="en-US" sz="2400" b="1" dirty="0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rgbClr val="0070C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đạt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D4B4"/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3743296674"/>
                  </a:ext>
                </a:extLst>
              </a:tr>
              <a:tr h="477513">
                <a:tc rowSpan="3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b="1" dirty="0" err="1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Mở</a:t>
                      </a:r>
                      <a:r>
                        <a:rPr lang="en-US" sz="2400" b="1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bài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5B8B7"/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Dùng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ngôi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thứ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nhất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để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kể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40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1032452474"/>
                  </a:ext>
                </a:extLst>
              </a:tr>
              <a:tr h="477513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Giới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thiệu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sơ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lược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về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hoạt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động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xã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hội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40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3510234099"/>
                  </a:ext>
                </a:extLst>
              </a:tr>
              <a:tr h="555651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Dẫn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dắt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chuyển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ý,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gợi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sự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tò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mò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hấp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dẫn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với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người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đọc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40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2763321347"/>
                  </a:ext>
                </a:extLst>
              </a:tr>
              <a:tr h="914400">
                <a:tc rowSpan="5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b="1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Thân bài</a:t>
                      </a:r>
                      <a:endParaRPr lang="en-US" sz="240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5B8B7"/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Trình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bày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chi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tiết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về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thời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gian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không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gian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hoàn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cảnh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diễn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ra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hoạt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động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xã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hội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40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1656333872"/>
                  </a:ext>
                </a:extLst>
              </a:tr>
              <a:tr h="54528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Trình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bày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chi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tiết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những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nhân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vật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liên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quan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2750487364"/>
                  </a:ext>
                </a:extLst>
              </a:tr>
              <a:tr h="503339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Trình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bày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các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sự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việc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theo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trình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tự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rõ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ràng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hợp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lí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4202230677"/>
                  </a:ext>
                </a:extLst>
              </a:tr>
              <a:tr h="477513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Kết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hợp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kể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và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tả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và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biểu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cảm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2EAF1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2EAF1"/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4246658387"/>
                  </a:ext>
                </a:extLst>
              </a:tr>
              <a:tr h="554333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Sự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việc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này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nối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tiếp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sự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việc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kia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một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cách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hợp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lí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2EAF1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2EAF1"/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3517233262"/>
                  </a:ext>
                </a:extLst>
              </a:tr>
              <a:tr h="1019798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b="1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Kết bài</a:t>
                      </a:r>
                      <a:endParaRPr lang="en-US" sz="240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5B8B7"/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Nêu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ý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nghĩa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của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hoạt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động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xã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hội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đối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với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bản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thân</a:t>
                      </a: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Nêu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được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suy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nghĩ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,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cảm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nhận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sâu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sắc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mà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hoạt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động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gợi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ra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cho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bản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dirty="0" err="1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thân</a:t>
                      </a: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.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381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en-US" sz="2400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400" dirty="0">
                        <a:effectLst/>
                        <a:latin typeface=".VnTime" panose="020B7200000000000000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5D5E2"/>
                    </a:solidFill>
                  </a:tcPr>
                </a:tc>
                <a:extLst>
                  <a:ext uri="{0D108BD9-81ED-4DB2-BD59-A6C34878D82A}">
                    <a16:rowId xmlns="" xmlns:a16="http://schemas.microsoft.com/office/drawing/2014/main" val="315061954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920917641"/>
      </p:ext>
    </p:extLst>
  </p:cSld>
  <p:clrMapOvr>
    <a:masterClrMapping/>
  </p:clrMapOvr>
  <p:transition spd="slow" advClick="0">
    <p:push dir="u"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图片 52">
            <a:extLst>
              <a:ext uri="{FF2B5EF4-FFF2-40B4-BE49-F238E27FC236}">
                <a16:creationId xmlns="" xmlns:a16="http://schemas.microsoft.com/office/drawing/2014/main" id="{6646D8EF-43C9-4AB0-8857-E5E515A28A1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62971" y="2480"/>
            <a:ext cx="12187592" cy="6855520"/>
          </a:xfrm>
          <a:prstGeom prst="rect">
            <a:avLst/>
          </a:prstGeom>
        </p:spPr>
      </p:pic>
      <p:pic>
        <p:nvPicPr>
          <p:cNvPr id="2" name="流行童趣游戏活动欢快背景音乐">
            <a:hlinkClick r:id="" action="ppaction://media"/>
            <a:extLst>
              <a:ext uri="{FF2B5EF4-FFF2-40B4-BE49-F238E27FC236}">
                <a16:creationId xmlns="" xmlns:a16="http://schemas.microsoft.com/office/drawing/2014/main" id="{B9A4AF4A-21CF-43BE-B0BB-32628754F10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2585609" y="0"/>
            <a:ext cx="609459" cy="609459"/>
          </a:xfrm>
          <a:prstGeom prst="rect">
            <a:avLst/>
          </a:prstGeom>
        </p:spPr>
      </p:pic>
      <p:sp>
        <p:nvSpPr>
          <p:cNvPr id="3" name="文本框 283">
            <a:extLst>
              <a:ext uri="{FF2B5EF4-FFF2-40B4-BE49-F238E27FC236}">
                <a16:creationId xmlns="" xmlns:a16="http://schemas.microsoft.com/office/drawing/2014/main" id="{149F0480-86C6-4155-D684-C48A90C21D2C}"/>
              </a:ext>
            </a:extLst>
          </p:cNvPr>
          <p:cNvSpPr txBox="1"/>
          <p:nvPr/>
        </p:nvSpPr>
        <p:spPr>
          <a:xfrm>
            <a:off x="3594697" y="2442824"/>
            <a:ext cx="5032917" cy="110786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 defTabSz="914217"/>
            <a:r>
              <a:rPr lang="en-US" altLang="zh-CN" sz="6599" b="1" dirty="0">
                <a:solidFill>
                  <a:srgbClr val="002060"/>
                </a:solidFill>
                <a:latin typeface="Times New Roman" panose="02020603050405020304" pitchFamily="18" charset="0"/>
                <a:ea typeface="华文新魏" panose="02010800040101010101" pitchFamily="2" charset="-122"/>
                <a:cs typeface="Times New Roman" panose="02020603050405020304" pitchFamily="18" charset="0"/>
              </a:rPr>
              <a:t>LUYỆN TẬP</a:t>
            </a:r>
            <a:endParaRPr lang="zh-CN" altLang="en-US" sz="6599" b="1" dirty="0">
              <a:solidFill>
                <a:srgbClr val="002060"/>
              </a:solidFill>
              <a:latin typeface="Times New Roman" panose="02020603050405020304" pitchFamily="18" charset="0"/>
              <a:ea typeface="华文新魏" panose="02010800040101010101" pitchFamily="2" charset="-122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992708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900" advClick="0">
        <p14:warp dir="in"/>
      </p:transition>
    </mc:Choice>
    <mc:Fallback xmlns="">
      <p:transition spd="slow" advClick="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6" presetClass="entr" presetSubtype="37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9" dur="75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 numSld="999" showWhenStopped="0">
                <p:cTn id="10" repeatCount="indefinite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35DC8F70-F946-45FD-97AF-04A1BC85336B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altLang="zh-CN"/>
              <a:t>s</a:t>
            </a:r>
            <a:endParaRPr lang="zh-CN" altLang="en-US"/>
          </a:p>
        </p:txBody>
      </p:sp>
      <p:sp>
        <p:nvSpPr>
          <p:cNvPr id="3" name="副标题 2">
            <a:extLst>
              <a:ext uri="{FF2B5EF4-FFF2-40B4-BE49-F238E27FC236}">
                <a16:creationId xmlns="" xmlns:a16="http://schemas.microsoft.com/office/drawing/2014/main" id="{B7518DFF-B5C7-4927-BFD4-0DC52F601C8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516694"/>
            <a:ext cx="9144000" cy="1655762"/>
          </a:xfrm>
        </p:spPr>
        <p:txBody>
          <a:bodyPr/>
          <a:lstStyle/>
          <a:p>
            <a:endParaRPr lang="zh-CN" altLang="en-US"/>
          </a:p>
        </p:txBody>
      </p:sp>
      <p:pic>
        <p:nvPicPr>
          <p:cNvPr id="5" name="图片 4">
            <a:extLst>
              <a:ext uri="{FF2B5EF4-FFF2-40B4-BE49-F238E27FC236}">
                <a16:creationId xmlns="" xmlns:a16="http://schemas.microsoft.com/office/drawing/2014/main" id="{F8E1A073-8F2E-40C7-8B21-BFC9D558887C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pic>
        <p:nvPicPr>
          <p:cNvPr id="7" name="图片 6">
            <a:extLst>
              <a:ext uri="{FF2B5EF4-FFF2-40B4-BE49-F238E27FC236}">
                <a16:creationId xmlns="" xmlns:a16="http://schemas.microsoft.com/office/drawing/2014/main" id="{CBDA8593-318A-4DC1-9D65-970F616025B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grpSp>
        <p:nvGrpSpPr>
          <p:cNvPr id="21" name="组合 20">
            <a:extLst>
              <a:ext uri="{FF2B5EF4-FFF2-40B4-BE49-F238E27FC236}">
                <a16:creationId xmlns="" xmlns:a16="http://schemas.microsoft.com/office/drawing/2014/main" id="{783C1A5F-EB9E-4530-ABBC-05899F7982AB}"/>
              </a:ext>
            </a:extLst>
          </p:cNvPr>
          <p:cNvGrpSpPr/>
          <p:nvPr/>
        </p:nvGrpSpPr>
        <p:grpSpPr>
          <a:xfrm>
            <a:off x="1463455" y="293300"/>
            <a:ext cx="6375995" cy="6096012"/>
            <a:chOff x="1463455" y="293300"/>
            <a:chExt cx="6375995" cy="6096012"/>
          </a:xfrm>
        </p:grpSpPr>
        <p:sp>
          <p:nvSpPr>
            <p:cNvPr id="20" name="矩形: 圆角 19">
              <a:extLst>
                <a:ext uri="{FF2B5EF4-FFF2-40B4-BE49-F238E27FC236}">
                  <a16:creationId xmlns="" xmlns:a16="http://schemas.microsoft.com/office/drawing/2014/main" id="{3BCA5F0B-E9C9-41DB-878F-AA6B16F8C7FC}"/>
                </a:ext>
              </a:extLst>
            </p:cNvPr>
            <p:cNvSpPr/>
            <p:nvPr/>
          </p:nvSpPr>
          <p:spPr>
            <a:xfrm>
              <a:off x="2055787" y="1560577"/>
              <a:ext cx="5378050" cy="3523487"/>
            </a:xfrm>
            <a:custGeom>
              <a:avLst/>
              <a:gdLst>
                <a:gd name="connsiteX0" fmla="*/ 0 w 5023104"/>
                <a:gd name="connsiteY0" fmla="*/ 560843 h 3364992"/>
                <a:gd name="connsiteX1" fmla="*/ 560843 w 5023104"/>
                <a:gd name="connsiteY1" fmla="*/ 0 h 3364992"/>
                <a:gd name="connsiteX2" fmla="*/ 4462261 w 5023104"/>
                <a:gd name="connsiteY2" fmla="*/ 0 h 3364992"/>
                <a:gd name="connsiteX3" fmla="*/ 5023104 w 5023104"/>
                <a:gd name="connsiteY3" fmla="*/ 560843 h 3364992"/>
                <a:gd name="connsiteX4" fmla="*/ 5023104 w 5023104"/>
                <a:gd name="connsiteY4" fmla="*/ 2804149 h 3364992"/>
                <a:gd name="connsiteX5" fmla="*/ 4462261 w 5023104"/>
                <a:gd name="connsiteY5" fmla="*/ 3364992 h 3364992"/>
                <a:gd name="connsiteX6" fmla="*/ 560843 w 5023104"/>
                <a:gd name="connsiteY6" fmla="*/ 3364992 h 3364992"/>
                <a:gd name="connsiteX7" fmla="*/ 0 w 5023104"/>
                <a:gd name="connsiteY7" fmla="*/ 2804149 h 3364992"/>
                <a:gd name="connsiteX8" fmla="*/ 0 w 5023104"/>
                <a:gd name="connsiteY8" fmla="*/ 560843 h 3364992"/>
                <a:gd name="connsiteX0" fmla="*/ 0 w 5157216"/>
                <a:gd name="connsiteY0" fmla="*/ 512075 h 3364992"/>
                <a:gd name="connsiteX1" fmla="*/ 694955 w 5157216"/>
                <a:gd name="connsiteY1" fmla="*/ 0 h 3364992"/>
                <a:gd name="connsiteX2" fmla="*/ 4596373 w 5157216"/>
                <a:gd name="connsiteY2" fmla="*/ 0 h 3364992"/>
                <a:gd name="connsiteX3" fmla="*/ 5157216 w 5157216"/>
                <a:gd name="connsiteY3" fmla="*/ 560843 h 3364992"/>
                <a:gd name="connsiteX4" fmla="*/ 5157216 w 5157216"/>
                <a:gd name="connsiteY4" fmla="*/ 2804149 h 3364992"/>
                <a:gd name="connsiteX5" fmla="*/ 4596373 w 5157216"/>
                <a:gd name="connsiteY5" fmla="*/ 3364992 h 3364992"/>
                <a:gd name="connsiteX6" fmla="*/ 694955 w 5157216"/>
                <a:gd name="connsiteY6" fmla="*/ 3364992 h 3364992"/>
                <a:gd name="connsiteX7" fmla="*/ 134112 w 5157216"/>
                <a:gd name="connsiteY7" fmla="*/ 2804149 h 3364992"/>
                <a:gd name="connsiteX8" fmla="*/ 0 w 5157216"/>
                <a:gd name="connsiteY8" fmla="*/ 512075 h 3364992"/>
                <a:gd name="connsiteX0" fmla="*/ 2550 w 5159766"/>
                <a:gd name="connsiteY0" fmla="*/ 512075 h 3364992"/>
                <a:gd name="connsiteX1" fmla="*/ 697505 w 5159766"/>
                <a:gd name="connsiteY1" fmla="*/ 0 h 3364992"/>
                <a:gd name="connsiteX2" fmla="*/ 4598923 w 5159766"/>
                <a:gd name="connsiteY2" fmla="*/ 0 h 3364992"/>
                <a:gd name="connsiteX3" fmla="*/ 5159766 w 5159766"/>
                <a:gd name="connsiteY3" fmla="*/ 560843 h 3364992"/>
                <a:gd name="connsiteX4" fmla="*/ 5159766 w 5159766"/>
                <a:gd name="connsiteY4" fmla="*/ 2804149 h 3364992"/>
                <a:gd name="connsiteX5" fmla="*/ 4598923 w 5159766"/>
                <a:gd name="connsiteY5" fmla="*/ 3364992 h 3364992"/>
                <a:gd name="connsiteX6" fmla="*/ 697505 w 5159766"/>
                <a:gd name="connsiteY6" fmla="*/ 3364992 h 3364992"/>
                <a:gd name="connsiteX7" fmla="*/ 136662 w 5159766"/>
                <a:gd name="connsiteY7" fmla="*/ 2804149 h 3364992"/>
                <a:gd name="connsiteX8" fmla="*/ 2550 w 5159766"/>
                <a:gd name="connsiteY8" fmla="*/ 512075 h 3364992"/>
                <a:gd name="connsiteX0" fmla="*/ 2550 w 5159766"/>
                <a:gd name="connsiteY0" fmla="*/ 512075 h 3364992"/>
                <a:gd name="connsiteX1" fmla="*/ 697505 w 5159766"/>
                <a:gd name="connsiteY1" fmla="*/ 0 h 3364992"/>
                <a:gd name="connsiteX2" fmla="*/ 4598923 w 5159766"/>
                <a:gd name="connsiteY2" fmla="*/ 0 h 3364992"/>
                <a:gd name="connsiteX3" fmla="*/ 5159766 w 5159766"/>
                <a:gd name="connsiteY3" fmla="*/ 560843 h 3364992"/>
                <a:gd name="connsiteX4" fmla="*/ 5159766 w 5159766"/>
                <a:gd name="connsiteY4" fmla="*/ 2804149 h 3364992"/>
                <a:gd name="connsiteX5" fmla="*/ 4598923 w 5159766"/>
                <a:gd name="connsiteY5" fmla="*/ 3364992 h 3364992"/>
                <a:gd name="connsiteX6" fmla="*/ 697505 w 5159766"/>
                <a:gd name="connsiteY6" fmla="*/ 3364992 h 3364992"/>
                <a:gd name="connsiteX7" fmla="*/ 136662 w 5159766"/>
                <a:gd name="connsiteY7" fmla="*/ 3023605 h 3364992"/>
                <a:gd name="connsiteX8" fmla="*/ 2550 w 5159766"/>
                <a:gd name="connsiteY8" fmla="*/ 512075 h 3364992"/>
                <a:gd name="connsiteX0" fmla="*/ 8363 w 5165579"/>
                <a:gd name="connsiteY0" fmla="*/ 512075 h 3364992"/>
                <a:gd name="connsiteX1" fmla="*/ 703318 w 5165579"/>
                <a:gd name="connsiteY1" fmla="*/ 0 h 3364992"/>
                <a:gd name="connsiteX2" fmla="*/ 4604736 w 5165579"/>
                <a:gd name="connsiteY2" fmla="*/ 0 h 3364992"/>
                <a:gd name="connsiteX3" fmla="*/ 5165579 w 5165579"/>
                <a:gd name="connsiteY3" fmla="*/ 560843 h 3364992"/>
                <a:gd name="connsiteX4" fmla="*/ 5165579 w 5165579"/>
                <a:gd name="connsiteY4" fmla="*/ 2804149 h 3364992"/>
                <a:gd name="connsiteX5" fmla="*/ 4604736 w 5165579"/>
                <a:gd name="connsiteY5" fmla="*/ 3364992 h 3364992"/>
                <a:gd name="connsiteX6" fmla="*/ 703318 w 5165579"/>
                <a:gd name="connsiteY6" fmla="*/ 3364992 h 3364992"/>
                <a:gd name="connsiteX7" fmla="*/ 142475 w 5165579"/>
                <a:gd name="connsiteY7" fmla="*/ 3023605 h 3364992"/>
                <a:gd name="connsiteX8" fmla="*/ 8363 w 5165579"/>
                <a:gd name="connsiteY8" fmla="*/ 512075 h 3364992"/>
                <a:gd name="connsiteX0" fmla="*/ 29045 w 5186261"/>
                <a:gd name="connsiteY0" fmla="*/ 512075 h 3368551"/>
                <a:gd name="connsiteX1" fmla="*/ 724000 w 5186261"/>
                <a:gd name="connsiteY1" fmla="*/ 0 h 3368551"/>
                <a:gd name="connsiteX2" fmla="*/ 4625418 w 5186261"/>
                <a:gd name="connsiteY2" fmla="*/ 0 h 3368551"/>
                <a:gd name="connsiteX3" fmla="*/ 5186261 w 5186261"/>
                <a:gd name="connsiteY3" fmla="*/ 560843 h 3368551"/>
                <a:gd name="connsiteX4" fmla="*/ 5186261 w 5186261"/>
                <a:gd name="connsiteY4" fmla="*/ 2804149 h 3368551"/>
                <a:gd name="connsiteX5" fmla="*/ 4625418 w 5186261"/>
                <a:gd name="connsiteY5" fmla="*/ 3364992 h 3368551"/>
                <a:gd name="connsiteX6" fmla="*/ 724000 w 5186261"/>
                <a:gd name="connsiteY6" fmla="*/ 3364992 h 3368551"/>
                <a:gd name="connsiteX7" fmla="*/ 90005 w 5186261"/>
                <a:gd name="connsiteY7" fmla="*/ 3108949 h 3368551"/>
                <a:gd name="connsiteX8" fmla="*/ 29045 w 5186261"/>
                <a:gd name="connsiteY8" fmla="*/ 512075 h 3368551"/>
                <a:gd name="connsiteX0" fmla="*/ 29045 w 5186261"/>
                <a:gd name="connsiteY0" fmla="*/ 512075 h 3368551"/>
                <a:gd name="connsiteX1" fmla="*/ 724000 w 5186261"/>
                <a:gd name="connsiteY1" fmla="*/ 0 h 3368551"/>
                <a:gd name="connsiteX2" fmla="*/ 4625418 w 5186261"/>
                <a:gd name="connsiteY2" fmla="*/ 0 h 3368551"/>
                <a:gd name="connsiteX3" fmla="*/ 5186261 w 5186261"/>
                <a:gd name="connsiteY3" fmla="*/ 560843 h 3368551"/>
                <a:gd name="connsiteX4" fmla="*/ 5186261 w 5186261"/>
                <a:gd name="connsiteY4" fmla="*/ 2804149 h 3368551"/>
                <a:gd name="connsiteX5" fmla="*/ 4625418 w 5186261"/>
                <a:gd name="connsiteY5" fmla="*/ 3364992 h 3368551"/>
                <a:gd name="connsiteX6" fmla="*/ 2089494 w 5186261"/>
                <a:gd name="connsiteY6" fmla="*/ 3340607 h 3368551"/>
                <a:gd name="connsiteX7" fmla="*/ 724000 w 5186261"/>
                <a:gd name="connsiteY7" fmla="*/ 3364992 h 3368551"/>
                <a:gd name="connsiteX8" fmla="*/ 90005 w 5186261"/>
                <a:gd name="connsiteY8" fmla="*/ 3108949 h 3368551"/>
                <a:gd name="connsiteX9" fmla="*/ 29045 w 5186261"/>
                <a:gd name="connsiteY9" fmla="*/ 512075 h 3368551"/>
                <a:gd name="connsiteX0" fmla="*/ 29045 w 5186261"/>
                <a:gd name="connsiteY0" fmla="*/ 512075 h 3523487"/>
                <a:gd name="connsiteX1" fmla="*/ 724000 w 5186261"/>
                <a:gd name="connsiteY1" fmla="*/ 0 h 3523487"/>
                <a:gd name="connsiteX2" fmla="*/ 4625418 w 5186261"/>
                <a:gd name="connsiteY2" fmla="*/ 0 h 3523487"/>
                <a:gd name="connsiteX3" fmla="*/ 5186261 w 5186261"/>
                <a:gd name="connsiteY3" fmla="*/ 560843 h 3523487"/>
                <a:gd name="connsiteX4" fmla="*/ 5186261 w 5186261"/>
                <a:gd name="connsiteY4" fmla="*/ 2804149 h 3523487"/>
                <a:gd name="connsiteX5" fmla="*/ 4625418 w 5186261"/>
                <a:gd name="connsiteY5" fmla="*/ 3364992 h 3523487"/>
                <a:gd name="connsiteX6" fmla="*/ 2247990 w 5186261"/>
                <a:gd name="connsiteY6" fmla="*/ 3523487 h 3523487"/>
                <a:gd name="connsiteX7" fmla="*/ 724000 w 5186261"/>
                <a:gd name="connsiteY7" fmla="*/ 3364992 h 3523487"/>
                <a:gd name="connsiteX8" fmla="*/ 90005 w 5186261"/>
                <a:gd name="connsiteY8" fmla="*/ 3108949 h 3523487"/>
                <a:gd name="connsiteX9" fmla="*/ 29045 w 5186261"/>
                <a:gd name="connsiteY9" fmla="*/ 512075 h 3523487"/>
                <a:gd name="connsiteX0" fmla="*/ 29045 w 5186261"/>
                <a:gd name="connsiteY0" fmla="*/ 512075 h 3523487"/>
                <a:gd name="connsiteX1" fmla="*/ 724000 w 5186261"/>
                <a:gd name="connsiteY1" fmla="*/ 0 h 3523487"/>
                <a:gd name="connsiteX2" fmla="*/ 4625418 w 5186261"/>
                <a:gd name="connsiteY2" fmla="*/ 0 h 3523487"/>
                <a:gd name="connsiteX3" fmla="*/ 5186261 w 5186261"/>
                <a:gd name="connsiteY3" fmla="*/ 560843 h 3523487"/>
                <a:gd name="connsiteX4" fmla="*/ 5186261 w 5186261"/>
                <a:gd name="connsiteY4" fmla="*/ 2804149 h 3523487"/>
                <a:gd name="connsiteX5" fmla="*/ 4625418 w 5186261"/>
                <a:gd name="connsiteY5" fmla="*/ 3364992 h 3523487"/>
                <a:gd name="connsiteX6" fmla="*/ 2247990 w 5186261"/>
                <a:gd name="connsiteY6" fmla="*/ 3523487 h 3523487"/>
                <a:gd name="connsiteX7" fmla="*/ 724000 w 5186261"/>
                <a:gd name="connsiteY7" fmla="*/ 3364992 h 3523487"/>
                <a:gd name="connsiteX8" fmla="*/ 90005 w 5186261"/>
                <a:gd name="connsiteY8" fmla="*/ 3108949 h 3523487"/>
                <a:gd name="connsiteX9" fmla="*/ 29045 w 5186261"/>
                <a:gd name="connsiteY9" fmla="*/ 512075 h 3523487"/>
                <a:gd name="connsiteX0" fmla="*/ 29045 w 5186261"/>
                <a:gd name="connsiteY0" fmla="*/ 512075 h 3523487"/>
                <a:gd name="connsiteX1" fmla="*/ 724000 w 5186261"/>
                <a:gd name="connsiteY1" fmla="*/ 0 h 3523487"/>
                <a:gd name="connsiteX2" fmla="*/ 4625418 w 5186261"/>
                <a:gd name="connsiteY2" fmla="*/ 0 h 3523487"/>
                <a:gd name="connsiteX3" fmla="*/ 5186261 w 5186261"/>
                <a:gd name="connsiteY3" fmla="*/ 560843 h 3523487"/>
                <a:gd name="connsiteX4" fmla="*/ 5186261 w 5186261"/>
                <a:gd name="connsiteY4" fmla="*/ 2804149 h 3523487"/>
                <a:gd name="connsiteX5" fmla="*/ 4625418 w 5186261"/>
                <a:gd name="connsiteY5" fmla="*/ 3364992 h 3523487"/>
                <a:gd name="connsiteX6" fmla="*/ 2247990 w 5186261"/>
                <a:gd name="connsiteY6" fmla="*/ 3523487 h 3523487"/>
                <a:gd name="connsiteX7" fmla="*/ 724000 w 5186261"/>
                <a:gd name="connsiteY7" fmla="*/ 3364992 h 3523487"/>
                <a:gd name="connsiteX8" fmla="*/ 90005 w 5186261"/>
                <a:gd name="connsiteY8" fmla="*/ 3108949 h 3523487"/>
                <a:gd name="connsiteX9" fmla="*/ 29045 w 5186261"/>
                <a:gd name="connsiteY9" fmla="*/ 512075 h 3523487"/>
                <a:gd name="connsiteX0" fmla="*/ 29045 w 5186261"/>
                <a:gd name="connsiteY0" fmla="*/ 512075 h 3523487"/>
                <a:gd name="connsiteX1" fmla="*/ 724000 w 5186261"/>
                <a:gd name="connsiteY1" fmla="*/ 0 h 3523487"/>
                <a:gd name="connsiteX2" fmla="*/ 4625418 w 5186261"/>
                <a:gd name="connsiteY2" fmla="*/ 0 h 3523487"/>
                <a:gd name="connsiteX3" fmla="*/ 5186261 w 5186261"/>
                <a:gd name="connsiteY3" fmla="*/ 560843 h 3523487"/>
                <a:gd name="connsiteX4" fmla="*/ 5186261 w 5186261"/>
                <a:gd name="connsiteY4" fmla="*/ 2804149 h 3523487"/>
                <a:gd name="connsiteX5" fmla="*/ 4405962 w 5186261"/>
                <a:gd name="connsiteY5" fmla="*/ 3425952 h 3523487"/>
                <a:gd name="connsiteX6" fmla="*/ 2247990 w 5186261"/>
                <a:gd name="connsiteY6" fmla="*/ 3523487 h 3523487"/>
                <a:gd name="connsiteX7" fmla="*/ 724000 w 5186261"/>
                <a:gd name="connsiteY7" fmla="*/ 3364992 h 3523487"/>
                <a:gd name="connsiteX8" fmla="*/ 90005 w 5186261"/>
                <a:gd name="connsiteY8" fmla="*/ 3108949 h 3523487"/>
                <a:gd name="connsiteX9" fmla="*/ 29045 w 5186261"/>
                <a:gd name="connsiteY9" fmla="*/ 512075 h 3523487"/>
                <a:gd name="connsiteX0" fmla="*/ 29045 w 5186261"/>
                <a:gd name="connsiteY0" fmla="*/ 512075 h 3523487"/>
                <a:gd name="connsiteX1" fmla="*/ 724000 w 5186261"/>
                <a:gd name="connsiteY1" fmla="*/ 0 h 3523487"/>
                <a:gd name="connsiteX2" fmla="*/ 4625418 w 5186261"/>
                <a:gd name="connsiteY2" fmla="*/ 0 h 3523487"/>
                <a:gd name="connsiteX3" fmla="*/ 5186261 w 5186261"/>
                <a:gd name="connsiteY3" fmla="*/ 560843 h 3523487"/>
                <a:gd name="connsiteX4" fmla="*/ 5186261 w 5186261"/>
                <a:gd name="connsiteY4" fmla="*/ 2804149 h 3523487"/>
                <a:gd name="connsiteX5" fmla="*/ 4405962 w 5186261"/>
                <a:gd name="connsiteY5" fmla="*/ 3425952 h 3523487"/>
                <a:gd name="connsiteX6" fmla="*/ 2247990 w 5186261"/>
                <a:gd name="connsiteY6" fmla="*/ 3523487 h 3523487"/>
                <a:gd name="connsiteX7" fmla="*/ 724000 w 5186261"/>
                <a:gd name="connsiteY7" fmla="*/ 3364992 h 3523487"/>
                <a:gd name="connsiteX8" fmla="*/ 90005 w 5186261"/>
                <a:gd name="connsiteY8" fmla="*/ 3108949 h 3523487"/>
                <a:gd name="connsiteX9" fmla="*/ 29045 w 5186261"/>
                <a:gd name="connsiteY9" fmla="*/ 512075 h 3523487"/>
                <a:gd name="connsiteX0" fmla="*/ 29045 w 5186261"/>
                <a:gd name="connsiteY0" fmla="*/ 512075 h 3523487"/>
                <a:gd name="connsiteX1" fmla="*/ 724000 w 5186261"/>
                <a:gd name="connsiteY1" fmla="*/ 0 h 3523487"/>
                <a:gd name="connsiteX2" fmla="*/ 4625418 w 5186261"/>
                <a:gd name="connsiteY2" fmla="*/ 0 h 3523487"/>
                <a:gd name="connsiteX3" fmla="*/ 5186261 w 5186261"/>
                <a:gd name="connsiteY3" fmla="*/ 560843 h 3523487"/>
                <a:gd name="connsiteX4" fmla="*/ 5186261 w 5186261"/>
                <a:gd name="connsiteY4" fmla="*/ 2804149 h 3523487"/>
                <a:gd name="connsiteX5" fmla="*/ 4405962 w 5186261"/>
                <a:gd name="connsiteY5" fmla="*/ 3425952 h 3523487"/>
                <a:gd name="connsiteX6" fmla="*/ 2247990 w 5186261"/>
                <a:gd name="connsiteY6" fmla="*/ 3523487 h 3523487"/>
                <a:gd name="connsiteX7" fmla="*/ 724000 w 5186261"/>
                <a:gd name="connsiteY7" fmla="*/ 3364992 h 3523487"/>
                <a:gd name="connsiteX8" fmla="*/ 90005 w 5186261"/>
                <a:gd name="connsiteY8" fmla="*/ 3108949 h 3523487"/>
                <a:gd name="connsiteX9" fmla="*/ 29045 w 5186261"/>
                <a:gd name="connsiteY9" fmla="*/ 512075 h 3523487"/>
                <a:gd name="connsiteX0" fmla="*/ 29045 w 5186261"/>
                <a:gd name="connsiteY0" fmla="*/ 512075 h 3523487"/>
                <a:gd name="connsiteX1" fmla="*/ 724000 w 5186261"/>
                <a:gd name="connsiteY1" fmla="*/ 0 h 3523487"/>
                <a:gd name="connsiteX2" fmla="*/ 4625418 w 5186261"/>
                <a:gd name="connsiteY2" fmla="*/ 0 h 3523487"/>
                <a:gd name="connsiteX3" fmla="*/ 5186261 w 5186261"/>
                <a:gd name="connsiteY3" fmla="*/ 560843 h 3523487"/>
                <a:gd name="connsiteX4" fmla="*/ 5186261 w 5186261"/>
                <a:gd name="connsiteY4" fmla="*/ 2804149 h 3523487"/>
                <a:gd name="connsiteX5" fmla="*/ 4149930 w 5186261"/>
                <a:gd name="connsiteY5" fmla="*/ 3425952 h 3523487"/>
                <a:gd name="connsiteX6" fmla="*/ 2247990 w 5186261"/>
                <a:gd name="connsiteY6" fmla="*/ 3523487 h 3523487"/>
                <a:gd name="connsiteX7" fmla="*/ 724000 w 5186261"/>
                <a:gd name="connsiteY7" fmla="*/ 3364992 h 3523487"/>
                <a:gd name="connsiteX8" fmla="*/ 90005 w 5186261"/>
                <a:gd name="connsiteY8" fmla="*/ 3108949 h 3523487"/>
                <a:gd name="connsiteX9" fmla="*/ 29045 w 5186261"/>
                <a:gd name="connsiteY9" fmla="*/ 512075 h 3523487"/>
                <a:gd name="connsiteX0" fmla="*/ 29045 w 5373112"/>
                <a:gd name="connsiteY0" fmla="*/ 512075 h 3523487"/>
                <a:gd name="connsiteX1" fmla="*/ 724000 w 5373112"/>
                <a:gd name="connsiteY1" fmla="*/ 0 h 3523487"/>
                <a:gd name="connsiteX2" fmla="*/ 4625418 w 5373112"/>
                <a:gd name="connsiteY2" fmla="*/ 0 h 3523487"/>
                <a:gd name="connsiteX3" fmla="*/ 5186261 w 5373112"/>
                <a:gd name="connsiteY3" fmla="*/ 560843 h 3523487"/>
                <a:gd name="connsiteX4" fmla="*/ 5186261 w 5373112"/>
                <a:gd name="connsiteY4" fmla="*/ 2804149 h 3523487"/>
                <a:gd name="connsiteX5" fmla="*/ 5320374 w 5373112"/>
                <a:gd name="connsiteY5" fmla="*/ 3096767 h 3523487"/>
                <a:gd name="connsiteX6" fmla="*/ 4149930 w 5373112"/>
                <a:gd name="connsiteY6" fmla="*/ 3425952 h 3523487"/>
                <a:gd name="connsiteX7" fmla="*/ 2247990 w 5373112"/>
                <a:gd name="connsiteY7" fmla="*/ 3523487 h 3523487"/>
                <a:gd name="connsiteX8" fmla="*/ 724000 w 5373112"/>
                <a:gd name="connsiteY8" fmla="*/ 3364992 h 3523487"/>
                <a:gd name="connsiteX9" fmla="*/ 90005 w 5373112"/>
                <a:gd name="connsiteY9" fmla="*/ 3108949 h 3523487"/>
                <a:gd name="connsiteX10" fmla="*/ 29045 w 5373112"/>
                <a:gd name="connsiteY10" fmla="*/ 512075 h 3523487"/>
                <a:gd name="connsiteX0" fmla="*/ 29045 w 5378050"/>
                <a:gd name="connsiteY0" fmla="*/ 512075 h 3523487"/>
                <a:gd name="connsiteX1" fmla="*/ 724000 w 5378050"/>
                <a:gd name="connsiteY1" fmla="*/ 0 h 3523487"/>
                <a:gd name="connsiteX2" fmla="*/ 4625418 w 5378050"/>
                <a:gd name="connsiteY2" fmla="*/ 0 h 3523487"/>
                <a:gd name="connsiteX3" fmla="*/ 5186261 w 5378050"/>
                <a:gd name="connsiteY3" fmla="*/ 560843 h 3523487"/>
                <a:gd name="connsiteX4" fmla="*/ 5222837 w 5378050"/>
                <a:gd name="connsiteY4" fmla="*/ 2767573 h 3523487"/>
                <a:gd name="connsiteX5" fmla="*/ 5320374 w 5378050"/>
                <a:gd name="connsiteY5" fmla="*/ 3096767 h 3523487"/>
                <a:gd name="connsiteX6" fmla="*/ 4149930 w 5378050"/>
                <a:gd name="connsiteY6" fmla="*/ 3425952 h 3523487"/>
                <a:gd name="connsiteX7" fmla="*/ 2247990 w 5378050"/>
                <a:gd name="connsiteY7" fmla="*/ 3523487 h 3523487"/>
                <a:gd name="connsiteX8" fmla="*/ 724000 w 5378050"/>
                <a:gd name="connsiteY8" fmla="*/ 3364992 h 3523487"/>
                <a:gd name="connsiteX9" fmla="*/ 90005 w 5378050"/>
                <a:gd name="connsiteY9" fmla="*/ 3108949 h 3523487"/>
                <a:gd name="connsiteX10" fmla="*/ 29045 w 5378050"/>
                <a:gd name="connsiteY10" fmla="*/ 512075 h 3523487"/>
                <a:gd name="connsiteX0" fmla="*/ 29045 w 5378050"/>
                <a:gd name="connsiteY0" fmla="*/ 512075 h 3523487"/>
                <a:gd name="connsiteX1" fmla="*/ 724000 w 5378050"/>
                <a:gd name="connsiteY1" fmla="*/ 0 h 3523487"/>
                <a:gd name="connsiteX2" fmla="*/ 4625418 w 5378050"/>
                <a:gd name="connsiteY2" fmla="*/ 0 h 3523487"/>
                <a:gd name="connsiteX3" fmla="*/ 5186261 w 5378050"/>
                <a:gd name="connsiteY3" fmla="*/ 560843 h 3523487"/>
                <a:gd name="connsiteX4" fmla="*/ 5222837 w 5378050"/>
                <a:gd name="connsiteY4" fmla="*/ 2767573 h 3523487"/>
                <a:gd name="connsiteX5" fmla="*/ 5320374 w 5378050"/>
                <a:gd name="connsiteY5" fmla="*/ 3096767 h 3523487"/>
                <a:gd name="connsiteX6" fmla="*/ 4149930 w 5378050"/>
                <a:gd name="connsiteY6" fmla="*/ 3425952 h 3523487"/>
                <a:gd name="connsiteX7" fmla="*/ 2247990 w 5378050"/>
                <a:gd name="connsiteY7" fmla="*/ 3523487 h 3523487"/>
                <a:gd name="connsiteX8" fmla="*/ 724000 w 5378050"/>
                <a:gd name="connsiteY8" fmla="*/ 3364992 h 3523487"/>
                <a:gd name="connsiteX9" fmla="*/ 90005 w 5378050"/>
                <a:gd name="connsiteY9" fmla="*/ 3108949 h 3523487"/>
                <a:gd name="connsiteX10" fmla="*/ 29045 w 5378050"/>
                <a:gd name="connsiteY10" fmla="*/ 512075 h 3523487"/>
                <a:gd name="connsiteX0" fmla="*/ 29045 w 5378050"/>
                <a:gd name="connsiteY0" fmla="*/ 512075 h 3523487"/>
                <a:gd name="connsiteX1" fmla="*/ 724000 w 5378050"/>
                <a:gd name="connsiteY1" fmla="*/ 0 h 3523487"/>
                <a:gd name="connsiteX2" fmla="*/ 4625418 w 5378050"/>
                <a:gd name="connsiteY2" fmla="*/ 0 h 3523487"/>
                <a:gd name="connsiteX3" fmla="*/ 5210645 w 5378050"/>
                <a:gd name="connsiteY3" fmla="*/ 414539 h 3523487"/>
                <a:gd name="connsiteX4" fmla="*/ 5222837 w 5378050"/>
                <a:gd name="connsiteY4" fmla="*/ 2767573 h 3523487"/>
                <a:gd name="connsiteX5" fmla="*/ 5320374 w 5378050"/>
                <a:gd name="connsiteY5" fmla="*/ 3096767 h 3523487"/>
                <a:gd name="connsiteX6" fmla="*/ 4149930 w 5378050"/>
                <a:gd name="connsiteY6" fmla="*/ 3425952 h 3523487"/>
                <a:gd name="connsiteX7" fmla="*/ 2247990 w 5378050"/>
                <a:gd name="connsiteY7" fmla="*/ 3523487 h 3523487"/>
                <a:gd name="connsiteX8" fmla="*/ 724000 w 5378050"/>
                <a:gd name="connsiteY8" fmla="*/ 3364992 h 3523487"/>
                <a:gd name="connsiteX9" fmla="*/ 90005 w 5378050"/>
                <a:gd name="connsiteY9" fmla="*/ 3108949 h 3523487"/>
                <a:gd name="connsiteX10" fmla="*/ 29045 w 5378050"/>
                <a:gd name="connsiteY10" fmla="*/ 512075 h 3523487"/>
                <a:gd name="connsiteX0" fmla="*/ 29045 w 5378050"/>
                <a:gd name="connsiteY0" fmla="*/ 512075 h 3523487"/>
                <a:gd name="connsiteX1" fmla="*/ 724000 w 5378050"/>
                <a:gd name="connsiteY1" fmla="*/ 0 h 3523487"/>
                <a:gd name="connsiteX2" fmla="*/ 4625418 w 5378050"/>
                <a:gd name="connsiteY2" fmla="*/ 0 h 3523487"/>
                <a:gd name="connsiteX3" fmla="*/ 5210645 w 5378050"/>
                <a:gd name="connsiteY3" fmla="*/ 414539 h 3523487"/>
                <a:gd name="connsiteX4" fmla="*/ 5174069 w 5378050"/>
                <a:gd name="connsiteY4" fmla="*/ 1426463 h 3523487"/>
                <a:gd name="connsiteX5" fmla="*/ 5222837 w 5378050"/>
                <a:gd name="connsiteY5" fmla="*/ 2767573 h 3523487"/>
                <a:gd name="connsiteX6" fmla="*/ 5320374 w 5378050"/>
                <a:gd name="connsiteY6" fmla="*/ 3096767 h 3523487"/>
                <a:gd name="connsiteX7" fmla="*/ 4149930 w 5378050"/>
                <a:gd name="connsiteY7" fmla="*/ 3425952 h 3523487"/>
                <a:gd name="connsiteX8" fmla="*/ 2247990 w 5378050"/>
                <a:gd name="connsiteY8" fmla="*/ 3523487 h 3523487"/>
                <a:gd name="connsiteX9" fmla="*/ 724000 w 5378050"/>
                <a:gd name="connsiteY9" fmla="*/ 3364992 h 3523487"/>
                <a:gd name="connsiteX10" fmla="*/ 90005 w 5378050"/>
                <a:gd name="connsiteY10" fmla="*/ 3108949 h 3523487"/>
                <a:gd name="connsiteX11" fmla="*/ 29045 w 5378050"/>
                <a:gd name="connsiteY11" fmla="*/ 512075 h 3523487"/>
                <a:gd name="connsiteX0" fmla="*/ 29045 w 5378050"/>
                <a:gd name="connsiteY0" fmla="*/ 512075 h 3523487"/>
                <a:gd name="connsiteX1" fmla="*/ 724000 w 5378050"/>
                <a:gd name="connsiteY1" fmla="*/ 0 h 3523487"/>
                <a:gd name="connsiteX2" fmla="*/ 4625418 w 5378050"/>
                <a:gd name="connsiteY2" fmla="*/ 0 h 3523487"/>
                <a:gd name="connsiteX3" fmla="*/ 5210645 w 5378050"/>
                <a:gd name="connsiteY3" fmla="*/ 414539 h 3523487"/>
                <a:gd name="connsiteX4" fmla="*/ 5259413 w 5378050"/>
                <a:gd name="connsiteY4" fmla="*/ 1450847 h 3523487"/>
                <a:gd name="connsiteX5" fmla="*/ 5222837 w 5378050"/>
                <a:gd name="connsiteY5" fmla="*/ 2767573 h 3523487"/>
                <a:gd name="connsiteX6" fmla="*/ 5320374 w 5378050"/>
                <a:gd name="connsiteY6" fmla="*/ 3096767 h 3523487"/>
                <a:gd name="connsiteX7" fmla="*/ 4149930 w 5378050"/>
                <a:gd name="connsiteY7" fmla="*/ 3425952 h 3523487"/>
                <a:gd name="connsiteX8" fmla="*/ 2247990 w 5378050"/>
                <a:gd name="connsiteY8" fmla="*/ 3523487 h 3523487"/>
                <a:gd name="connsiteX9" fmla="*/ 724000 w 5378050"/>
                <a:gd name="connsiteY9" fmla="*/ 3364992 h 3523487"/>
                <a:gd name="connsiteX10" fmla="*/ 90005 w 5378050"/>
                <a:gd name="connsiteY10" fmla="*/ 3108949 h 3523487"/>
                <a:gd name="connsiteX11" fmla="*/ 29045 w 5378050"/>
                <a:gd name="connsiteY11" fmla="*/ 512075 h 3523487"/>
                <a:gd name="connsiteX0" fmla="*/ 29045 w 5378050"/>
                <a:gd name="connsiteY0" fmla="*/ 512075 h 3523487"/>
                <a:gd name="connsiteX1" fmla="*/ 724000 w 5378050"/>
                <a:gd name="connsiteY1" fmla="*/ 0 h 3523487"/>
                <a:gd name="connsiteX2" fmla="*/ 4625418 w 5378050"/>
                <a:gd name="connsiteY2" fmla="*/ 0 h 3523487"/>
                <a:gd name="connsiteX3" fmla="*/ 5210645 w 5378050"/>
                <a:gd name="connsiteY3" fmla="*/ 414539 h 3523487"/>
                <a:gd name="connsiteX4" fmla="*/ 5259413 w 5378050"/>
                <a:gd name="connsiteY4" fmla="*/ 1450847 h 3523487"/>
                <a:gd name="connsiteX5" fmla="*/ 5222837 w 5378050"/>
                <a:gd name="connsiteY5" fmla="*/ 2767573 h 3523487"/>
                <a:gd name="connsiteX6" fmla="*/ 5320374 w 5378050"/>
                <a:gd name="connsiteY6" fmla="*/ 3096767 h 3523487"/>
                <a:gd name="connsiteX7" fmla="*/ 4149930 w 5378050"/>
                <a:gd name="connsiteY7" fmla="*/ 3425952 h 3523487"/>
                <a:gd name="connsiteX8" fmla="*/ 2247990 w 5378050"/>
                <a:gd name="connsiteY8" fmla="*/ 3523487 h 3523487"/>
                <a:gd name="connsiteX9" fmla="*/ 724000 w 5378050"/>
                <a:gd name="connsiteY9" fmla="*/ 3364992 h 3523487"/>
                <a:gd name="connsiteX10" fmla="*/ 90005 w 5378050"/>
                <a:gd name="connsiteY10" fmla="*/ 3108949 h 3523487"/>
                <a:gd name="connsiteX11" fmla="*/ 29045 w 5378050"/>
                <a:gd name="connsiteY11" fmla="*/ 512075 h 352348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</a:cxnLst>
              <a:rect l="l" t="t" r="r" b="b"/>
              <a:pathLst>
                <a:path w="5378050" h="3523487">
                  <a:moveTo>
                    <a:pt x="29045" y="512075"/>
                  </a:moveTo>
                  <a:cubicBezTo>
                    <a:pt x="29045" y="202330"/>
                    <a:pt x="414255" y="0"/>
                    <a:pt x="724000" y="0"/>
                  </a:cubicBezTo>
                  <a:lnTo>
                    <a:pt x="4625418" y="0"/>
                  </a:lnTo>
                  <a:cubicBezTo>
                    <a:pt x="4935163" y="0"/>
                    <a:pt x="5210645" y="104794"/>
                    <a:pt x="5210645" y="414539"/>
                  </a:cubicBezTo>
                  <a:cubicBezTo>
                    <a:pt x="5302087" y="652283"/>
                    <a:pt x="5257381" y="1058675"/>
                    <a:pt x="5259413" y="1450847"/>
                  </a:cubicBezTo>
                  <a:cubicBezTo>
                    <a:pt x="5115141" y="1830827"/>
                    <a:pt x="5198453" y="2489189"/>
                    <a:pt x="5222837" y="2767573"/>
                  </a:cubicBezTo>
                  <a:cubicBezTo>
                    <a:pt x="5222837" y="3155683"/>
                    <a:pt x="5493096" y="2993133"/>
                    <a:pt x="5320374" y="3096767"/>
                  </a:cubicBezTo>
                  <a:cubicBezTo>
                    <a:pt x="5147652" y="3200401"/>
                    <a:pt x="4639642" y="3320288"/>
                    <a:pt x="4149930" y="3425952"/>
                  </a:cubicBezTo>
                  <a:cubicBezTo>
                    <a:pt x="3089230" y="3125216"/>
                    <a:pt x="3162386" y="3251199"/>
                    <a:pt x="2247990" y="3523487"/>
                  </a:cubicBezTo>
                  <a:cubicBezTo>
                    <a:pt x="1800953" y="3336543"/>
                    <a:pt x="1231997" y="3417824"/>
                    <a:pt x="724000" y="3364992"/>
                  </a:cubicBezTo>
                  <a:cubicBezTo>
                    <a:pt x="414255" y="3364992"/>
                    <a:pt x="90005" y="3418694"/>
                    <a:pt x="90005" y="3108949"/>
                  </a:cubicBezTo>
                  <a:cubicBezTo>
                    <a:pt x="-44107" y="2348988"/>
                    <a:pt x="4661" y="1857252"/>
                    <a:pt x="29045" y="512075"/>
                  </a:cubicBezTo>
                  <a:close/>
                </a:path>
              </a:pathLst>
            </a:custGeom>
            <a:pattFill prst="pct20">
              <a:fgClr>
                <a:schemeClr val="bg1">
                  <a:lumMod val="95000"/>
                </a:schemeClr>
              </a:fgClr>
              <a:bgClr>
                <a:schemeClr val="bg1"/>
              </a:bgClr>
            </a:patt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F0502020204030204"/>
                <a:ea typeface="等线" panose="02010600030101010101" pitchFamily="2" charset="-122"/>
                <a:cs typeface="+mn-cs"/>
              </a:endParaRPr>
            </a:p>
          </p:txBody>
        </p:sp>
        <p:pic>
          <p:nvPicPr>
            <p:cNvPr id="16" name="图片 15">
              <a:extLst>
                <a:ext uri="{FF2B5EF4-FFF2-40B4-BE49-F238E27FC236}">
                  <a16:creationId xmlns="" xmlns:a16="http://schemas.microsoft.com/office/drawing/2014/main" id="{67C72C88-020A-4FFC-B4C2-C94BDB3B973A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463455" y="293300"/>
              <a:ext cx="6375995" cy="6096012"/>
            </a:xfrm>
            <a:prstGeom prst="rect">
              <a:avLst/>
            </a:prstGeom>
          </p:spPr>
        </p:pic>
      </p:grpSp>
      <p:pic>
        <p:nvPicPr>
          <p:cNvPr id="9" name="图片 8">
            <a:extLst>
              <a:ext uri="{FF2B5EF4-FFF2-40B4-BE49-F238E27FC236}">
                <a16:creationId xmlns="" xmlns:a16="http://schemas.microsoft.com/office/drawing/2014/main" id="{5612A7E8-4875-4C50-AB9B-34AE15776AAA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0229088" cy="3408607"/>
          </a:xfrm>
          <a:prstGeom prst="rect">
            <a:avLst/>
          </a:prstGeom>
        </p:spPr>
      </p:pic>
      <p:pic>
        <p:nvPicPr>
          <p:cNvPr id="12" name="图片 11">
            <a:extLst>
              <a:ext uri="{FF2B5EF4-FFF2-40B4-BE49-F238E27FC236}">
                <a16:creationId xmlns="" xmlns:a16="http://schemas.microsoft.com/office/drawing/2014/main" id="{64ADBC87-88DA-4B4D-AFE2-74A03BAE6B95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86982" y="1793685"/>
            <a:ext cx="5664500" cy="5270328"/>
          </a:xfrm>
          <a:prstGeom prst="rect">
            <a:avLst/>
          </a:prstGeom>
        </p:spPr>
      </p:pic>
      <p:pic>
        <p:nvPicPr>
          <p:cNvPr id="14" name="图片 13">
            <a:extLst>
              <a:ext uri="{FF2B5EF4-FFF2-40B4-BE49-F238E27FC236}">
                <a16:creationId xmlns="" xmlns:a16="http://schemas.microsoft.com/office/drawing/2014/main" id="{B0540165-AD3A-4AB0-9693-5AB6FC49D9D5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28547" y="4692137"/>
            <a:ext cx="2699998" cy="1891543"/>
          </a:xfrm>
          <a:prstGeom prst="rect">
            <a:avLst/>
          </a:prstGeom>
        </p:spPr>
      </p:pic>
      <p:pic>
        <p:nvPicPr>
          <p:cNvPr id="23" name="图片 22">
            <a:extLst>
              <a:ext uri="{FF2B5EF4-FFF2-40B4-BE49-F238E27FC236}">
                <a16:creationId xmlns="" xmlns:a16="http://schemas.microsoft.com/office/drawing/2014/main" id="{BD4A6BB4-1F69-4247-819B-24BC0ACDBEC2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4070968" y="1760857"/>
            <a:ext cx="957544" cy="957544"/>
          </a:xfrm>
          <a:prstGeom prst="rect">
            <a:avLst/>
          </a:prstGeom>
        </p:spPr>
      </p:pic>
      <p:cxnSp>
        <p:nvCxnSpPr>
          <p:cNvPr id="25" name="直接连接符 24">
            <a:extLst>
              <a:ext uri="{FF2B5EF4-FFF2-40B4-BE49-F238E27FC236}">
                <a16:creationId xmlns="" xmlns:a16="http://schemas.microsoft.com/office/drawing/2014/main" id="{966C03D4-F6EF-4948-9A00-7410B8DD0AAD}"/>
              </a:ext>
            </a:extLst>
          </p:cNvPr>
          <p:cNvCxnSpPr>
            <a:cxnSpLocks/>
          </p:cNvCxnSpPr>
          <p:nvPr/>
        </p:nvCxnSpPr>
        <p:spPr>
          <a:xfrm>
            <a:off x="3288319" y="2594054"/>
            <a:ext cx="2641416" cy="0"/>
          </a:xfrm>
          <a:prstGeom prst="line">
            <a:avLst/>
          </a:prstGeom>
          <a:ln w="22225">
            <a:solidFill>
              <a:srgbClr val="92512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文本框 27">
            <a:extLst>
              <a:ext uri="{FF2B5EF4-FFF2-40B4-BE49-F238E27FC236}">
                <a16:creationId xmlns="" xmlns:a16="http://schemas.microsoft.com/office/drawing/2014/main" id="{646F97EE-797A-4045-8A09-5949046ADE27}"/>
              </a:ext>
            </a:extLst>
          </p:cNvPr>
          <p:cNvSpPr txBox="1"/>
          <p:nvPr/>
        </p:nvSpPr>
        <p:spPr>
          <a:xfrm>
            <a:off x="2145898" y="2568479"/>
            <a:ext cx="5189015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4400" b="1" i="0" u="none" strike="noStrike" kern="1200" cap="none" spc="300" normalizeH="0" baseline="0" noProof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Times New Roman" panose="02020603050405020304" pitchFamily="18" charset="0"/>
                <a:ea typeface="字魂59号-创粗黑" panose="00000500000000000000" pitchFamily="2" charset="-122"/>
                <a:cs typeface="Times New Roman" panose="02020603050405020304" pitchFamily="18" charset="0"/>
              </a:rPr>
              <a:t>TRÒ CHƠI</a:t>
            </a:r>
            <a:endParaRPr kumimoji="0" lang="zh-CN" altLang="en-US" sz="4400" b="1" i="0" u="none" strike="noStrike" kern="1200" cap="none" spc="300" normalizeH="0" baseline="0" noProof="0" dirty="0">
              <a:ln>
                <a:noFill/>
              </a:ln>
              <a:solidFill>
                <a:srgbClr val="C00000"/>
              </a:solidFill>
              <a:effectLst/>
              <a:uLnTx/>
              <a:uFillTx/>
              <a:latin typeface="Times New Roman" panose="02020603050405020304" pitchFamily="18" charset="0"/>
              <a:ea typeface="字魂59号-创粗黑" panose="00000500000000000000" pitchFamily="2" charset="-122"/>
              <a:cs typeface="Times New Roman" panose="02020603050405020304" pitchFamily="18" charset="0"/>
            </a:endParaRPr>
          </a:p>
        </p:txBody>
      </p:sp>
      <p:cxnSp>
        <p:nvCxnSpPr>
          <p:cNvPr id="33" name="直接连接符 32">
            <a:extLst>
              <a:ext uri="{FF2B5EF4-FFF2-40B4-BE49-F238E27FC236}">
                <a16:creationId xmlns="" xmlns:a16="http://schemas.microsoft.com/office/drawing/2014/main" id="{CB840751-6C28-401E-B959-05F23B916B20}"/>
              </a:ext>
            </a:extLst>
          </p:cNvPr>
          <p:cNvCxnSpPr>
            <a:cxnSpLocks/>
          </p:cNvCxnSpPr>
          <p:nvPr/>
        </p:nvCxnSpPr>
        <p:spPr>
          <a:xfrm>
            <a:off x="3169211" y="4609705"/>
            <a:ext cx="2641416" cy="0"/>
          </a:xfrm>
          <a:prstGeom prst="line">
            <a:avLst/>
          </a:prstGeom>
          <a:ln w="22225">
            <a:solidFill>
              <a:srgbClr val="92512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54818593"/>
      </p:ext>
    </p:extLst>
  </p:cSld>
  <p:clrMapOvr>
    <a:masterClrMapping/>
  </p:clrMapOvr>
  <p:transition spd="slow" advClick="0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3000"/>
                            </p:stCondLst>
                            <p:childTnLst>
                              <p:par>
                                <p:cTn id="23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图片 4">
            <a:extLst>
              <a:ext uri="{FF2B5EF4-FFF2-40B4-BE49-F238E27FC236}">
                <a16:creationId xmlns="" xmlns:a16="http://schemas.microsoft.com/office/drawing/2014/main" id="{F8E1A073-8F2E-40C7-8B21-BFC9D558887C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pic>
        <p:nvPicPr>
          <p:cNvPr id="7" name="图片 6">
            <a:extLst>
              <a:ext uri="{FF2B5EF4-FFF2-40B4-BE49-F238E27FC236}">
                <a16:creationId xmlns="" xmlns:a16="http://schemas.microsoft.com/office/drawing/2014/main" id="{CBDA8593-318A-4DC1-9D65-970F616025B9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sp>
        <p:nvSpPr>
          <p:cNvPr id="18" name="矩形 17">
            <a:extLst>
              <a:ext uri="{FF2B5EF4-FFF2-40B4-BE49-F238E27FC236}">
                <a16:creationId xmlns="" xmlns:a16="http://schemas.microsoft.com/office/drawing/2014/main" id="{F641C5F7-7D2D-48B5-A988-6C1041E25583}"/>
              </a:ext>
            </a:extLst>
          </p:cNvPr>
          <p:cNvSpPr/>
          <p:nvPr/>
        </p:nvSpPr>
        <p:spPr>
          <a:xfrm>
            <a:off x="643030" y="646176"/>
            <a:ext cx="10905940" cy="5308283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63500" sx="102000" sy="102000" algn="ctr" rotWithShape="0">
              <a:prstClr val="black">
                <a:alpha val="12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sp>
        <p:nvSpPr>
          <p:cNvPr id="19" name="矩形 18">
            <a:extLst>
              <a:ext uri="{FF2B5EF4-FFF2-40B4-BE49-F238E27FC236}">
                <a16:creationId xmlns="" xmlns:a16="http://schemas.microsoft.com/office/drawing/2014/main" id="{A32005A1-9A5F-42E4-AC44-9CF953499214}"/>
              </a:ext>
            </a:extLst>
          </p:cNvPr>
          <p:cNvSpPr/>
          <p:nvPr/>
        </p:nvSpPr>
        <p:spPr>
          <a:xfrm>
            <a:off x="792425" y="933037"/>
            <a:ext cx="9944430" cy="4734559"/>
          </a:xfrm>
          <a:prstGeom prst="rect">
            <a:avLst/>
          </a:prstGeom>
          <a:solidFill>
            <a:schemeClr val="bg1"/>
          </a:solidFill>
          <a:ln w="47625">
            <a:solidFill>
              <a:srgbClr val="925124"/>
            </a:solidFill>
          </a:ln>
          <a:effectLst>
            <a:outerShdw blurRad="63500" sx="102000" sy="102000" algn="ctr" rotWithShape="0">
              <a:prstClr val="black">
                <a:alpha val="12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="" xmlns:a16="http://schemas.microsoft.com/office/drawing/2014/main" id="{4DE83960-47C4-40A5-8989-BC1F928EE12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856558" y="1758613"/>
            <a:ext cx="4967581" cy="2819997"/>
          </a:xfrm>
          <a:prstGeom prst="rect">
            <a:avLst/>
          </a:prstGeom>
        </p:spPr>
      </p:pic>
      <p:pic>
        <p:nvPicPr>
          <p:cNvPr id="17" name="图片 16">
            <a:extLst>
              <a:ext uri="{FF2B5EF4-FFF2-40B4-BE49-F238E27FC236}">
                <a16:creationId xmlns="" xmlns:a16="http://schemas.microsoft.com/office/drawing/2014/main" id="{9E1926E1-E306-4482-8B25-2A2E979D4237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64119" y="5051026"/>
            <a:ext cx="1263617" cy="885254"/>
          </a:xfrm>
          <a:prstGeom prst="rect">
            <a:avLst/>
          </a:prstGeom>
        </p:spPr>
      </p:pic>
      <p:pic>
        <p:nvPicPr>
          <p:cNvPr id="15" name="图片 20">
            <a:hlinkClick r:id="rId7" action="ppaction://hlinksldjump"/>
            <a:extLst>
              <a:ext uri="{FF2B5EF4-FFF2-40B4-BE49-F238E27FC236}">
                <a16:creationId xmlns="" xmlns:a16="http://schemas.microsoft.com/office/drawing/2014/main" id="{29B8D7F3-CA54-4BA6-8001-ADC7A3AEEEFE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74883" y="4114537"/>
            <a:ext cx="1912946" cy="1856511"/>
          </a:xfrm>
          <a:prstGeom prst="rect">
            <a:avLst/>
          </a:prstGeom>
        </p:spPr>
      </p:pic>
      <p:sp>
        <p:nvSpPr>
          <p:cNvPr id="16" name="Arrow: Up 15">
            <a:extLst>
              <a:ext uri="{FF2B5EF4-FFF2-40B4-BE49-F238E27FC236}">
                <a16:creationId xmlns="" xmlns:a16="http://schemas.microsoft.com/office/drawing/2014/main" id="{12D98F5E-1C1A-4428-A2FF-71D4F9B7370A}"/>
              </a:ext>
            </a:extLst>
          </p:cNvPr>
          <p:cNvSpPr/>
          <p:nvPr/>
        </p:nvSpPr>
        <p:spPr>
          <a:xfrm>
            <a:off x="940526" y="6012877"/>
            <a:ext cx="583474" cy="615116"/>
          </a:xfrm>
          <a:prstGeom prst="upArrow">
            <a:avLst/>
          </a:prstGeom>
          <a:solidFill>
            <a:schemeClr val="accent4"/>
          </a:solidFill>
          <a:ln w="571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1" i="0" u="none" strike="noStrike" kern="1200" cap="none" spc="0" normalizeH="0" baseline="0" noProof="0">
              <a:ln w="22225">
                <a:solidFill>
                  <a:srgbClr val="ED7D31"/>
                </a:solidFill>
                <a:prstDash val="solid"/>
              </a:ln>
              <a:solidFill>
                <a:srgbClr val="ED7D31">
                  <a:lumMod val="40000"/>
                  <a:lumOff val="60000"/>
                </a:srgbClr>
              </a:solidFill>
              <a:effectLst/>
              <a:uLnTx/>
              <a:uFillTx/>
              <a:latin typeface="等线" panose="020F0502020204030204"/>
              <a:ea typeface="+mn-ea"/>
              <a:cs typeface="+mn-cs"/>
            </a:endParaRPr>
          </a:p>
        </p:txBody>
      </p:sp>
      <p:pic>
        <p:nvPicPr>
          <p:cNvPr id="11" name="Picture 10">
            <a:extLst>
              <a:ext uri="{FF2B5EF4-FFF2-40B4-BE49-F238E27FC236}">
                <a16:creationId xmlns="" xmlns:a16="http://schemas.microsoft.com/office/drawing/2014/main" id="{D0713D7A-C738-4EE1-9E75-F7EF9EDA5046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3871532" y="1782303"/>
            <a:ext cx="2938209" cy="1505843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="" xmlns:a16="http://schemas.microsoft.com/office/drawing/2014/main" id="{1946B566-291F-4FD6-9CAE-4F4E4877C8CF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6826602" y="1798593"/>
            <a:ext cx="2017951" cy="2780017"/>
          </a:xfrm>
          <a:prstGeom prst="rect">
            <a:avLst/>
          </a:prstGeom>
        </p:spPr>
      </p:pic>
      <p:pic>
        <p:nvPicPr>
          <p:cNvPr id="28" name="Picture 27">
            <a:extLst>
              <a:ext uri="{FF2B5EF4-FFF2-40B4-BE49-F238E27FC236}">
                <a16:creationId xmlns="" xmlns:a16="http://schemas.microsoft.com/office/drawing/2014/main" id="{1ED6264E-CFC9-47A2-8C26-8949E345C1D7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6814567" y="1782303"/>
            <a:ext cx="2012982" cy="2804214"/>
          </a:xfrm>
          <a:prstGeom prst="rect">
            <a:avLst/>
          </a:prstGeom>
        </p:spPr>
      </p:pic>
      <p:pic>
        <p:nvPicPr>
          <p:cNvPr id="29" name="Picture 28">
            <a:extLst>
              <a:ext uri="{FF2B5EF4-FFF2-40B4-BE49-F238E27FC236}">
                <a16:creationId xmlns="" xmlns:a16="http://schemas.microsoft.com/office/drawing/2014/main" id="{B30AC45D-F8A9-4F1A-8A82-EFEBC80E7F5C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3877363" y="3281860"/>
            <a:ext cx="2949239" cy="1304657"/>
          </a:xfrm>
          <a:prstGeom prst="rect">
            <a:avLst/>
          </a:prstGeom>
        </p:spPr>
      </p:pic>
      <p:sp>
        <p:nvSpPr>
          <p:cNvPr id="31" name="Rectangle 30">
            <a:hlinkClick r:id="rId13" action="ppaction://hlinksldjump"/>
            <a:extLst>
              <a:ext uri="{FF2B5EF4-FFF2-40B4-BE49-F238E27FC236}">
                <a16:creationId xmlns="" xmlns:a16="http://schemas.microsoft.com/office/drawing/2014/main" id="{7338D662-D62F-40EA-AAE7-76E128EEFE85}"/>
              </a:ext>
            </a:extLst>
          </p:cNvPr>
          <p:cNvSpPr/>
          <p:nvPr/>
        </p:nvSpPr>
        <p:spPr>
          <a:xfrm>
            <a:off x="2503963" y="1927131"/>
            <a:ext cx="696286" cy="634949"/>
          </a:xfrm>
          <a:prstGeom prst="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</a:t>
            </a:r>
          </a:p>
        </p:txBody>
      </p:sp>
      <p:sp>
        <p:nvSpPr>
          <p:cNvPr id="32" name="Rectangle 31">
            <a:hlinkClick r:id="rId14" action="ppaction://hlinksldjump"/>
            <a:extLst>
              <a:ext uri="{FF2B5EF4-FFF2-40B4-BE49-F238E27FC236}">
                <a16:creationId xmlns="" xmlns:a16="http://schemas.microsoft.com/office/drawing/2014/main" id="{99441708-F2FB-449D-9FF4-66BFB4E269FD}"/>
              </a:ext>
            </a:extLst>
          </p:cNvPr>
          <p:cNvSpPr/>
          <p:nvPr/>
        </p:nvSpPr>
        <p:spPr>
          <a:xfrm>
            <a:off x="2503963" y="2573307"/>
            <a:ext cx="696286" cy="634949"/>
          </a:xfrm>
          <a:prstGeom prst="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</a:p>
        </p:txBody>
      </p:sp>
      <p:sp>
        <p:nvSpPr>
          <p:cNvPr id="33" name="Rectangle 32">
            <a:hlinkClick r:id="rId15" action="ppaction://hlinksldjump"/>
            <a:extLst>
              <a:ext uri="{FF2B5EF4-FFF2-40B4-BE49-F238E27FC236}">
                <a16:creationId xmlns="" xmlns:a16="http://schemas.microsoft.com/office/drawing/2014/main" id="{04A886CC-4ACA-4293-96B2-1BCEA4D67A89}"/>
              </a:ext>
            </a:extLst>
          </p:cNvPr>
          <p:cNvSpPr/>
          <p:nvPr/>
        </p:nvSpPr>
        <p:spPr>
          <a:xfrm>
            <a:off x="2503963" y="3208256"/>
            <a:ext cx="696286" cy="634949"/>
          </a:xfrm>
          <a:prstGeom prst="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</a:t>
            </a:r>
          </a:p>
        </p:txBody>
      </p:sp>
      <p:sp>
        <p:nvSpPr>
          <p:cNvPr id="34" name="Rectangle 33">
            <a:hlinkClick r:id="rId16" action="ppaction://hlinksldjump"/>
            <a:extLst>
              <a:ext uri="{FF2B5EF4-FFF2-40B4-BE49-F238E27FC236}">
                <a16:creationId xmlns="" xmlns:a16="http://schemas.microsoft.com/office/drawing/2014/main" id="{868E68A6-37CE-476B-8360-72D63E566D6B}"/>
              </a:ext>
            </a:extLst>
          </p:cNvPr>
          <p:cNvSpPr/>
          <p:nvPr/>
        </p:nvSpPr>
        <p:spPr>
          <a:xfrm>
            <a:off x="2503963" y="3825132"/>
            <a:ext cx="696286" cy="634949"/>
          </a:xfrm>
          <a:prstGeom prst="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="" xmlns:a16="http://schemas.microsoft.com/office/drawing/2014/main" id="{1226410A-139D-42BA-9837-BF05125B263C}"/>
              </a:ext>
            </a:extLst>
          </p:cNvPr>
          <p:cNvSpPr txBox="1"/>
          <p:nvPr/>
        </p:nvSpPr>
        <p:spPr>
          <a:xfrm>
            <a:off x="4082253" y="1110808"/>
            <a:ext cx="4413388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BỨC ẢNH BÍ MẬT</a:t>
            </a:r>
          </a:p>
        </p:txBody>
      </p:sp>
      <p:sp>
        <p:nvSpPr>
          <p:cNvPr id="40" name="Rectangle: Rounded Corners 39">
            <a:hlinkClick r:id="rId17" action="ppaction://hlinksldjump"/>
            <a:extLst>
              <a:ext uri="{FF2B5EF4-FFF2-40B4-BE49-F238E27FC236}">
                <a16:creationId xmlns="" xmlns:a16="http://schemas.microsoft.com/office/drawing/2014/main" id="{3C924E4C-FB19-4958-A120-53FF8AF05C32}"/>
              </a:ext>
            </a:extLst>
          </p:cNvPr>
          <p:cNvSpPr/>
          <p:nvPr/>
        </p:nvSpPr>
        <p:spPr>
          <a:xfrm>
            <a:off x="2706304" y="4971148"/>
            <a:ext cx="1723083" cy="646176"/>
          </a:xfrm>
          <a:prstGeom prst="roundRect">
            <a:avLst/>
          </a:prstGeom>
          <a:ln w="76200">
            <a:prstDash val="sysDash"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65416295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1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1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xit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arn(inVertical)">
                                      <p:cBhvr>
                                        <p:cTn id="26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"/>
                  </p:tgtEl>
                </p:cond>
              </p:nextCondLst>
            </p:seq>
            <p:seq concurrent="1" nextAc="seek">
              <p:cTn id="28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9" fill="hold">
                      <p:stCondLst>
                        <p:cond delay="0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6" presetClass="exit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arn(inVertical)">
                                      <p:cBhvr>
                                        <p:cTn id="32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34" restart="whenNotActive" fill="hold" evtFilter="cancelBubble" nodeType="interactiveSeq">
                <p:stCondLst>
                  <p:cond evt="onClick" delay="0">
                    <p:tgtEl>
                      <p:spTgt spid="2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5" fill="hold">
                      <p:stCondLst>
                        <p:cond delay="0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6" presetClass="exit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arn(inVertical)">
                                      <p:cBhvr>
                                        <p:cTn id="38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8"/>
                  </p:tgtEl>
                </p:cond>
              </p:nextCondLst>
            </p:seq>
            <p:seq concurrent="1" nextAc="seek">
              <p:cTn id="40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1" fill="hold">
                      <p:stCondLst>
                        <p:cond delay="0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6" presetClass="exit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arn(inVertical)">
                                      <p:cBhvr>
                                        <p:cTn id="44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</p:childTnLst>
        </p:cTn>
      </p:par>
    </p:tnLst>
    <p:bldLst>
      <p:bldP spid="31" grpId="0" animBg="1"/>
      <p:bldP spid="32" grpId="0" animBg="1"/>
      <p:bldP spid="33" grpId="0" animBg="1"/>
      <p:bldP spid="34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35DC8F70-F946-45FD-97AF-04A1BC85336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311554"/>
            <a:ext cx="9144000" cy="2387600"/>
          </a:xfrm>
        </p:spPr>
        <p:txBody>
          <a:bodyPr/>
          <a:lstStyle/>
          <a:p>
            <a:endParaRPr lang="zh-CN" altLang="en-US"/>
          </a:p>
        </p:txBody>
      </p:sp>
      <p:sp>
        <p:nvSpPr>
          <p:cNvPr id="3" name="副标题 2">
            <a:extLst>
              <a:ext uri="{FF2B5EF4-FFF2-40B4-BE49-F238E27FC236}">
                <a16:creationId xmlns="" xmlns:a16="http://schemas.microsoft.com/office/drawing/2014/main" id="{B7518DFF-B5C7-4927-BFD4-0DC52F601C8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516694"/>
            <a:ext cx="9144000" cy="1655762"/>
          </a:xfrm>
        </p:spPr>
        <p:txBody>
          <a:bodyPr/>
          <a:lstStyle/>
          <a:p>
            <a:endParaRPr lang="zh-CN" altLang="en-US"/>
          </a:p>
        </p:txBody>
      </p:sp>
      <p:pic>
        <p:nvPicPr>
          <p:cNvPr id="5" name="图片 4">
            <a:extLst>
              <a:ext uri="{FF2B5EF4-FFF2-40B4-BE49-F238E27FC236}">
                <a16:creationId xmlns="" xmlns:a16="http://schemas.microsoft.com/office/drawing/2014/main" id="{F8E1A073-8F2E-40C7-8B21-BFC9D558887C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pic>
        <p:nvPicPr>
          <p:cNvPr id="7" name="图片 6">
            <a:extLst>
              <a:ext uri="{FF2B5EF4-FFF2-40B4-BE49-F238E27FC236}">
                <a16:creationId xmlns="" xmlns:a16="http://schemas.microsoft.com/office/drawing/2014/main" id="{CBDA8593-318A-4DC1-9D65-970F616025B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sp>
        <p:nvSpPr>
          <p:cNvPr id="18" name="矩形 17">
            <a:extLst>
              <a:ext uri="{FF2B5EF4-FFF2-40B4-BE49-F238E27FC236}">
                <a16:creationId xmlns="" xmlns:a16="http://schemas.microsoft.com/office/drawing/2014/main" id="{F641C5F7-7D2D-48B5-A988-6C1041E25583}"/>
              </a:ext>
            </a:extLst>
          </p:cNvPr>
          <p:cNvSpPr/>
          <p:nvPr/>
        </p:nvSpPr>
        <p:spPr>
          <a:xfrm>
            <a:off x="643030" y="646176"/>
            <a:ext cx="10905940" cy="5308283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63500" sx="102000" sy="102000" algn="ctr" rotWithShape="0">
              <a:prstClr val="black">
                <a:alpha val="12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sp>
        <p:nvSpPr>
          <p:cNvPr id="19" name="矩形 18">
            <a:extLst>
              <a:ext uri="{FF2B5EF4-FFF2-40B4-BE49-F238E27FC236}">
                <a16:creationId xmlns="" xmlns:a16="http://schemas.microsoft.com/office/drawing/2014/main" id="{A32005A1-9A5F-42E4-AC44-9CF953499214}"/>
              </a:ext>
            </a:extLst>
          </p:cNvPr>
          <p:cNvSpPr/>
          <p:nvPr/>
        </p:nvSpPr>
        <p:spPr>
          <a:xfrm>
            <a:off x="1123785" y="945578"/>
            <a:ext cx="9944430" cy="4734559"/>
          </a:xfrm>
          <a:prstGeom prst="rect">
            <a:avLst/>
          </a:prstGeom>
          <a:solidFill>
            <a:schemeClr val="bg1"/>
          </a:solidFill>
          <a:ln w="47625">
            <a:solidFill>
              <a:srgbClr val="925124"/>
            </a:solidFill>
          </a:ln>
          <a:effectLst>
            <a:outerShdw blurRad="63500" sx="102000" sy="102000" algn="ctr" rotWithShape="0">
              <a:prstClr val="black">
                <a:alpha val="12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pic>
        <p:nvPicPr>
          <p:cNvPr id="13" name="图片 12">
            <a:extLst>
              <a:ext uri="{FF2B5EF4-FFF2-40B4-BE49-F238E27FC236}">
                <a16:creationId xmlns="" xmlns:a16="http://schemas.microsoft.com/office/drawing/2014/main" id="{68C590F5-E6E7-4F00-9DD4-BEE7CDE0430C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79179" y="3883546"/>
            <a:ext cx="2297117" cy="2137269"/>
          </a:xfrm>
          <a:prstGeom prst="rect">
            <a:avLst/>
          </a:prstGeom>
        </p:spPr>
      </p:pic>
      <p:pic>
        <p:nvPicPr>
          <p:cNvPr id="9" name="图片 8">
            <a:extLst>
              <a:ext uri="{FF2B5EF4-FFF2-40B4-BE49-F238E27FC236}">
                <a16:creationId xmlns="" xmlns:a16="http://schemas.microsoft.com/office/drawing/2014/main" id="{5612A7E8-4875-4C50-AB9B-34AE15776AAA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165088" cy="2387600"/>
          </a:xfrm>
          <a:prstGeom prst="rect">
            <a:avLst/>
          </a:prstGeom>
        </p:spPr>
      </p:pic>
      <p:pic>
        <p:nvPicPr>
          <p:cNvPr id="17" name="图片 16">
            <a:extLst>
              <a:ext uri="{FF2B5EF4-FFF2-40B4-BE49-F238E27FC236}">
                <a16:creationId xmlns="" xmlns:a16="http://schemas.microsoft.com/office/drawing/2014/main" id="{9E1926E1-E306-4482-8B25-2A2E979D4237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64119" y="5051026"/>
            <a:ext cx="1263617" cy="885254"/>
          </a:xfrm>
          <a:prstGeom prst="rect">
            <a:avLst/>
          </a:prstGeom>
        </p:spPr>
      </p:pic>
      <p:pic>
        <p:nvPicPr>
          <p:cNvPr id="30" name="图片 29">
            <a:extLst>
              <a:ext uri="{FF2B5EF4-FFF2-40B4-BE49-F238E27FC236}">
                <a16:creationId xmlns="" xmlns:a16="http://schemas.microsoft.com/office/drawing/2014/main" id="{C27EDA6E-68B0-4C95-B88E-4C22BC3903FE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164298" y="13877"/>
            <a:ext cx="1863402" cy="1863402"/>
          </a:xfrm>
          <a:prstGeom prst="rect">
            <a:avLst/>
          </a:prstGeom>
        </p:spPr>
      </p:pic>
      <p:sp>
        <p:nvSpPr>
          <p:cNvPr id="12" name="Rectangle: Rounded Corners 11">
            <a:extLst>
              <a:ext uri="{FF2B5EF4-FFF2-40B4-BE49-F238E27FC236}">
                <a16:creationId xmlns="" xmlns:a16="http://schemas.microsoft.com/office/drawing/2014/main" id="{B2734B3C-6847-41EB-8FDD-70D7D5E84795}"/>
              </a:ext>
            </a:extLst>
          </p:cNvPr>
          <p:cNvSpPr/>
          <p:nvPr/>
        </p:nvSpPr>
        <p:spPr>
          <a:xfrm>
            <a:off x="1715638" y="1877279"/>
            <a:ext cx="8952362" cy="1162050"/>
          </a:xfrm>
          <a:prstGeom prst="roundRect">
            <a:avLst/>
          </a:prstGeom>
          <a:solidFill>
            <a:schemeClr val="accent4">
              <a:lumMod val="60000"/>
              <a:lumOff val="40000"/>
            </a:schemeClr>
          </a:solidFill>
          <a:ln w="57150">
            <a:solidFill>
              <a:srgbClr val="00206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Câu</a:t>
            </a:r>
            <a:r>
              <a:rPr kumimoji="0" lang="en-US" sz="3200" b="1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1: </a:t>
            </a:r>
            <a:r>
              <a:rPr kumimoji="0" lang="en-US" sz="3200" b="1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Bố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cục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của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văn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gồm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mấy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phần</a:t>
            </a:r>
            <a:r>
              <a:rPr kumimoji="0" lang="en-US" sz="3200" b="1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?</a:t>
            </a: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14" name="Rectangle: Rounded Corners 13">
            <a:extLst>
              <a:ext uri="{FF2B5EF4-FFF2-40B4-BE49-F238E27FC236}">
                <a16:creationId xmlns="" xmlns:a16="http://schemas.microsoft.com/office/drawing/2014/main" id="{7D5BF3D8-6604-449E-9814-D1B6B8A78753}"/>
              </a:ext>
            </a:extLst>
          </p:cNvPr>
          <p:cNvSpPr/>
          <p:nvPr/>
        </p:nvSpPr>
        <p:spPr>
          <a:xfrm>
            <a:off x="4598595" y="4330070"/>
            <a:ext cx="2994807" cy="875564"/>
          </a:xfrm>
          <a:prstGeom prst="roundRect">
            <a:avLst/>
          </a:prstGeom>
          <a:solidFill>
            <a:srgbClr val="5B9BD5"/>
          </a:solidFill>
          <a:ln w="57150">
            <a:solidFill>
              <a:schemeClr val="accent2">
                <a:lumMod val="50000"/>
              </a:schemeClr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3 </a:t>
            </a:r>
            <a:r>
              <a:rPr kumimoji="0" lang="en-US" sz="40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phần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pic>
        <p:nvPicPr>
          <p:cNvPr id="15" name="图片 20">
            <a:hlinkClick r:id="rId8" action="ppaction://hlinksldjump"/>
            <a:extLst>
              <a:ext uri="{FF2B5EF4-FFF2-40B4-BE49-F238E27FC236}">
                <a16:creationId xmlns="" xmlns:a16="http://schemas.microsoft.com/office/drawing/2014/main" id="{29B8D7F3-CA54-4BA6-8001-ADC7A3AEEEFE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74883" y="4114537"/>
            <a:ext cx="1912946" cy="1856511"/>
          </a:xfrm>
          <a:prstGeom prst="rect">
            <a:avLst/>
          </a:prstGeom>
        </p:spPr>
      </p:pic>
      <p:sp>
        <p:nvSpPr>
          <p:cNvPr id="16" name="Arrow: Up 15">
            <a:extLst>
              <a:ext uri="{FF2B5EF4-FFF2-40B4-BE49-F238E27FC236}">
                <a16:creationId xmlns="" xmlns:a16="http://schemas.microsoft.com/office/drawing/2014/main" id="{12D98F5E-1C1A-4428-A2FF-71D4F9B7370A}"/>
              </a:ext>
            </a:extLst>
          </p:cNvPr>
          <p:cNvSpPr/>
          <p:nvPr/>
        </p:nvSpPr>
        <p:spPr>
          <a:xfrm>
            <a:off x="940526" y="6012877"/>
            <a:ext cx="583474" cy="615116"/>
          </a:xfrm>
          <a:prstGeom prst="upArrow">
            <a:avLst/>
          </a:prstGeom>
          <a:solidFill>
            <a:schemeClr val="accent4"/>
          </a:solidFill>
          <a:ln w="571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1" i="0" u="none" strike="noStrike" kern="1200" cap="none" spc="0" normalizeH="0" baseline="0" noProof="0">
              <a:ln w="22225">
                <a:solidFill>
                  <a:srgbClr val="ED7D31"/>
                </a:solidFill>
                <a:prstDash val="solid"/>
              </a:ln>
              <a:solidFill>
                <a:srgbClr val="ED7D31">
                  <a:lumMod val="40000"/>
                  <a:lumOff val="60000"/>
                </a:srgbClr>
              </a:solidFill>
              <a:effectLst/>
              <a:uLnTx/>
              <a:uFillTx/>
              <a:latin typeface="等线" panose="020F0502020204030204"/>
              <a:ea typeface="+mn-ea"/>
              <a:cs typeface="+mn-cs"/>
            </a:endParaRPr>
          </a:p>
        </p:txBody>
      </p:sp>
      <p:sp>
        <p:nvSpPr>
          <p:cNvPr id="4" name="Arrow: Right 3">
            <a:hlinkClick r:id="rId10" action="ppaction://hlinksldjump"/>
            <a:extLst>
              <a:ext uri="{FF2B5EF4-FFF2-40B4-BE49-F238E27FC236}">
                <a16:creationId xmlns="" xmlns:a16="http://schemas.microsoft.com/office/drawing/2014/main" id="{4AE9C7BA-A857-4C62-8A1B-96B465C3CA19}"/>
              </a:ext>
            </a:extLst>
          </p:cNvPr>
          <p:cNvSpPr/>
          <p:nvPr/>
        </p:nvSpPr>
        <p:spPr>
          <a:xfrm>
            <a:off x="1828800" y="3756239"/>
            <a:ext cx="1348341" cy="773815"/>
          </a:xfrm>
          <a:prstGeom prst="rightArrow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41192798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500"/>
                            </p:stCondLst>
                            <p:childTnLst>
                              <p:par>
                                <p:cTn id="23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4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35DC8F70-F946-45FD-97AF-04A1BC85336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311554"/>
            <a:ext cx="9144000" cy="2387600"/>
          </a:xfrm>
        </p:spPr>
        <p:txBody>
          <a:bodyPr/>
          <a:lstStyle/>
          <a:p>
            <a:endParaRPr lang="zh-CN" altLang="en-US"/>
          </a:p>
        </p:txBody>
      </p:sp>
      <p:sp>
        <p:nvSpPr>
          <p:cNvPr id="3" name="副标题 2">
            <a:extLst>
              <a:ext uri="{FF2B5EF4-FFF2-40B4-BE49-F238E27FC236}">
                <a16:creationId xmlns="" xmlns:a16="http://schemas.microsoft.com/office/drawing/2014/main" id="{B7518DFF-B5C7-4927-BFD4-0DC52F601C8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516694"/>
            <a:ext cx="9144000" cy="1655762"/>
          </a:xfrm>
        </p:spPr>
        <p:txBody>
          <a:bodyPr/>
          <a:lstStyle/>
          <a:p>
            <a:endParaRPr lang="zh-CN" altLang="en-US"/>
          </a:p>
        </p:txBody>
      </p:sp>
      <p:pic>
        <p:nvPicPr>
          <p:cNvPr id="5" name="图片 4">
            <a:extLst>
              <a:ext uri="{FF2B5EF4-FFF2-40B4-BE49-F238E27FC236}">
                <a16:creationId xmlns="" xmlns:a16="http://schemas.microsoft.com/office/drawing/2014/main" id="{F8E1A073-8F2E-40C7-8B21-BFC9D558887C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pic>
        <p:nvPicPr>
          <p:cNvPr id="7" name="图片 6">
            <a:extLst>
              <a:ext uri="{FF2B5EF4-FFF2-40B4-BE49-F238E27FC236}">
                <a16:creationId xmlns="" xmlns:a16="http://schemas.microsoft.com/office/drawing/2014/main" id="{CBDA8593-318A-4DC1-9D65-970F616025B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sp>
        <p:nvSpPr>
          <p:cNvPr id="18" name="矩形 17">
            <a:extLst>
              <a:ext uri="{FF2B5EF4-FFF2-40B4-BE49-F238E27FC236}">
                <a16:creationId xmlns="" xmlns:a16="http://schemas.microsoft.com/office/drawing/2014/main" id="{F641C5F7-7D2D-48B5-A988-6C1041E25583}"/>
              </a:ext>
            </a:extLst>
          </p:cNvPr>
          <p:cNvSpPr/>
          <p:nvPr/>
        </p:nvSpPr>
        <p:spPr>
          <a:xfrm>
            <a:off x="643030" y="646176"/>
            <a:ext cx="10905940" cy="5308283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63500" sx="102000" sy="102000" algn="ctr" rotWithShape="0">
              <a:prstClr val="black">
                <a:alpha val="12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sp>
        <p:nvSpPr>
          <p:cNvPr id="19" name="矩形 18">
            <a:extLst>
              <a:ext uri="{FF2B5EF4-FFF2-40B4-BE49-F238E27FC236}">
                <a16:creationId xmlns="" xmlns:a16="http://schemas.microsoft.com/office/drawing/2014/main" id="{A32005A1-9A5F-42E4-AC44-9CF953499214}"/>
              </a:ext>
            </a:extLst>
          </p:cNvPr>
          <p:cNvSpPr/>
          <p:nvPr/>
        </p:nvSpPr>
        <p:spPr>
          <a:xfrm>
            <a:off x="1123785" y="945578"/>
            <a:ext cx="9944430" cy="4734559"/>
          </a:xfrm>
          <a:prstGeom prst="rect">
            <a:avLst/>
          </a:prstGeom>
          <a:solidFill>
            <a:schemeClr val="bg1"/>
          </a:solidFill>
          <a:ln w="47625">
            <a:solidFill>
              <a:srgbClr val="925124"/>
            </a:solidFill>
          </a:ln>
          <a:effectLst>
            <a:outerShdw blurRad="63500" sx="102000" sy="102000" algn="ctr" rotWithShape="0">
              <a:prstClr val="black">
                <a:alpha val="12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pic>
        <p:nvPicPr>
          <p:cNvPr id="13" name="图片 12">
            <a:extLst>
              <a:ext uri="{FF2B5EF4-FFF2-40B4-BE49-F238E27FC236}">
                <a16:creationId xmlns="" xmlns:a16="http://schemas.microsoft.com/office/drawing/2014/main" id="{68C590F5-E6E7-4F00-9DD4-BEE7CDE0430C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79179" y="3883546"/>
            <a:ext cx="2297117" cy="2137269"/>
          </a:xfrm>
          <a:prstGeom prst="rect">
            <a:avLst/>
          </a:prstGeom>
        </p:spPr>
      </p:pic>
      <p:pic>
        <p:nvPicPr>
          <p:cNvPr id="9" name="图片 8">
            <a:extLst>
              <a:ext uri="{FF2B5EF4-FFF2-40B4-BE49-F238E27FC236}">
                <a16:creationId xmlns="" xmlns:a16="http://schemas.microsoft.com/office/drawing/2014/main" id="{5612A7E8-4875-4C50-AB9B-34AE15776AAA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165088" cy="2387600"/>
          </a:xfrm>
          <a:prstGeom prst="rect">
            <a:avLst/>
          </a:prstGeom>
        </p:spPr>
      </p:pic>
      <p:pic>
        <p:nvPicPr>
          <p:cNvPr id="17" name="图片 16">
            <a:extLst>
              <a:ext uri="{FF2B5EF4-FFF2-40B4-BE49-F238E27FC236}">
                <a16:creationId xmlns="" xmlns:a16="http://schemas.microsoft.com/office/drawing/2014/main" id="{9E1926E1-E306-4482-8B25-2A2E979D4237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64119" y="5051026"/>
            <a:ext cx="1263617" cy="885254"/>
          </a:xfrm>
          <a:prstGeom prst="rect">
            <a:avLst/>
          </a:prstGeom>
        </p:spPr>
      </p:pic>
      <p:pic>
        <p:nvPicPr>
          <p:cNvPr id="30" name="图片 29">
            <a:extLst>
              <a:ext uri="{FF2B5EF4-FFF2-40B4-BE49-F238E27FC236}">
                <a16:creationId xmlns="" xmlns:a16="http://schemas.microsoft.com/office/drawing/2014/main" id="{C27EDA6E-68B0-4C95-B88E-4C22BC3903FE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164298" y="13877"/>
            <a:ext cx="1863402" cy="1863402"/>
          </a:xfrm>
          <a:prstGeom prst="rect">
            <a:avLst/>
          </a:prstGeom>
        </p:spPr>
      </p:pic>
      <p:sp>
        <p:nvSpPr>
          <p:cNvPr id="12" name="Rectangle: Rounded Corners 11">
            <a:extLst>
              <a:ext uri="{FF2B5EF4-FFF2-40B4-BE49-F238E27FC236}">
                <a16:creationId xmlns="" xmlns:a16="http://schemas.microsoft.com/office/drawing/2014/main" id="{B2734B3C-6847-41EB-8FDD-70D7D5E84795}"/>
              </a:ext>
            </a:extLst>
          </p:cNvPr>
          <p:cNvSpPr/>
          <p:nvPr/>
        </p:nvSpPr>
        <p:spPr>
          <a:xfrm>
            <a:off x="1715638" y="1877279"/>
            <a:ext cx="8952362" cy="1162050"/>
          </a:xfrm>
          <a:prstGeom prst="roundRect">
            <a:avLst/>
          </a:prstGeom>
          <a:solidFill>
            <a:schemeClr val="accent4">
              <a:lumMod val="60000"/>
              <a:lumOff val="40000"/>
            </a:schemeClr>
          </a:solidFill>
          <a:ln w="57150">
            <a:solidFill>
              <a:srgbClr val="00206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Câu</a:t>
            </a:r>
            <a:r>
              <a:rPr kumimoji="0" lang="en-US" sz="3200" b="1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2</a:t>
            </a: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: Khi </a:t>
            </a:r>
            <a:r>
              <a:rPr kumimoji="0" lang="en-US" sz="3200" b="0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viết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văn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kể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lại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một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hoạt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động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xã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hội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dung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ngôi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thứ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mấy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để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kể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?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14" name="Rectangle: Rounded Corners 13">
            <a:extLst>
              <a:ext uri="{FF2B5EF4-FFF2-40B4-BE49-F238E27FC236}">
                <a16:creationId xmlns="" xmlns:a16="http://schemas.microsoft.com/office/drawing/2014/main" id="{7D5BF3D8-6604-449E-9814-D1B6B8A78753}"/>
              </a:ext>
            </a:extLst>
          </p:cNvPr>
          <p:cNvSpPr/>
          <p:nvPr/>
        </p:nvSpPr>
        <p:spPr>
          <a:xfrm>
            <a:off x="2888045" y="4330070"/>
            <a:ext cx="6631398" cy="1141788"/>
          </a:xfrm>
          <a:prstGeom prst="roundRect">
            <a:avLst/>
          </a:prstGeom>
          <a:solidFill>
            <a:srgbClr val="5B9BD5"/>
          </a:solidFill>
          <a:ln w="57150">
            <a:solidFill>
              <a:schemeClr val="accent2">
                <a:lumMod val="50000"/>
              </a:schemeClr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Ngôi</a:t>
            </a:r>
            <a:r>
              <a:rPr kumimoji="0" lang="en-US" sz="4000" b="1" i="0" u="none" strike="noStrike" kern="1200" cap="none" spc="0" normalizeH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4000" b="1" i="0" u="none" strike="noStrike" kern="1200" cap="none" spc="0" normalizeH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thứ</a:t>
            </a:r>
            <a:r>
              <a:rPr kumimoji="0" lang="en-US" sz="4000" b="1" i="0" u="none" strike="noStrike" kern="1200" cap="none" spc="0" normalizeH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4000" b="1" i="0" u="none" strike="noStrike" kern="1200" cap="none" spc="0" normalizeH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nhất</a:t>
            </a:r>
            <a:r>
              <a:rPr kumimoji="0" lang="en-US" sz="4000" b="1" i="0" u="none" strike="noStrike" kern="1200" cap="none" spc="0" normalizeH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.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pic>
        <p:nvPicPr>
          <p:cNvPr id="15" name="图片 20">
            <a:hlinkClick r:id="rId8" action="ppaction://hlinksldjump"/>
            <a:extLst>
              <a:ext uri="{FF2B5EF4-FFF2-40B4-BE49-F238E27FC236}">
                <a16:creationId xmlns="" xmlns:a16="http://schemas.microsoft.com/office/drawing/2014/main" id="{A913875A-7626-4A5D-8266-A3D171A849A5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74883" y="4114537"/>
            <a:ext cx="1912946" cy="1856511"/>
          </a:xfrm>
          <a:prstGeom prst="rect">
            <a:avLst/>
          </a:prstGeom>
        </p:spPr>
      </p:pic>
      <p:sp>
        <p:nvSpPr>
          <p:cNvPr id="16" name="Arrow: Up 15">
            <a:extLst>
              <a:ext uri="{FF2B5EF4-FFF2-40B4-BE49-F238E27FC236}">
                <a16:creationId xmlns="" xmlns:a16="http://schemas.microsoft.com/office/drawing/2014/main" id="{B6055E98-95CF-4AD7-BA24-BBE0008D35E1}"/>
              </a:ext>
            </a:extLst>
          </p:cNvPr>
          <p:cNvSpPr/>
          <p:nvPr/>
        </p:nvSpPr>
        <p:spPr>
          <a:xfrm>
            <a:off x="940526" y="6012877"/>
            <a:ext cx="583474" cy="615116"/>
          </a:xfrm>
          <a:prstGeom prst="upArrow">
            <a:avLst/>
          </a:prstGeom>
          <a:solidFill>
            <a:schemeClr val="accent4"/>
          </a:solidFill>
          <a:ln w="571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1" i="0" u="none" strike="noStrike" kern="1200" cap="none" spc="0" normalizeH="0" baseline="0" noProof="0">
              <a:ln w="22225">
                <a:solidFill>
                  <a:srgbClr val="ED7D31"/>
                </a:solidFill>
                <a:prstDash val="solid"/>
              </a:ln>
              <a:solidFill>
                <a:srgbClr val="ED7D31">
                  <a:lumMod val="40000"/>
                  <a:lumOff val="60000"/>
                </a:srgbClr>
              </a:solidFill>
              <a:effectLst/>
              <a:uLnTx/>
              <a:uFillTx/>
              <a:latin typeface="等线" panose="020F0502020204030204"/>
              <a:ea typeface="+mn-ea"/>
              <a:cs typeface="+mn-cs"/>
            </a:endParaRPr>
          </a:p>
        </p:txBody>
      </p:sp>
      <p:sp>
        <p:nvSpPr>
          <p:cNvPr id="20" name="Arrow: Right 19">
            <a:hlinkClick r:id="rId10" action="ppaction://hlinksldjump"/>
            <a:extLst>
              <a:ext uri="{FF2B5EF4-FFF2-40B4-BE49-F238E27FC236}">
                <a16:creationId xmlns="" xmlns:a16="http://schemas.microsoft.com/office/drawing/2014/main" id="{A0DF2A3A-9E64-4F9E-B026-C51AF3E0DFD1}"/>
              </a:ext>
            </a:extLst>
          </p:cNvPr>
          <p:cNvSpPr/>
          <p:nvPr/>
        </p:nvSpPr>
        <p:spPr>
          <a:xfrm>
            <a:off x="1644242" y="3291315"/>
            <a:ext cx="1348341" cy="773815"/>
          </a:xfrm>
          <a:prstGeom prst="rightArrow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7245758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500"/>
                            </p:stCondLst>
                            <p:childTnLst>
                              <p:par>
                                <p:cTn id="23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4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35DC8F70-F946-45FD-97AF-04A1BC85336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311554"/>
            <a:ext cx="9144000" cy="2387600"/>
          </a:xfrm>
        </p:spPr>
        <p:txBody>
          <a:bodyPr/>
          <a:lstStyle/>
          <a:p>
            <a:endParaRPr lang="zh-CN" altLang="en-US"/>
          </a:p>
        </p:txBody>
      </p:sp>
      <p:sp>
        <p:nvSpPr>
          <p:cNvPr id="3" name="副标题 2">
            <a:extLst>
              <a:ext uri="{FF2B5EF4-FFF2-40B4-BE49-F238E27FC236}">
                <a16:creationId xmlns="" xmlns:a16="http://schemas.microsoft.com/office/drawing/2014/main" id="{B7518DFF-B5C7-4927-BFD4-0DC52F601C8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516694"/>
            <a:ext cx="9144000" cy="1655762"/>
          </a:xfrm>
        </p:spPr>
        <p:txBody>
          <a:bodyPr/>
          <a:lstStyle/>
          <a:p>
            <a:endParaRPr lang="zh-CN" altLang="en-US"/>
          </a:p>
        </p:txBody>
      </p:sp>
      <p:pic>
        <p:nvPicPr>
          <p:cNvPr id="5" name="图片 4">
            <a:extLst>
              <a:ext uri="{FF2B5EF4-FFF2-40B4-BE49-F238E27FC236}">
                <a16:creationId xmlns="" xmlns:a16="http://schemas.microsoft.com/office/drawing/2014/main" id="{F8E1A073-8F2E-40C7-8B21-BFC9D558887C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pic>
        <p:nvPicPr>
          <p:cNvPr id="7" name="图片 6">
            <a:extLst>
              <a:ext uri="{FF2B5EF4-FFF2-40B4-BE49-F238E27FC236}">
                <a16:creationId xmlns="" xmlns:a16="http://schemas.microsoft.com/office/drawing/2014/main" id="{CBDA8593-318A-4DC1-9D65-970F616025B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sp>
        <p:nvSpPr>
          <p:cNvPr id="18" name="矩形 17">
            <a:extLst>
              <a:ext uri="{FF2B5EF4-FFF2-40B4-BE49-F238E27FC236}">
                <a16:creationId xmlns="" xmlns:a16="http://schemas.microsoft.com/office/drawing/2014/main" id="{F641C5F7-7D2D-48B5-A988-6C1041E25583}"/>
              </a:ext>
            </a:extLst>
          </p:cNvPr>
          <p:cNvSpPr/>
          <p:nvPr/>
        </p:nvSpPr>
        <p:spPr>
          <a:xfrm>
            <a:off x="643030" y="646176"/>
            <a:ext cx="10905940" cy="5308283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63500" sx="102000" sy="102000" algn="ctr" rotWithShape="0">
              <a:prstClr val="black">
                <a:alpha val="12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sp>
        <p:nvSpPr>
          <p:cNvPr id="19" name="矩形 18">
            <a:extLst>
              <a:ext uri="{FF2B5EF4-FFF2-40B4-BE49-F238E27FC236}">
                <a16:creationId xmlns="" xmlns:a16="http://schemas.microsoft.com/office/drawing/2014/main" id="{A32005A1-9A5F-42E4-AC44-9CF953499214}"/>
              </a:ext>
            </a:extLst>
          </p:cNvPr>
          <p:cNvSpPr/>
          <p:nvPr/>
        </p:nvSpPr>
        <p:spPr>
          <a:xfrm>
            <a:off x="1123785" y="945578"/>
            <a:ext cx="9944430" cy="4734559"/>
          </a:xfrm>
          <a:prstGeom prst="rect">
            <a:avLst/>
          </a:prstGeom>
          <a:solidFill>
            <a:schemeClr val="bg1"/>
          </a:solidFill>
          <a:ln w="47625">
            <a:solidFill>
              <a:srgbClr val="925124"/>
            </a:solidFill>
          </a:ln>
          <a:effectLst>
            <a:outerShdw blurRad="63500" sx="102000" sy="102000" algn="ctr" rotWithShape="0">
              <a:prstClr val="black">
                <a:alpha val="12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pic>
        <p:nvPicPr>
          <p:cNvPr id="13" name="图片 12">
            <a:extLst>
              <a:ext uri="{FF2B5EF4-FFF2-40B4-BE49-F238E27FC236}">
                <a16:creationId xmlns="" xmlns:a16="http://schemas.microsoft.com/office/drawing/2014/main" id="{68C590F5-E6E7-4F00-9DD4-BEE7CDE0430C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79179" y="3883546"/>
            <a:ext cx="2297117" cy="2137269"/>
          </a:xfrm>
          <a:prstGeom prst="rect">
            <a:avLst/>
          </a:prstGeom>
        </p:spPr>
      </p:pic>
      <p:pic>
        <p:nvPicPr>
          <p:cNvPr id="9" name="图片 8">
            <a:extLst>
              <a:ext uri="{FF2B5EF4-FFF2-40B4-BE49-F238E27FC236}">
                <a16:creationId xmlns="" xmlns:a16="http://schemas.microsoft.com/office/drawing/2014/main" id="{5612A7E8-4875-4C50-AB9B-34AE15776AAA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165088" cy="2387600"/>
          </a:xfrm>
          <a:prstGeom prst="rect">
            <a:avLst/>
          </a:prstGeom>
        </p:spPr>
      </p:pic>
      <p:pic>
        <p:nvPicPr>
          <p:cNvPr id="17" name="图片 16">
            <a:extLst>
              <a:ext uri="{FF2B5EF4-FFF2-40B4-BE49-F238E27FC236}">
                <a16:creationId xmlns="" xmlns:a16="http://schemas.microsoft.com/office/drawing/2014/main" id="{9E1926E1-E306-4482-8B25-2A2E979D4237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64119" y="5051026"/>
            <a:ext cx="1263617" cy="885254"/>
          </a:xfrm>
          <a:prstGeom prst="rect">
            <a:avLst/>
          </a:prstGeom>
        </p:spPr>
      </p:pic>
      <p:pic>
        <p:nvPicPr>
          <p:cNvPr id="30" name="图片 29">
            <a:extLst>
              <a:ext uri="{FF2B5EF4-FFF2-40B4-BE49-F238E27FC236}">
                <a16:creationId xmlns="" xmlns:a16="http://schemas.microsoft.com/office/drawing/2014/main" id="{C27EDA6E-68B0-4C95-B88E-4C22BC3903FE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164298" y="13877"/>
            <a:ext cx="1863402" cy="1863402"/>
          </a:xfrm>
          <a:prstGeom prst="rect">
            <a:avLst/>
          </a:prstGeom>
        </p:spPr>
      </p:pic>
      <p:sp>
        <p:nvSpPr>
          <p:cNvPr id="12" name="Rectangle: Rounded Corners 11">
            <a:extLst>
              <a:ext uri="{FF2B5EF4-FFF2-40B4-BE49-F238E27FC236}">
                <a16:creationId xmlns="" xmlns:a16="http://schemas.microsoft.com/office/drawing/2014/main" id="{B2734B3C-6847-41EB-8FDD-70D7D5E84795}"/>
              </a:ext>
            </a:extLst>
          </p:cNvPr>
          <p:cNvSpPr/>
          <p:nvPr/>
        </p:nvSpPr>
        <p:spPr>
          <a:xfrm>
            <a:off x="1400961" y="1526796"/>
            <a:ext cx="9267039" cy="1512533"/>
          </a:xfrm>
          <a:prstGeom prst="roundRect">
            <a:avLst/>
          </a:prstGeom>
          <a:solidFill>
            <a:schemeClr val="accent4">
              <a:lumMod val="60000"/>
              <a:lumOff val="40000"/>
            </a:schemeClr>
          </a:solidFill>
          <a:ln w="57150">
            <a:solidFill>
              <a:srgbClr val="00206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lvl="0">
              <a:defRPr/>
            </a:pPr>
            <a:r>
              <a:rPr kumimoji="0" lang="en-US" sz="3200" b="1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Câu</a:t>
            </a:r>
            <a:r>
              <a:rPr kumimoji="0" lang="en-US" sz="3200" b="1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3</a:t>
            </a:r>
            <a:r>
              <a:rPr kumimoji="0" lang="en-US" sz="32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: </a:t>
            </a:r>
            <a:r>
              <a:rPr kumimoji="0" lang="en-US" sz="3200" b="0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Phân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0" i="1" u="none" strike="noStrike" kern="1200" cap="none" spc="0" normalizeH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viết</a:t>
            </a:r>
            <a:r>
              <a:rPr kumimoji="0" lang="en-US" sz="3200" b="0" i="1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bày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diễn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biến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việc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càm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xúc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thân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đối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xã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hội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phần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bố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cục</a:t>
            </a:r>
            <a:r>
              <a:rPr lang="en-US" sz="32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14" name="Rectangle: Rounded Corners 13">
            <a:extLst>
              <a:ext uri="{FF2B5EF4-FFF2-40B4-BE49-F238E27FC236}">
                <a16:creationId xmlns="" xmlns:a16="http://schemas.microsoft.com/office/drawing/2014/main" id="{7D5BF3D8-6604-449E-9814-D1B6B8A78753}"/>
              </a:ext>
            </a:extLst>
          </p:cNvPr>
          <p:cNvSpPr/>
          <p:nvPr/>
        </p:nvSpPr>
        <p:spPr>
          <a:xfrm>
            <a:off x="4367867" y="4316413"/>
            <a:ext cx="4082041" cy="875564"/>
          </a:xfrm>
          <a:prstGeom prst="roundRect">
            <a:avLst/>
          </a:prstGeom>
          <a:solidFill>
            <a:srgbClr val="5B9BD5"/>
          </a:solidFill>
          <a:ln w="57150">
            <a:solidFill>
              <a:schemeClr val="accent2">
                <a:lumMod val="50000"/>
              </a:schemeClr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Thân</a:t>
            </a:r>
            <a:r>
              <a:rPr kumimoji="0" lang="en-US" sz="4000" b="1" i="0" u="none" strike="noStrike" kern="1200" cap="none" spc="0" normalizeH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4000" b="1" i="0" u="none" strike="noStrike" kern="1200" cap="none" spc="0" normalizeH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bài</a:t>
            </a:r>
            <a:r>
              <a:rPr kumimoji="0" lang="en-US" sz="4000" b="1" i="0" u="none" strike="noStrike" kern="1200" cap="none" spc="0" normalizeH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.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pic>
        <p:nvPicPr>
          <p:cNvPr id="15" name="图片 20">
            <a:hlinkClick r:id="rId8" action="ppaction://hlinksldjump"/>
            <a:extLst>
              <a:ext uri="{FF2B5EF4-FFF2-40B4-BE49-F238E27FC236}">
                <a16:creationId xmlns="" xmlns:a16="http://schemas.microsoft.com/office/drawing/2014/main" id="{1D6D2205-7011-4C2F-A019-D8397C2A72A6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74883" y="4114537"/>
            <a:ext cx="1912946" cy="1856511"/>
          </a:xfrm>
          <a:prstGeom prst="rect">
            <a:avLst/>
          </a:prstGeom>
        </p:spPr>
      </p:pic>
      <p:sp>
        <p:nvSpPr>
          <p:cNvPr id="16" name="Arrow: Up 15">
            <a:extLst>
              <a:ext uri="{FF2B5EF4-FFF2-40B4-BE49-F238E27FC236}">
                <a16:creationId xmlns="" xmlns:a16="http://schemas.microsoft.com/office/drawing/2014/main" id="{A6C2BAFF-CCE1-440C-B06B-FFEF564E54A1}"/>
              </a:ext>
            </a:extLst>
          </p:cNvPr>
          <p:cNvSpPr/>
          <p:nvPr/>
        </p:nvSpPr>
        <p:spPr>
          <a:xfrm>
            <a:off x="940526" y="6012877"/>
            <a:ext cx="583474" cy="615116"/>
          </a:xfrm>
          <a:prstGeom prst="upArrow">
            <a:avLst/>
          </a:prstGeom>
          <a:solidFill>
            <a:schemeClr val="accent4"/>
          </a:solidFill>
          <a:ln w="571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1" i="0" u="none" strike="noStrike" kern="1200" cap="none" spc="0" normalizeH="0" baseline="0" noProof="0">
              <a:ln w="22225">
                <a:solidFill>
                  <a:srgbClr val="ED7D31"/>
                </a:solidFill>
                <a:prstDash val="solid"/>
              </a:ln>
              <a:solidFill>
                <a:srgbClr val="ED7D31">
                  <a:lumMod val="40000"/>
                  <a:lumOff val="60000"/>
                </a:srgbClr>
              </a:solidFill>
              <a:effectLst/>
              <a:uLnTx/>
              <a:uFillTx/>
              <a:latin typeface="等线" panose="020F0502020204030204"/>
              <a:ea typeface="+mn-ea"/>
              <a:cs typeface="+mn-cs"/>
            </a:endParaRPr>
          </a:p>
        </p:txBody>
      </p:sp>
      <p:sp>
        <p:nvSpPr>
          <p:cNvPr id="20" name="Arrow: Right 19">
            <a:hlinkClick r:id="rId10" action="ppaction://hlinksldjump"/>
            <a:extLst>
              <a:ext uri="{FF2B5EF4-FFF2-40B4-BE49-F238E27FC236}">
                <a16:creationId xmlns="" xmlns:a16="http://schemas.microsoft.com/office/drawing/2014/main" id="{2DF0F58B-56DA-45BC-B30F-72B7F1A24B0A}"/>
              </a:ext>
            </a:extLst>
          </p:cNvPr>
          <p:cNvSpPr/>
          <p:nvPr/>
        </p:nvSpPr>
        <p:spPr>
          <a:xfrm>
            <a:off x="1881805" y="3502847"/>
            <a:ext cx="1348341" cy="773815"/>
          </a:xfrm>
          <a:prstGeom prst="rightArrow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922776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500"/>
                            </p:stCondLst>
                            <p:childTnLst>
                              <p:par>
                                <p:cTn id="23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4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="" xmlns:a16="http://schemas.microsoft.com/office/drawing/2014/main" id="{35DC8F70-F946-45FD-97AF-04A1BC85336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311554"/>
            <a:ext cx="9144000" cy="2387600"/>
          </a:xfrm>
        </p:spPr>
        <p:txBody>
          <a:bodyPr/>
          <a:lstStyle/>
          <a:p>
            <a:endParaRPr lang="zh-CN" altLang="en-US"/>
          </a:p>
        </p:txBody>
      </p:sp>
      <p:sp>
        <p:nvSpPr>
          <p:cNvPr id="3" name="副标题 2">
            <a:extLst>
              <a:ext uri="{FF2B5EF4-FFF2-40B4-BE49-F238E27FC236}">
                <a16:creationId xmlns="" xmlns:a16="http://schemas.microsoft.com/office/drawing/2014/main" id="{B7518DFF-B5C7-4927-BFD4-0DC52F601C8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516694"/>
            <a:ext cx="9144000" cy="1655762"/>
          </a:xfrm>
        </p:spPr>
        <p:txBody>
          <a:bodyPr/>
          <a:lstStyle/>
          <a:p>
            <a:endParaRPr lang="zh-CN" altLang="en-US"/>
          </a:p>
        </p:txBody>
      </p:sp>
      <p:pic>
        <p:nvPicPr>
          <p:cNvPr id="5" name="图片 4">
            <a:extLst>
              <a:ext uri="{FF2B5EF4-FFF2-40B4-BE49-F238E27FC236}">
                <a16:creationId xmlns="" xmlns:a16="http://schemas.microsoft.com/office/drawing/2014/main" id="{F8E1A073-8F2E-40C7-8B21-BFC9D558887C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pic>
        <p:nvPicPr>
          <p:cNvPr id="7" name="图片 6">
            <a:extLst>
              <a:ext uri="{FF2B5EF4-FFF2-40B4-BE49-F238E27FC236}">
                <a16:creationId xmlns="" xmlns:a16="http://schemas.microsoft.com/office/drawing/2014/main" id="{CBDA8593-318A-4DC1-9D65-970F616025B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" y="0"/>
            <a:ext cx="12190710" cy="6858000"/>
          </a:xfrm>
          <a:prstGeom prst="rect">
            <a:avLst/>
          </a:prstGeom>
        </p:spPr>
      </p:pic>
      <p:sp>
        <p:nvSpPr>
          <p:cNvPr id="18" name="矩形 17">
            <a:extLst>
              <a:ext uri="{FF2B5EF4-FFF2-40B4-BE49-F238E27FC236}">
                <a16:creationId xmlns="" xmlns:a16="http://schemas.microsoft.com/office/drawing/2014/main" id="{F641C5F7-7D2D-48B5-A988-6C1041E25583}"/>
              </a:ext>
            </a:extLst>
          </p:cNvPr>
          <p:cNvSpPr/>
          <p:nvPr/>
        </p:nvSpPr>
        <p:spPr>
          <a:xfrm>
            <a:off x="643030" y="646176"/>
            <a:ext cx="10905940" cy="5308283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63500" sx="102000" sy="102000" algn="ctr" rotWithShape="0">
              <a:prstClr val="black">
                <a:alpha val="12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sp>
        <p:nvSpPr>
          <p:cNvPr id="19" name="矩形 18">
            <a:extLst>
              <a:ext uri="{FF2B5EF4-FFF2-40B4-BE49-F238E27FC236}">
                <a16:creationId xmlns="" xmlns:a16="http://schemas.microsoft.com/office/drawing/2014/main" id="{A32005A1-9A5F-42E4-AC44-9CF953499214}"/>
              </a:ext>
            </a:extLst>
          </p:cNvPr>
          <p:cNvSpPr/>
          <p:nvPr/>
        </p:nvSpPr>
        <p:spPr>
          <a:xfrm>
            <a:off x="1123785" y="945578"/>
            <a:ext cx="9944430" cy="4734559"/>
          </a:xfrm>
          <a:prstGeom prst="rect">
            <a:avLst/>
          </a:prstGeom>
          <a:solidFill>
            <a:schemeClr val="bg1"/>
          </a:solidFill>
          <a:ln w="47625">
            <a:solidFill>
              <a:srgbClr val="925124"/>
            </a:solidFill>
          </a:ln>
          <a:effectLst>
            <a:outerShdw blurRad="63500" sx="102000" sy="102000" algn="ctr" rotWithShape="0">
              <a:prstClr val="black">
                <a:alpha val="12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F0502020204030204"/>
              <a:ea typeface="等线" panose="02010600030101010101" pitchFamily="2" charset="-122"/>
              <a:cs typeface="+mn-cs"/>
            </a:endParaRPr>
          </a:p>
        </p:txBody>
      </p:sp>
      <p:pic>
        <p:nvPicPr>
          <p:cNvPr id="13" name="图片 12">
            <a:extLst>
              <a:ext uri="{FF2B5EF4-FFF2-40B4-BE49-F238E27FC236}">
                <a16:creationId xmlns="" xmlns:a16="http://schemas.microsoft.com/office/drawing/2014/main" id="{68C590F5-E6E7-4F00-9DD4-BEE7CDE0430C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79179" y="3883546"/>
            <a:ext cx="2297117" cy="2137269"/>
          </a:xfrm>
          <a:prstGeom prst="rect">
            <a:avLst/>
          </a:prstGeom>
        </p:spPr>
      </p:pic>
      <p:pic>
        <p:nvPicPr>
          <p:cNvPr id="9" name="图片 8">
            <a:extLst>
              <a:ext uri="{FF2B5EF4-FFF2-40B4-BE49-F238E27FC236}">
                <a16:creationId xmlns="" xmlns:a16="http://schemas.microsoft.com/office/drawing/2014/main" id="{5612A7E8-4875-4C50-AB9B-34AE15776AAA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165088" cy="2387600"/>
          </a:xfrm>
          <a:prstGeom prst="rect">
            <a:avLst/>
          </a:prstGeom>
        </p:spPr>
      </p:pic>
      <p:pic>
        <p:nvPicPr>
          <p:cNvPr id="17" name="图片 16">
            <a:extLst>
              <a:ext uri="{FF2B5EF4-FFF2-40B4-BE49-F238E27FC236}">
                <a16:creationId xmlns="" xmlns:a16="http://schemas.microsoft.com/office/drawing/2014/main" id="{9E1926E1-E306-4482-8B25-2A2E979D4237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64119" y="5051026"/>
            <a:ext cx="1263617" cy="885254"/>
          </a:xfrm>
          <a:prstGeom prst="rect">
            <a:avLst/>
          </a:prstGeom>
        </p:spPr>
      </p:pic>
      <p:pic>
        <p:nvPicPr>
          <p:cNvPr id="30" name="图片 29">
            <a:extLst>
              <a:ext uri="{FF2B5EF4-FFF2-40B4-BE49-F238E27FC236}">
                <a16:creationId xmlns="" xmlns:a16="http://schemas.microsoft.com/office/drawing/2014/main" id="{C27EDA6E-68B0-4C95-B88E-4C22BC3903FE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164298" y="13877"/>
            <a:ext cx="1863402" cy="1863402"/>
          </a:xfrm>
          <a:prstGeom prst="rect">
            <a:avLst/>
          </a:prstGeom>
        </p:spPr>
      </p:pic>
      <p:sp>
        <p:nvSpPr>
          <p:cNvPr id="12" name="Rectangle: Rounded Corners 11">
            <a:extLst>
              <a:ext uri="{FF2B5EF4-FFF2-40B4-BE49-F238E27FC236}">
                <a16:creationId xmlns="" xmlns:a16="http://schemas.microsoft.com/office/drawing/2014/main" id="{B2734B3C-6847-41EB-8FDD-70D7D5E84795}"/>
              </a:ext>
            </a:extLst>
          </p:cNvPr>
          <p:cNvSpPr/>
          <p:nvPr/>
        </p:nvSpPr>
        <p:spPr>
          <a:xfrm>
            <a:off x="1715638" y="1877279"/>
            <a:ext cx="8952362" cy="1162050"/>
          </a:xfrm>
          <a:prstGeom prst="roundRect">
            <a:avLst/>
          </a:prstGeom>
          <a:solidFill>
            <a:schemeClr val="accent4">
              <a:lumMod val="60000"/>
              <a:lumOff val="40000"/>
            </a:schemeClr>
          </a:solidFill>
          <a:ln w="57150">
            <a:solidFill>
              <a:srgbClr val="00206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Câu</a:t>
            </a:r>
            <a:r>
              <a:rPr kumimoji="0" lang="en-US" sz="2800" b="1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4</a:t>
            </a:r>
            <a:r>
              <a:rPr kumimoji="0" lang="en-US" sz="28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: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yếu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tố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cần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viết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kể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xã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hội</a:t>
            </a:r>
            <a:r>
              <a:rPr lang="en-US" sz="2800" i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 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14" name="Rectangle: Rounded Corners 13">
            <a:extLst>
              <a:ext uri="{FF2B5EF4-FFF2-40B4-BE49-F238E27FC236}">
                <a16:creationId xmlns="" xmlns:a16="http://schemas.microsoft.com/office/drawing/2014/main" id="{7D5BF3D8-6604-449E-9814-D1B6B8A78753}"/>
              </a:ext>
            </a:extLst>
          </p:cNvPr>
          <p:cNvSpPr/>
          <p:nvPr/>
        </p:nvSpPr>
        <p:spPr>
          <a:xfrm>
            <a:off x="3525140" y="3998556"/>
            <a:ext cx="6633928" cy="1207078"/>
          </a:xfrm>
          <a:prstGeom prst="roundRect">
            <a:avLst/>
          </a:prstGeom>
          <a:solidFill>
            <a:srgbClr val="5B9BD5"/>
          </a:solidFill>
          <a:ln w="57150">
            <a:solidFill>
              <a:schemeClr val="accent2">
                <a:lumMod val="50000"/>
              </a:schemeClr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lvl="0" algn="ctr" defTabSz="457200">
              <a:defRPr/>
            </a:pPr>
            <a:r>
              <a:rPr lang="en-US" sz="28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Miêu</a:t>
            </a:r>
            <a:r>
              <a:rPr lang="en-US" sz="28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tả</a:t>
            </a:r>
            <a:r>
              <a:rPr lang="en-US" sz="28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8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biểu</a:t>
            </a:r>
            <a:r>
              <a:rPr lang="en-US" sz="28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r>
              <a:rPr lang="en-US" sz="2800" b="1" dirty="0">
                <a:solidFill>
                  <a:prstClr val="whit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kumimoji="0" lang="en-US" sz="28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5" name="图片 20">
            <a:hlinkClick r:id="rId8" action="ppaction://hlinksldjump"/>
            <a:extLst>
              <a:ext uri="{FF2B5EF4-FFF2-40B4-BE49-F238E27FC236}">
                <a16:creationId xmlns="" xmlns:a16="http://schemas.microsoft.com/office/drawing/2014/main" id="{A182CCA6-7287-4F16-8288-2B099DBC3ADE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574883" y="4114537"/>
            <a:ext cx="1912946" cy="1856511"/>
          </a:xfrm>
          <a:prstGeom prst="rect">
            <a:avLst/>
          </a:prstGeom>
        </p:spPr>
      </p:pic>
      <p:sp>
        <p:nvSpPr>
          <p:cNvPr id="16" name="Arrow: Up 15">
            <a:extLst>
              <a:ext uri="{FF2B5EF4-FFF2-40B4-BE49-F238E27FC236}">
                <a16:creationId xmlns="" xmlns:a16="http://schemas.microsoft.com/office/drawing/2014/main" id="{2F9914B9-8A2B-4C60-BC5D-32B54F18A742}"/>
              </a:ext>
            </a:extLst>
          </p:cNvPr>
          <p:cNvSpPr/>
          <p:nvPr/>
        </p:nvSpPr>
        <p:spPr>
          <a:xfrm>
            <a:off x="940526" y="6012877"/>
            <a:ext cx="583474" cy="615116"/>
          </a:xfrm>
          <a:prstGeom prst="upArrow">
            <a:avLst/>
          </a:prstGeom>
          <a:solidFill>
            <a:schemeClr val="accent4"/>
          </a:solidFill>
          <a:ln w="571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1" i="0" u="none" strike="noStrike" kern="1200" cap="none" spc="0" normalizeH="0" baseline="0" noProof="0">
              <a:ln w="22225">
                <a:solidFill>
                  <a:srgbClr val="ED7D31"/>
                </a:solidFill>
                <a:prstDash val="solid"/>
              </a:ln>
              <a:solidFill>
                <a:srgbClr val="ED7D31">
                  <a:lumMod val="40000"/>
                  <a:lumOff val="60000"/>
                </a:srgbClr>
              </a:solidFill>
              <a:effectLst/>
              <a:uLnTx/>
              <a:uFillTx/>
              <a:latin typeface="等线" panose="020F0502020204030204"/>
              <a:ea typeface="+mn-ea"/>
              <a:cs typeface="+mn-cs"/>
            </a:endParaRPr>
          </a:p>
        </p:txBody>
      </p:sp>
      <p:sp>
        <p:nvSpPr>
          <p:cNvPr id="20" name="Arrow: Right 19">
            <a:hlinkClick r:id="rId10" action="ppaction://hlinksldjump"/>
            <a:extLst>
              <a:ext uri="{FF2B5EF4-FFF2-40B4-BE49-F238E27FC236}">
                <a16:creationId xmlns="" xmlns:a16="http://schemas.microsoft.com/office/drawing/2014/main" id="{22AA9503-EB53-439C-B38D-D3E9957083D5}"/>
              </a:ext>
            </a:extLst>
          </p:cNvPr>
          <p:cNvSpPr/>
          <p:nvPr/>
        </p:nvSpPr>
        <p:spPr>
          <a:xfrm>
            <a:off x="2176799" y="3627705"/>
            <a:ext cx="1348341" cy="773815"/>
          </a:xfrm>
          <a:prstGeom prst="rightArrow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99449593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500"/>
                            </p:stCondLst>
                            <p:childTnLst>
                              <p:par>
                                <p:cTn id="23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4" grpId="0" animBg="1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图片 52">
            <a:extLst>
              <a:ext uri="{FF2B5EF4-FFF2-40B4-BE49-F238E27FC236}">
                <a16:creationId xmlns="" xmlns:a16="http://schemas.microsoft.com/office/drawing/2014/main" id="{6646D8EF-43C9-4AB0-8857-E5E515A28A1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62971" y="2480"/>
            <a:ext cx="12187592" cy="6855520"/>
          </a:xfrm>
          <a:prstGeom prst="rect">
            <a:avLst/>
          </a:prstGeom>
        </p:spPr>
      </p:pic>
      <p:pic>
        <p:nvPicPr>
          <p:cNvPr id="2" name="流行童趣游戏活动欢快背景音乐">
            <a:hlinkClick r:id="" action="ppaction://media"/>
            <a:extLst>
              <a:ext uri="{FF2B5EF4-FFF2-40B4-BE49-F238E27FC236}">
                <a16:creationId xmlns="" xmlns:a16="http://schemas.microsoft.com/office/drawing/2014/main" id="{B9A4AF4A-21CF-43BE-B0BB-32628754F10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2585609" y="0"/>
            <a:ext cx="609459" cy="609459"/>
          </a:xfrm>
          <a:prstGeom prst="rect">
            <a:avLst/>
          </a:prstGeom>
        </p:spPr>
      </p:pic>
      <p:sp>
        <p:nvSpPr>
          <p:cNvPr id="4" name="文本框 283">
            <a:extLst>
              <a:ext uri="{FF2B5EF4-FFF2-40B4-BE49-F238E27FC236}">
                <a16:creationId xmlns="" xmlns:a16="http://schemas.microsoft.com/office/drawing/2014/main" id="{1173D8E2-23B3-5C82-4EFE-5DC8C32E90D8}"/>
              </a:ext>
            </a:extLst>
          </p:cNvPr>
          <p:cNvSpPr txBox="1"/>
          <p:nvPr/>
        </p:nvSpPr>
        <p:spPr>
          <a:xfrm>
            <a:off x="3927544" y="2702882"/>
            <a:ext cx="4719562" cy="110786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 defTabSz="914217"/>
            <a:r>
              <a:rPr lang="en-US" altLang="zh-CN" sz="6599" b="1" dirty="0">
                <a:solidFill>
                  <a:srgbClr val="002060"/>
                </a:solidFill>
                <a:latin typeface="Times New Roman" panose="02020603050405020304" pitchFamily="18" charset="0"/>
                <a:ea typeface="华文新魏" panose="02010800040101010101" pitchFamily="2" charset="-122"/>
                <a:cs typeface="Times New Roman" panose="02020603050405020304" pitchFamily="18" charset="0"/>
              </a:rPr>
              <a:t>VẬN DỤNG</a:t>
            </a:r>
            <a:endParaRPr lang="zh-CN" altLang="en-US" sz="6599" b="1" dirty="0">
              <a:solidFill>
                <a:srgbClr val="002060"/>
              </a:solidFill>
              <a:latin typeface="Times New Roman" panose="02020603050405020304" pitchFamily="18" charset="0"/>
              <a:ea typeface="华文新魏" panose="02010800040101010101" pitchFamily="2" charset="-122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971816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900" advClick="0">
        <p14:warp dir="in"/>
      </p:transition>
    </mc:Choice>
    <mc:Fallback xmlns="">
      <p:transition spd="slow" advClick="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6" presetClass="entr" presetSubtype="37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9" dur="75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 numSld="999" showWhenStopped="0">
                <p:cTn id="10" repeatCount="indefinite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椭圆 3">
            <a:extLst>
              <a:ext uri="{FF2B5EF4-FFF2-40B4-BE49-F238E27FC236}">
                <a16:creationId xmlns="" xmlns:a16="http://schemas.microsoft.com/office/drawing/2014/main" id="{2B7810E6-3F6A-42B8-88B6-473D16B1A2BB}"/>
              </a:ext>
            </a:extLst>
          </p:cNvPr>
          <p:cNvSpPr/>
          <p:nvPr/>
        </p:nvSpPr>
        <p:spPr>
          <a:xfrm>
            <a:off x="3298706" y="4128466"/>
            <a:ext cx="2287228" cy="2287228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126"/>
            <a:endParaRPr lang="zh-CN" altLang="en-US">
              <a:solidFill>
                <a:srgbClr val="FFFFFF"/>
              </a:solidFill>
              <a:latin typeface="Arial Unicode MS"/>
              <a:ea typeface="黑体"/>
            </a:endParaRPr>
          </a:p>
        </p:txBody>
      </p:sp>
      <p:sp>
        <p:nvSpPr>
          <p:cNvPr id="5" name="椭圆 4">
            <a:extLst>
              <a:ext uri="{FF2B5EF4-FFF2-40B4-BE49-F238E27FC236}">
                <a16:creationId xmlns="" xmlns:a16="http://schemas.microsoft.com/office/drawing/2014/main" id="{3DAE0D1A-C18C-462D-9E2C-4A65C61AECA0}"/>
              </a:ext>
            </a:extLst>
          </p:cNvPr>
          <p:cNvSpPr/>
          <p:nvPr/>
        </p:nvSpPr>
        <p:spPr>
          <a:xfrm>
            <a:off x="68898" y="4311846"/>
            <a:ext cx="2103848" cy="2103848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126"/>
            <a:endParaRPr lang="zh-CN" altLang="en-US">
              <a:solidFill>
                <a:srgbClr val="FFFFFF"/>
              </a:solidFill>
              <a:latin typeface="Arial Unicode MS"/>
              <a:ea typeface="黑体"/>
            </a:endParaRPr>
          </a:p>
        </p:txBody>
      </p:sp>
      <p:sp>
        <p:nvSpPr>
          <p:cNvPr id="6" name="椭圆 5">
            <a:extLst>
              <a:ext uri="{FF2B5EF4-FFF2-40B4-BE49-F238E27FC236}">
                <a16:creationId xmlns="" xmlns:a16="http://schemas.microsoft.com/office/drawing/2014/main" id="{27020907-42DE-441D-B558-D04CF2D2FE95}"/>
              </a:ext>
            </a:extLst>
          </p:cNvPr>
          <p:cNvSpPr/>
          <p:nvPr/>
        </p:nvSpPr>
        <p:spPr>
          <a:xfrm>
            <a:off x="10439909" y="2696956"/>
            <a:ext cx="1614890" cy="1614890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126"/>
            <a:endParaRPr lang="zh-CN" altLang="en-US">
              <a:solidFill>
                <a:srgbClr val="FFFFFF"/>
              </a:solidFill>
              <a:latin typeface="Arial Unicode MS"/>
              <a:ea typeface="黑体"/>
            </a:endParaRPr>
          </a:p>
        </p:txBody>
      </p:sp>
      <p:sp>
        <p:nvSpPr>
          <p:cNvPr id="10" name="椭圆 9">
            <a:extLst>
              <a:ext uri="{FF2B5EF4-FFF2-40B4-BE49-F238E27FC236}">
                <a16:creationId xmlns="" xmlns:a16="http://schemas.microsoft.com/office/drawing/2014/main" id="{7DA23B47-F7D7-4911-BD6D-B6C2AB13EDAB}"/>
              </a:ext>
            </a:extLst>
          </p:cNvPr>
          <p:cNvSpPr/>
          <p:nvPr/>
        </p:nvSpPr>
        <p:spPr>
          <a:xfrm>
            <a:off x="10019255" y="3202823"/>
            <a:ext cx="1651879" cy="1651879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126"/>
            <a:endParaRPr lang="zh-CN" altLang="en-US">
              <a:solidFill>
                <a:srgbClr val="FFFFFF"/>
              </a:solidFill>
              <a:latin typeface="Arial Unicode MS"/>
              <a:ea typeface="黑体"/>
            </a:endParaRPr>
          </a:p>
        </p:txBody>
      </p:sp>
      <p:pic>
        <p:nvPicPr>
          <p:cNvPr id="19" name="图片 18">
            <a:extLst>
              <a:ext uri="{FF2B5EF4-FFF2-40B4-BE49-F238E27FC236}">
                <a16:creationId xmlns="" xmlns:a16="http://schemas.microsoft.com/office/drawing/2014/main" id="{072D74B1-8805-4ABB-90FA-8A1540D84D7A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606" t="-1143" r="26891" b="81649"/>
          <a:stretch/>
        </p:blipFill>
        <p:spPr>
          <a:xfrm>
            <a:off x="9416974" y="-60615"/>
            <a:ext cx="2345812" cy="978882"/>
          </a:xfrm>
          <a:prstGeom prst="rect">
            <a:avLst/>
          </a:prstGeom>
        </p:spPr>
      </p:pic>
      <p:sp>
        <p:nvSpPr>
          <p:cNvPr id="22" name="椭圆 21">
            <a:extLst>
              <a:ext uri="{FF2B5EF4-FFF2-40B4-BE49-F238E27FC236}">
                <a16:creationId xmlns="" xmlns:a16="http://schemas.microsoft.com/office/drawing/2014/main" id="{AA96C5E8-266D-475D-A9D2-6DFB0D82BFFF}"/>
              </a:ext>
            </a:extLst>
          </p:cNvPr>
          <p:cNvSpPr/>
          <p:nvPr/>
        </p:nvSpPr>
        <p:spPr>
          <a:xfrm>
            <a:off x="-407501" y="-344158"/>
            <a:ext cx="1183102" cy="1183102"/>
          </a:xfrm>
          <a:prstGeom prst="ellipse">
            <a:avLst/>
          </a:prstGeom>
          <a:solidFill>
            <a:srgbClr val="A5C0A4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126"/>
            <a:endParaRPr lang="zh-CN" altLang="en-US">
              <a:solidFill>
                <a:srgbClr val="FFFFFF"/>
              </a:solidFill>
              <a:latin typeface="Arial Unicode MS"/>
              <a:ea typeface="黑体"/>
            </a:endParaRPr>
          </a:p>
        </p:txBody>
      </p:sp>
      <p:sp>
        <p:nvSpPr>
          <p:cNvPr id="23" name="椭圆 22">
            <a:extLst>
              <a:ext uri="{FF2B5EF4-FFF2-40B4-BE49-F238E27FC236}">
                <a16:creationId xmlns="" xmlns:a16="http://schemas.microsoft.com/office/drawing/2014/main" id="{892D825C-2FA8-4570-B0B4-80F806B35ABE}"/>
              </a:ext>
            </a:extLst>
          </p:cNvPr>
          <p:cNvSpPr/>
          <p:nvPr/>
        </p:nvSpPr>
        <p:spPr>
          <a:xfrm>
            <a:off x="184050" y="480313"/>
            <a:ext cx="717265" cy="717265"/>
          </a:xfrm>
          <a:prstGeom prst="ellipse">
            <a:avLst/>
          </a:prstGeom>
          <a:solidFill>
            <a:srgbClr val="F7E3AD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126"/>
            <a:endParaRPr lang="zh-CN" altLang="en-US">
              <a:solidFill>
                <a:srgbClr val="FFFFFF"/>
              </a:solidFill>
              <a:latin typeface="Arial Unicode MS"/>
              <a:ea typeface="黑体"/>
            </a:endParaRPr>
          </a:p>
        </p:txBody>
      </p:sp>
      <p:pic>
        <p:nvPicPr>
          <p:cNvPr id="15" name="图片 59">
            <a:extLst>
              <a:ext uri="{FF2B5EF4-FFF2-40B4-BE49-F238E27FC236}">
                <a16:creationId xmlns="" xmlns:a16="http://schemas.microsoft.com/office/drawing/2014/main" id="{0D2EF722-AC9E-4C65-A690-2FDDAAAD6CF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89231" y="1261238"/>
            <a:ext cx="6320085" cy="4335524"/>
          </a:xfrm>
          <a:prstGeom prst="rect">
            <a:avLst/>
          </a:prstGeom>
        </p:spPr>
      </p:pic>
      <p:pic>
        <p:nvPicPr>
          <p:cNvPr id="21" name="图片 69">
            <a:extLst>
              <a:ext uri="{FF2B5EF4-FFF2-40B4-BE49-F238E27FC236}">
                <a16:creationId xmlns="" xmlns:a16="http://schemas.microsoft.com/office/drawing/2014/main" id="{65B8F962-2975-4A85-B4F0-12371E730A91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377994" y="730614"/>
            <a:ext cx="1104692" cy="781721"/>
          </a:xfrm>
          <a:prstGeom prst="rect">
            <a:avLst/>
          </a:prstGeom>
        </p:spPr>
      </p:pic>
      <p:pic>
        <p:nvPicPr>
          <p:cNvPr id="25" name="图片 74">
            <a:extLst>
              <a:ext uri="{FF2B5EF4-FFF2-40B4-BE49-F238E27FC236}">
                <a16:creationId xmlns="" xmlns:a16="http://schemas.microsoft.com/office/drawing/2014/main" id="{CE565F27-2DB3-464F-887A-824D0FF1F29D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567128" y="436544"/>
            <a:ext cx="1246880" cy="1620501"/>
          </a:xfrm>
          <a:prstGeom prst="rect">
            <a:avLst/>
          </a:prstGeom>
        </p:spPr>
      </p:pic>
      <p:pic>
        <p:nvPicPr>
          <p:cNvPr id="26" name="图片 75">
            <a:extLst>
              <a:ext uri="{FF2B5EF4-FFF2-40B4-BE49-F238E27FC236}">
                <a16:creationId xmlns="" xmlns:a16="http://schemas.microsoft.com/office/drawing/2014/main" id="{A6985571-C6E0-40B5-9EF9-5E1A78EED10C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041645" y="5121488"/>
            <a:ext cx="1837058" cy="1299970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="" xmlns:a16="http://schemas.microsoft.com/office/drawing/2014/main" id="{26927DBB-6E79-4F87-A7E2-B1AF9FC2FF95}"/>
              </a:ext>
            </a:extLst>
          </p:cNvPr>
          <p:cNvSpPr/>
          <p:nvPr/>
        </p:nvSpPr>
        <p:spPr>
          <a:xfrm>
            <a:off x="2417167" y="1931564"/>
            <a:ext cx="4766296" cy="206159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 defTabSz="914217"/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-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Viết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bài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văn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kể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lại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một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lần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tham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gia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“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ngày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chủ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nhật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xanh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”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dọn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dẹp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rác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ở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khu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phố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3199" b="1" i="1" dirty="0" err="1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em</a:t>
            </a:r>
            <a:r>
              <a:rPr lang="en-US" sz="3199" b="1" i="1" dirty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ở.</a:t>
            </a:r>
            <a:endParaRPr lang="en-US" sz="3199" b="1" dirty="0">
              <a:solidFill>
                <a:srgbClr val="002060"/>
              </a:solidFill>
              <a:latin typeface="Times New Roman" panose="02020603050405020304" pitchFamily="18" charset="0"/>
              <a:ea typeface="黑体"/>
              <a:cs typeface="Times New Roman" panose="02020603050405020304" pitchFamily="18" charset="0"/>
            </a:endParaRPr>
          </a:p>
        </p:txBody>
      </p:sp>
      <p:pic>
        <p:nvPicPr>
          <p:cNvPr id="27" name="图片 2">
            <a:extLst>
              <a:ext uri="{FF2B5EF4-FFF2-40B4-BE49-F238E27FC236}">
                <a16:creationId xmlns="" xmlns:a16="http://schemas.microsoft.com/office/drawing/2014/main" id="{03F0522A-2427-410F-8DD0-9EB80E452C6E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2205" y="4056942"/>
            <a:ext cx="1387026" cy="263281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63019031"/>
      </p:ext>
    </p:extLst>
  </p:cSld>
  <p:clrMapOvr>
    <a:masterClrMapping/>
  </p:clrMapOvr>
  <p:transition spd="slow" advClick="0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0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41" dur="10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2" dur="50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43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44" dur="1000" tmFilter="0, 0; .2, .5; .8, .5; 1, 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5" dur="500" autoRev="1" fill="hold"/>
                                        <p:tgtEl>
                                          <p:spTgt spid="23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46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47" dur="1000" tmFilter="0, 0; .2, .5; .8, .5; 1, 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8" dur="500" autoRev="1" fill="hold"/>
                                        <p:tgtEl>
                                          <p:spTgt spid="6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49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50" dur="1000" tmFilter="0, 0; .2, .5; .8, .5; 1, 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1" dur="500" autoRev="1" fill="hold"/>
                                        <p:tgtEl>
                                          <p:spTgt spid="1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52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53" dur="1000" tmFilter="0, 0; .2, .5; .8, .5; 1, 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4" dur="500" autoRev="1" fill="hold"/>
                                        <p:tgtEl>
                                          <p:spTgt spid="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55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56" dur="10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7" dur="50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58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1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4" grpId="1" animBg="1"/>
      <p:bldP spid="5" grpId="0" animBg="1"/>
      <p:bldP spid="5" grpId="1" animBg="1"/>
      <p:bldP spid="6" grpId="0" animBg="1"/>
      <p:bldP spid="6" grpId="1" animBg="1"/>
      <p:bldP spid="10" grpId="0" animBg="1"/>
      <p:bldP spid="10" grpId="1" animBg="1"/>
      <p:bldP spid="22" grpId="0" animBg="1"/>
      <p:bldP spid="22" grpId="1" animBg="1"/>
      <p:bldP spid="23" grpId="0" animBg="1"/>
      <p:bldP spid="23" grpId="1" animBg="1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椭圆 3">
            <a:extLst>
              <a:ext uri="{FF2B5EF4-FFF2-40B4-BE49-F238E27FC236}">
                <a16:creationId xmlns="" xmlns:a16="http://schemas.microsoft.com/office/drawing/2014/main" id="{2B7810E6-3F6A-42B8-88B6-473D16B1A2BB}"/>
              </a:ext>
            </a:extLst>
          </p:cNvPr>
          <p:cNvSpPr/>
          <p:nvPr/>
        </p:nvSpPr>
        <p:spPr>
          <a:xfrm>
            <a:off x="3298706" y="4128466"/>
            <a:ext cx="2287228" cy="2287228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sp>
        <p:nvSpPr>
          <p:cNvPr id="5" name="椭圆 4">
            <a:extLst>
              <a:ext uri="{FF2B5EF4-FFF2-40B4-BE49-F238E27FC236}">
                <a16:creationId xmlns="" xmlns:a16="http://schemas.microsoft.com/office/drawing/2014/main" id="{3DAE0D1A-C18C-462D-9E2C-4A65C61AECA0}"/>
              </a:ext>
            </a:extLst>
          </p:cNvPr>
          <p:cNvSpPr/>
          <p:nvPr/>
        </p:nvSpPr>
        <p:spPr>
          <a:xfrm>
            <a:off x="68898" y="4311846"/>
            <a:ext cx="2103848" cy="2103848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sp>
        <p:nvSpPr>
          <p:cNvPr id="6" name="椭圆 5">
            <a:extLst>
              <a:ext uri="{FF2B5EF4-FFF2-40B4-BE49-F238E27FC236}">
                <a16:creationId xmlns="" xmlns:a16="http://schemas.microsoft.com/office/drawing/2014/main" id="{27020907-42DE-441D-B558-D04CF2D2FE95}"/>
              </a:ext>
            </a:extLst>
          </p:cNvPr>
          <p:cNvSpPr/>
          <p:nvPr/>
        </p:nvSpPr>
        <p:spPr>
          <a:xfrm>
            <a:off x="10439909" y="2696956"/>
            <a:ext cx="1614890" cy="1614890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sp>
        <p:nvSpPr>
          <p:cNvPr id="10" name="椭圆 9">
            <a:extLst>
              <a:ext uri="{FF2B5EF4-FFF2-40B4-BE49-F238E27FC236}">
                <a16:creationId xmlns="" xmlns:a16="http://schemas.microsoft.com/office/drawing/2014/main" id="{7DA23B47-F7D7-4911-BD6D-B6C2AB13EDAB}"/>
              </a:ext>
            </a:extLst>
          </p:cNvPr>
          <p:cNvSpPr/>
          <p:nvPr/>
        </p:nvSpPr>
        <p:spPr>
          <a:xfrm>
            <a:off x="10019255" y="3202823"/>
            <a:ext cx="1651879" cy="1651879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pic>
        <p:nvPicPr>
          <p:cNvPr id="19" name="图片 18">
            <a:extLst>
              <a:ext uri="{FF2B5EF4-FFF2-40B4-BE49-F238E27FC236}">
                <a16:creationId xmlns="" xmlns:a16="http://schemas.microsoft.com/office/drawing/2014/main" id="{072D74B1-8805-4ABB-90FA-8A1540D84D7A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606" t="-1143" r="26891" b="81649"/>
          <a:stretch/>
        </p:blipFill>
        <p:spPr>
          <a:xfrm>
            <a:off x="9416974" y="-60615"/>
            <a:ext cx="2345812" cy="978882"/>
          </a:xfrm>
          <a:prstGeom prst="rect">
            <a:avLst/>
          </a:prstGeom>
        </p:spPr>
      </p:pic>
      <p:sp>
        <p:nvSpPr>
          <p:cNvPr id="22" name="椭圆 21">
            <a:extLst>
              <a:ext uri="{FF2B5EF4-FFF2-40B4-BE49-F238E27FC236}">
                <a16:creationId xmlns="" xmlns:a16="http://schemas.microsoft.com/office/drawing/2014/main" id="{AA96C5E8-266D-475D-A9D2-6DFB0D82BFFF}"/>
              </a:ext>
            </a:extLst>
          </p:cNvPr>
          <p:cNvSpPr/>
          <p:nvPr/>
        </p:nvSpPr>
        <p:spPr>
          <a:xfrm>
            <a:off x="-407501" y="-344158"/>
            <a:ext cx="1183102" cy="1183102"/>
          </a:xfrm>
          <a:prstGeom prst="ellipse">
            <a:avLst/>
          </a:prstGeom>
          <a:solidFill>
            <a:srgbClr val="A5C0A4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sp>
        <p:nvSpPr>
          <p:cNvPr id="23" name="椭圆 22">
            <a:extLst>
              <a:ext uri="{FF2B5EF4-FFF2-40B4-BE49-F238E27FC236}">
                <a16:creationId xmlns="" xmlns:a16="http://schemas.microsoft.com/office/drawing/2014/main" id="{892D825C-2FA8-4570-B0B4-80F806B35ABE}"/>
              </a:ext>
            </a:extLst>
          </p:cNvPr>
          <p:cNvSpPr/>
          <p:nvPr/>
        </p:nvSpPr>
        <p:spPr>
          <a:xfrm>
            <a:off x="184050" y="480313"/>
            <a:ext cx="717265" cy="717265"/>
          </a:xfrm>
          <a:prstGeom prst="ellipse">
            <a:avLst/>
          </a:prstGeom>
          <a:solidFill>
            <a:srgbClr val="F7E3AD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12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Unicode MS"/>
              <a:ea typeface="黑体"/>
              <a:cs typeface="+mn-cs"/>
            </a:endParaRPr>
          </a:p>
        </p:txBody>
      </p:sp>
      <p:pic>
        <p:nvPicPr>
          <p:cNvPr id="15" name="图片 59">
            <a:extLst>
              <a:ext uri="{FF2B5EF4-FFF2-40B4-BE49-F238E27FC236}">
                <a16:creationId xmlns="" xmlns:a16="http://schemas.microsoft.com/office/drawing/2014/main" id="{0D2EF722-AC9E-4C65-A690-2FDDAAAD6CF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14349" y="792951"/>
            <a:ext cx="4327391" cy="5448458"/>
          </a:xfrm>
          <a:prstGeom prst="rect">
            <a:avLst/>
          </a:prstGeom>
        </p:spPr>
      </p:pic>
      <p:pic>
        <p:nvPicPr>
          <p:cNvPr id="21" name="图片 69">
            <a:extLst>
              <a:ext uri="{FF2B5EF4-FFF2-40B4-BE49-F238E27FC236}">
                <a16:creationId xmlns="" xmlns:a16="http://schemas.microsoft.com/office/drawing/2014/main" id="{65B8F962-2975-4A85-B4F0-12371E730A91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377994" y="730614"/>
            <a:ext cx="1104692" cy="781721"/>
          </a:xfrm>
          <a:prstGeom prst="rect">
            <a:avLst/>
          </a:prstGeom>
        </p:spPr>
      </p:pic>
      <p:pic>
        <p:nvPicPr>
          <p:cNvPr id="25" name="图片 74">
            <a:extLst>
              <a:ext uri="{FF2B5EF4-FFF2-40B4-BE49-F238E27FC236}">
                <a16:creationId xmlns="" xmlns:a16="http://schemas.microsoft.com/office/drawing/2014/main" id="{CE565F27-2DB3-464F-887A-824D0FF1F29D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567128" y="436544"/>
            <a:ext cx="1246880" cy="1620501"/>
          </a:xfrm>
          <a:prstGeom prst="rect">
            <a:avLst/>
          </a:prstGeom>
        </p:spPr>
      </p:pic>
      <p:pic>
        <p:nvPicPr>
          <p:cNvPr id="26" name="图片 75">
            <a:extLst>
              <a:ext uri="{FF2B5EF4-FFF2-40B4-BE49-F238E27FC236}">
                <a16:creationId xmlns="" xmlns:a16="http://schemas.microsoft.com/office/drawing/2014/main" id="{A6985571-C6E0-40B5-9EF9-5E1A78EED10C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041645" y="5121488"/>
            <a:ext cx="1837058" cy="1299970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="" xmlns:a16="http://schemas.microsoft.com/office/drawing/2014/main" id="{26927DBB-6E79-4F87-A7E2-B1AF9FC2FF95}"/>
              </a:ext>
            </a:extLst>
          </p:cNvPr>
          <p:cNvSpPr/>
          <p:nvPr/>
        </p:nvSpPr>
        <p:spPr>
          <a:xfrm>
            <a:off x="1295598" y="1315272"/>
            <a:ext cx="2746047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just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1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* </a:t>
            </a:r>
            <a:r>
              <a:rPr kumimoji="0" lang="en-US" sz="2800" b="1" i="1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Bài</a:t>
            </a:r>
            <a:r>
              <a:rPr kumimoji="0" lang="en-US" sz="2800" b="1" i="1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cũ</a:t>
            </a:r>
            <a:r>
              <a:rPr kumimoji="0" lang="en-US" sz="2800" b="1" i="1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: </a:t>
            </a:r>
            <a:r>
              <a:rPr kumimoji="0" lang="en-US" sz="2800" b="1" i="1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hoàn</a:t>
            </a:r>
            <a:r>
              <a:rPr kumimoji="0" lang="en-US" sz="2800" b="1" i="1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thành</a:t>
            </a:r>
            <a:r>
              <a:rPr kumimoji="0" lang="en-US" sz="2800" b="1" i="1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theo</a:t>
            </a:r>
            <a:r>
              <a:rPr kumimoji="0" lang="en-US" sz="2800" b="1" i="1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yêu</a:t>
            </a:r>
            <a:r>
              <a:rPr kumimoji="0" lang="en-US" sz="2800" b="1" i="1" u="none" strike="noStrike" kern="1200" cap="none" spc="0" normalizeH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cầu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viết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bài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văn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kể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lịa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một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hoạt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động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xã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hội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có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vận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dụng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yếu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tố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miêu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tả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,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biểu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kumimoji="0" lang="en-US" sz="2800" b="1" i="1" u="none" strike="noStrike" kern="1200" cap="none" spc="0" normalizeH="0" noProof="0" dirty="0" err="1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cảm</a:t>
            </a:r>
            <a:r>
              <a:rPr kumimoji="0" lang="en-US" sz="2800" b="1" i="1" u="none" strike="noStrike" kern="1200" cap="none" spc="0" normalizeH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.</a:t>
            </a:r>
            <a:endParaRPr kumimoji="0" lang="en-US" sz="2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Times New Roman" panose="02020603050405020304" pitchFamily="18" charset="0"/>
              <a:ea typeface="黑体"/>
              <a:cs typeface="Times New Roman" panose="02020603050405020304" pitchFamily="18" charset="0"/>
            </a:endParaRPr>
          </a:p>
        </p:txBody>
      </p:sp>
      <p:pic>
        <p:nvPicPr>
          <p:cNvPr id="27" name="图片 2">
            <a:extLst>
              <a:ext uri="{FF2B5EF4-FFF2-40B4-BE49-F238E27FC236}">
                <a16:creationId xmlns="" xmlns:a16="http://schemas.microsoft.com/office/drawing/2014/main" id="{03F0522A-2427-410F-8DD0-9EB80E452C6E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2205" y="4056942"/>
            <a:ext cx="1387026" cy="2632816"/>
          </a:xfrm>
          <a:prstGeom prst="rect">
            <a:avLst/>
          </a:prstGeom>
          <a:noFill/>
          <a:ln>
            <a:noFill/>
          </a:ln>
        </p:spPr>
      </p:pic>
      <p:sp>
        <p:nvSpPr>
          <p:cNvPr id="16" name="文本框 41">
            <a:extLst>
              <a:ext uri="{FF2B5EF4-FFF2-40B4-BE49-F238E27FC236}">
                <a16:creationId xmlns="" xmlns:a16="http://schemas.microsoft.com/office/drawing/2014/main" id="{5B099D9A-4075-406C-A1F6-B7AAA8071D6D}"/>
              </a:ext>
            </a:extLst>
          </p:cNvPr>
          <p:cNvSpPr txBox="1"/>
          <p:nvPr/>
        </p:nvSpPr>
        <p:spPr>
          <a:xfrm>
            <a:off x="1210753" y="83718"/>
            <a:ext cx="7098500" cy="769313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marL="0" marR="0" lvl="0" indent="0" algn="l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altLang="zh-CN" sz="4399" b="1" dirty="0" smtClean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F3: </a:t>
            </a:r>
            <a:r>
              <a:rPr kumimoji="0" lang="en-US" altLang="zh-CN" sz="4399" b="1" i="0" u="none" strike="noStrike" kern="1200" cap="none" spc="0" normalizeH="0" baseline="0" noProof="0" dirty="0" smtClean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HƯỚNG</a:t>
            </a:r>
            <a:r>
              <a:rPr kumimoji="0" lang="en-US" altLang="zh-CN" sz="4399" b="1" i="0" u="none" strike="noStrike" kern="1200" cap="none" spc="0" normalizeH="0" noProof="0" dirty="0" smtClean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kumimoji="0" lang="en-US" altLang="zh-CN" sz="4399" b="1" i="0" u="none" strike="noStrike" kern="1200" cap="none" spc="0" normalizeH="0" noProof="0" dirty="0">
                <a:ln w="12700">
                  <a:noFill/>
                </a:ln>
                <a:solidFill>
                  <a:srgbClr val="FFBF53">
                    <a:lumMod val="50000"/>
                  </a:srgbClr>
                </a:solidFill>
                <a:effectLst/>
                <a:uLnTx/>
                <a:uFillTx/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DẪN TỰ HỌC</a:t>
            </a:r>
            <a:endParaRPr kumimoji="0" lang="vi-VN" altLang="zh-CN" sz="4399" b="1" i="0" u="none" strike="noStrike" kern="1200" cap="none" spc="0" normalizeH="0" baseline="0" noProof="0" dirty="0">
              <a:ln w="12700">
                <a:noFill/>
              </a:ln>
              <a:solidFill>
                <a:srgbClr val="FFBF53">
                  <a:lumMod val="50000"/>
                </a:srgbClr>
              </a:solidFill>
              <a:effectLst/>
              <a:uLnTx/>
              <a:uFillTx/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  <p:pic>
        <p:nvPicPr>
          <p:cNvPr id="17" name="图片 59">
            <a:extLst>
              <a:ext uri="{FF2B5EF4-FFF2-40B4-BE49-F238E27FC236}">
                <a16:creationId xmlns="" xmlns:a16="http://schemas.microsoft.com/office/drawing/2014/main" id="{4AF0D3A7-9861-4A52-B1DB-CF5BC12624E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05047" y="1197578"/>
            <a:ext cx="3924161" cy="3718371"/>
          </a:xfrm>
          <a:prstGeom prst="rect">
            <a:avLst/>
          </a:prstGeom>
        </p:spPr>
      </p:pic>
      <p:pic>
        <p:nvPicPr>
          <p:cNvPr id="18" name="图片 69">
            <a:extLst>
              <a:ext uri="{FF2B5EF4-FFF2-40B4-BE49-F238E27FC236}">
                <a16:creationId xmlns="" xmlns:a16="http://schemas.microsoft.com/office/drawing/2014/main" id="{D554DD5B-8688-469D-B92B-AEEB46718707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814317" y="1121474"/>
            <a:ext cx="1104692" cy="781721"/>
          </a:xfrm>
          <a:prstGeom prst="rect">
            <a:avLst/>
          </a:prstGeom>
        </p:spPr>
      </p:pic>
      <p:sp>
        <p:nvSpPr>
          <p:cNvPr id="20" name="Rectangle 19">
            <a:extLst>
              <a:ext uri="{FF2B5EF4-FFF2-40B4-BE49-F238E27FC236}">
                <a16:creationId xmlns="" xmlns:a16="http://schemas.microsoft.com/office/drawing/2014/main" id="{5BA63FFC-8413-44C3-A37E-0A07997EF13A}"/>
              </a:ext>
            </a:extLst>
          </p:cNvPr>
          <p:cNvSpPr/>
          <p:nvPr/>
        </p:nvSpPr>
        <p:spPr>
          <a:xfrm>
            <a:off x="6061819" y="1930411"/>
            <a:ext cx="3136667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just" defTabSz="91421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Tự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đánh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giá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bài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làm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của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chính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mình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dựa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vào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bảng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kiểm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sau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khi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hoàn</a:t>
            </a:r>
            <a:r>
              <a:rPr lang="en-US" sz="2800" b="1" i="1" noProof="0" dirty="0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 </a:t>
            </a:r>
            <a:r>
              <a:rPr lang="en-US" sz="2800" b="1" i="1" noProof="0" dirty="0" err="1" smtClean="0">
                <a:solidFill>
                  <a:srgbClr val="002060"/>
                </a:solidFill>
                <a:latin typeface="Times New Roman" panose="02020603050405020304" pitchFamily="18" charset="0"/>
                <a:ea typeface="黑体"/>
                <a:cs typeface="Times New Roman" panose="02020603050405020304" pitchFamily="18" charset="0"/>
              </a:rPr>
              <a:t>chỉnh</a:t>
            </a:r>
            <a:endParaRPr kumimoji="0" lang="en-US" sz="2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Times New Roman" panose="02020603050405020304" pitchFamily="18" charset="0"/>
              <a:ea typeface="黑体"/>
              <a:cs typeface="Times New Roman" panose="02020603050405020304" pitchFamily="18" charset="0"/>
            </a:endParaRPr>
          </a:p>
        </p:txBody>
      </p:sp>
      <p:pic>
        <p:nvPicPr>
          <p:cNvPr id="28" name="图片 69">
            <a:extLst>
              <a:ext uri="{FF2B5EF4-FFF2-40B4-BE49-F238E27FC236}">
                <a16:creationId xmlns="" xmlns:a16="http://schemas.microsoft.com/office/drawing/2014/main" id="{7FAFBB51-57D9-4593-A653-5F9AA05D9047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0288354" y="1160365"/>
            <a:ext cx="1104692" cy="781721"/>
          </a:xfrm>
          <a:prstGeom prst="rect">
            <a:avLst/>
          </a:prstGeom>
        </p:spPr>
      </p:pic>
      <p:pic>
        <p:nvPicPr>
          <p:cNvPr id="31" name="图片 69">
            <a:extLst>
              <a:ext uri="{FF2B5EF4-FFF2-40B4-BE49-F238E27FC236}">
                <a16:creationId xmlns="" xmlns:a16="http://schemas.microsoft.com/office/drawing/2014/main" id="{48BF9E03-C203-42C5-9324-266098668D84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318996" y="3949795"/>
            <a:ext cx="1104692" cy="781721"/>
          </a:xfrm>
          <a:prstGeom prst="rect">
            <a:avLst/>
          </a:prstGeom>
        </p:spPr>
      </p:pic>
      <p:pic>
        <p:nvPicPr>
          <p:cNvPr id="34" name="图片 69">
            <a:extLst>
              <a:ext uri="{FF2B5EF4-FFF2-40B4-BE49-F238E27FC236}">
                <a16:creationId xmlns="" xmlns:a16="http://schemas.microsoft.com/office/drawing/2014/main" id="{9AF97617-EB87-41B0-A3F5-07BAE2B9A930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737048" y="3878503"/>
            <a:ext cx="1104692" cy="7817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0033856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0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41" dur="10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2" dur="50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43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44" dur="1000" tmFilter="0, 0; .2, .5; .8, .5; 1, 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5" dur="500" autoRev="1" fill="hold"/>
                                        <p:tgtEl>
                                          <p:spTgt spid="23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46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47" dur="1000" tmFilter="0, 0; .2, .5; .8, .5; 1, 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8" dur="500" autoRev="1" fill="hold"/>
                                        <p:tgtEl>
                                          <p:spTgt spid="6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49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50" dur="1000" tmFilter="0, 0; .2, .5; .8, .5; 1, 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1" dur="500" autoRev="1" fill="hold"/>
                                        <p:tgtEl>
                                          <p:spTgt spid="1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52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53" dur="1000" tmFilter="0, 0; .2, .5; .8, .5; 1, 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4" dur="500" autoRev="1" fill="hold"/>
                                        <p:tgtEl>
                                          <p:spTgt spid="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55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56" dur="10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7" dur="50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58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1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6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3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0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1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3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4" grpId="1" animBg="1"/>
      <p:bldP spid="5" grpId="0" animBg="1"/>
      <p:bldP spid="5" grpId="1" animBg="1"/>
      <p:bldP spid="6" grpId="0" animBg="1"/>
      <p:bldP spid="6" grpId="1" animBg="1"/>
      <p:bldP spid="10" grpId="0" animBg="1"/>
      <p:bldP spid="10" grpId="1" animBg="1"/>
      <p:bldP spid="22" grpId="0" animBg="1"/>
      <p:bldP spid="22" grpId="1" animBg="1"/>
      <p:bldP spid="23" grpId="0" animBg="1"/>
      <p:bldP spid="23" grpId="1" animBg="1"/>
      <p:bldP spid="2" grpId="0"/>
      <p:bldP spid="16" grpId="0"/>
      <p:bldP spid="20" grpId="0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图片 52">
            <a:extLst>
              <a:ext uri="{FF2B5EF4-FFF2-40B4-BE49-F238E27FC236}">
                <a16:creationId xmlns="" xmlns:a16="http://schemas.microsoft.com/office/drawing/2014/main" id="{6646D8EF-43C9-4AB0-8857-E5E515A28A1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62971" y="2480"/>
            <a:ext cx="12187592" cy="6855520"/>
          </a:xfrm>
          <a:prstGeom prst="rect">
            <a:avLst/>
          </a:prstGeom>
        </p:spPr>
      </p:pic>
      <p:pic>
        <p:nvPicPr>
          <p:cNvPr id="2" name="流行童趣游戏活动欢快背景音乐">
            <a:hlinkClick r:id="" action="ppaction://media"/>
            <a:extLst>
              <a:ext uri="{FF2B5EF4-FFF2-40B4-BE49-F238E27FC236}">
                <a16:creationId xmlns="" xmlns:a16="http://schemas.microsoft.com/office/drawing/2014/main" id="{B9A4AF4A-21CF-43BE-B0BB-32628754F10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2585609" y="0"/>
            <a:ext cx="609459" cy="609459"/>
          </a:xfrm>
          <a:prstGeom prst="rect">
            <a:avLst/>
          </a:prstGeom>
        </p:spPr>
      </p:pic>
      <p:grpSp>
        <p:nvGrpSpPr>
          <p:cNvPr id="3" name="组合 11">
            <a:extLst>
              <a:ext uri="{FF2B5EF4-FFF2-40B4-BE49-F238E27FC236}">
                <a16:creationId xmlns="" xmlns:a16="http://schemas.microsoft.com/office/drawing/2014/main" id="{74CB7BC6-C1BA-D4F3-995C-0346758ED371}"/>
              </a:ext>
            </a:extLst>
          </p:cNvPr>
          <p:cNvGrpSpPr/>
          <p:nvPr/>
        </p:nvGrpSpPr>
        <p:grpSpPr>
          <a:xfrm>
            <a:off x="3304075" y="1473220"/>
            <a:ext cx="5966506" cy="2337529"/>
            <a:chOff x="3127218" y="1789966"/>
            <a:chExt cx="5967887" cy="2338070"/>
          </a:xfrm>
        </p:grpSpPr>
        <p:sp>
          <p:nvSpPr>
            <p:cNvPr id="5" name="文本框 283">
              <a:extLst>
                <a:ext uri="{FF2B5EF4-FFF2-40B4-BE49-F238E27FC236}">
                  <a16:creationId xmlns="" xmlns:a16="http://schemas.microsoft.com/office/drawing/2014/main" id="{0F08F9D3-9B52-1CBE-3A6B-F9EA17159B72}"/>
                </a:ext>
              </a:extLst>
            </p:cNvPr>
            <p:cNvSpPr txBox="1"/>
            <p:nvPr/>
          </p:nvSpPr>
          <p:spPr>
            <a:xfrm>
              <a:off x="3127218" y="3019913"/>
              <a:ext cx="5967887" cy="110812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ctr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altLang="zh-CN" sz="6599" b="1" i="0" u="none" strike="noStrike" kern="1200" cap="none" spc="0" normalizeH="0" baseline="0" noProof="0" dirty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Times New Roman" panose="02020603050405020304" pitchFamily="18" charset="0"/>
                  <a:ea typeface="华文新魏" panose="02010800040101010101" pitchFamily="2" charset="-122"/>
                  <a:cs typeface="Times New Roman" panose="02020603050405020304" pitchFamily="18" charset="0"/>
                </a:rPr>
                <a:t>HẸN GẶP LẠI!</a:t>
              </a:r>
              <a:endParaRPr kumimoji="0" lang="zh-CN" altLang="en-US" sz="6599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华文新魏" panose="02010800040101010101" pitchFamily="2" charset="-122"/>
                <a:cs typeface="Times New Roman" panose="02020603050405020304" pitchFamily="18" charset="0"/>
              </a:endParaRPr>
            </a:p>
          </p:txBody>
        </p:sp>
        <p:grpSp>
          <p:nvGrpSpPr>
            <p:cNvPr id="6" name="组合 13">
              <a:extLst>
                <a:ext uri="{FF2B5EF4-FFF2-40B4-BE49-F238E27FC236}">
                  <a16:creationId xmlns="" xmlns:a16="http://schemas.microsoft.com/office/drawing/2014/main" id="{A811D33C-9725-7DAD-064B-859CC2CF8AC4}"/>
                </a:ext>
              </a:extLst>
            </p:cNvPr>
            <p:cNvGrpSpPr/>
            <p:nvPr/>
          </p:nvGrpSpPr>
          <p:grpSpPr>
            <a:xfrm>
              <a:off x="3238500" y="2919354"/>
              <a:ext cx="5715000" cy="1155700"/>
              <a:chOff x="3200400" y="2919354"/>
              <a:chExt cx="5715000" cy="1155700"/>
            </a:xfrm>
          </p:grpSpPr>
          <p:cxnSp>
            <p:nvCxnSpPr>
              <p:cNvPr id="8" name="直接连接符 15">
                <a:extLst>
                  <a:ext uri="{FF2B5EF4-FFF2-40B4-BE49-F238E27FC236}">
                    <a16:creationId xmlns="" xmlns:a16="http://schemas.microsoft.com/office/drawing/2014/main" id="{A16CC8E7-31A5-FD49-0093-C812B4252B6C}"/>
                  </a:ext>
                </a:extLst>
              </p:cNvPr>
              <p:cNvCxnSpPr/>
              <p:nvPr/>
            </p:nvCxnSpPr>
            <p:spPr>
              <a:xfrm>
                <a:off x="3200400" y="2919354"/>
                <a:ext cx="5715000" cy="0"/>
              </a:xfrm>
              <a:prstGeom prst="line">
                <a:avLst/>
              </a:prstGeom>
              <a:ln w="28575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9" name="直接连接符 17">
                <a:extLst>
                  <a:ext uri="{FF2B5EF4-FFF2-40B4-BE49-F238E27FC236}">
                    <a16:creationId xmlns="" xmlns:a16="http://schemas.microsoft.com/office/drawing/2014/main" id="{EACC2B6D-E018-3ED1-608F-290B850D5605}"/>
                  </a:ext>
                </a:extLst>
              </p:cNvPr>
              <p:cNvCxnSpPr/>
              <p:nvPr/>
            </p:nvCxnSpPr>
            <p:spPr>
              <a:xfrm>
                <a:off x="3200400" y="4075054"/>
                <a:ext cx="5715000" cy="0"/>
              </a:xfrm>
              <a:prstGeom prst="line">
                <a:avLst/>
              </a:prstGeom>
              <a:ln w="28575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7" name="文本框 283">
              <a:extLst>
                <a:ext uri="{FF2B5EF4-FFF2-40B4-BE49-F238E27FC236}">
                  <a16:creationId xmlns="" xmlns:a16="http://schemas.microsoft.com/office/drawing/2014/main" id="{F8556085-F9A6-1639-85DF-84C77852B6F8}"/>
                </a:ext>
              </a:extLst>
            </p:cNvPr>
            <p:cNvSpPr txBox="1"/>
            <p:nvPr/>
          </p:nvSpPr>
          <p:spPr>
            <a:xfrm>
              <a:off x="6027435" y="1789966"/>
              <a:ext cx="184773" cy="110812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ctr" defTabSz="91421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zh-CN" altLang="en-US" sz="6599" b="1" i="0" u="none" strike="noStrike" kern="1200" cap="none" spc="60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anose="02020603050405020304" pitchFamily="18" charset="0"/>
                <a:ea typeface="华文新魏" panose="02010800040101010101" pitchFamily="2" charset="-122"/>
                <a:cs typeface="Times New Roman" panose="02020603050405020304" pitchFamily="18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1276698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900" advClick="0">
        <p14:warp dir="in"/>
      </p:transition>
    </mc:Choice>
    <mc:Fallback xmlns="">
      <p:transition spd="slow" advClick="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6" presetClass="entr" presetSubtype="37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9" dur="75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750"/>
                            </p:stCondLst>
                            <p:childTnLst>
                              <p:par>
                                <p:cTn id="11" presetID="1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1250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4" dur="125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 numSld="999" showWhenStopped="0">
                <p:cTn id="15" repeatCount="indefinite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theme/theme1.xml><?xml version="1.0" encoding="utf-8"?>
<a:theme xmlns:a="http://schemas.openxmlformats.org/drawingml/2006/main" name="1_Office Theme">
  <a:themeElements>
    <a:clrScheme name="炫彩扁平2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FFBF53"/>
      </a:accent1>
      <a:accent2>
        <a:srgbClr val="F17475"/>
      </a:accent2>
      <a:accent3>
        <a:srgbClr val="01B3C5"/>
      </a:accent3>
      <a:accent4>
        <a:srgbClr val="77448C"/>
      </a:accent4>
      <a:accent5>
        <a:srgbClr val="00AF92"/>
      </a:accent5>
      <a:accent6>
        <a:srgbClr val="C65885"/>
      </a:accent6>
      <a:hlink>
        <a:srgbClr val="FCC79F"/>
      </a:hlink>
      <a:folHlink>
        <a:srgbClr val="869FB7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主题">
  <a:themeElements>
    <a:clrScheme name="Office">
      <a:dk1>
        <a:srgbClr val="000000"/>
      </a:dk1>
      <a:lt1>
        <a:srgbClr val="FFFFFF"/>
      </a:lt1>
      <a:dk2>
        <a:srgbClr val="778495"/>
      </a:dk2>
      <a:lt2>
        <a:srgbClr val="F0F0F0"/>
      </a:lt2>
      <a:accent1>
        <a:srgbClr val="175593"/>
      </a:accent1>
      <a:accent2>
        <a:srgbClr val="3BB692"/>
      </a:accent2>
      <a:accent3>
        <a:srgbClr val="A1C450"/>
      </a:accent3>
      <a:accent4>
        <a:srgbClr val="EBBA31"/>
      </a:accent4>
      <a:accent5>
        <a:srgbClr val="ED7747"/>
      </a:accent5>
      <a:accent6>
        <a:srgbClr val="EC2B51"/>
      </a:accent6>
      <a:hlink>
        <a:srgbClr val="175593"/>
      </a:hlink>
      <a:folHlink>
        <a:srgbClr val="BFBFBF"/>
      </a:folHlink>
    </a:clrScheme>
    <a:fontScheme name="自定义 6">
      <a:majorFont>
        <a:latin typeface="Arial"/>
        <a:ea typeface="微软雅黑"/>
        <a:cs typeface=""/>
      </a:majorFont>
      <a:minorFont>
        <a:latin typeface="Arial Unicode MS"/>
        <a:ea typeface="黑体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1_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Office">
    <a:dk1>
      <a:srgbClr val="000000"/>
    </a:dk1>
    <a:lt1>
      <a:srgbClr val="FFFFFF"/>
    </a:lt1>
    <a:dk2>
      <a:srgbClr val="778495"/>
    </a:dk2>
    <a:lt2>
      <a:srgbClr val="F0F0F0"/>
    </a:lt2>
    <a:accent1>
      <a:srgbClr val="175593"/>
    </a:accent1>
    <a:accent2>
      <a:srgbClr val="3BB692"/>
    </a:accent2>
    <a:accent3>
      <a:srgbClr val="A1C450"/>
    </a:accent3>
    <a:accent4>
      <a:srgbClr val="EBBA31"/>
    </a:accent4>
    <a:accent5>
      <a:srgbClr val="ED7747"/>
    </a:accent5>
    <a:accent6>
      <a:srgbClr val="EC2B51"/>
    </a:accent6>
    <a:hlink>
      <a:srgbClr val="175593"/>
    </a:hlink>
    <a:folHlink>
      <a:srgbClr val="BFBFBF"/>
    </a:folHlink>
  </a:clrScheme>
</a:themeOverride>
</file>

<file path=ppt/theme/themeOverride2.xml><?xml version="1.0" encoding="utf-8"?>
<a:themeOverride xmlns:a="http://schemas.openxmlformats.org/drawingml/2006/main">
  <a:clrScheme name="Office">
    <a:dk1>
      <a:srgbClr val="000000"/>
    </a:dk1>
    <a:lt1>
      <a:srgbClr val="FFFFFF"/>
    </a:lt1>
    <a:dk2>
      <a:srgbClr val="778495"/>
    </a:dk2>
    <a:lt2>
      <a:srgbClr val="F0F0F0"/>
    </a:lt2>
    <a:accent1>
      <a:srgbClr val="175593"/>
    </a:accent1>
    <a:accent2>
      <a:srgbClr val="3BB692"/>
    </a:accent2>
    <a:accent3>
      <a:srgbClr val="A1C450"/>
    </a:accent3>
    <a:accent4>
      <a:srgbClr val="EBBA31"/>
    </a:accent4>
    <a:accent5>
      <a:srgbClr val="ED7747"/>
    </a:accent5>
    <a:accent6>
      <a:srgbClr val="EC2B51"/>
    </a:accent6>
    <a:hlink>
      <a:srgbClr val="175593"/>
    </a:hlink>
    <a:folHlink>
      <a:srgbClr val="BFBFBF"/>
    </a:folHlink>
  </a:clrScheme>
</a:themeOverride>
</file>

<file path=ppt/theme/themeOverride3.xml><?xml version="1.0" encoding="utf-8"?>
<a:themeOverride xmlns:a="http://schemas.openxmlformats.org/drawingml/2006/main">
  <a:clrScheme name="Office">
    <a:dk1>
      <a:srgbClr val="000000"/>
    </a:dk1>
    <a:lt1>
      <a:srgbClr val="FFFFFF"/>
    </a:lt1>
    <a:dk2>
      <a:srgbClr val="778495"/>
    </a:dk2>
    <a:lt2>
      <a:srgbClr val="F0F0F0"/>
    </a:lt2>
    <a:accent1>
      <a:srgbClr val="175593"/>
    </a:accent1>
    <a:accent2>
      <a:srgbClr val="3BB692"/>
    </a:accent2>
    <a:accent3>
      <a:srgbClr val="A1C450"/>
    </a:accent3>
    <a:accent4>
      <a:srgbClr val="EBBA31"/>
    </a:accent4>
    <a:accent5>
      <a:srgbClr val="ED7747"/>
    </a:accent5>
    <a:accent6>
      <a:srgbClr val="EC2B51"/>
    </a:accent6>
    <a:hlink>
      <a:srgbClr val="175593"/>
    </a:hlink>
    <a:folHlink>
      <a:srgbClr val="BFBFBF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BÀI 8. TIẾT 10- VIẾT BÀI VĂN - KNTT</Template>
  <TotalTime>1113</TotalTime>
  <Words>1221</Words>
  <Application>Microsoft Office PowerPoint</Application>
  <PresentationFormat>Custom</PresentationFormat>
  <Paragraphs>158</Paragraphs>
  <Slides>31</Slides>
  <Notes>8</Notes>
  <HiddenSlides>0</HiddenSlides>
  <MMClips>6</MMClips>
  <ScaleCrop>false</ScaleCrop>
  <HeadingPairs>
    <vt:vector size="4" baseType="variant">
      <vt:variant>
        <vt:lpstr>Theme</vt:lpstr>
      </vt:variant>
      <vt:variant>
        <vt:i4>5</vt:i4>
      </vt:variant>
      <vt:variant>
        <vt:lpstr>Slide Titles</vt:lpstr>
      </vt:variant>
      <vt:variant>
        <vt:i4>31</vt:i4>
      </vt:variant>
    </vt:vector>
  </HeadingPairs>
  <TitlesOfParts>
    <vt:vector size="36" baseType="lpstr">
      <vt:lpstr>1_Office Theme</vt:lpstr>
      <vt:lpstr>Office 主题</vt:lpstr>
      <vt:lpstr>Office 主题​​</vt:lpstr>
      <vt:lpstr>1_Office 主题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Administrator</dc:creator>
  <cp:lastModifiedBy>Computer</cp:lastModifiedBy>
  <cp:revision>94</cp:revision>
  <dcterms:created xsi:type="dcterms:W3CDTF">2022-01-25T09:13:49Z</dcterms:created>
  <dcterms:modified xsi:type="dcterms:W3CDTF">2024-02-27T01:45:37Z</dcterms:modified>
</cp:coreProperties>
</file>