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63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52" d="100"/>
          <a:sy n="52" d="100"/>
        </p:scale>
        <p:origin x="4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2F981-2F32-412D-BB80-7B8B09D0EF4A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B42C0-4312-41AF-BC14-2BB83E410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3" y="170566"/>
            <a:ext cx="8791575" cy="238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0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UỶ BAN NHÂN DÂN QUẬN GÒ VẤP</a:t>
            </a:r>
            <a:br>
              <a:rPr lang="en-US" sz="40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40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ỜNG THCS PHẠM VĂN CHIÊU</a:t>
            </a:r>
            <a:br>
              <a:rPr lang="en-US" sz="40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cap="none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 MÔN GIÁO DỤC THỂ CHẤT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3953" y="3633316"/>
            <a:ext cx="8791575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5465" y="2939733"/>
            <a:ext cx="1014855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TẤT CẢ CÁC EM HỌC SINH LỚP 6</a:t>
            </a:r>
          </a:p>
          <a:p>
            <a:pPr lvl="0" algn="ctr" defTabSz="914400">
              <a:spcBef>
                <a:spcPct val="2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GDTC</a:t>
            </a:r>
          </a:p>
        </p:txBody>
      </p:sp>
    </p:spTree>
    <p:extLst>
      <p:ext uri="{BB962C8B-B14F-4D97-AF65-F5344CB8AC3E}">
        <p14:creationId xmlns:p14="http://schemas.microsoft.com/office/powerpoint/2010/main" val="191117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83" y="2398079"/>
            <a:ext cx="9175275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7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3960324" y="342346"/>
            <a:ext cx="4113627" cy="757130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4651" y="1378939"/>
            <a:ext cx="10290412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600" kern="0" noProof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duỗi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477067" y="3979458"/>
            <a:ext cx="7526741" cy="27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922" y="1144355"/>
            <a:ext cx="9266829" cy="3551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TTCB: </a:t>
            </a: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 thế đứng nghiêm.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1: </a:t>
            </a: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 trái bước sang ngang rộng bằng vai, đồng thời hai tay đưa lên cao chếch chữ V, lòng bàn tay hướng vào nhau, đầu ngửa.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2:</a:t>
            </a: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tay thu ngang vai, đầu các ngón tay chạm mỏm vai, mặt hướng trước.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3: </a:t>
            </a: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 tư thế nhịp 1 đồng thời hai chân kiễng gót.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4: </a:t>
            </a:r>
            <a:r>
              <a:rPr lang="nl-NL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 trái thu về, đồng thời hai tay hạ về tư thế chuẩn bị.</a:t>
            </a:r>
            <a:endParaRPr lang="vi-VN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971" y="4696096"/>
            <a:ext cx="8935912" cy="21619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4335" y="297390"/>
            <a:ext cx="7506268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thể dục liên hoàn từ nhịp 1 - 20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33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85" y="4449170"/>
            <a:ext cx="9897673" cy="24088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6287" y="569790"/>
            <a:ext cx="9676263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>
              <a:spcBef>
                <a:spcPct val="20000"/>
              </a:spcBef>
            </a:pP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Chân trái bước sang ngang, đồng thời tay trái đưa ngang vai, cẳng tay phải gập trước ngực, lòng bàn tay sấp.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defTabSz="914400">
              <a:spcBef>
                <a:spcPct val="20000"/>
              </a:spcBef>
            </a:pP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6: </a:t>
            </a: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 phải duỗi ngang vai, cẳng tay trái gập trước ngực, lòng bàn tay sấp.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defTabSz="914400">
              <a:spcBef>
                <a:spcPct val="20000"/>
              </a:spcBef>
            </a:pP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7: </a:t>
            </a: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Tay trái duỗi thẳng ngang vai, lòng bàn tay sấp.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defTabSz="914400">
              <a:spcBef>
                <a:spcPct val="20000"/>
              </a:spcBef>
            </a:pP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8: </a:t>
            </a: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 trái thu về, hai gối khuỵu, đồng thời hai tay duỗi thẳng chếch bên thấp, lòng bàn tay sấp.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47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04" y="4472349"/>
            <a:ext cx="10108483" cy="2385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7104" y="550437"/>
            <a:ext cx="10522424" cy="36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9: </a:t>
            </a: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 phải đưa sang ngang, bàn chân duỗi thẳng, đồng thời hai tay đưa lên cao áp sát hai tai, lòng bàn tay hướng vào nhau, mắt nhìn thẳng.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10: </a:t>
            </a: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Trở về thư thế như nhịp 8.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11: </a:t>
            </a: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 hiện như nhịp 9 nhưng đổi chân.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Nhịp 12: </a:t>
            </a:r>
            <a:r>
              <a:rPr lang="nl-NL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 trái thu về sát chân phải, hai tay thu về tư thế chuẩn bị.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6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828800" y="4722125"/>
            <a:ext cx="8325134" cy="21358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5468" y="562752"/>
            <a:ext cx="10085696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13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TTCB, hai chân bật tách rộng hơ vai, đồng thời hai tay đưa ra trước, lòng bàn tay sấp.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14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 thu về TTCB.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15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chân bật tách rộng hơn vai, đồng thời hai tay đưa sang ngang lên cao, hai bàn tay vỗ vào nhau.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16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 trái khuỵu sang trái, chân phải duỗi thẳng, đồng thời hai tay dang ngang, lòng bàn tay sấp.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4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83140" y="4435522"/>
            <a:ext cx="8175009" cy="2422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8299" y="655092"/>
            <a:ext cx="963531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17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 trái duỗi thẳng, đồng thời hai tay đưa sang ngang lên cao, hai bàn tay vỗ vào nhau.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18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 hiện như nhịp 16 nhưng đổi chân.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 19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 trái thu về, ngồi trên hai nửa trước hai bàn chân, hai tay chống đất, đầu thẳng, hơi cúi.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Nhịp 20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nl-NL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Đứng thẳng về TTCB.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7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606460"/>
            <a:ext cx="9905999" cy="5228822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SzTx/>
              <a:buNone/>
            </a:pPr>
            <a:r>
              <a:rPr lang="vi-VN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H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</a:rPr>
              <a:t>OẠT ĐỘNG TẬP LUYỆN</a:t>
            </a:r>
          </a:p>
          <a:p>
            <a:pPr marL="342900" lvl="0" indent="-342900" algn="ctr">
              <a:lnSpc>
                <a:spcPct val="100000"/>
              </a:lnSpc>
              <a:spcBef>
                <a:spcPct val="20000"/>
              </a:spcBef>
              <a:buSzTx/>
              <a:buNone/>
            </a:pPr>
            <a:endParaRPr lang="vi-VN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Các em học sinh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ôn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tập tại nhà theo hình ảnh các động tác từ nhịp 1 đến nhịp 2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SzTx/>
            </a:pP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Các em sẽ tập luyện theo nhịp độ từ chậm đến nhanh dần hoàn thiện 2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0</a:t>
            </a:r>
            <a:r>
              <a:rPr lang="vi-VN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 động tác.</a:t>
            </a:r>
          </a:p>
        </p:txBody>
      </p:sp>
    </p:spTree>
    <p:extLst>
      <p:ext uri="{BB962C8B-B14F-4D97-AF65-F5344CB8AC3E}">
        <p14:creationId xmlns:p14="http://schemas.microsoft.com/office/powerpoint/2010/main" val="306585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sz="4000" b="1" cap="none" dirty="0">
                <a:solidFill>
                  <a:srgbClr val="FF0000"/>
                </a:solidFill>
              </a:rPr>
              <a:t>K</a:t>
            </a:r>
            <a:r>
              <a:rPr lang="en-US" sz="4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THÚC BÀI HỌC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89111" y="2005885"/>
            <a:ext cx="8610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 em sẽ tự ôn tập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bài thể dục liên hoàn vừa học.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Thả lỏng cơ thể, tay, chân, toàn thân.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Lưu ý: Các em luyện tập thêm bài thể dục sau buổi học, các em có thể đứng trước 1 tấm gương vừa tập, vừa quan sát mình để điều chỉnh lỗi sai.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6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441</TotalTime>
  <Words>644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Tw Cen MT</vt:lpstr>
      <vt:lpstr>Circuit</vt:lpstr>
      <vt:lpstr>UỶ BAN NHÂN DÂN QUẬN GÒ VẤP TRƯỜNG THCS PHẠM VĂN CHIÊU BỘ MÔN GIÁO DỤC THỂ CHẤT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THÚC BÀI HỌC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GÒ VẤP TRƯỜNG THCS TRƯỜNG SƠN TỔ VĂN THỂ MĨ</dc:title>
  <dc:creator>AutoBVT</dc:creator>
  <cp:lastModifiedBy>84336791293</cp:lastModifiedBy>
  <cp:revision>50</cp:revision>
  <dcterms:created xsi:type="dcterms:W3CDTF">2021-08-30T04:38:11Z</dcterms:created>
  <dcterms:modified xsi:type="dcterms:W3CDTF">2024-02-26T15:43:43Z</dcterms:modified>
</cp:coreProperties>
</file>