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21" r:id="rId4"/>
    <p:sldId id="306" r:id="rId5"/>
    <p:sldId id="310" r:id="rId6"/>
    <p:sldId id="324" r:id="rId7"/>
    <p:sldId id="302" r:id="rId8"/>
    <p:sldId id="336" r:id="rId9"/>
    <p:sldId id="326" r:id="rId10"/>
    <p:sldId id="312" r:id="rId11"/>
    <p:sldId id="335" r:id="rId12"/>
    <p:sldId id="319" r:id="rId13"/>
    <p:sldId id="332" r:id="rId14"/>
    <p:sldId id="33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3E1"/>
    <a:srgbClr val="EAA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9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0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6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9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949D2-36C5-45FB-96BC-D9B3DD50A1FA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A034A-F442-462B-B35F-7547B80A36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76752"/>
            <a:ext cx="12191999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TIẾT ÂM NHẠC 6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1999" cy="1218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GÒ VẤP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PHẠM VĂN CHIÊU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4624" y="5822214"/>
            <a:ext cx="556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TIẾN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9" descr="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210">
            <a:off x="720572" y="3744908"/>
            <a:ext cx="4178799" cy="323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9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093"/>
            <a:ext cx="11083344" cy="540913"/>
          </a:xfrm>
        </p:spPr>
        <p:txBody>
          <a:bodyPr>
            <a:noAutofit/>
          </a:bodyPr>
          <a:lstStyle/>
          <a:p>
            <a:r>
              <a:rPr lang="en-C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673"/>
            <a:ext cx="12192000" cy="5080715"/>
          </a:xfrm>
        </p:spPr>
      </p:pic>
    </p:spTree>
    <p:extLst>
      <p:ext uri="{BB962C8B-B14F-4D97-AF65-F5344CB8AC3E}">
        <p14:creationId xmlns:p14="http://schemas.microsoft.com/office/powerpoint/2010/main" val="12616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895" y="0"/>
            <a:ext cx="9078532" cy="69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41623" y="5253965"/>
            <a:ext cx="12037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 D, E, F, G, H, A</a:t>
            </a:r>
          </a:p>
        </p:txBody>
      </p:sp>
      <p:pic>
        <p:nvPicPr>
          <p:cNvPr id="18" name="Picture 17" descr="1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809" y="-1311154"/>
            <a:ext cx="13511284" cy="377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77729" y="304622"/>
            <a:ext cx="8094567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latin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-&gt;Si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ti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83" y="3711991"/>
            <a:ext cx="980225" cy="73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41623" y="3392376"/>
            <a:ext cx="9809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 D, E, F, G, A, B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1623" y="4302566"/>
            <a:ext cx="11441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 D, F, G, E, A, B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16456" y="2546450"/>
            <a:ext cx="8728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 D, F, A, E, G, B 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8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538" y="734097"/>
            <a:ext cx="10515600" cy="5009882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i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8" y="4188509"/>
            <a:ext cx="980225" cy="73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4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34" y="365125"/>
            <a:ext cx="11908665" cy="1325563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623" y="2096082"/>
            <a:ext cx="10515600" cy="4351338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1949,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5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6400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I) MỞ ĐẦU: KHỞI ĐỘNG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eliever (body percussion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0080"/>
            <a:ext cx="12191999" cy="63145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82"/>
            <a:ext cx="12192000" cy="6786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905" y="442398"/>
            <a:ext cx="9810545" cy="5559157"/>
          </a:xfrm>
        </p:spPr>
        <p:txBody>
          <a:bodyPr>
            <a:normAutofit/>
          </a:bodyPr>
          <a:lstStyle/>
          <a:p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22" y="1"/>
            <a:ext cx="11891554" cy="56667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LUYỆN TẬP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ÔN HÁT VÀ NHẠC CỤ TIẾT TẤU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pic>
        <p:nvPicPr>
          <p:cNvPr id="4" name="Mẫu luyện thanh Mi-Ma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4762"/>
            <a:ext cx="12191999" cy="592452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" y="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HÁT: TIẾNG CHUÔNG VÀ NGỌN CỜ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467" y="606425"/>
            <a:ext cx="7250806" cy="625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7165" y="188259"/>
            <a:ext cx="118289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tấu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CA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4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CA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CA" sz="4400" b="1" dirty="0" smtClean="0">
                <a:latin typeface="Times New Roman" panose="02020603050405020304" pitchFamily="18" charset="0"/>
              </a:rPr>
              <a:t>“TIẾNG CHUÔNG VÀ NGỌN CỜ”</a:t>
            </a:r>
            <a:endParaRPr lang="en-US" sz="4400" b="1" dirty="0"/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6455"/>
            <a:ext cx="12192000" cy="2366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7165" y="4831223"/>
            <a:ext cx="11542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i="1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i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4400" i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765">
        <p:blinds dir="vert"/>
      </p:transition>
    </mc:Choice>
    <mc:Fallback xmlns="">
      <p:transition spd="slow" advTm="5176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4189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-1" b="31867"/>
          <a:stretch/>
        </p:blipFill>
        <p:spPr>
          <a:xfrm>
            <a:off x="-64395" y="2069643"/>
            <a:ext cx="12320789" cy="351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93" y="107549"/>
            <a:ext cx="10515600" cy="897004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am Cdur và các nốt TRỤC Â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2275" y="-167424"/>
            <a:ext cx="13007662" cy="7250804"/>
          </a:xfrm>
        </p:spPr>
      </p:pic>
      <p:sp>
        <p:nvSpPr>
          <p:cNvPr id="5" name="TextBox 4"/>
          <p:cNvSpPr txBox="1"/>
          <p:nvPr/>
        </p:nvSpPr>
        <p:spPr>
          <a:xfrm>
            <a:off x="1571222" y="5911403"/>
            <a:ext cx="8512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Son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8951" y="3457978"/>
            <a:ext cx="8345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   Si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4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9|4.4|11.4|3.8|5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242</Words>
  <Application>Microsoft Office PowerPoint</Application>
  <PresentationFormat>Widescreen</PresentationFormat>
  <Paragraphs>22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I) MỞ ĐẦU: KHỞI ĐỘNG</vt:lpstr>
      <vt:lpstr>PowerPoint Presentation</vt:lpstr>
      <vt:lpstr>  II) LUYỆN TẬP 1) ÔN HÁT VÀ NHẠC CỤ TIẾT TẤU</vt:lpstr>
      <vt:lpstr>HÁT: TIẾNG CHUÔNG VÀ NGỌN CỜ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Bài hát nào là sáng tác của nhạc sĩ Văn Cao A) Lên đàng B) Múa vui C) Làng tôi D) Giải phóng miền Nam</vt:lpstr>
      <vt:lpstr>Bài hát Tiến về Hà Nội sáng tác năm nào? Nội dung nói về điều gì?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Tuan PC</dc:creator>
  <cp:lastModifiedBy>PC</cp:lastModifiedBy>
  <cp:revision>136</cp:revision>
  <dcterms:created xsi:type="dcterms:W3CDTF">2021-08-31T06:53:34Z</dcterms:created>
  <dcterms:modified xsi:type="dcterms:W3CDTF">2024-02-22T07:59:44Z</dcterms:modified>
</cp:coreProperties>
</file>