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5" r:id="rId4"/>
    <p:sldMasterId id="2147483697" r:id="rId5"/>
    <p:sldMasterId id="2147483710" r:id="rId6"/>
    <p:sldMasterId id="2147483723" r:id="rId7"/>
  </p:sldMasterIdLst>
  <p:notesMasterIdLst>
    <p:notesMasterId r:id="rId37"/>
  </p:notesMasterIdLst>
  <p:sldIdLst>
    <p:sldId id="257" r:id="rId8"/>
    <p:sldId id="385" r:id="rId9"/>
    <p:sldId id="301" r:id="rId10"/>
    <p:sldId id="386" r:id="rId11"/>
    <p:sldId id="288" r:id="rId12"/>
    <p:sldId id="330" r:id="rId13"/>
    <p:sldId id="259" r:id="rId14"/>
    <p:sldId id="388" r:id="rId15"/>
    <p:sldId id="390" r:id="rId16"/>
    <p:sldId id="392" r:id="rId17"/>
    <p:sldId id="393" r:id="rId18"/>
    <p:sldId id="395" r:id="rId19"/>
    <p:sldId id="397" r:id="rId20"/>
    <p:sldId id="399" r:id="rId21"/>
    <p:sldId id="401" r:id="rId22"/>
    <p:sldId id="434" r:id="rId23"/>
    <p:sldId id="439" r:id="rId24"/>
    <p:sldId id="436" r:id="rId25"/>
    <p:sldId id="440" r:id="rId26"/>
    <p:sldId id="442" r:id="rId27"/>
    <p:sldId id="444" r:id="rId28"/>
    <p:sldId id="283" r:id="rId29"/>
    <p:sldId id="446" r:id="rId30"/>
    <p:sldId id="289" r:id="rId31"/>
    <p:sldId id="449" r:id="rId32"/>
    <p:sldId id="451" r:id="rId33"/>
    <p:sldId id="453" r:id="rId34"/>
    <p:sldId id="292"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9" d="100"/>
          <a:sy n="69" d="100"/>
        </p:scale>
        <p:origin x="5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78D75-5F6F-4B9B-BD72-0EADEC6D2F7B}"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51F61-6E96-4CBB-A0FB-634031ECF801}" type="slidenum">
              <a:rPr lang="en-US" smtClean="0"/>
              <a:t>‹#›</a:t>
            </a:fld>
            <a:endParaRPr lang="en-US"/>
          </a:p>
        </p:txBody>
      </p:sp>
    </p:spTree>
    <p:extLst>
      <p:ext uri="{BB962C8B-B14F-4D97-AF65-F5344CB8AC3E}">
        <p14:creationId xmlns:p14="http://schemas.microsoft.com/office/powerpoint/2010/main" val="56838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p>
        </p:txBody>
      </p:sp>
      <p:sp>
        <p:nvSpPr>
          <p:cNvPr id="36868" name="Slide Number Placeholder 3"/>
          <p:cNvSpPr>
            <a:spLocks noGrp="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B76C49-FB89-42A5-B1E6-80185B541508}" type="slidenum">
              <a:rPr kumimoji="0" 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Tree>
    <p:extLst>
      <p:ext uri="{BB962C8B-B14F-4D97-AF65-F5344CB8AC3E}">
        <p14:creationId xmlns:p14="http://schemas.microsoft.com/office/powerpoint/2010/main" val="299072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4.xml"/><Relationship Id="rId5" Type="http://schemas.openxmlformats.org/officeDocument/2006/relationships/tags" Target="../tags/tag10.xml"/><Relationship Id="rId4" Type="http://schemas.openxmlformats.org/officeDocument/2006/relationships/tags" Target="../tags/tag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A76187-7C75-4EDA-AEA9-772E9BB5233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780888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76187-7C75-4EDA-AEA9-772E9BB5233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2045084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76187-7C75-4EDA-AEA9-772E9BB5233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51112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A76187-7C75-4EDA-AEA9-772E9BB5233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2657859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A76187-7C75-4EDA-AEA9-772E9BB5233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756771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76187-7C75-4EDA-AEA9-772E9BB5233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736653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76187-7C75-4EDA-AEA9-772E9BB5233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119401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A76187-7C75-4EDA-AEA9-772E9BB5233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266161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A76187-7C75-4EDA-AEA9-772E9BB5233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739602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76187-7C75-4EDA-AEA9-772E9BB5233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827319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76187-7C75-4EDA-AEA9-772E9BB5233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062945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5476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712DCA-0066-483D-B555-D7063B78D5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7D591E-F05C-4BCD-9335-E52C2C113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1855553-D711-4F5B-98A0-8F511C2477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C071AC2B-8BE9-4A84-86AD-06E52FB288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E080372D-4318-4B0D-B9D4-E43BA4B353CE}"/>
              </a:ext>
            </a:extLst>
          </p:cNvPr>
          <p:cNvSpPr>
            <a:spLocks noGrp="1"/>
          </p:cNvSpPr>
          <p:nvPr>
            <p:ph type="sldNum" sz="quarter" idx="12"/>
          </p:nvPr>
        </p:nvSpPr>
        <p:spPr/>
        <p:txBody>
          <a:bodyPr/>
          <a:lstStyle>
            <a:lvl1pPr>
              <a:defRPr/>
            </a:lvl1pPr>
          </a:lstStyle>
          <a:p>
            <a:fld id="{D77F7B3A-46E2-4D28-AEF6-11511F0C17D3}" type="slidenum">
              <a:rPr lang="en-US" altLang="en-US"/>
              <a:pPr/>
              <a:t>‹#›</a:t>
            </a:fld>
            <a:endParaRPr lang="en-US" altLang="en-US"/>
          </a:p>
        </p:txBody>
      </p:sp>
    </p:spTree>
    <p:extLst>
      <p:ext uri="{BB962C8B-B14F-4D97-AF65-F5344CB8AC3E}">
        <p14:creationId xmlns:p14="http://schemas.microsoft.com/office/powerpoint/2010/main" val="1642741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49855-15B9-4B4B-B114-67B15B2B2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1DE57A-3496-4B9A-9C6C-75CCAB247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25B4BB-4640-4C54-813E-7D9F937927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40FBE405-197A-440D-ADCE-9284D2F5B5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C3B5515C-69B7-406A-B0B9-6217AECA5CA9}"/>
              </a:ext>
            </a:extLst>
          </p:cNvPr>
          <p:cNvSpPr>
            <a:spLocks noGrp="1"/>
          </p:cNvSpPr>
          <p:nvPr>
            <p:ph type="sldNum" sz="quarter" idx="12"/>
          </p:nvPr>
        </p:nvSpPr>
        <p:spPr/>
        <p:txBody>
          <a:bodyPr/>
          <a:lstStyle>
            <a:lvl1pPr>
              <a:defRPr/>
            </a:lvl1pPr>
          </a:lstStyle>
          <a:p>
            <a:fld id="{3B9EE22D-65D4-4FBE-91D4-490F1B3E0017}" type="slidenum">
              <a:rPr lang="en-US" altLang="en-US"/>
              <a:pPr/>
              <a:t>‹#›</a:t>
            </a:fld>
            <a:endParaRPr lang="en-US" altLang="en-US"/>
          </a:p>
        </p:txBody>
      </p:sp>
    </p:spTree>
    <p:extLst>
      <p:ext uri="{BB962C8B-B14F-4D97-AF65-F5344CB8AC3E}">
        <p14:creationId xmlns:p14="http://schemas.microsoft.com/office/powerpoint/2010/main" val="3137992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03D03-D874-4E31-B14C-E0B4A6666E7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C726EB6-210D-46D8-B3C2-5395D08FE753}"/>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xmlns="" id="{DB8A6AD3-96EA-44F2-84B8-6D1AC8DB70F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ECB700A8-6CFC-48C5-B736-3DB66ABDBD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513D97FB-0176-4961-AA96-3466BFBBB43F}"/>
              </a:ext>
            </a:extLst>
          </p:cNvPr>
          <p:cNvSpPr>
            <a:spLocks noGrp="1"/>
          </p:cNvSpPr>
          <p:nvPr>
            <p:ph type="sldNum" sz="quarter" idx="12"/>
          </p:nvPr>
        </p:nvSpPr>
        <p:spPr/>
        <p:txBody>
          <a:bodyPr/>
          <a:lstStyle>
            <a:lvl1pPr>
              <a:defRPr/>
            </a:lvl1pPr>
          </a:lstStyle>
          <a:p>
            <a:fld id="{5B05E685-0852-4E6A-A14E-469509130FF4}" type="slidenum">
              <a:rPr lang="en-US" altLang="en-US"/>
              <a:pPr/>
              <a:t>‹#›</a:t>
            </a:fld>
            <a:endParaRPr lang="en-US" altLang="en-US"/>
          </a:p>
        </p:txBody>
      </p:sp>
    </p:spTree>
    <p:extLst>
      <p:ext uri="{BB962C8B-B14F-4D97-AF65-F5344CB8AC3E}">
        <p14:creationId xmlns:p14="http://schemas.microsoft.com/office/powerpoint/2010/main" val="709243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1991E-D5D8-4F91-A461-A5F0034BC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CDD8AA-0205-4109-A48A-3D9805A36974}"/>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FF5FD42-B254-424E-8EFC-F958EC840EA4}"/>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0DCC754-0CB0-4A8C-B406-DDDF3564748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68CA680A-3C19-488C-A29F-93D6D85791D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B9DADFA2-3F11-4D4C-A620-A9A3098B5A7B}"/>
              </a:ext>
            </a:extLst>
          </p:cNvPr>
          <p:cNvSpPr>
            <a:spLocks noGrp="1"/>
          </p:cNvSpPr>
          <p:nvPr>
            <p:ph type="sldNum" sz="quarter" idx="12"/>
          </p:nvPr>
        </p:nvSpPr>
        <p:spPr/>
        <p:txBody>
          <a:bodyPr/>
          <a:lstStyle>
            <a:lvl1pPr>
              <a:defRPr/>
            </a:lvl1pPr>
          </a:lstStyle>
          <a:p>
            <a:fld id="{615E5127-F3F5-4702-9839-0486CFD62E99}" type="slidenum">
              <a:rPr lang="en-US" altLang="en-US"/>
              <a:pPr/>
              <a:t>‹#›</a:t>
            </a:fld>
            <a:endParaRPr lang="en-US" altLang="en-US"/>
          </a:p>
        </p:txBody>
      </p:sp>
    </p:spTree>
    <p:extLst>
      <p:ext uri="{BB962C8B-B14F-4D97-AF65-F5344CB8AC3E}">
        <p14:creationId xmlns:p14="http://schemas.microsoft.com/office/powerpoint/2010/main" val="135565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ED18C-DD0E-4E4F-BDAE-9B7C9618B1DF}"/>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F39FE82-E8AC-48BE-8CE8-606F15810D9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6984F3A-759B-4A6F-A384-3C80725C3050}"/>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9E98264-D35B-4A7B-B2F0-00063DF20A9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523D3E7-A4FD-4EB9-A0D2-FE43BE0A01B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272AB8E-70C0-4C12-A851-0705910F6B2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F11D4C85-BE93-4D4D-A153-C9099801EC8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7C192224-14C1-41B6-A807-9DB0DCC91489}"/>
              </a:ext>
            </a:extLst>
          </p:cNvPr>
          <p:cNvSpPr>
            <a:spLocks noGrp="1"/>
          </p:cNvSpPr>
          <p:nvPr>
            <p:ph type="sldNum" sz="quarter" idx="12"/>
          </p:nvPr>
        </p:nvSpPr>
        <p:spPr/>
        <p:txBody>
          <a:bodyPr/>
          <a:lstStyle>
            <a:lvl1pPr>
              <a:defRPr/>
            </a:lvl1pPr>
          </a:lstStyle>
          <a:p>
            <a:fld id="{89C05A73-A475-4672-81F9-62CBEE892915}" type="slidenum">
              <a:rPr lang="en-US" altLang="en-US"/>
              <a:pPr/>
              <a:t>‹#›</a:t>
            </a:fld>
            <a:endParaRPr lang="en-US" altLang="en-US"/>
          </a:p>
        </p:txBody>
      </p:sp>
    </p:spTree>
    <p:extLst>
      <p:ext uri="{BB962C8B-B14F-4D97-AF65-F5344CB8AC3E}">
        <p14:creationId xmlns:p14="http://schemas.microsoft.com/office/powerpoint/2010/main" val="2513722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D5ECB-40AC-4B55-B1C8-5ECDE189F8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0A46DB7-F7FF-4A6C-808D-3AC062F11D1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B43A159B-18FB-4A90-A30C-81ACF32582F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A3CF2976-CA9E-4B32-9145-1623193B8A9C}"/>
              </a:ext>
            </a:extLst>
          </p:cNvPr>
          <p:cNvSpPr>
            <a:spLocks noGrp="1"/>
          </p:cNvSpPr>
          <p:nvPr>
            <p:ph type="sldNum" sz="quarter" idx="12"/>
          </p:nvPr>
        </p:nvSpPr>
        <p:spPr/>
        <p:txBody>
          <a:bodyPr/>
          <a:lstStyle>
            <a:lvl1pPr>
              <a:defRPr/>
            </a:lvl1pPr>
          </a:lstStyle>
          <a:p>
            <a:fld id="{A817D944-380D-4704-9C34-316412401D2D}" type="slidenum">
              <a:rPr lang="en-US" altLang="en-US"/>
              <a:pPr/>
              <a:t>‹#›</a:t>
            </a:fld>
            <a:endParaRPr lang="en-US" altLang="en-US"/>
          </a:p>
        </p:txBody>
      </p:sp>
    </p:spTree>
    <p:extLst>
      <p:ext uri="{BB962C8B-B14F-4D97-AF65-F5344CB8AC3E}">
        <p14:creationId xmlns:p14="http://schemas.microsoft.com/office/powerpoint/2010/main" val="9637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F51DD47-FA94-4CD5-B6B0-9B64FEA39FE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xmlns="" id="{DA3EFE17-5DFB-4387-BD09-96D0787C6DB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9930F3FE-15AE-426E-B1E2-B16C119E7C5E}"/>
              </a:ext>
            </a:extLst>
          </p:cNvPr>
          <p:cNvSpPr>
            <a:spLocks noGrp="1"/>
          </p:cNvSpPr>
          <p:nvPr>
            <p:ph type="sldNum" sz="quarter" idx="12"/>
          </p:nvPr>
        </p:nvSpPr>
        <p:spPr/>
        <p:txBody>
          <a:bodyPr/>
          <a:lstStyle>
            <a:lvl1pPr>
              <a:defRPr/>
            </a:lvl1pPr>
          </a:lstStyle>
          <a:p>
            <a:fld id="{5BD386D4-FE26-4C9C-ACC3-8144E355BBBE}" type="slidenum">
              <a:rPr lang="en-US" altLang="en-US"/>
              <a:pPr/>
              <a:t>‹#›</a:t>
            </a:fld>
            <a:endParaRPr lang="en-US" altLang="en-US"/>
          </a:p>
        </p:txBody>
      </p:sp>
    </p:spTree>
    <p:extLst>
      <p:ext uri="{BB962C8B-B14F-4D97-AF65-F5344CB8AC3E}">
        <p14:creationId xmlns:p14="http://schemas.microsoft.com/office/powerpoint/2010/main" val="3967893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C483B5-E4E3-4638-859A-40140ECC05F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594DA44-3DEE-42F4-A6B3-96801615A43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26A66DF-5824-4FDE-8857-5E915820337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CAA56A2-E591-44B8-AD6B-415E91E930A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980B073F-C3BF-4C70-A138-B66195AB055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402411C4-0F75-41C5-877E-02498F8FB0C2}"/>
              </a:ext>
            </a:extLst>
          </p:cNvPr>
          <p:cNvSpPr>
            <a:spLocks noGrp="1"/>
          </p:cNvSpPr>
          <p:nvPr>
            <p:ph type="sldNum" sz="quarter" idx="12"/>
          </p:nvPr>
        </p:nvSpPr>
        <p:spPr/>
        <p:txBody>
          <a:bodyPr/>
          <a:lstStyle>
            <a:lvl1pPr>
              <a:defRPr/>
            </a:lvl1pPr>
          </a:lstStyle>
          <a:p>
            <a:fld id="{308E96D9-0D1F-4C82-A46E-DC90F85E9E9F}" type="slidenum">
              <a:rPr lang="en-US" altLang="en-US"/>
              <a:pPr/>
              <a:t>‹#›</a:t>
            </a:fld>
            <a:endParaRPr lang="en-US" altLang="en-US"/>
          </a:p>
        </p:txBody>
      </p:sp>
    </p:spTree>
    <p:extLst>
      <p:ext uri="{BB962C8B-B14F-4D97-AF65-F5344CB8AC3E}">
        <p14:creationId xmlns:p14="http://schemas.microsoft.com/office/powerpoint/2010/main" val="1552271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8010D-5C8F-400E-A9BC-55514FE6F52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525403E-7F65-414E-A05C-3F9B3B90693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7C21648-023C-4C81-B0FD-2A702863981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0E0E5D-1BB9-49B5-9AFE-916FD51914C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CF85CA15-B5B4-4544-903C-5D11048119A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B5A63402-8D88-4ACE-BCCB-903C46827BA4}"/>
              </a:ext>
            </a:extLst>
          </p:cNvPr>
          <p:cNvSpPr>
            <a:spLocks noGrp="1"/>
          </p:cNvSpPr>
          <p:nvPr>
            <p:ph type="sldNum" sz="quarter" idx="12"/>
          </p:nvPr>
        </p:nvSpPr>
        <p:spPr/>
        <p:txBody>
          <a:bodyPr/>
          <a:lstStyle>
            <a:lvl1pPr>
              <a:defRPr/>
            </a:lvl1pPr>
          </a:lstStyle>
          <a:p>
            <a:fld id="{87730B33-20E6-4259-AAB7-7A2387368CDD}" type="slidenum">
              <a:rPr lang="en-US" altLang="en-US"/>
              <a:pPr/>
              <a:t>‹#›</a:t>
            </a:fld>
            <a:endParaRPr lang="en-US" altLang="en-US"/>
          </a:p>
        </p:txBody>
      </p:sp>
    </p:spTree>
    <p:extLst>
      <p:ext uri="{BB962C8B-B14F-4D97-AF65-F5344CB8AC3E}">
        <p14:creationId xmlns:p14="http://schemas.microsoft.com/office/powerpoint/2010/main" val="3681905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6BC0D-0FA2-430F-9CCD-BE35DE6177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3334376-CC87-46C9-B4A0-01CAD9754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1D3CB7-2332-4EA0-B382-0FA8AA28B6A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AB6D61BE-7B54-4C0F-9775-6F3F086F58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EAFD6AEB-2CAC-4765-ABC5-275CBD8BF5FF}"/>
              </a:ext>
            </a:extLst>
          </p:cNvPr>
          <p:cNvSpPr>
            <a:spLocks noGrp="1"/>
          </p:cNvSpPr>
          <p:nvPr>
            <p:ph type="sldNum" sz="quarter" idx="12"/>
          </p:nvPr>
        </p:nvSpPr>
        <p:spPr/>
        <p:txBody>
          <a:bodyPr/>
          <a:lstStyle>
            <a:lvl1pPr>
              <a:defRPr/>
            </a:lvl1pPr>
          </a:lstStyle>
          <a:p>
            <a:fld id="{725A3213-FD19-4D84-B1A8-4865704854FD}" type="slidenum">
              <a:rPr lang="en-US" altLang="en-US"/>
              <a:pPr/>
              <a:t>‹#›</a:t>
            </a:fld>
            <a:endParaRPr lang="en-US" altLang="en-US"/>
          </a:p>
        </p:txBody>
      </p:sp>
    </p:spTree>
    <p:extLst>
      <p:ext uri="{BB962C8B-B14F-4D97-AF65-F5344CB8AC3E}">
        <p14:creationId xmlns:p14="http://schemas.microsoft.com/office/powerpoint/2010/main" val="1782808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4FD084E-88F4-4B79-AEA5-0CCCE38CE034}"/>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4208CDF-550C-467C-9DEA-738A97332E7C}"/>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40AEBA-2509-4798-A998-B809EAB4B1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4293264C-42B5-44C4-9A0A-D449C9BF43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82435E45-18A0-457D-96A3-6B408523F693}"/>
              </a:ext>
            </a:extLst>
          </p:cNvPr>
          <p:cNvSpPr>
            <a:spLocks noGrp="1"/>
          </p:cNvSpPr>
          <p:nvPr>
            <p:ph type="sldNum" sz="quarter" idx="12"/>
          </p:nvPr>
        </p:nvSpPr>
        <p:spPr/>
        <p:txBody>
          <a:bodyPr/>
          <a:lstStyle>
            <a:lvl1pPr>
              <a:defRPr/>
            </a:lvl1pPr>
          </a:lstStyle>
          <a:p>
            <a:fld id="{E7881510-DC3E-4053-86A1-4A0891909A3F}" type="slidenum">
              <a:rPr lang="en-US" altLang="en-US"/>
              <a:pPr/>
              <a:t>‹#›</a:t>
            </a:fld>
            <a:endParaRPr lang="en-US" altLang="en-US"/>
          </a:p>
        </p:txBody>
      </p:sp>
    </p:spTree>
    <p:extLst>
      <p:ext uri="{BB962C8B-B14F-4D97-AF65-F5344CB8AC3E}">
        <p14:creationId xmlns:p14="http://schemas.microsoft.com/office/powerpoint/2010/main" val="765255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097A3-0C98-4FEE-B98E-26367CADAF40}" type="slidenum">
              <a:rPr lang="en-US"/>
              <a:pPr>
                <a:defRPr/>
              </a:pPr>
              <a:t>‹#›</a:t>
            </a:fld>
            <a:endParaRPr lang="en-US"/>
          </a:p>
        </p:txBody>
      </p:sp>
    </p:spTree>
    <p:extLst>
      <p:ext uri="{BB962C8B-B14F-4D97-AF65-F5344CB8AC3E}">
        <p14:creationId xmlns:p14="http://schemas.microsoft.com/office/powerpoint/2010/main" val="283063838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454E08A1-67EB-4068-8DA9-35E161A4E328}" type="slidenum">
              <a:rPr lang="en-US"/>
              <a:pPr>
                <a:defRPr/>
              </a:pPr>
              <a:t>‹#›</a:t>
            </a:fld>
            <a:endParaRPr lang="en-US"/>
          </a:p>
        </p:txBody>
      </p:sp>
    </p:spTree>
    <p:extLst>
      <p:ext uri="{BB962C8B-B14F-4D97-AF65-F5344CB8AC3E}">
        <p14:creationId xmlns:p14="http://schemas.microsoft.com/office/powerpoint/2010/main" val="293419025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D90DD-42A3-4E04-8792-0A4B917F0483}" type="slidenum">
              <a:rPr lang="en-US"/>
              <a:pPr>
                <a:defRPr/>
              </a:pPr>
              <a:t>‹#›</a:t>
            </a:fld>
            <a:endParaRPr lang="en-US"/>
          </a:p>
        </p:txBody>
      </p:sp>
    </p:spTree>
    <p:extLst>
      <p:ext uri="{BB962C8B-B14F-4D97-AF65-F5344CB8AC3E}">
        <p14:creationId xmlns:p14="http://schemas.microsoft.com/office/powerpoint/2010/main" val="205805767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0545F6-D233-444B-8509-50818FA6D684}" type="slidenum">
              <a:rPr lang="en-US"/>
              <a:pPr>
                <a:defRPr/>
              </a:pPr>
              <a:t>‹#›</a:t>
            </a:fld>
            <a:endParaRPr lang="en-US"/>
          </a:p>
        </p:txBody>
      </p:sp>
    </p:spTree>
    <p:extLst>
      <p:ext uri="{BB962C8B-B14F-4D97-AF65-F5344CB8AC3E}">
        <p14:creationId xmlns:p14="http://schemas.microsoft.com/office/powerpoint/2010/main" val="191795100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3BFE2F-66D4-4F43-89DC-47BA0F63C1BA}" type="slidenum">
              <a:rPr lang="en-US"/>
              <a:pPr>
                <a:defRPr/>
              </a:pPr>
              <a:t>‹#›</a:t>
            </a:fld>
            <a:endParaRPr lang="en-US"/>
          </a:p>
        </p:txBody>
      </p:sp>
    </p:spTree>
    <p:extLst>
      <p:ext uri="{BB962C8B-B14F-4D97-AF65-F5344CB8AC3E}">
        <p14:creationId xmlns:p14="http://schemas.microsoft.com/office/powerpoint/2010/main" val="22152994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09E776-8D28-402D-983B-C12A0A532CEB}" type="slidenum">
              <a:rPr lang="en-US"/>
              <a:pPr>
                <a:defRPr/>
              </a:pPr>
              <a:t>‹#›</a:t>
            </a:fld>
            <a:endParaRPr lang="en-US"/>
          </a:p>
        </p:txBody>
      </p:sp>
    </p:spTree>
    <p:extLst>
      <p:ext uri="{BB962C8B-B14F-4D97-AF65-F5344CB8AC3E}">
        <p14:creationId xmlns:p14="http://schemas.microsoft.com/office/powerpoint/2010/main" val="390449084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FF99FC5-D8A5-42D3-9B6A-9432556A1433}" type="slidenum">
              <a:rPr lang="en-US"/>
              <a:pPr>
                <a:defRPr/>
              </a:pPr>
              <a:t>‹#›</a:t>
            </a:fld>
            <a:endParaRPr lang="en-US"/>
          </a:p>
        </p:txBody>
      </p:sp>
    </p:spTree>
    <p:extLst>
      <p:ext uri="{BB962C8B-B14F-4D97-AF65-F5344CB8AC3E}">
        <p14:creationId xmlns:p14="http://schemas.microsoft.com/office/powerpoint/2010/main" val="104414774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34FE67-99E1-47A2-9AEF-5223A00C33B0}" type="slidenum">
              <a:rPr lang="en-US"/>
              <a:pPr>
                <a:defRPr/>
              </a:pPr>
              <a:t>‹#›</a:t>
            </a:fld>
            <a:endParaRPr lang="en-US"/>
          </a:p>
        </p:txBody>
      </p:sp>
    </p:spTree>
    <p:extLst>
      <p:ext uri="{BB962C8B-B14F-4D97-AF65-F5344CB8AC3E}">
        <p14:creationId xmlns:p14="http://schemas.microsoft.com/office/powerpoint/2010/main" val="169135516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3A225E-8849-4551-AAF1-22DDB89EC525}" type="slidenum">
              <a:rPr lang="en-US"/>
              <a:pPr>
                <a:defRPr/>
              </a:pPr>
              <a:t>‹#›</a:t>
            </a:fld>
            <a:endParaRPr lang="en-US"/>
          </a:p>
        </p:txBody>
      </p:sp>
    </p:spTree>
    <p:extLst>
      <p:ext uri="{BB962C8B-B14F-4D97-AF65-F5344CB8AC3E}">
        <p14:creationId xmlns:p14="http://schemas.microsoft.com/office/powerpoint/2010/main" val="407437616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F47AD-B299-42BC-91E7-FA5EB0BD1DA7}" type="slidenum">
              <a:rPr lang="en-US"/>
              <a:pPr>
                <a:defRPr/>
              </a:pPr>
              <a:t>‹#›</a:t>
            </a:fld>
            <a:endParaRPr lang="en-US"/>
          </a:p>
        </p:txBody>
      </p:sp>
    </p:spTree>
    <p:extLst>
      <p:ext uri="{BB962C8B-B14F-4D97-AF65-F5344CB8AC3E}">
        <p14:creationId xmlns:p14="http://schemas.microsoft.com/office/powerpoint/2010/main" val="270392663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479E36-F70B-4B17-B407-D63E71F97BDB}" type="slidenum">
              <a:rPr lang="en-US"/>
              <a:pPr>
                <a:defRPr/>
              </a:pPr>
              <a:t>‹#›</a:t>
            </a:fld>
            <a:endParaRPr lang="en-US"/>
          </a:p>
        </p:txBody>
      </p:sp>
    </p:spTree>
    <p:extLst>
      <p:ext uri="{BB962C8B-B14F-4D97-AF65-F5344CB8AC3E}">
        <p14:creationId xmlns:p14="http://schemas.microsoft.com/office/powerpoint/2010/main" val="9702053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9EA44139-79D4-40DC-B7AE-5310AAB2D4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61984C5-2145-4663-A46A-B3C4197FA4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5AB3442-3B88-452C-AB8F-CCA78A96FC90}"/>
              </a:ext>
            </a:extLst>
          </p:cNvPr>
          <p:cNvSpPr>
            <a:spLocks noGrp="1" noChangeArrowheads="1"/>
          </p:cNvSpPr>
          <p:nvPr>
            <p:ph type="sldNum" sz="quarter" idx="12"/>
          </p:nvPr>
        </p:nvSpPr>
        <p:spPr>
          <a:ln/>
        </p:spPr>
        <p:txBody>
          <a:bodyPr/>
          <a:lstStyle>
            <a:lvl1pPr>
              <a:defRPr/>
            </a:lvl1pPr>
          </a:lstStyle>
          <a:p>
            <a:fld id="{5F528AC1-8E3D-45A9-800B-3F00F7D40613}" type="slidenum">
              <a:rPr lang="en-US" altLang="en-US"/>
              <a:pPr/>
              <a:t>‹#›</a:t>
            </a:fld>
            <a:endParaRPr lang="en-US" altLang="en-US"/>
          </a:p>
        </p:txBody>
      </p:sp>
    </p:spTree>
    <p:extLst>
      <p:ext uri="{BB962C8B-B14F-4D97-AF65-F5344CB8AC3E}">
        <p14:creationId xmlns:p14="http://schemas.microsoft.com/office/powerpoint/2010/main" val="408990918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E562FD6-3D74-4A8B-95C9-DC6E292832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BBEDE7A-6F33-481F-946A-4338FC3B8A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8055E36-AEF1-40F9-A8B7-4FAD5848EECC}"/>
              </a:ext>
            </a:extLst>
          </p:cNvPr>
          <p:cNvSpPr>
            <a:spLocks noGrp="1" noChangeArrowheads="1"/>
          </p:cNvSpPr>
          <p:nvPr>
            <p:ph type="sldNum" sz="quarter" idx="12"/>
          </p:nvPr>
        </p:nvSpPr>
        <p:spPr>
          <a:ln/>
        </p:spPr>
        <p:txBody>
          <a:bodyPr/>
          <a:lstStyle>
            <a:lvl1pPr>
              <a:defRPr/>
            </a:lvl1pPr>
          </a:lstStyle>
          <a:p>
            <a:fld id="{1FB2B316-2C38-4FD0-AFC7-CA61CCDB6554}" type="slidenum">
              <a:rPr lang="en-US" altLang="en-US"/>
              <a:pPr/>
              <a:t>‹#›</a:t>
            </a:fld>
            <a:endParaRPr lang="en-US" altLang="en-US"/>
          </a:p>
        </p:txBody>
      </p:sp>
    </p:spTree>
    <p:extLst>
      <p:ext uri="{BB962C8B-B14F-4D97-AF65-F5344CB8AC3E}">
        <p14:creationId xmlns:p14="http://schemas.microsoft.com/office/powerpoint/2010/main" val="326034522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0BBB6D84-0133-469F-B5E6-8E0BCD5257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4449C7B-66BC-48F9-A118-27A58DC6D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CEAD647-3CC7-42EA-88C0-9A5FDECC1B4B}"/>
              </a:ext>
            </a:extLst>
          </p:cNvPr>
          <p:cNvSpPr>
            <a:spLocks noGrp="1" noChangeArrowheads="1"/>
          </p:cNvSpPr>
          <p:nvPr>
            <p:ph type="sldNum" sz="quarter" idx="12"/>
          </p:nvPr>
        </p:nvSpPr>
        <p:spPr>
          <a:ln/>
        </p:spPr>
        <p:txBody>
          <a:bodyPr/>
          <a:lstStyle>
            <a:lvl1pPr>
              <a:defRPr/>
            </a:lvl1pPr>
          </a:lstStyle>
          <a:p>
            <a:fld id="{5A16932C-ECD9-432B-B5A8-78EEE90021CC}" type="slidenum">
              <a:rPr lang="en-US" altLang="en-US"/>
              <a:pPr/>
              <a:t>‹#›</a:t>
            </a:fld>
            <a:endParaRPr lang="en-US" altLang="en-US"/>
          </a:p>
        </p:txBody>
      </p:sp>
    </p:spTree>
    <p:extLst>
      <p:ext uri="{BB962C8B-B14F-4D97-AF65-F5344CB8AC3E}">
        <p14:creationId xmlns:p14="http://schemas.microsoft.com/office/powerpoint/2010/main" val="382179196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D5C5DFBE-897F-4418-A0B6-616E90CC8A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5981926-FFDA-4FD0-AE4E-C8F9C63435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31DAF00-4F37-40D1-A7CD-E66EFD2BA101}"/>
              </a:ext>
            </a:extLst>
          </p:cNvPr>
          <p:cNvSpPr>
            <a:spLocks noGrp="1" noChangeArrowheads="1"/>
          </p:cNvSpPr>
          <p:nvPr>
            <p:ph type="sldNum" sz="quarter" idx="12"/>
          </p:nvPr>
        </p:nvSpPr>
        <p:spPr>
          <a:ln/>
        </p:spPr>
        <p:txBody>
          <a:bodyPr/>
          <a:lstStyle>
            <a:lvl1pPr>
              <a:defRPr/>
            </a:lvl1pPr>
          </a:lstStyle>
          <a:p>
            <a:fld id="{65D4B658-39ED-45E6-934C-9DE47D1B97D7}" type="slidenum">
              <a:rPr lang="en-US" altLang="en-US"/>
              <a:pPr/>
              <a:t>‹#›</a:t>
            </a:fld>
            <a:endParaRPr lang="en-US" altLang="en-US"/>
          </a:p>
        </p:txBody>
      </p:sp>
    </p:spTree>
    <p:extLst>
      <p:ext uri="{BB962C8B-B14F-4D97-AF65-F5344CB8AC3E}">
        <p14:creationId xmlns:p14="http://schemas.microsoft.com/office/powerpoint/2010/main" val="12038633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B6DD6BF0-DFC2-4647-A7C5-097E820ADC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AC954FD1-59CF-4631-A94E-683F06939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A2B4B064-BAB1-4CE2-86B8-3E525A1ACEC0}"/>
              </a:ext>
            </a:extLst>
          </p:cNvPr>
          <p:cNvSpPr>
            <a:spLocks noGrp="1" noChangeArrowheads="1"/>
          </p:cNvSpPr>
          <p:nvPr>
            <p:ph type="sldNum" sz="quarter" idx="12"/>
          </p:nvPr>
        </p:nvSpPr>
        <p:spPr>
          <a:ln/>
        </p:spPr>
        <p:txBody>
          <a:bodyPr/>
          <a:lstStyle>
            <a:lvl1pPr>
              <a:defRPr/>
            </a:lvl1pPr>
          </a:lstStyle>
          <a:p>
            <a:fld id="{887FB545-50A8-4982-960D-FF24EA7AE958}" type="slidenum">
              <a:rPr lang="en-US" altLang="en-US"/>
              <a:pPr/>
              <a:t>‹#›</a:t>
            </a:fld>
            <a:endParaRPr lang="en-US" altLang="en-US"/>
          </a:p>
        </p:txBody>
      </p:sp>
    </p:spTree>
    <p:extLst>
      <p:ext uri="{BB962C8B-B14F-4D97-AF65-F5344CB8AC3E}">
        <p14:creationId xmlns:p14="http://schemas.microsoft.com/office/powerpoint/2010/main" val="362157617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F8AE68B6-D611-4166-83CC-1DD0AF43FB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0D82F1FB-3FD7-4CB3-831F-85C34A742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4C05ADA6-38CA-4D9B-B6AA-C13C8C327A58}"/>
              </a:ext>
            </a:extLst>
          </p:cNvPr>
          <p:cNvSpPr>
            <a:spLocks noGrp="1" noChangeArrowheads="1"/>
          </p:cNvSpPr>
          <p:nvPr>
            <p:ph type="sldNum" sz="quarter" idx="12"/>
          </p:nvPr>
        </p:nvSpPr>
        <p:spPr>
          <a:ln/>
        </p:spPr>
        <p:txBody>
          <a:bodyPr/>
          <a:lstStyle>
            <a:lvl1pPr>
              <a:defRPr/>
            </a:lvl1pPr>
          </a:lstStyle>
          <a:p>
            <a:fld id="{B89DC23B-FFB1-4FFC-91ED-484B7C2D766B}" type="slidenum">
              <a:rPr lang="en-US" altLang="en-US"/>
              <a:pPr/>
              <a:t>‹#›</a:t>
            </a:fld>
            <a:endParaRPr lang="en-US" altLang="en-US"/>
          </a:p>
        </p:txBody>
      </p:sp>
    </p:spTree>
    <p:extLst>
      <p:ext uri="{BB962C8B-B14F-4D97-AF65-F5344CB8AC3E}">
        <p14:creationId xmlns:p14="http://schemas.microsoft.com/office/powerpoint/2010/main" val="379226442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7867C0A-64B6-4A3A-A9DF-1C31F328AA7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12BE486F-222A-4A34-9855-2B4CDD47B8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838D0928-6CAA-48AC-91E0-90643365A650}"/>
              </a:ext>
            </a:extLst>
          </p:cNvPr>
          <p:cNvSpPr>
            <a:spLocks noGrp="1" noChangeArrowheads="1"/>
          </p:cNvSpPr>
          <p:nvPr>
            <p:ph type="sldNum" sz="quarter" idx="12"/>
          </p:nvPr>
        </p:nvSpPr>
        <p:spPr>
          <a:ln/>
        </p:spPr>
        <p:txBody>
          <a:bodyPr/>
          <a:lstStyle>
            <a:lvl1pPr>
              <a:defRPr/>
            </a:lvl1pPr>
          </a:lstStyle>
          <a:p>
            <a:fld id="{FBF3D4F4-85C8-47E0-980A-1560BCEC95A8}" type="slidenum">
              <a:rPr lang="en-US" altLang="en-US"/>
              <a:pPr/>
              <a:t>‹#›</a:t>
            </a:fld>
            <a:endParaRPr lang="en-US" altLang="en-US"/>
          </a:p>
        </p:txBody>
      </p:sp>
    </p:spTree>
    <p:extLst>
      <p:ext uri="{BB962C8B-B14F-4D97-AF65-F5344CB8AC3E}">
        <p14:creationId xmlns:p14="http://schemas.microsoft.com/office/powerpoint/2010/main" val="373514176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A0C4B03-2615-417E-AC28-C7CF0CAA49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CA75243-7E00-4DA8-9AE0-1D4478667D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DD22766-8527-4985-83AA-BC0FDF3B8B73}"/>
              </a:ext>
            </a:extLst>
          </p:cNvPr>
          <p:cNvSpPr>
            <a:spLocks noGrp="1" noChangeArrowheads="1"/>
          </p:cNvSpPr>
          <p:nvPr>
            <p:ph type="sldNum" sz="quarter" idx="12"/>
          </p:nvPr>
        </p:nvSpPr>
        <p:spPr>
          <a:ln/>
        </p:spPr>
        <p:txBody>
          <a:bodyPr/>
          <a:lstStyle>
            <a:lvl1pPr>
              <a:defRPr/>
            </a:lvl1pPr>
          </a:lstStyle>
          <a:p>
            <a:fld id="{AC3D217E-FA83-40A6-B33D-EE58466B4C79}" type="slidenum">
              <a:rPr lang="en-US" altLang="en-US"/>
              <a:pPr/>
              <a:t>‹#›</a:t>
            </a:fld>
            <a:endParaRPr lang="en-US" altLang="en-US"/>
          </a:p>
        </p:txBody>
      </p:sp>
    </p:spTree>
    <p:extLst>
      <p:ext uri="{BB962C8B-B14F-4D97-AF65-F5344CB8AC3E}">
        <p14:creationId xmlns:p14="http://schemas.microsoft.com/office/powerpoint/2010/main" val="66760502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461D32A1-EB1D-4F91-BD58-1BC9C44394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F3C47BD-C9C9-4F2D-B7E4-C928324255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4800B10-ED8B-4A00-9089-686381B293D2}"/>
              </a:ext>
            </a:extLst>
          </p:cNvPr>
          <p:cNvSpPr>
            <a:spLocks noGrp="1" noChangeArrowheads="1"/>
          </p:cNvSpPr>
          <p:nvPr>
            <p:ph type="sldNum" sz="quarter" idx="12"/>
          </p:nvPr>
        </p:nvSpPr>
        <p:spPr>
          <a:ln/>
        </p:spPr>
        <p:txBody>
          <a:bodyPr/>
          <a:lstStyle>
            <a:lvl1pPr>
              <a:defRPr/>
            </a:lvl1pPr>
          </a:lstStyle>
          <a:p>
            <a:fld id="{62E71D9F-3E8C-410A-8670-5F01E7040B7A}" type="slidenum">
              <a:rPr lang="en-US" altLang="en-US"/>
              <a:pPr/>
              <a:t>‹#›</a:t>
            </a:fld>
            <a:endParaRPr lang="en-US" altLang="en-US"/>
          </a:p>
        </p:txBody>
      </p:sp>
    </p:spTree>
    <p:extLst>
      <p:ext uri="{BB962C8B-B14F-4D97-AF65-F5344CB8AC3E}">
        <p14:creationId xmlns:p14="http://schemas.microsoft.com/office/powerpoint/2010/main" val="426560952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C8A42B8-7E43-4BDA-B826-47CE76A996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377AA22-06CB-4AF9-82EE-D19687143F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2035E85-75C5-4238-A6B6-3664EB517FAF}"/>
              </a:ext>
            </a:extLst>
          </p:cNvPr>
          <p:cNvSpPr>
            <a:spLocks noGrp="1" noChangeArrowheads="1"/>
          </p:cNvSpPr>
          <p:nvPr>
            <p:ph type="sldNum" sz="quarter" idx="12"/>
          </p:nvPr>
        </p:nvSpPr>
        <p:spPr>
          <a:ln/>
        </p:spPr>
        <p:txBody>
          <a:bodyPr/>
          <a:lstStyle>
            <a:lvl1pPr>
              <a:defRPr/>
            </a:lvl1pPr>
          </a:lstStyle>
          <a:p>
            <a:fld id="{4D156FAE-A752-462B-A9C1-C807D16E366C}" type="slidenum">
              <a:rPr lang="en-US" altLang="en-US"/>
              <a:pPr/>
              <a:t>‹#›</a:t>
            </a:fld>
            <a:endParaRPr lang="en-US" altLang="en-US"/>
          </a:p>
        </p:txBody>
      </p:sp>
    </p:spTree>
    <p:extLst>
      <p:ext uri="{BB962C8B-B14F-4D97-AF65-F5344CB8AC3E}">
        <p14:creationId xmlns:p14="http://schemas.microsoft.com/office/powerpoint/2010/main" val="174511761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A8B0AC6-CC5D-4E14-AB18-8D6A1E4E45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4254B0E-E0C5-4547-B5D3-1D845C8CDF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771BAE1-39BA-43C4-A2E8-525AD2DF8800}"/>
              </a:ext>
            </a:extLst>
          </p:cNvPr>
          <p:cNvSpPr>
            <a:spLocks noGrp="1" noChangeArrowheads="1"/>
          </p:cNvSpPr>
          <p:nvPr>
            <p:ph type="sldNum" sz="quarter" idx="12"/>
          </p:nvPr>
        </p:nvSpPr>
        <p:spPr>
          <a:ln/>
        </p:spPr>
        <p:txBody>
          <a:bodyPr/>
          <a:lstStyle>
            <a:lvl1pPr>
              <a:defRPr/>
            </a:lvl1pPr>
          </a:lstStyle>
          <a:p>
            <a:fld id="{A2AEA7FB-C54F-4510-971B-6F30EC783CE6}" type="slidenum">
              <a:rPr lang="en-US" altLang="en-US"/>
              <a:pPr/>
              <a:t>‹#›</a:t>
            </a:fld>
            <a:endParaRPr lang="en-US" altLang="en-US"/>
          </a:p>
        </p:txBody>
      </p:sp>
    </p:spTree>
    <p:extLst>
      <p:ext uri="{BB962C8B-B14F-4D97-AF65-F5344CB8AC3E}">
        <p14:creationId xmlns:p14="http://schemas.microsoft.com/office/powerpoint/2010/main" val="203308363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83FFDE54-EC83-4A7A-85BD-28B42CC6EFE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5097648C-9724-4633-9F67-EF1E20F97F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7AC1544D-2814-42F4-BE56-57D4501CFDFF}"/>
              </a:ext>
            </a:extLst>
          </p:cNvPr>
          <p:cNvSpPr>
            <a:spLocks noGrp="1" noChangeArrowheads="1"/>
          </p:cNvSpPr>
          <p:nvPr>
            <p:ph type="sldNum" sz="quarter" idx="12"/>
          </p:nvPr>
        </p:nvSpPr>
        <p:spPr>
          <a:ln/>
        </p:spPr>
        <p:txBody>
          <a:bodyPr/>
          <a:lstStyle>
            <a:lvl1pPr>
              <a:defRPr/>
            </a:lvl1pPr>
          </a:lstStyle>
          <a:p>
            <a:fld id="{2EC336B0-A9C6-4EBA-9D96-DCC40693833F}" type="slidenum">
              <a:rPr lang="en-US" altLang="en-US"/>
              <a:pPr/>
              <a:t>‹#›</a:t>
            </a:fld>
            <a:endParaRPr lang="en-US" altLang="en-US"/>
          </a:p>
        </p:txBody>
      </p:sp>
    </p:spTree>
    <p:extLst>
      <p:ext uri="{BB962C8B-B14F-4D97-AF65-F5344CB8AC3E}">
        <p14:creationId xmlns:p14="http://schemas.microsoft.com/office/powerpoint/2010/main" val="217492546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xmlns="" id="{9E0FD24C-C96A-4611-BA44-BF0A17D568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09076CD-5A7C-45C6-96D5-9173DF5437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32E5C33-5337-4034-81E5-6CFB5B55D16D}"/>
              </a:ext>
            </a:extLst>
          </p:cNvPr>
          <p:cNvSpPr>
            <a:spLocks noGrp="1" noChangeArrowheads="1"/>
          </p:cNvSpPr>
          <p:nvPr>
            <p:ph type="sldNum" sz="quarter" idx="12"/>
          </p:nvPr>
        </p:nvSpPr>
        <p:spPr>
          <a:ln/>
        </p:spPr>
        <p:txBody>
          <a:bodyPr/>
          <a:lstStyle>
            <a:lvl1pPr>
              <a:defRPr/>
            </a:lvl1pPr>
          </a:lstStyle>
          <a:p>
            <a:fld id="{CD471D0D-427B-426E-87D4-9D90A084A6FC}" type="slidenum">
              <a:rPr lang="en-US" altLang="en-US"/>
              <a:pPr/>
              <a:t>‹#›</a:t>
            </a:fld>
            <a:endParaRPr lang="en-US" altLang="en-US"/>
          </a:p>
        </p:txBody>
      </p:sp>
    </p:spTree>
    <p:extLst>
      <p:ext uri="{BB962C8B-B14F-4D97-AF65-F5344CB8AC3E}">
        <p14:creationId xmlns:p14="http://schemas.microsoft.com/office/powerpoint/2010/main" val="25025869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A1F816A0-EB2F-4AA5-9ADA-D4D143AD38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E3E23ED-03E5-43CB-938B-7B080294AA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C7868FB-B9ED-429B-B09C-565CB097D719}"/>
              </a:ext>
            </a:extLst>
          </p:cNvPr>
          <p:cNvSpPr>
            <a:spLocks noGrp="1" noChangeArrowheads="1"/>
          </p:cNvSpPr>
          <p:nvPr>
            <p:ph type="sldNum" sz="quarter" idx="12"/>
          </p:nvPr>
        </p:nvSpPr>
        <p:spPr>
          <a:ln/>
        </p:spPr>
        <p:txBody>
          <a:bodyPr/>
          <a:lstStyle>
            <a:lvl1pPr>
              <a:defRPr/>
            </a:lvl1pPr>
          </a:lstStyle>
          <a:p>
            <a:fld id="{3BC580F6-D68A-4034-AA1B-6E4EBAB7EAC1}" type="slidenum">
              <a:rPr lang="en-US" altLang="en-US"/>
              <a:pPr/>
              <a:t>‹#›</a:t>
            </a:fld>
            <a:endParaRPr lang="en-US" altLang="en-US"/>
          </a:p>
        </p:txBody>
      </p:sp>
    </p:spTree>
    <p:extLst>
      <p:ext uri="{BB962C8B-B14F-4D97-AF65-F5344CB8AC3E}">
        <p14:creationId xmlns:p14="http://schemas.microsoft.com/office/powerpoint/2010/main" val="17353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ACAFB5D7-AEA8-42F2-AA4A-09D7568F35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A7C94C0-D756-4CB1-B522-0736197CFF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D6AD5FA-AEC0-478C-8F22-AABCA75C7CC3}"/>
              </a:ext>
            </a:extLst>
          </p:cNvPr>
          <p:cNvSpPr>
            <a:spLocks noGrp="1" noChangeArrowheads="1"/>
          </p:cNvSpPr>
          <p:nvPr>
            <p:ph type="sldNum" sz="quarter" idx="12"/>
          </p:nvPr>
        </p:nvSpPr>
        <p:spPr>
          <a:ln/>
        </p:spPr>
        <p:txBody>
          <a:bodyPr/>
          <a:lstStyle>
            <a:lvl1pPr>
              <a:defRPr/>
            </a:lvl1pPr>
          </a:lstStyle>
          <a:p>
            <a:fld id="{14C679DD-4441-4AF2-8A49-D5A0116CAED6}" type="slidenum">
              <a:rPr lang="en-US" altLang="en-US"/>
              <a:pPr/>
              <a:t>‹#›</a:t>
            </a:fld>
            <a:endParaRPr lang="en-US" altLang="en-US"/>
          </a:p>
        </p:txBody>
      </p:sp>
    </p:spTree>
    <p:extLst>
      <p:ext uri="{BB962C8B-B14F-4D97-AF65-F5344CB8AC3E}">
        <p14:creationId xmlns:p14="http://schemas.microsoft.com/office/powerpoint/2010/main" val="29133534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xmlns="" id="{23EC7A26-08A6-4C47-AC6E-E70B7900DF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96FE96D7-1B49-4791-A692-58F9DC2290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199CAD3-D8FD-46BD-940A-B1825B8BC63B}"/>
              </a:ext>
            </a:extLst>
          </p:cNvPr>
          <p:cNvSpPr>
            <a:spLocks noGrp="1" noChangeArrowheads="1"/>
          </p:cNvSpPr>
          <p:nvPr>
            <p:ph type="sldNum" sz="quarter" idx="12"/>
          </p:nvPr>
        </p:nvSpPr>
        <p:spPr>
          <a:ln/>
        </p:spPr>
        <p:txBody>
          <a:bodyPr/>
          <a:lstStyle>
            <a:lvl1pPr>
              <a:defRPr/>
            </a:lvl1pPr>
          </a:lstStyle>
          <a:p>
            <a:fld id="{43CD182E-C3BF-461B-99B9-DC1317BB85D0}" type="slidenum">
              <a:rPr lang="en-US" altLang="en-US"/>
              <a:pPr/>
              <a:t>‹#›</a:t>
            </a:fld>
            <a:endParaRPr lang="en-US" altLang="en-US"/>
          </a:p>
        </p:txBody>
      </p:sp>
    </p:spTree>
    <p:extLst>
      <p:ext uri="{BB962C8B-B14F-4D97-AF65-F5344CB8AC3E}">
        <p14:creationId xmlns:p14="http://schemas.microsoft.com/office/powerpoint/2010/main" val="1967303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xmlns="" id="{4151174F-E1E4-4E71-BF25-7AA691E4FBE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D1D78D0D-6E58-4E63-80F4-7760CA1EE3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E03713C4-B41D-4895-A8EB-DB847B83A37D}"/>
              </a:ext>
            </a:extLst>
          </p:cNvPr>
          <p:cNvSpPr>
            <a:spLocks noGrp="1" noChangeArrowheads="1"/>
          </p:cNvSpPr>
          <p:nvPr>
            <p:ph type="sldNum" sz="quarter" idx="12"/>
          </p:nvPr>
        </p:nvSpPr>
        <p:spPr>
          <a:ln/>
        </p:spPr>
        <p:txBody>
          <a:bodyPr/>
          <a:lstStyle>
            <a:lvl1pPr>
              <a:defRPr/>
            </a:lvl1pPr>
          </a:lstStyle>
          <a:p>
            <a:fld id="{43AE8967-BFCC-4178-A9FE-6717C7A0EF04}" type="slidenum">
              <a:rPr lang="en-US" altLang="en-US"/>
              <a:pPr/>
              <a:t>‹#›</a:t>
            </a:fld>
            <a:endParaRPr lang="en-US" altLang="en-US"/>
          </a:p>
        </p:txBody>
      </p:sp>
    </p:spTree>
    <p:extLst>
      <p:ext uri="{BB962C8B-B14F-4D97-AF65-F5344CB8AC3E}">
        <p14:creationId xmlns:p14="http://schemas.microsoft.com/office/powerpoint/2010/main" val="2900493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xmlns="" id="{9A1E2434-29F5-4538-BE92-FB347E75E0B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7EEA1521-0AF2-4C17-8E09-99742F4CEB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EE1102C4-4415-4A81-B65C-5066D60B19BA}"/>
              </a:ext>
            </a:extLst>
          </p:cNvPr>
          <p:cNvSpPr>
            <a:spLocks noGrp="1" noChangeArrowheads="1"/>
          </p:cNvSpPr>
          <p:nvPr>
            <p:ph type="sldNum" sz="quarter" idx="12"/>
          </p:nvPr>
        </p:nvSpPr>
        <p:spPr>
          <a:ln/>
        </p:spPr>
        <p:txBody>
          <a:bodyPr/>
          <a:lstStyle>
            <a:lvl1pPr>
              <a:defRPr/>
            </a:lvl1pPr>
          </a:lstStyle>
          <a:p>
            <a:fld id="{CD6690B2-3376-4C3C-97D3-537CC61C8CC7}" type="slidenum">
              <a:rPr lang="en-US" altLang="en-US"/>
              <a:pPr/>
              <a:t>‹#›</a:t>
            </a:fld>
            <a:endParaRPr lang="en-US" altLang="en-US"/>
          </a:p>
        </p:txBody>
      </p:sp>
    </p:spTree>
    <p:extLst>
      <p:ext uri="{BB962C8B-B14F-4D97-AF65-F5344CB8AC3E}">
        <p14:creationId xmlns:p14="http://schemas.microsoft.com/office/powerpoint/2010/main" val="3386653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79B990A-D16F-409C-B049-459FD7387A9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2DBA5F53-E435-46D5-939F-C443948530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797C536C-5ED3-4AE0-84B9-A3BBC99448FB}"/>
              </a:ext>
            </a:extLst>
          </p:cNvPr>
          <p:cNvSpPr>
            <a:spLocks noGrp="1" noChangeArrowheads="1"/>
          </p:cNvSpPr>
          <p:nvPr>
            <p:ph type="sldNum" sz="quarter" idx="12"/>
          </p:nvPr>
        </p:nvSpPr>
        <p:spPr>
          <a:ln/>
        </p:spPr>
        <p:txBody>
          <a:bodyPr/>
          <a:lstStyle>
            <a:lvl1pPr>
              <a:defRPr/>
            </a:lvl1pPr>
          </a:lstStyle>
          <a:p>
            <a:fld id="{AB029D9C-B7E8-49E4-AFCD-35395B512891}" type="slidenum">
              <a:rPr lang="en-US" altLang="en-US"/>
              <a:pPr/>
              <a:t>‹#›</a:t>
            </a:fld>
            <a:endParaRPr lang="en-US" altLang="en-US"/>
          </a:p>
        </p:txBody>
      </p:sp>
    </p:spTree>
    <p:extLst>
      <p:ext uri="{BB962C8B-B14F-4D97-AF65-F5344CB8AC3E}">
        <p14:creationId xmlns:p14="http://schemas.microsoft.com/office/powerpoint/2010/main" val="1405467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9980E52-E70F-411A-B1D9-B51C8EC088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552B6AB-E845-41CF-839F-DF04CF634E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9E3A4D1-4CA4-4E58-B267-75A57F4BF0D1}"/>
              </a:ext>
            </a:extLst>
          </p:cNvPr>
          <p:cNvSpPr>
            <a:spLocks noGrp="1" noChangeArrowheads="1"/>
          </p:cNvSpPr>
          <p:nvPr>
            <p:ph type="sldNum" sz="quarter" idx="12"/>
          </p:nvPr>
        </p:nvSpPr>
        <p:spPr>
          <a:ln/>
        </p:spPr>
        <p:txBody>
          <a:bodyPr/>
          <a:lstStyle>
            <a:lvl1pPr>
              <a:defRPr/>
            </a:lvl1pPr>
          </a:lstStyle>
          <a:p>
            <a:fld id="{6D25627D-C306-41F7-82B8-FED0CCE5D0DD}" type="slidenum">
              <a:rPr lang="en-US" altLang="en-US"/>
              <a:pPr/>
              <a:t>‹#›</a:t>
            </a:fld>
            <a:endParaRPr lang="en-US" altLang="en-US"/>
          </a:p>
        </p:txBody>
      </p:sp>
    </p:spTree>
    <p:extLst>
      <p:ext uri="{BB962C8B-B14F-4D97-AF65-F5344CB8AC3E}">
        <p14:creationId xmlns:p14="http://schemas.microsoft.com/office/powerpoint/2010/main" val="1738945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A1FEDF6-0340-44A2-B1C3-63AF5AF819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4BCD187-FB4D-48CA-9511-FC9AD28D79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08F5645-A145-47BB-884E-00D60872CEEB}"/>
              </a:ext>
            </a:extLst>
          </p:cNvPr>
          <p:cNvSpPr>
            <a:spLocks noGrp="1" noChangeArrowheads="1"/>
          </p:cNvSpPr>
          <p:nvPr>
            <p:ph type="sldNum" sz="quarter" idx="12"/>
          </p:nvPr>
        </p:nvSpPr>
        <p:spPr>
          <a:ln/>
        </p:spPr>
        <p:txBody>
          <a:bodyPr/>
          <a:lstStyle>
            <a:lvl1pPr>
              <a:defRPr/>
            </a:lvl1pPr>
          </a:lstStyle>
          <a:p>
            <a:fld id="{608D9D25-3A6B-47C9-A856-FE29FE120380}" type="slidenum">
              <a:rPr lang="en-US" altLang="en-US"/>
              <a:pPr/>
              <a:t>‹#›</a:t>
            </a:fld>
            <a:endParaRPr lang="en-US" altLang="en-US"/>
          </a:p>
        </p:txBody>
      </p:sp>
    </p:spTree>
    <p:extLst>
      <p:ext uri="{BB962C8B-B14F-4D97-AF65-F5344CB8AC3E}">
        <p14:creationId xmlns:p14="http://schemas.microsoft.com/office/powerpoint/2010/main" val="22572681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F6BFA8D9-D06E-40E5-A1D0-1B34FB7003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79F1CAB-65A8-4174-90BD-48817B015A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F67EE9A-AC39-4646-A5AF-A86A9D85433E}"/>
              </a:ext>
            </a:extLst>
          </p:cNvPr>
          <p:cNvSpPr>
            <a:spLocks noGrp="1" noChangeArrowheads="1"/>
          </p:cNvSpPr>
          <p:nvPr>
            <p:ph type="sldNum" sz="quarter" idx="12"/>
          </p:nvPr>
        </p:nvSpPr>
        <p:spPr>
          <a:ln/>
        </p:spPr>
        <p:txBody>
          <a:bodyPr/>
          <a:lstStyle>
            <a:lvl1pPr>
              <a:defRPr/>
            </a:lvl1pPr>
          </a:lstStyle>
          <a:p>
            <a:fld id="{25B44EF2-0CB1-4286-B665-5A2135D0DB67}" type="slidenum">
              <a:rPr lang="en-US" altLang="en-US"/>
              <a:pPr/>
              <a:t>‹#›</a:t>
            </a:fld>
            <a:endParaRPr lang="en-US" altLang="en-US"/>
          </a:p>
        </p:txBody>
      </p:sp>
    </p:spTree>
    <p:extLst>
      <p:ext uri="{BB962C8B-B14F-4D97-AF65-F5344CB8AC3E}">
        <p14:creationId xmlns:p14="http://schemas.microsoft.com/office/powerpoint/2010/main" val="848023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7C8EE2A7-91CA-425D-956A-E0D4C573DA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BC1D80D-5064-49B3-AC2C-996ED609D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2EF4C44-BCF7-4B07-A883-1369BE64D56F}"/>
              </a:ext>
            </a:extLst>
          </p:cNvPr>
          <p:cNvSpPr>
            <a:spLocks noGrp="1" noChangeArrowheads="1"/>
          </p:cNvSpPr>
          <p:nvPr>
            <p:ph type="sldNum" sz="quarter" idx="12"/>
          </p:nvPr>
        </p:nvSpPr>
        <p:spPr>
          <a:ln/>
        </p:spPr>
        <p:txBody>
          <a:bodyPr/>
          <a:lstStyle>
            <a:lvl1pPr>
              <a:defRPr/>
            </a:lvl1pPr>
          </a:lstStyle>
          <a:p>
            <a:fld id="{3CF6046D-31D2-4249-8064-0962AC0371C0}" type="slidenum">
              <a:rPr lang="en-US" altLang="en-US"/>
              <a:pPr/>
              <a:t>‹#›</a:t>
            </a:fld>
            <a:endParaRPr lang="en-US" altLang="en-US"/>
          </a:p>
        </p:txBody>
      </p:sp>
    </p:spTree>
    <p:extLst>
      <p:ext uri="{BB962C8B-B14F-4D97-AF65-F5344CB8AC3E}">
        <p14:creationId xmlns:p14="http://schemas.microsoft.com/office/powerpoint/2010/main" val="1205663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xmlns="" id="{E4E235D5-3EAC-465A-B5B1-AA3E8BD713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E973AB31-A090-4701-9230-7110EB05AC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86A34A58-C5F4-4BA1-A5DF-7DC40E6F38C8}"/>
              </a:ext>
            </a:extLst>
          </p:cNvPr>
          <p:cNvSpPr>
            <a:spLocks noGrp="1" noChangeArrowheads="1"/>
          </p:cNvSpPr>
          <p:nvPr>
            <p:ph type="sldNum" sz="quarter" idx="12"/>
          </p:nvPr>
        </p:nvSpPr>
        <p:spPr>
          <a:ln/>
        </p:spPr>
        <p:txBody>
          <a:bodyPr/>
          <a:lstStyle>
            <a:lvl1pPr>
              <a:defRPr/>
            </a:lvl1pPr>
          </a:lstStyle>
          <a:p>
            <a:fld id="{C044A347-9D9B-43CA-B7C2-A0255124AAE4}" type="slidenum">
              <a:rPr lang="en-US" altLang="en-US"/>
              <a:pPr/>
              <a:t>‹#›</a:t>
            </a:fld>
            <a:endParaRPr lang="en-US" altLang="en-US"/>
          </a:p>
        </p:txBody>
      </p:sp>
    </p:spTree>
    <p:extLst>
      <p:ext uri="{BB962C8B-B14F-4D97-AF65-F5344CB8AC3E}">
        <p14:creationId xmlns:p14="http://schemas.microsoft.com/office/powerpoint/2010/main" val="107704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6A707BF7-D1EC-4B0C-BBC9-D7E3C0A88EFF}"/>
              </a:ext>
            </a:extLst>
          </p:cNvPr>
          <p:cNvSpPr>
            <a:spLocks noGrp="1"/>
          </p:cNvSpPr>
          <p:nvPr>
            <p:ph type="dt" sz="half" idx="10"/>
          </p:nvPr>
        </p:nvSpPr>
        <p:spPr/>
        <p:txBody>
          <a:bodyPr/>
          <a:lstStyle>
            <a:lvl1pPr>
              <a:defRPr/>
            </a:lvl1pPr>
          </a:lstStyle>
          <a:p>
            <a:pPr>
              <a:defRPr/>
            </a:pPr>
            <a:fld id="{6538E023-47C2-4662-ABBA-5B13E8C4649D}" type="datetimeFigureOut">
              <a:rPr lang="en-US"/>
              <a:pPr>
                <a:defRPr/>
              </a:pPr>
              <a:t>2/22/2024</a:t>
            </a:fld>
            <a:endParaRPr lang="en-US"/>
          </a:p>
        </p:txBody>
      </p:sp>
      <p:sp>
        <p:nvSpPr>
          <p:cNvPr id="5" name="Footer Placeholder 4">
            <a:extLst>
              <a:ext uri="{FF2B5EF4-FFF2-40B4-BE49-F238E27FC236}">
                <a16:creationId xmlns:a16="http://schemas.microsoft.com/office/drawing/2014/main" xmlns="" id="{63F96177-071F-40F0-B38A-C0A9C6DE3A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AD24471-478F-4889-A8D0-0FD06A0D390B}"/>
              </a:ext>
            </a:extLst>
          </p:cNvPr>
          <p:cNvSpPr>
            <a:spLocks noGrp="1"/>
          </p:cNvSpPr>
          <p:nvPr>
            <p:ph type="sldNum" sz="quarter" idx="12"/>
          </p:nvPr>
        </p:nvSpPr>
        <p:spPr/>
        <p:txBody>
          <a:bodyPr/>
          <a:lstStyle>
            <a:lvl1pPr>
              <a:defRPr/>
            </a:lvl1pPr>
          </a:lstStyle>
          <a:p>
            <a:fld id="{66F81C64-2267-4A89-86C9-C60B5981E7D9}" type="slidenum">
              <a:rPr lang="en-US" altLang="en-US"/>
              <a:pPr/>
              <a:t>‹#›</a:t>
            </a:fld>
            <a:endParaRPr lang="en-US" altLang="en-US"/>
          </a:p>
        </p:txBody>
      </p:sp>
    </p:spTree>
    <p:extLst>
      <p:ext uri="{BB962C8B-B14F-4D97-AF65-F5344CB8AC3E}">
        <p14:creationId xmlns:p14="http://schemas.microsoft.com/office/powerpoint/2010/main" val="4233187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419401-0C83-4672-A61D-1053116FC409}"/>
              </a:ext>
            </a:extLst>
          </p:cNvPr>
          <p:cNvSpPr>
            <a:spLocks noGrp="1"/>
          </p:cNvSpPr>
          <p:nvPr>
            <p:ph type="dt" sz="half" idx="10"/>
          </p:nvPr>
        </p:nvSpPr>
        <p:spPr/>
        <p:txBody>
          <a:bodyPr/>
          <a:lstStyle>
            <a:lvl1pPr>
              <a:defRPr/>
            </a:lvl1pPr>
          </a:lstStyle>
          <a:p>
            <a:pPr>
              <a:defRPr/>
            </a:pPr>
            <a:fld id="{23BEEE3E-6B34-4250-9E3C-C7FF693C20D6}" type="datetimeFigureOut">
              <a:rPr lang="en-US"/>
              <a:pPr>
                <a:defRPr/>
              </a:pPr>
              <a:t>2/22/2024</a:t>
            </a:fld>
            <a:endParaRPr lang="en-US"/>
          </a:p>
        </p:txBody>
      </p:sp>
      <p:sp>
        <p:nvSpPr>
          <p:cNvPr id="5" name="Footer Placeholder 4">
            <a:extLst>
              <a:ext uri="{FF2B5EF4-FFF2-40B4-BE49-F238E27FC236}">
                <a16:creationId xmlns:a16="http://schemas.microsoft.com/office/drawing/2014/main" xmlns="" id="{416C5842-769F-46BF-96CB-0EAFDDA663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FF4D885-4E7C-4999-A22F-A26CAD03D3C6}"/>
              </a:ext>
            </a:extLst>
          </p:cNvPr>
          <p:cNvSpPr>
            <a:spLocks noGrp="1"/>
          </p:cNvSpPr>
          <p:nvPr>
            <p:ph type="sldNum" sz="quarter" idx="12"/>
          </p:nvPr>
        </p:nvSpPr>
        <p:spPr/>
        <p:txBody>
          <a:bodyPr/>
          <a:lstStyle>
            <a:lvl1pPr>
              <a:defRPr/>
            </a:lvl1pPr>
          </a:lstStyle>
          <a:p>
            <a:fld id="{BE95EDE3-3F14-401B-AD50-014629CB6A50}" type="slidenum">
              <a:rPr lang="en-US" altLang="en-US"/>
              <a:pPr/>
              <a:t>‹#›</a:t>
            </a:fld>
            <a:endParaRPr lang="en-US" altLang="en-US"/>
          </a:p>
        </p:txBody>
      </p:sp>
    </p:spTree>
    <p:extLst>
      <p:ext uri="{BB962C8B-B14F-4D97-AF65-F5344CB8AC3E}">
        <p14:creationId xmlns:p14="http://schemas.microsoft.com/office/powerpoint/2010/main" val="3587691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E1EFC70-90F6-4A03-8502-A90A56FEF285}"/>
              </a:ext>
            </a:extLst>
          </p:cNvPr>
          <p:cNvSpPr>
            <a:spLocks noGrp="1"/>
          </p:cNvSpPr>
          <p:nvPr>
            <p:ph type="dt" sz="half" idx="10"/>
          </p:nvPr>
        </p:nvSpPr>
        <p:spPr/>
        <p:txBody>
          <a:bodyPr/>
          <a:lstStyle>
            <a:lvl1pPr>
              <a:defRPr/>
            </a:lvl1pPr>
          </a:lstStyle>
          <a:p>
            <a:pPr>
              <a:defRPr/>
            </a:pPr>
            <a:fld id="{7B739CAD-F200-4CD3-85D7-1F004D194107}" type="datetimeFigureOut">
              <a:rPr lang="en-US"/>
              <a:pPr>
                <a:defRPr/>
              </a:pPr>
              <a:t>2/22/2024</a:t>
            </a:fld>
            <a:endParaRPr lang="en-US"/>
          </a:p>
        </p:txBody>
      </p:sp>
      <p:sp>
        <p:nvSpPr>
          <p:cNvPr id="5" name="Footer Placeholder 4">
            <a:extLst>
              <a:ext uri="{FF2B5EF4-FFF2-40B4-BE49-F238E27FC236}">
                <a16:creationId xmlns:a16="http://schemas.microsoft.com/office/drawing/2014/main" xmlns="" id="{F270AEE8-2E05-410F-A341-AB01669ABD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4A721EF-3947-4318-AFE6-11389B66376F}"/>
              </a:ext>
            </a:extLst>
          </p:cNvPr>
          <p:cNvSpPr>
            <a:spLocks noGrp="1"/>
          </p:cNvSpPr>
          <p:nvPr>
            <p:ph type="sldNum" sz="quarter" idx="12"/>
          </p:nvPr>
        </p:nvSpPr>
        <p:spPr/>
        <p:txBody>
          <a:bodyPr/>
          <a:lstStyle>
            <a:lvl1pPr>
              <a:defRPr/>
            </a:lvl1pPr>
          </a:lstStyle>
          <a:p>
            <a:fld id="{ED865027-E6E9-4A61-A5DA-24C3A95F88B0}" type="slidenum">
              <a:rPr lang="en-US" altLang="en-US"/>
              <a:pPr/>
              <a:t>‹#›</a:t>
            </a:fld>
            <a:endParaRPr lang="en-US" altLang="en-US"/>
          </a:p>
        </p:txBody>
      </p:sp>
    </p:spTree>
    <p:extLst>
      <p:ext uri="{BB962C8B-B14F-4D97-AF65-F5344CB8AC3E}">
        <p14:creationId xmlns:p14="http://schemas.microsoft.com/office/powerpoint/2010/main" val="624142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8F117737-FA00-490E-92A1-3DDE43CECEE7}"/>
              </a:ext>
            </a:extLst>
          </p:cNvPr>
          <p:cNvSpPr>
            <a:spLocks noGrp="1"/>
          </p:cNvSpPr>
          <p:nvPr>
            <p:ph type="dt" sz="half" idx="10"/>
          </p:nvPr>
        </p:nvSpPr>
        <p:spPr/>
        <p:txBody>
          <a:bodyPr/>
          <a:lstStyle>
            <a:lvl1pPr>
              <a:defRPr/>
            </a:lvl1pPr>
          </a:lstStyle>
          <a:p>
            <a:pPr>
              <a:defRPr/>
            </a:pPr>
            <a:fld id="{FC705E49-09A4-4F67-9A38-7BFBDC874138}" type="datetimeFigureOut">
              <a:rPr lang="en-US"/>
              <a:pPr>
                <a:defRPr/>
              </a:pPr>
              <a:t>2/22/2024</a:t>
            </a:fld>
            <a:endParaRPr lang="en-US"/>
          </a:p>
        </p:txBody>
      </p:sp>
      <p:sp>
        <p:nvSpPr>
          <p:cNvPr id="6" name="Footer Placeholder 4">
            <a:extLst>
              <a:ext uri="{FF2B5EF4-FFF2-40B4-BE49-F238E27FC236}">
                <a16:creationId xmlns:a16="http://schemas.microsoft.com/office/drawing/2014/main" xmlns="" id="{0E3B0134-E116-42F1-A770-ED03990791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DABF832-8C45-401F-80E7-826666DB80D8}"/>
              </a:ext>
            </a:extLst>
          </p:cNvPr>
          <p:cNvSpPr>
            <a:spLocks noGrp="1"/>
          </p:cNvSpPr>
          <p:nvPr>
            <p:ph type="sldNum" sz="quarter" idx="12"/>
          </p:nvPr>
        </p:nvSpPr>
        <p:spPr/>
        <p:txBody>
          <a:bodyPr/>
          <a:lstStyle>
            <a:lvl1pPr>
              <a:defRPr/>
            </a:lvl1pPr>
          </a:lstStyle>
          <a:p>
            <a:fld id="{6156B63A-369B-4F3E-A8B1-634E2253D542}" type="slidenum">
              <a:rPr lang="en-US" altLang="en-US"/>
              <a:pPr/>
              <a:t>‹#›</a:t>
            </a:fld>
            <a:endParaRPr lang="en-US" altLang="en-US"/>
          </a:p>
        </p:txBody>
      </p:sp>
    </p:spTree>
    <p:extLst>
      <p:ext uri="{BB962C8B-B14F-4D97-AF65-F5344CB8AC3E}">
        <p14:creationId xmlns:p14="http://schemas.microsoft.com/office/powerpoint/2010/main" val="1884940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0958BFFC-B5D1-4DC8-8048-1D1A36171931}"/>
              </a:ext>
            </a:extLst>
          </p:cNvPr>
          <p:cNvSpPr>
            <a:spLocks noGrp="1"/>
          </p:cNvSpPr>
          <p:nvPr>
            <p:ph type="dt" sz="half" idx="10"/>
          </p:nvPr>
        </p:nvSpPr>
        <p:spPr/>
        <p:txBody>
          <a:bodyPr/>
          <a:lstStyle>
            <a:lvl1pPr>
              <a:defRPr/>
            </a:lvl1pPr>
          </a:lstStyle>
          <a:p>
            <a:pPr>
              <a:defRPr/>
            </a:pPr>
            <a:fld id="{42C98A6B-4B56-4878-B1FE-97B44575F682}" type="datetimeFigureOut">
              <a:rPr lang="en-US"/>
              <a:pPr>
                <a:defRPr/>
              </a:pPr>
              <a:t>2/22/2024</a:t>
            </a:fld>
            <a:endParaRPr lang="en-US"/>
          </a:p>
        </p:txBody>
      </p:sp>
      <p:sp>
        <p:nvSpPr>
          <p:cNvPr id="8" name="Footer Placeholder 4">
            <a:extLst>
              <a:ext uri="{FF2B5EF4-FFF2-40B4-BE49-F238E27FC236}">
                <a16:creationId xmlns:a16="http://schemas.microsoft.com/office/drawing/2014/main" xmlns="" id="{AAAF06BA-F298-4575-8E7A-438CB57DBA5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6F809D30-F6F9-43C5-B9C6-04FD1F0C2027}"/>
              </a:ext>
            </a:extLst>
          </p:cNvPr>
          <p:cNvSpPr>
            <a:spLocks noGrp="1"/>
          </p:cNvSpPr>
          <p:nvPr>
            <p:ph type="sldNum" sz="quarter" idx="12"/>
          </p:nvPr>
        </p:nvSpPr>
        <p:spPr/>
        <p:txBody>
          <a:bodyPr/>
          <a:lstStyle>
            <a:lvl1pPr>
              <a:defRPr/>
            </a:lvl1pPr>
          </a:lstStyle>
          <a:p>
            <a:fld id="{16631596-4A44-4566-B6CF-6C0CB54B9125}" type="slidenum">
              <a:rPr lang="en-US" altLang="en-US"/>
              <a:pPr/>
              <a:t>‹#›</a:t>
            </a:fld>
            <a:endParaRPr lang="en-US" altLang="en-US"/>
          </a:p>
        </p:txBody>
      </p:sp>
    </p:spTree>
    <p:extLst>
      <p:ext uri="{BB962C8B-B14F-4D97-AF65-F5344CB8AC3E}">
        <p14:creationId xmlns:p14="http://schemas.microsoft.com/office/powerpoint/2010/main" val="29984420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A8D687EB-A9C7-4FBC-8309-B03C0A24C36E}"/>
              </a:ext>
            </a:extLst>
          </p:cNvPr>
          <p:cNvSpPr>
            <a:spLocks noGrp="1"/>
          </p:cNvSpPr>
          <p:nvPr>
            <p:ph type="dt" sz="half" idx="10"/>
          </p:nvPr>
        </p:nvSpPr>
        <p:spPr/>
        <p:txBody>
          <a:bodyPr/>
          <a:lstStyle>
            <a:lvl1pPr>
              <a:defRPr/>
            </a:lvl1pPr>
          </a:lstStyle>
          <a:p>
            <a:pPr>
              <a:defRPr/>
            </a:pPr>
            <a:fld id="{FC9B8DDA-DCE2-4E97-BC3B-95C2EC46CA54}" type="datetimeFigureOut">
              <a:rPr lang="en-US"/>
              <a:pPr>
                <a:defRPr/>
              </a:pPr>
              <a:t>2/22/2024</a:t>
            </a:fld>
            <a:endParaRPr lang="en-US"/>
          </a:p>
        </p:txBody>
      </p:sp>
      <p:sp>
        <p:nvSpPr>
          <p:cNvPr id="4" name="Footer Placeholder 4">
            <a:extLst>
              <a:ext uri="{FF2B5EF4-FFF2-40B4-BE49-F238E27FC236}">
                <a16:creationId xmlns:a16="http://schemas.microsoft.com/office/drawing/2014/main" xmlns="" id="{D478FEB5-1453-4AF8-B185-616F8B8223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6C89F202-239F-499D-8F81-7DEC6F83E0AE}"/>
              </a:ext>
            </a:extLst>
          </p:cNvPr>
          <p:cNvSpPr>
            <a:spLocks noGrp="1"/>
          </p:cNvSpPr>
          <p:nvPr>
            <p:ph type="sldNum" sz="quarter" idx="12"/>
          </p:nvPr>
        </p:nvSpPr>
        <p:spPr/>
        <p:txBody>
          <a:bodyPr/>
          <a:lstStyle>
            <a:lvl1pPr>
              <a:defRPr/>
            </a:lvl1pPr>
          </a:lstStyle>
          <a:p>
            <a:fld id="{6B736788-820E-457B-B0CB-239883AB82D5}" type="slidenum">
              <a:rPr lang="en-US" altLang="en-US"/>
              <a:pPr/>
              <a:t>‹#›</a:t>
            </a:fld>
            <a:endParaRPr lang="en-US" altLang="en-US"/>
          </a:p>
        </p:txBody>
      </p:sp>
    </p:spTree>
    <p:extLst>
      <p:ext uri="{BB962C8B-B14F-4D97-AF65-F5344CB8AC3E}">
        <p14:creationId xmlns:p14="http://schemas.microsoft.com/office/powerpoint/2010/main" val="3121461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6214E9F-4D6E-4A72-AECB-A75A18E70A53}"/>
              </a:ext>
            </a:extLst>
          </p:cNvPr>
          <p:cNvSpPr>
            <a:spLocks noGrp="1"/>
          </p:cNvSpPr>
          <p:nvPr>
            <p:ph type="dt" sz="half" idx="10"/>
          </p:nvPr>
        </p:nvSpPr>
        <p:spPr/>
        <p:txBody>
          <a:bodyPr/>
          <a:lstStyle>
            <a:lvl1pPr>
              <a:defRPr/>
            </a:lvl1pPr>
          </a:lstStyle>
          <a:p>
            <a:pPr>
              <a:defRPr/>
            </a:pPr>
            <a:fld id="{65E2023C-0407-4136-B8FE-1206BA7B6427}" type="datetimeFigureOut">
              <a:rPr lang="en-US"/>
              <a:pPr>
                <a:defRPr/>
              </a:pPr>
              <a:t>2/22/2024</a:t>
            </a:fld>
            <a:endParaRPr lang="en-US"/>
          </a:p>
        </p:txBody>
      </p:sp>
      <p:sp>
        <p:nvSpPr>
          <p:cNvPr id="3" name="Footer Placeholder 4">
            <a:extLst>
              <a:ext uri="{FF2B5EF4-FFF2-40B4-BE49-F238E27FC236}">
                <a16:creationId xmlns:a16="http://schemas.microsoft.com/office/drawing/2014/main" xmlns="" id="{FC42084C-104D-46CE-AF53-82C41A0496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D213F98-B06A-49AF-B346-5C66E1C85CE5}"/>
              </a:ext>
            </a:extLst>
          </p:cNvPr>
          <p:cNvSpPr>
            <a:spLocks noGrp="1"/>
          </p:cNvSpPr>
          <p:nvPr>
            <p:ph type="sldNum" sz="quarter" idx="12"/>
          </p:nvPr>
        </p:nvSpPr>
        <p:spPr/>
        <p:txBody>
          <a:bodyPr/>
          <a:lstStyle>
            <a:lvl1pPr>
              <a:defRPr/>
            </a:lvl1pPr>
          </a:lstStyle>
          <a:p>
            <a:fld id="{A5BB1AD1-CD7A-4680-9779-E80FEE85FF6F}" type="slidenum">
              <a:rPr lang="en-US" altLang="en-US"/>
              <a:pPr/>
              <a:t>‹#›</a:t>
            </a:fld>
            <a:endParaRPr lang="en-US" altLang="en-US"/>
          </a:p>
        </p:txBody>
      </p:sp>
    </p:spTree>
    <p:extLst>
      <p:ext uri="{BB962C8B-B14F-4D97-AF65-F5344CB8AC3E}">
        <p14:creationId xmlns:p14="http://schemas.microsoft.com/office/powerpoint/2010/main" val="41364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11468D1-F8B8-45C6-98AC-A4B7A26C24C8}"/>
              </a:ext>
            </a:extLst>
          </p:cNvPr>
          <p:cNvSpPr>
            <a:spLocks noGrp="1"/>
          </p:cNvSpPr>
          <p:nvPr>
            <p:ph type="dt" sz="half" idx="10"/>
          </p:nvPr>
        </p:nvSpPr>
        <p:spPr/>
        <p:txBody>
          <a:bodyPr/>
          <a:lstStyle>
            <a:lvl1pPr>
              <a:defRPr/>
            </a:lvl1pPr>
          </a:lstStyle>
          <a:p>
            <a:pPr>
              <a:defRPr/>
            </a:pPr>
            <a:fld id="{4E6BDFE3-2B5E-434D-95CC-FB5C143180EF}" type="datetimeFigureOut">
              <a:rPr lang="en-US"/>
              <a:pPr>
                <a:defRPr/>
              </a:pPr>
              <a:t>2/22/2024</a:t>
            </a:fld>
            <a:endParaRPr lang="en-US"/>
          </a:p>
        </p:txBody>
      </p:sp>
      <p:sp>
        <p:nvSpPr>
          <p:cNvPr id="6" name="Footer Placeholder 4">
            <a:extLst>
              <a:ext uri="{FF2B5EF4-FFF2-40B4-BE49-F238E27FC236}">
                <a16:creationId xmlns:a16="http://schemas.microsoft.com/office/drawing/2014/main" xmlns="" id="{96E8A552-57F2-4FFD-B95B-B4110AF1AC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41DD8C6-69DA-479B-B21C-700E47EFB650}"/>
              </a:ext>
            </a:extLst>
          </p:cNvPr>
          <p:cNvSpPr>
            <a:spLocks noGrp="1"/>
          </p:cNvSpPr>
          <p:nvPr>
            <p:ph type="sldNum" sz="quarter" idx="12"/>
          </p:nvPr>
        </p:nvSpPr>
        <p:spPr/>
        <p:txBody>
          <a:bodyPr/>
          <a:lstStyle>
            <a:lvl1pPr>
              <a:defRPr/>
            </a:lvl1pPr>
          </a:lstStyle>
          <a:p>
            <a:fld id="{480760A4-C87E-434B-BCCB-19842E71F6A3}" type="slidenum">
              <a:rPr lang="en-US" altLang="en-US"/>
              <a:pPr/>
              <a:t>‹#›</a:t>
            </a:fld>
            <a:endParaRPr lang="en-US" altLang="en-US"/>
          </a:p>
        </p:txBody>
      </p:sp>
    </p:spTree>
    <p:extLst>
      <p:ext uri="{BB962C8B-B14F-4D97-AF65-F5344CB8AC3E}">
        <p14:creationId xmlns:p14="http://schemas.microsoft.com/office/powerpoint/2010/main" val="412870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243535F-B674-42BD-B118-0AE1EADF66F4}"/>
              </a:ext>
            </a:extLst>
          </p:cNvPr>
          <p:cNvSpPr>
            <a:spLocks noGrp="1"/>
          </p:cNvSpPr>
          <p:nvPr>
            <p:ph type="dt" sz="half" idx="10"/>
          </p:nvPr>
        </p:nvSpPr>
        <p:spPr/>
        <p:txBody>
          <a:bodyPr/>
          <a:lstStyle>
            <a:lvl1pPr>
              <a:defRPr/>
            </a:lvl1pPr>
          </a:lstStyle>
          <a:p>
            <a:pPr>
              <a:defRPr/>
            </a:pPr>
            <a:fld id="{C968401D-AA51-49A8-90AA-E5CEBB64EFF2}" type="datetimeFigureOut">
              <a:rPr lang="en-US"/>
              <a:pPr>
                <a:defRPr/>
              </a:pPr>
              <a:t>2/22/2024</a:t>
            </a:fld>
            <a:endParaRPr lang="en-US"/>
          </a:p>
        </p:txBody>
      </p:sp>
      <p:sp>
        <p:nvSpPr>
          <p:cNvPr id="6" name="Footer Placeholder 4">
            <a:extLst>
              <a:ext uri="{FF2B5EF4-FFF2-40B4-BE49-F238E27FC236}">
                <a16:creationId xmlns:a16="http://schemas.microsoft.com/office/drawing/2014/main" xmlns="" id="{240DB929-4F73-4ED4-B05F-87D20E77D7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67C1D8F-7A1E-4661-A355-1F97F4B9CA55}"/>
              </a:ext>
            </a:extLst>
          </p:cNvPr>
          <p:cNvSpPr>
            <a:spLocks noGrp="1"/>
          </p:cNvSpPr>
          <p:nvPr>
            <p:ph type="sldNum" sz="quarter" idx="12"/>
          </p:nvPr>
        </p:nvSpPr>
        <p:spPr/>
        <p:txBody>
          <a:bodyPr/>
          <a:lstStyle>
            <a:lvl1pPr>
              <a:defRPr/>
            </a:lvl1pPr>
          </a:lstStyle>
          <a:p>
            <a:fld id="{CF92A803-AC79-4139-978C-4066FB9268F0}" type="slidenum">
              <a:rPr lang="en-US" altLang="en-US"/>
              <a:pPr/>
              <a:t>‹#›</a:t>
            </a:fld>
            <a:endParaRPr lang="en-US" altLang="en-US"/>
          </a:p>
        </p:txBody>
      </p:sp>
    </p:spTree>
    <p:extLst>
      <p:ext uri="{BB962C8B-B14F-4D97-AF65-F5344CB8AC3E}">
        <p14:creationId xmlns:p14="http://schemas.microsoft.com/office/powerpoint/2010/main" val="3323757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186AC3-C98C-47D5-B567-83CC947C9069}"/>
              </a:ext>
            </a:extLst>
          </p:cNvPr>
          <p:cNvSpPr>
            <a:spLocks noGrp="1"/>
          </p:cNvSpPr>
          <p:nvPr>
            <p:ph type="dt" sz="half" idx="10"/>
          </p:nvPr>
        </p:nvSpPr>
        <p:spPr/>
        <p:txBody>
          <a:bodyPr/>
          <a:lstStyle>
            <a:lvl1pPr>
              <a:defRPr/>
            </a:lvl1pPr>
          </a:lstStyle>
          <a:p>
            <a:pPr>
              <a:defRPr/>
            </a:pPr>
            <a:fld id="{0E5C8107-D182-4985-A45A-E124D0F0AAF5}" type="datetimeFigureOut">
              <a:rPr lang="en-US"/>
              <a:pPr>
                <a:defRPr/>
              </a:pPr>
              <a:t>2/22/2024</a:t>
            </a:fld>
            <a:endParaRPr lang="en-US"/>
          </a:p>
        </p:txBody>
      </p:sp>
      <p:sp>
        <p:nvSpPr>
          <p:cNvPr id="5" name="Footer Placeholder 4">
            <a:extLst>
              <a:ext uri="{FF2B5EF4-FFF2-40B4-BE49-F238E27FC236}">
                <a16:creationId xmlns:a16="http://schemas.microsoft.com/office/drawing/2014/main" xmlns="" id="{CA4BD69A-05FB-48AB-82B5-43512200BA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9193E4F-71FF-4E32-A7D1-A0A9167EA0F3}"/>
              </a:ext>
            </a:extLst>
          </p:cNvPr>
          <p:cNvSpPr>
            <a:spLocks noGrp="1"/>
          </p:cNvSpPr>
          <p:nvPr>
            <p:ph type="sldNum" sz="quarter" idx="12"/>
          </p:nvPr>
        </p:nvSpPr>
        <p:spPr/>
        <p:txBody>
          <a:bodyPr/>
          <a:lstStyle>
            <a:lvl1pPr>
              <a:defRPr/>
            </a:lvl1pPr>
          </a:lstStyle>
          <a:p>
            <a:fld id="{5967B10F-C58A-41C3-B5E7-9281BE40C6F0}" type="slidenum">
              <a:rPr lang="en-US" altLang="en-US"/>
              <a:pPr/>
              <a:t>‹#›</a:t>
            </a:fld>
            <a:endParaRPr lang="en-US" altLang="en-US"/>
          </a:p>
        </p:txBody>
      </p:sp>
    </p:spTree>
    <p:extLst>
      <p:ext uri="{BB962C8B-B14F-4D97-AF65-F5344CB8AC3E}">
        <p14:creationId xmlns:p14="http://schemas.microsoft.com/office/powerpoint/2010/main" val="368616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2D7583-16A7-4809-9389-35033921D6B3}"/>
              </a:ext>
            </a:extLst>
          </p:cNvPr>
          <p:cNvSpPr>
            <a:spLocks noGrp="1"/>
          </p:cNvSpPr>
          <p:nvPr>
            <p:ph type="dt" sz="half" idx="10"/>
          </p:nvPr>
        </p:nvSpPr>
        <p:spPr/>
        <p:txBody>
          <a:bodyPr/>
          <a:lstStyle>
            <a:lvl1pPr>
              <a:defRPr/>
            </a:lvl1pPr>
          </a:lstStyle>
          <a:p>
            <a:pPr>
              <a:defRPr/>
            </a:pPr>
            <a:fld id="{F9632B3E-7203-4F75-B3FB-C16ED0141BDE}" type="datetimeFigureOut">
              <a:rPr lang="en-US"/>
              <a:pPr>
                <a:defRPr/>
              </a:pPr>
              <a:t>2/22/2024</a:t>
            </a:fld>
            <a:endParaRPr lang="en-US"/>
          </a:p>
        </p:txBody>
      </p:sp>
      <p:sp>
        <p:nvSpPr>
          <p:cNvPr id="5" name="Footer Placeholder 4">
            <a:extLst>
              <a:ext uri="{FF2B5EF4-FFF2-40B4-BE49-F238E27FC236}">
                <a16:creationId xmlns:a16="http://schemas.microsoft.com/office/drawing/2014/main" xmlns="" id="{4C0B390C-F981-43C6-81EB-4F467A5969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4737DC9-1394-41D5-ACD0-7B9D70BA0D7C}"/>
              </a:ext>
            </a:extLst>
          </p:cNvPr>
          <p:cNvSpPr>
            <a:spLocks noGrp="1"/>
          </p:cNvSpPr>
          <p:nvPr>
            <p:ph type="sldNum" sz="quarter" idx="12"/>
          </p:nvPr>
        </p:nvSpPr>
        <p:spPr/>
        <p:txBody>
          <a:bodyPr/>
          <a:lstStyle>
            <a:lvl1pPr>
              <a:defRPr/>
            </a:lvl1pPr>
          </a:lstStyle>
          <a:p>
            <a:fld id="{9813B975-CA69-4513-92DD-8CD434300C5A}" type="slidenum">
              <a:rPr lang="en-US" altLang="en-US"/>
              <a:pPr/>
              <a:t>‹#›</a:t>
            </a:fld>
            <a:endParaRPr lang="en-US" altLang="en-US"/>
          </a:p>
        </p:txBody>
      </p:sp>
    </p:spTree>
    <p:extLst>
      <p:ext uri="{BB962C8B-B14F-4D97-AF65-F5344CB8AC3E}">
        <p14:creationId xmlns:p14="http://schemas.microsoft.com/office/powerpoint/2010/main" val="322611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1.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6.xml"/><Relationship Id="rId16" Type="http://schemas.openxmlformats.org/officeDocument/2006/relationships/tags" Target="../tags/tag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76187-7C75-4EDA-AEA9-772E9BB52335}" type="datetimeFigureOut">
              <a:rPr lang="en-US" smtClean="0"/>
              <a:t>2/22/2024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D93D3-A0BB-4A70-8B70-52353E9E827C}" type="slidenum">
              <a:rPr lang="en-US" smtClean="0"/>
              <a:t>‹#›</a:t>
            </a:fld>
            <a:endParaRPr lang="en-US"/>
          </a:p>
        </p:txBody>
      </p:sp>
    </p:spTree>
    <p:extLst>
      <p:ext uri="{BB962C8B-B14F-4D97-AF65-F5344CB8AC3E}">
        <p14:creationId xmlns:p14="http://schemas.microsoft.com/office/powerpoint/2010/main" val="2135880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99F1189-56E7-49E0-8CFD-50A21BF2FFC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F3A8B55D-95B3-4C7B-906A-9709D054620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E022FD36-6D12-482F-9EBE-02C09EA68A9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xmlns="" id="{E7136980-67C3-444A-8F35-42833F6258A4}"/>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xmlns="" id="{F92BBF42-359C-477E-9636-47603430C9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FD9F735-59A2-4501-B374-AFC41A91AA4F}" type="slidenum">
              <a:rPr lang="en-US" altLang="en-US"/>
              <a:pPr/>
              <a:t>‹#›</a:t>
            </a:fld>
            <a:endParaRPr lang="en-US" altLang="en-US"/>
          </a:p>
        </p:txBody>
      </p:sp>
    </p:spTree>
    <p:extLst>
      <p:ext uri="{BB962C8B-B14F-4D97-AF65-F5344CB8AC3E}">
        <p14:creationId xmlns:p14="http://schemas.microsoft.com/office/powerpoint/2010/main" val="19942877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CCCC"/>
            </a:gs>
            <a:gs pos="50000">
              <a:schemeClr val="bg1"/>
            </a:gs>
            <a:gs pos="100000">
              <a:srgbClr val="33CCCC"/>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Unicode MS" pitchFamily="34"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Unicode MS" pitchFamily="34"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Unicode MS" pitchFamily="34" charset="-128"/>
              </a:defRPr>
            </a:lvl1pPr>
          </a:lstStyle>
          <a:p>
            <a:pPr>
              <a:defRPr/>
            </a:pPr>
            <a:fld id="{73A96858-6D2A-4FDD-98B5-B69D2D607CD1}" type="slidenum">
              <a:rPr lang="en-US"/>
              <a:pPr>
                <a:defRPr/>
              </a:pPr>
              <a:t>‹#›</a:t>
            </a:fld>
            <a:endParaRPr lang="en-US"/>
          </a:p>
        </p:txBody>
      </p:sp>
    </p:spTree>
    <p:extLst>
      <p:ext uri="{BB962C8B-B14F-4D97-AF65-F5344CB8AC3E}">
        <p14:creationId xmlns:p14="http://schemas.microsoft.com/office/powerpoint/2010/main" val="31210429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CCCC"/>
            </a:gs>
            <a:gs pos="50000">
              <a:schemeClr val="bg1"/>
            </a:gs>
            <a:gs pos="100000">
              <a:srgbClr val="33CCCC"/>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F56FF6E-7B04-467D-98FB-A516CD506FB7}"/>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D43394E8-4E88-4176-9E9D-3134C8F87B71}"/>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B9F82E31-6CB9-4228-ADAB-C6814CF2907B}"/>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a:defRPr/>
            </a:pPr>
            <a:endParaRPr lang="en-US"/>
          </a:p>
        </p:txBody>
      </p:sp>
      <p:sp>
        <p:nvSpPr>
          <p:cNvPr id="1029" name="Rectangle 5">
            <a:extLst>
              <a:ext uri="{FF2B5EF4-FFF2-40B4-BE49-F238E27FC236}">
                <a16:creationId xmlns:a16="http://schemas.microsoft.com/office/drawing/2014/main" xmlns="" id="{EBA22BAF-BF6D-44FC-B41B-3F1BFE20949D}"/>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30" name="Rectangle 6">
            <a:extLst>
              <a:ext uri="{FF2B5EF4-FFF2-40B4-BE49-F238E27FC236}">
                <a16:creationId xmlns:a16="http://schemas.microsoft.com/office/drawing/2014/main" xmlns="" id="{43812CB1-5F87-4B0D-B9F6-E4F35E6650F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Unicode MS" panose="020B0600070205080204" pitchFamily="34" charset="-128"/>
              </a:defRPr>
            </a:lvl1pPr>
          </a:lstStyle>
          <a:p>
            <a:fld id="{E5105A7E-FA38-4C6A-80E5-2CD4A5779566}" type="slidenum">
              <a:rPr lang="en-US" altLang="en-US"/>
              <a:pPr/>
              <a:t>‹#›</a:t>
            </a:fld>
            <a:endParaRPr lang="en-US" altLang="en-US"/>
          </a:p>
        </p:txBody>
      </p:sp>
    </p:spTree>
    <p:extLst>
      <p:ext uri="{BB962C8B-B14F-4D97-AF65-F5344CB8AC3E}">
        <p14:creationId xmlns:p14="http://schemas.microsoft.com/office/powerpoint/2010/main" val="28523345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E89C2695-A7C5-473A-9A0E-6B4E9E0EDFB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11A5F6CA-ACC8-4358-949B-6BA6315CED9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55F2B8AD-E576-4B50-B7DE-5FC52F96EBF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xmlns="" id="{E995AEC4-1D45-4EC3-8C30-8B5A4B6B985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xmlns="" id="{B5ADC01A-F39D-4D46-9535-B835A4C2316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83D7B9-BBF7-4822-8763-2F2C0F513A4A}" type="slidenum">
              <a:rPr lang="en-US" altLang="en-US"/>
              <a:pPr/>
              <a:t>‹#›</a:t>
            </a:fld>
            <a:endParaRPr lang="en-US" altLang="en-US"/>
          </a:p>
        </p:txBody>
      </p:sp>
    </p:spTree>
    <p:extLst>
      <p:ext uri="{BB962C8B-B14F-4D97-AF65-F5344CB8AC3E}">
        <p14:creationId xmlns:p14="http://schemas.microsoft.com/office/powerpoint/2010/main" val="21569767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28ABD3A-2C1D-41F6-8EBC-21A33ECBF73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8B3E933-3B32-4570-840D-E4C638A22A9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D96E0EF5-D8F0-484D-9380-2BC1E0ED622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ED00BA-5713-47AD-884D-0E5C6ADD62F0}" type="datetimeFigureOut">
              <a:rPr lang="en-US"/>
              <a:pPr>
                <a:defRPr/>
              </a:pPr>
              <a:t>2/22/2024</a:t>
            </a:fld>
            <a:endParaRPr lang="en-US"/>
          </a:p>
        </p:txBody>
      </p:sp>
      <p:sp>
        <p:nvSpPr>
          <p:cNvPr id="5" name="Footer Placeholder 4">
            <a:extLst>
              <a:ext uri="{FF2B5EF4-FFF2-40B4-BE49-F238E27FC236}">
                <a16:creationId xmlns:a16="http://schemas.microsoft.com/office/drawing/2014/main" xmlns="" id="{C80B7655-E56E-4617-892F-852D2577681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3E9381E7-DB19-40CC-BE5E-E3DB2F32790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0934175-295A-4CA8-8908-31B065328BC4}" type="slidenum">
              <a:rPr lang="en-US" altLang="en-US"/>
              <a:pPr/>
              <a:t>‹#›</a:t>
            </a:fld>
            <a:endParaRPr lang="en-US" altLang="en-US"/>
          </a:p>
        </p:txBody>
      </p:sp>
    </p:spTree>
    <p:extLst>
      <p:ext uri="{BB962C8B-B14F-4D97-AF65-F5344CB8AC3E}">
        <p14:creationId xmlns:p14="http://schemas.microsoft.com/office/powerpoint/2010/main" val="39733363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0.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58.xml"/><Relationship Id="rId5" Type="http://schemas.openxmlformats.org/officeDocument/2006/relationships/image" Target="../media/image15.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21" Type="http://schemas.openxmlformats.org/officeDocument/2006/relationships/image" Target="../media/image8.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notesSlide" Target="../notesSlides/notesSlide1.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10" Type="http://schemas.openxmlformats.org/officeDocument/2006/relationships/tags" Target="../tags/tag24.xml"/><Relationship Id="rId19" Type="http://schemas.openxmlformats.org/officeDocument/2006/relationships/slideLayout" Target="../slideLayouts/slideLayout41.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10.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p:cNvSpPr>
            <a:spLocks noChangeArrowheads="1"/>
          </p:cNvSpPr>
          <p:nvPr/>
        </p:nvSpPr>
        <p:spPr bwMode="auto">
          <a:xfrm>
            <a:off x="0" y="2249532"/>
            <a:ext cx="115779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b="1" dirty="0" smtClean="0">
                <a:solidFill>
                  <a:srgbClr val="FF3300"/>
                </a:solidFill>
                <a:latin typeface="Times New Roman" panose="02020603050405020304" pitchFamily="18" charset="0"/>
                <a:ea typeface="Arial" panose="020B0604020202020204" pitchFamily="34" charset="0"/>
                <a:cs typeface="Arial" panose="020B0604020202020204" pitchFamily="34" charset="0"/>
              </a:rPr>
              <a:t>TIẾT 29,30,31-BÀI </a:t>
            </a:r>
            <a:r>
              <a:rPr lang="en-US" altLang="vi-VN" b="1" dirty="0" smtClean="0">
                <a:solidFill>
                  <a:srgbClr val="FF3300"/>
                </a:solidFill>
                <a:latin typeface="Times New Roman" panose="02020603050405020304" pitchFamily="18" charset="0"/>
                <a:ea typeface="Arial" panose="020B0604020202020204" pitchFamily="34" charset="0"/>
                <a:cs typeface="Arial" panose="020B0604020202020204" pitchFamily="34" charset="0"/>
              </a:rPr>
              <a:t>14: NHÀ </a:t>
            </a:r>
            <a:r>
              <a:rPr lang="en-US" altLang="vi-VN" b="1" dirty="0">
                <a:solidFill>
                  <a:srgbClr val="FF3300"/>
                </a:solidFill>
                <a:latin typeface="Times New Roman" panose="02020603050405020304" pitchFamily="18" charset="0"/>
                <a:ea typeface="Arial" panose="020B0604020202020204" pitchFamily="34" charset="0"/>
                <a:cs typeface="Arial" panose="020B0604020202020204" pitchFamily="34" charset="0"/>
              </a:rPr>
              <a:t>NƯỚC VĂN LANG , ÂU LẠC</a:t>
            </a:r>
          </a:p>
        </p:txBody>
      </p:sp>
      <p:sp>
        <p:nvSpPr>
          <p:cNvPr id="20" name="Rectangle 3"/>
          <p:cNvSpPr/>
          <p:nvPr/>
        </p:nvSpPr>
        <p:spPr>
          <a:xfrm>
            <a:off x="-150920" y="76662"/>
            <a:ext cx="1234292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a:ln w="9525">
                  <a:solidFill>
                    <a:srgbClr val="0000CC"/>
                  </a:solidFill>
                  <a:round/>
                </a:ln>
                <a:solidFill>
                  <a:srgbClr val="FF0000"/>
                </a:solidFill>
                <a:effectLst/>
                <a:uLnTx/>
                <a:uFillTx/>
                <a:latin typeface="Times New Roman" panose="02020603050405020304"/>
                <a:ea typeface="+mn-ea"/>
                <a:cs typeface="Times New Roman" panose="02020603050405020304"/>
                <a:sym typeface="+mn-ea"/>
              </a:rPr>
              <a:t>PHÒNG GIÁO DỤC VÀ ĐÀO TẠO QUẬN GÒ VẤP</a:t>
            </a:r>
          </a:p>
        </p:txBody>
      </p:sp>
      <p:sp>
        <p:nvSpPr>
          <p:cNvPr id="3" name="TextBox 6"/>
          <p:cNvSpPr txBox="1"/>
          <p:nvPr/>
        </p:nvSpPr>
        <p:spPr>
          <a:xfrm>
            <a:off x="-122898" y="1152136"/>
            <a:ext cx="12342920" cy="1138773"/>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CHƯƠNG 5 : VIỆT NAM TỪ KHOẢNG THẾ KỈ VII TCN ĐẾN ĐẦU THẾ KỈ X</a:t>
            </a:r>
            <a:r>
              <a:rPr lang="en-US" sz="3600" b="1" dirty="0">
                <a:solidFill>
                  <a:srgbClr val="FF0000"/>
                </a:solidFill>
                <a:latin typeface="Times New Roman" panose="02020603050405020304" pitchFamily="18" charset="0"/>
                <a:cs typeface="Times New Roman" panose="02020603050405020304" pitchFamily="18" charset="0"/>
              </a:rPr>
              <a:t> </a:t>
            </a:r>
            <a:endParaRPr lang="x-none" sz="3600" b="1" dirty="0">
              <a:solidFill>
                <a:srgbClr val="FF000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xmlns="" id="{8D13F2A5-38CA-4336-8808-DB4F8F90B514}"/>
              </a:ext>
            </a:extLst>
          </p:cNvPr>
          <p:cNvSpPr>
            <a:spLocks noChangeArrowheads="1"/>
          </p:cNvSpPr>
          <p:nvPr/>
        </p:nvSpPr>
        <p:spPr bwMode="auto">
          <a:xfrm>
            <a:off x="976543" y="619602"/>
            <a:ext cx="95375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b="1" dirty="0">
                <a:solidFill>
                  <a:srgbClr val="00B0F0"/>
                </a:solidFill>
                <a:latin typeface="Times New Roman" panose="02020603050405020304" pitchFamily="18" charset="0"/>
                <a:ea typeface="Arial" panose="020B0604020202020204" pitchFamily="34" charset="0"/>
                <a:cs typeface="Arial" panose="020B0604020202020204" pitchFamily="34" charset="0"/>
              </a:rPr>
              <a:t>PHÂN MÔN: LỊCH SỬ</a:t>
            </a:r>
          </a:p>
        </p:txBody>
      </p:sp>
      <p:pic>
        <p:nvPicPr>
          <p:cNvPr id="12" name="Picture 11">
            <a:extLst>
              <a:ext uri="{FF2B5EF4-FFF2-40B4-BE49-F238E27FC236}">
                <a16:creationId xmlns:a16="http://schemas.microsoft.com/office/drawing/2014/main" xmlns="" id="{85985576-2927-46D0-B622-E72CDBDCD52D}"/>
              </a:ext>
            </a:extLst>
          </p:cNvPr>
          <p:cNvPicPr>
            <a:picLocks noChangeAspect="1"/>
          </p:cNvPicPr>
          <p:nvPr/>
        </p:nvPicPr>
        <p:blipFill>
          <a:blip r:embed="rId2"/>
          <a:stretch>
            <a:fillRect/>
          </a:stretch>
        </p:blipFill>
        <p:spPr>
          <a:xfrm>
            <a:off x="838200" y="3326750"/>
            <a:ext cx="10601450" cy="3454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667"/>
    </mc:Choice>
    <mc:Fallback xmlns="">
      <p:transition spd="slow" advTm="566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782955"/>
            <a:ext cx="10515600" cy="1024255"/>
          </a:xfrm>
        </p:spPr>
        <p:txBody>
          <a:bodyPr>
            <a:normAutofit/>
          </a:bodyPr>
          <a:lstStyle/>
          <a:p>
            <a:r>
              <a:rPr lang="en-US" altLang="en-GB" sz="32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200" b="1" dirty="0">
                <a:solidFill>
                  <a:srgbClr val="0070C0"/>
                </a:solidFill>
                <a:latin typeface="Times New Roman" panose="02020603050405020304" pitchFamily="18" charset="0"/>
                <a:cs typeface="Times New Roman" panose="02020603050405020304" pitchFamily="18" charset="0"/>
                <a:sym typeface="+mn-ea"/>
              </a:rPr>
            </a:br>
            <a:r>
              <a:rPr lang="en-US" altLang="en-GB" sz="3200" b="1" dirty="0">
                <a:solidFill>
                  <a:srgbClr val="0070C0"/>
                </a:solidFill>
                <a:latin typeface="Times New Roman" panose="02020603050405020304" pitchFamily="18" charset="0"/>
                <a:cs typeface="Times New Roman" panose="02020603050405020304" pitchFamily="18" charset="0"/>
                <a:sym typeface="+mn-ea"/>
              </a:rPr>
              <a:t>1.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2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2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00" name="Text Box 99"/>
          <p:cNvSpPr txBox="1"/>
          <p:nvPr/>
        </p:nvSpPr>
        <p:spPr>
          <a:xfrm>
            <a:off x="530262" y="1742599"/>
            <a:ext cx="6866218" cy="1077218"/>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dirty="0">
                <a:solidFill>
                  <a:srgbClr val="FF0000"/>
                </a:solidFill>
                <a:latin typeface="Times New Roman" panose="02020603050405020304" pitchFamily="18" charset="0"/>
                <a:cs typeface="Calibri" panose="020F0502020204030204" charset="0"/>
              </a:rPr>
              <a:t>3. Cho </a:t>
            </a:r>
            <a:r>
              <a:rPr lang="en-US" altLang="en-US" sz="3200" dirty="0" err="1">
                <a:solidFill>
                  <a:srgbClr val="FF0000"/>
                </a:solidFill>
                <a:latin typeface="Times New Roman" panose="02020603050405020304" pitchFamily="18" charset="0"/>
                <a:cs typeface="Calibri" panose="020F0502020204030204" charset="0"/>
              </a:rPr>
              <a:t>biết</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kinh</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đô</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của</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nhà</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nước</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Văn</a:t>
            </a:r>
            <a:r>
              <a:rPr lang="en-US" altLang="en-US" sz="3200" dirty="0">
                <a:solidFill>
                  <a:srgbClr val="FF0000"/>
                </a:solidFill>
                <a:latin typeface="Times New Roman" panose="02020603050405020304" pitchFamily="18" charset="0"/>
                <a:cs typeface="Calibri" panose="020F0502020204030204" charset="0"/>
              </a:rPr>
              <a:t> Lang </a:t>
            </a:r>
            <a:r>
              <a:rPr lang="en-US" altLang="en-US" sz="3200" dirty="0" err="1">
                <a:solidFill>
                  <a:srgbClr val="FF0000"/>
                </a:solidFill>
                <a:latin typeface="Times New Roman" panose="02020603050405020304" pitchFamily="18" charset="0"/>
                <a:cs typeface="Calibri" panose="020F0502020204030204" charset="0"/>
              </a:rPr>
              <a:t>thuộc</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địa</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phương</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nào</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ngày</a:t>
            </a:r>
            <a:r>
              <a:rPr lang="en-US" altLang="en-US" sz="3200" dirty="0">
                <a:solidFill>
                  <a:srgbClr val="FF0000"/>
                </a:solidFill>
                <a:latin typeface="Times New Roman" panose="02020603050405020304" pitchFamily="18" charset="0"/>
                <a:cs typeface="Calibri" panose="020F0502020204030204" charset="0"/>
              </a:rPr>
              <a:t> nay ?</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endParaRPr>
          </a:p>
        </p:txBody>
      </p:sp>
      <p:pic>
        <p:nvPicPr>
          <p:cNvPr id="7" name="Picture 6">
            <a:extLst>
              <a:ext uri="{FF2B5EF4-FFF2-40B4-BE49-F238E27FC236}">
                <a16:creationId xmlns:a16="http://schemas.microsoft.com/office/drawing/2014/main" xmlns="" id="{F9C37A6B-E4A5-474B-82E8-0164F6D60C67}"/>
              </a:ext>
            </a:extLst>
          </p:cNvPr>
          <p:cNvPicPr>
            <a:picLocks noChangeAspect="1"/>
          </p:cNvPicPr>
          <p:nvPr/>
        </p:nvPicPr>
        <p:blipFill>
          <a:blip r:embed="rId3"/>
          <a:stretch>
            <a:fillRect/>
          </a:stretch>
        </p:blipFill>
        <p:spPr>
          <a:xfrm>
            <a:off x="311444" y="0"/>
            <a:ext cx="10796952" cy="859611"/>
          </a:xfrm>
          <a:prstGeom prst="rect">
            <a:avLst/>
          </a:prstGeom>
        </p:spPr>
      </p:pic>
      <p:sp>
        <p:nvSpPr>
          <p:cNvPr id="9" name="Content Placeholder 8">
            <a:extLst>
              <a:ext uri="{FF2B5EF4-FFF2-40B4-BE49-F238E27FC236}">
                <a16:creationId xmlns:a16="http://schemas.microsoft.com/office/drawing/2014/main" xmlns="" id="{3E1A25EA-A23B-43D2-A3CA-55D33E60BEDA}"/>
              </a:ext>
            </a:extLst>
          </p:cNvPr>
          <p:cNvSpPr>
            <a:spLocks noGrp="1"/>
          </p:cNvSpPr>
          <p:nvPr>
            <p:ph idx="1"/>
          </p:nvPr>
        </p:nvSpPr>
        <p:spPr>
          <a:xfrm>
            <a:off x="0" y="3429000"/>
            <a:ext cx="8243248" cy="4351338"/>
          </a:xfrm>
        </p:spPr>
        <p:txBody>
          <a:bodyPr>
            <a:normAutofit/>
          </a:bodyPr>
          <a:lstStyle/>
          <a:p>
            <a:pPr marL="0" indent="0">
              <a:buNone/>
            </a:pPr>
            <a:r>
              <a:rPr lang="en-US" sz="3600" dirty="0">
                <a:solidFill>
                  <a:srgbClr val="000000"/>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Kinh đô </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ở Phong Châu thuộc tỉnh Phú Thọ hiện nay.</a:t>
            </a:r>
            <a:endParaRPr lang="en-US" sz="3600" dirty="0">
              <a:latin typeface="Times New Roman" panose="02020603050405020304" pitchFamily="18" charset="0"/>
              <a:cs typeface="Times New Roman" panose="02020603050405020304" pitchFamily="18" charset="0"/>
            </a:endParaRPr>
          </a:p>
        </p:txBody>
      </p:sp>
      <p:grpSp>
        <p:nvGrpSpPr>
          <p:cNvPr id="8" name="Group 31">
            <a:extLst>
              <a:ext uri="{FF2B5EF4-FFF2-40B4-BE49-F238E27FC236}">
                <a16:creationId xmlns:a16="http://schemas.microsoft.com/office/drawing/2014/main" xmlns="" id="{F6180A69-AF0A-4585-87F5-54C950FF53B4}"/>
              </a:ext>
            </a:extLst>
          </p:cNvPr>
          <p:cNvGrpSpPr>
            <a:grpSpLocks/>
          </p:cNvGrpSpPr>
          <p:nvPr/>
        </p:nvGrpSpPr>
        <p:grpSpPr bwMode="auto">
          <a:xfrm>
            <a:off x="8352430" y="931545"/>
            <a:ext cx="3581400" cy="5143500"/>
            <a:chOff x="480" y="240"/>
            <a:chExt cx="2544" cy="3997"/>
          </a:xfrm>
        </p:grpSpPr>
        <p:pic>
          <p:nvPicPr>
            <p:cNvPr id="10" name="Picture 32" descr="h td_114">
              <a:extLst>
                <a:ext uri="{FF2B5EF4-FFF2-40B4-BE49-F238E27FC236}">
                  <a16:creationId xmlns:a16="http://schemas.microsoft.com/office/drawing/2014/main" xmlns="" id="{31E24722-FC4E-43E1-A92E-D3B5A9478ED5}"/>
                </a:ext>
              </a:extLst>
            </p:cNvPr>
            <p:cNvPicPr>
              <a:picLocks noChangeAspect="1" noChangeArrowheads="1"/>
            </p:cNvPicPr>
            <p:nvPr/>
          </p:nvPicPr>
          <p:blipFill>
            <a:blip r:embed="rId4">
              <a:lum bright="-60000" contrast="84000"/>
              <a:extLst>
                <a:ext uri="{28A0092B-C50C-407E-A947-70E740481C1C}">
                  <a14:useLocalDpi xmlns:a14="http://schemas.microsoft.com/office/drawing/2010/main" val="0"/>
                </a:ext>
              </a:extLst>
            </a:blip>
            <a:srcRect l="5933" t="2739" r="3090"/>
            <a:stretch>
              <a:fillRect/>
            </a:stretch>
          </p:blipFill>
          <p:spPr bwMode="auto">
            <a:xfrm>
              <a:off x="482" y="240"/>
              <a:ext cx="2542" cy="3984"/>
            </a:xfrm>
            <a:prstGeom prst="rect">
              <a:avLst/>
            </a:prstGeom>
            <a:solidFill>
              <a:srgbClr val="FFFF99">
                <a:alpha val="23921"/>
              </a:srgbClr>
            </a:solidFill>
            <a:ln w="38100">
              <a:solidFill>
                <a:srgbClr val="FF9900"/>
              </a:solidFill>
              <a:miter lim="800000"/>
              <a:headEnd/>
              <a:tailEnd/>
            </a:ln>
          </p:spPr>
        </p:pic>
        <p:sp>
          <p:nvSpPr>
            <p:cNvPr id="12" name="Text Box 33">
              <a:extLst>
                <a:ext uri="{FF2B5EF4-FFF2-40B4-BE49-F238E27FC236}">
                  <a16:creationId xmlns:a16="http://schemas.microsoft.com/office/drawing/2014/main" xmlns="" id="{9F2BBCC4-FD64-4567-A603-55A950149132}"/>
                </a:ext>
              </a:extLst>
            </p:cNvPr>
            <p:cNvSpPr txBox="1">
              <a:spLocks noChangeArrowheads="1"/>
            </p:cNvSpPr>
            <p:nvPr/>
          </p:nvSpPr>
          <p:spPr bwMode="auto">
            <a:xfrm>
              <a:off x="496" y="3950"/>
              <a:ext cx="2528" cy="287"/>
            </a:xfrm>
            <a:prstGeom prst="rect">
              <a:avLst/>
            </a:prstGeom>
            <a:solidFill>
              <a:sysClr val="window" lastClr="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LƯỢC ĐỒ NƯỚC VĂN LANG</a:t>
              </a:r>
            </a:p>
          </p:txBody>
        </p:sp>
        <p:sp>
          <p:nvSpPr>
            <p:cNvPr id="13" name="Rectangle 34">
              <a:extLst>
                <a:ext uri="{FF2B5EF4-FFF2-40B4-BE49-F238E27FC236}">
                  <a16:creationId xmlns:a16="http://schemas.microsoft.com/office/drawing/2014/main" xmlns="" id="{15BACFD9-F7AE-497D-BC55-73AA00A6855B}"/>
                </a:ext>
              </a:extLst>
            </p:cNvPr>
            <p:cNvSpPr>
              <a:spLocks noChangeArrowheads="1"/>
            </p:cNvSpPr>
            <p:nvPr/>
          </p:nvSpPr>
          <p:spPr bwMode="auto">
            <a:xfrm>
              <a:off x="480" y="3366"/>
              <a:ext cx="1058" cy="49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14" name="AutoShape 37">
            <a:extLst>
              <a:ext uri="{FF2B5EF4-FFF2-40B4-BE49-F238E27FC236}">
                <a16:creationId xmlns:a16="http://schemas.microsoft.com/office/drawing/2014/main" xmlns="" id="{200250CD-068C-497A-86DD-965FC50263E3}"/>
              </a:ext>
            </a:extLst>
          </p:cNvPr>
          <p:cNvSpPr>
            <a:spLocks noChangeArrowheads="1"/>
          </p:cNvSpPr>
          <p:nvPr/>
        </p:nvSpPr>
        <p:spPr bwMode="auto">
          <a:xfrm>
            <a:off x="9689464" y="1629463"/>
            <a:ext cx="304800" cy="288925"/>
          </a:xfrm>
          <a:prstGeom prst="star5">
            <a:avLst/>
          </a:prstGeom>
          <a:solidFill>
            <a:srgbClr val="FF33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5" name="Rectangle 14">
            <a:extLst>
              <a:ext uri="{FF2B5EF4-FFF2-40B4-BE49-F238E27FC236}">
                <a16:creationId xmlns:a16="http://schemas.microsoft.com/office/drawing/2014/main" xmlns="" id="{236A101C-9863-4E23-BC73-D307E9CFA4C3}"/>
              </a:ext>
            </a:extLst>
          </p:cNvPr>
          <p:cNvSpPr>
            <a:spLocks noChangeArrowheads="1"/>
          </p:cNvSpPr>
          <p:nvPr/>
        </p:nvSpPr>
        <p:spPr bwMode="auto">
          <a:xfrm>
            <a:off x="9151131" y="1879111"/>
            <a:ext cx="1409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alt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Châu</a:t>
            </a:r>
            <a:endParaRPr kumimoji="0" lang="en-US" altLang="en-US" sz="18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xmlns="" id="{F43649EF-142A-41EB-89E5-A3D782854E0F}"/>
              </a:ext>
            </a:extLst>
          </p:cNvPr>
          <p:cNvPicPr>
            <a:picLocks noChangeAspect="1"/>
          </p:cNvPicPr>
          <p:nvPr/>
        </p:nvPicPr>
        <p:blipFill>
          <a:blip r:embed="rId5"/>
          <a:stretch>
            <a:fillRect/>
          </a:stretch>
        </p:blipFill>
        <p:spPr>
          <a:xfrm>
            <a:off x="258170" y="2819817"/>
            <a:ext cx="1060796" cy="524301"/>
          </a:xfrm>
          <a:prstGeom prst="rect">
            <a:avLst/>
          </a:prstGeom>
        </p:spPr>
      </p:pic>
    </p:spTree>
    <p:custDataLst>
      <p:tags r:id="rId1"/>
    </p:custDataLst>
    <p:extLst>
      <p:ext uri="{BB962C8B-B14F-4D97-AF65-F5344CB8AC3E}">
        <p14:creationId xmlns:p14="http://schemas.microsoft.com/office/powerpoint/2010/main" val="3888477554"/>
      </p:ext>
    </p:extLst>
  </p:cSld>
  <p:clrMapOvr>
    <a:masterClrMapping/>
  </p:clrMapOvr>
  <mc:AlternateContent xmlns:mc="http://schemas.openxmlformats.org/markup-compatibility/2006" xmlns:p14="http://schemas.microsoft.com/office/powerpoint/2010/main">
    <mc:Choice Requires="p14">
      <p:transition spd="slow" p14:dur="800" advTm="113977">
        <p:circle/>
      </p:transition>
    </mc:Choice>
    <mc:Fallback xmlns="">
      <p:transition spd="slow" advTm="11397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1" nodeType="click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1000" fill="hold"/>
                                        <p:tgtEl>
                                          <p:spTgt spid="100"/>
                                        </p:tgtEl>
                                        <p:attrNameLst>
                                          <p:attrName>ppt_w</p:attrName>
                                        </p:attrNameLst>
                                      </p:cBhvr>
                                      <p:tavLst>
                                        <p:tav tm="0">
                                          <p:val>
                                            <p:fltVal val="0"/>
                                          </p:val>
                                        </p:tav>
                                        <p:tav tm="100000">
                                          <p:val>
                                            <p:strVal val="#ppt_w"/>
                                          </p:val>
                                        </p:tav>
                                      </p:tavLst>
                                    </p:anim>
                                    <p:anim calcmode="lin" valueType="num">
                                      <p:cBhvr>
                                        <p:cTn id="19" dur="1000" fill="hold"/>
                                        <p:tgtEl>
                                          <p:spTgt spid="100"/>
                                        </p:tgtEl>
                                        <p:attrNameLst>
                                          <p:attrName>ppt_h</p:attrName>
                                        </p:attrNameLst>
                                      </p:cBhvr>
                                      <p:tavLst>
                                        <p:tav tm="0">
                                          <p:val>
                                            <p:fltVal val="0"/>
                                          </p:val>
                                        </p:tav>
                                        <p:tav tm="100000">
                                          <p:val>
                                            <p:strVal val="#ppt_h"/>
                                          </p:val>
                                        </p:tav>
                                      </p:tavLst>
                                    </p:anim>
                                    <p:anim calcmode="lin" valueType="num">
                                      <p:cBhvr>
                                        <p:cTn id="20" dur="1000" fill="hold"/>
                                        <p:tgtEl>
                                          <p:spTgt spid="100"/>
                                        </p:tgtEl>
                                        <p:attrNameLst>
                                          <p:attrName>style.rotation</p:attrName>
                                        </p:attrNameLst>
                                      </p:cBhvr>
                                      <p:tavLst>
                                        <p:tav tm="0">
                                          <p:val>
                                            <p:fltVal val="90"/>
                                          </p:val>
                                        </p:tav>
                                        <p:tav tm="100000">
                                          <p:val>
                                            <p:fltVal val="0"/>
                                          </p:val>
                                        </p:tav>
                                      </p:tavLst>
                                    </p:anim>
                                    <p:animEffect transition="in" filter="fade">
                                      <p:cBhvr>
                                        <p:cTn id="21" dur="10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5" presetClass="entr" presetSubtype="10" repeatCount="500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par>
                                <p:cTn id="30" presetID="22" presetClass="entr" presetSubtype="4" repeatCount="500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additive="base">
                                        <p:cTn id="4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9" grpId="0" build="p"/>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D40E5-5772-4DA0-B8F8-4AAEEC38B0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A9197E0-E76B-49A9-8814-9D714A6D246E}"/>
              </a:ext>
            </a:extLst>
          </p:cNvPr>
          <p:cNvPicPr>
            <a:picLocks noGrp="1" noChangeAspect="1"/>
          </p:cNvPicPr>
          <p:nvPr>
            <p:ph idx="1"/>
          </p:nvPr>
        </p:nvPicPr>
        <p:blipFill>
          <a:blip r:embed="rId2"/>
          <a:stretch>
            <a:fillRect/>
          </a:stretch>
        </p:blipFill>
        <p:spPr>
          <a:xfrm>
            <a:off x="0" y="0"/>
            <a:ext cx="11982734" cy="6858000"/>
          </a:xfrm>
        </p:spPr>
      </p:pic>
    </p:spTree>
    <p:extLst>
      <p:ext uri="{BB962C8B-B14F-4D97-AF65-F5344CB8AC3E}">
        <p14:creationId xmlns:p14="http://schemas.microsoft.com/office/powerpoint/2010/main" val="3302876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xmlns=""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xmlns=""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xmlns=""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xmlns="" id="{C13E0DBE-F13C-46D1-8F78-CE6947E47CB5}"/>
              </a:ext>
            </a:extLst>
          </p:cNvPr>
          <p:cNvSpPr txBox="1">
            <a:spLocks/>
          </p:cNvSpPr>
          <p:nvPr/>
        </p:nvSpPr>
        <p:spPr>
          <a:xfrm>
            <a:off x="152401" y="570398"/>
            <a:ext cx="10515600" cy="240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Tx/>
              <a:buAutoNum type="romanUcPeriod"/>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 NƯỚC VĂN LANG</a:t>
            </a:r>
          </a:p>
          <a:p>
            <a:pPr marR="0" lvl="0" algn="l" defTabSz="914400" rtl="0" eaLnBrk="1" fontAlgn="auto" latinLnBrk="0" hangingPunct="1">
              <a:lnSpc>
                <a:spcPct val="90000"/>
              </a:lnSpc>
              <a:spcBef>
                <a:spcPct val="0"/>
              </a:spcBef>
              <a:spcAft>
                <a:spcPts val="0"/>
              </a:spcAft>
              <a:buClrTx/>
              <a:buSzTx/>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1.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Sự</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ra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đời</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2.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Tổ</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chức</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p:txBody>
      </p:sp>
      <p:sp>
        <p:nvSpPr>
          <p:cNvPr id="13" name="Content Placeholder 2">
            <a:extLst>
              <a:ext uri="{FF2B5EF4-FFF2-40B4-BE49-F238E27FC236}">
                <a16:creationId xmlns:a16="http://schemas.microsoft.com/office/drawing/2014/main" xmlns="" id="{AEF50DAD-4BD9-45F8-9D6C-20C155DA5E29}"/>
              </a:ext>
            </a:extLst>
          </p:cNvPr>
          <p:cNvSpPr txBox="1">
            <a:spLocks/>
          </p:cNvSpPr>
          <p:nvPr/>
        </p:nvSpPr>
        <p:spPr bwMode="auto">
          <a:xfrm>
            <a:off x="347879" y="2661909"/>
            <a:ext cx="5628843" cy="325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err="1">
                <a:solidFill>
                  <a:srgbClr val="FF0000"/>
                </a:solidFill>
                <a:latin typeface="Times New Roman" panose="02020603050405020304" pitchFamily="18" charset="0"/>
                <a:cs typeface="Times New Roman" panose="02020603050405020304" pitchFamily="18" charset="0"/>
              </a:rPr>
              <a:t>Dựa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14.2 ,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hãy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bộ</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máy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nước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Lang ?</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xmlns="" id="{4A63E6D5-9A1A-4C6F-996D-855F578964FA}"/>
              </a:ext>
            </a:extLst>
          </p:cNvPr>
          <p:cNvSpPr txBox="1">
            <a:spLocks/>
          </p:cNvSpPr>
          <p:nvPr/>
        </p:nvSpPr>
        <p:spPr>
          <a:xfrm>
            <a:off x="6637575" y="5806694"/>
            <a:ext cx="63197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000" b="1" dirty="0">
                <a:solidFill>
                  <a:srgbClr val="000000"/>
                </a:solidFill>
                <a:latin typeface="Times New Roman" panose="02020603050405020304" pitchFamily="18" charset="0"/>
                <a:cs typeface="Times New Roman" panose="02020603050405020304" pitchFamily="18" charset="0"/>
              </a:rPr>
              <a:t>14.2 </a:t>
            </a:r>
            <a:r>
              <a:rPr lang="en-US" sz="2000" b="1" dirty="0" err="1">
                <a:solidFill>
                  <a:srgbClr val="000000"/>
                </a:solidFill>
                <a:latin typeface="Times New Roman" panose="02020603050405020304" pitchFamily="18" charset="0"/>
                <a:cs typeface="Times New Roman" panose="02020603050405020304" pitchFamily="18" charset="0"/>
              </a:rPr>
              <a:t>Sơ</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đồ</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tổ</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chức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bộ</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máy</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Nhà</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nước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Văn</a:t>
            </a:r>
            <a:r>
              <a:rPr lang="en-US" sz="2000" b="1" dirty="0">
                <a:solidFill>
                  <a:srgbClr val="000000"/>
                </a:solidFill>
                <a:latin typeface="Times New Roman" panose="02020603050405020304" pitchFamily="18" charset="0"/>
                <a:cs typeface="Times New Roman" panose="02020603050405020304" pitchFamily="18" charset="0"/>
              </a:rPr>
              <a:t> Lang</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xmlns="" id="{4FF94A73-936E-4146-BA22-A0A1654D2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70399"/>
            <a:ext cx="6019800" cy="5638800"/>
          </a:xfrm>
          <a:prstGeom prst="rect">
            <a:avLst/>
          </a:prstGeom>
        </p:spPr>
      </p:pic>
    </p:spTree>
    <p:extLst>
      <p:ext uri="{BB962C8B-B14F-4D97-AF65-F5344CB8AC3E}">
        <p14:creationId xmlns:p14="http://schemas.microsoft.com/office/powerpoint/2010/main" val="13175321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down)">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build="p"/>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xmlns=""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xmlns=""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xmlns=""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xmlns="" id="{C13E0DBE-F13C-46D1-8F78-CE6947E47CB5}"/>
              </a:ext>
            </a:extLst>
          </p:cNvPr>
          <p:cNvSpPr txBox="1">
            <a:spLocks/>
          </p:cNvSpPr>
          <p:nvPr/>
        </p:nvSpPr>
        <p:spPr>
          <a:xfrm>
            <a:off x="152401" y="254330"/>
            <a:ext cx="10515600" cy="240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Tx/>
              <a:buAutoNum type="romanUcPeriod"/>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 NƯỚC VĂN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1.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Sự</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ra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đời</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2.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Tổ</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chức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p:txBody>
      </p:sp>
      <p:sp>
        <p:nvSpPr>
          <p:cNvPr id="13" name="Content Placeholder 2">
            <a:extLst>
              <a:ext uri="{FF2B5EF4-FFF2-40B4-BE49-F238E27FC236}">
                <a16:creationId xmlns:a16="http://schemas.microsoft.com/office/drawing/2014/main" xmlns="" id="{AEF50DAD-4BD9-45F8-9D6C-20C155DA5E29}"/>
              </a:ext>
            </a:extLst>
          </p:cNvPr>
          <p:cNvSpPr txBox="1">
            <a:spLocks/>
          </p:cNvSpPr>
          <p:nvPr/>
        </p:nvSpPr>
        <p:spPr bwMode="auto">
          <a:xfrm>
            <a:off x="152401" y="2056628"/>
            <a:ext cx="6044778" cy="325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base" latinLnBrk="0" hangingPunct="1">
              <a:lnSpc>
                <a:spcPct val="100000"/>
              </a:lnSpc>
              <a:spcBef>
                <a:spcPct val="20000"/>
              </a:spcBef>
              <a:spcAft>
                <a:spcPct val="0"/>
              </a:spcAft>
              <a:buClrTx/>
              <a:buSzTx/>
              <a:tabLst/>
              <a:defRPr/>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Hầu</a:t>
            </a:r>
            <a:r>
              <a:rPr lang="en-US" sz="3600" dirty="0">
                <a:latin typeface="Times New Roman" panose="02020603050405020304" pitchFamily="18" charset="0"/>
                <a:cs typeface="Times New Roman" panose="02020603050405020304" pitchFamily="18" charset="0"/>
              </a:rPr>
              <a:t>.</a:t>
            </a:r>
          </a:p>
          <a:p>
            <a:pPr marR="0" lvl="0" algn="l" defTabSz="914400" rtl="0" eaLnBrk="1" fontAlgn="base" latinLnBrk="0" hangingPunct="1">
              <a:lnSpc>
                <a:spcPct val="100000"/>
              </a:lnSpc>
              <a:spcBef>
                <a:spcPct val="20000"/>
              </a:spcBef>
              <a:spcAft>
                <a:spcPct val="0"/>
              </a:spcAft>
              <a:buClrTx/>
              <a:buSzTx/>
              <a:tabLst/>
              <a:defRPr/>
            </a:pP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Hùng</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Vương</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chia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cả</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nước</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thành</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15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bộ</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đứng</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đầu</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mỗi</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bộ</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là</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Lạc</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Tướng</a:t>
            </a:r>
            <a:r>
              <a:rPr kumimoji="0" lang="en-US" sz="36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p>
          <a:p>
            <a:pPr marR="0" lvl="0" algn="l" defTabSz="914400" rtl="0" eaLnBrk="1" fontAlgn="base" latinLnBrk="0" hangingPunct="1">
              <a:lnSpc>
                <a:spcPct val="100000"/>
              </a:lnSpc>
              <a:spcBef>
                <a:spcPct val="20000"/>
              </a:spcBef>
              <a:spcAft>
                <a:spcPct val="0"/>
              </a:spcAft>
              <a:buClrTx/>
              <a:buSzTx/>
              <a:tabLst/>
              <a:defRPr/>
            </a:pP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Dưới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Bố</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5E8D72C1-3CF3-4EF9-B912-4F88AB92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575" y="859611"/>
            <a:ext cx="5554425" cy="5871010"/>
          </a:xfrm>
          <a:prstGeom prst="rect">
            <a:avLst/>
          </a:prstGeom>
        </p:spPr>
      </p:pic>
    </p:spTree>
    <p:extLst>
      <p:ext uri="{BB962C8B-B14F-4D97-AF65-F5344CB8AC3E}">
        <p14:creationId xmlns:p14="http://schemas.microsoft.com/office/powerpoint/2010/main" val="80051300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down)">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wipe(down)">
                                      <p:cBhvr>
                                        <p:cTn id="29" dur="500"/>
                                        <p:tgtEl>
                                          <p:spTgt spid="1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wipe(down)">
                                      <p:cBhvr>
                                        <p:cTn id="3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xmlns=""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xmlns=""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xmlns=""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xmlns="" id="{C13E0DBE-F13C-46D1-8F78-CE6947E47CB5}"/>
              </a:ext>
            </a:extLst>
          </p:cNvPr>
          <p:cNvSpPr txBox="1">
            <a:spLocks/>
          </p:cNvSpPr>
          <p:nvPr/>
        </p:nvSpPr>
        <p:spPr>
          <a:xfrm>
            <a:off x="152401" y="570398"/>
            <a:ext cx="10515600" cy="240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Tx/>
              <a:buAutoNum type="romanUcPeriod"/>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 NƯỚC VĂN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1.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Sự</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ra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đời</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2.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Tổ</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chức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p:txBody>
      </p:sp>
      <p:sp>
        <p:nvSpPr>
          <p:cNvPr id="13" name="Content Placeholder 2">
            <a:extLst>
              <a:ext uri="{FF2B5EF4-FFF2-40B4-BE49-F238E27FC236}">
                <a16:creationId xmlns:a16="http://schemas.microsoft.com/office/drawing/2014/main" xmlns="" id="{AEF50DAD-4BD9-45F8-9D6C-20C155DA5E29}"/>
              </a:ext>
            </a:extLst>
          </p:cNvPr>
          <p:cNvSpPr txBox="1">
            <a:spLocks/>
          </p:cNvSpPr>
          <p:nvPr/>
        </p:nvSpPr>
        <p:spPr bwMode="auto">
          <a:xfrm>
            <a:off x="347879" y="2661909"/>
            <a:ext cx="5628843" cy="325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xét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nước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Lang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a:latin typeface="Times New Roman" panose="02020603050405020304" pitchFamily="18" charset="0"/>
                <a:cs typeface="Times New Roman" panose="02020603050405020304" pitchFamily="18" charset="0"/>
              </a:rPr>
              <a:t>=&gt;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Lang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endPar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xmlns="" id="{4A63E6D5-9A1A-4C6F-996D-855F578964FA}"/>
              </a:ext>
            </a:extLst>
          </p:cNvPr>
          <p:cNvSpPr txBox="1">
            <a:spLocks/>
          </p:cNvSpPr>
          <p:nvPr/>
        </p:nvSpPr>
        <p:spPr>
          <a:xfrm>
            <a:off x="6637575" y="5806694"/>
            <a:ext cx="63197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14.2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Sơ</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đồ</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tổ</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chức</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bộ</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máy</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Nhà</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nước</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Văn</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Lang </a:t>
            </a:r>
          </a:p>
        </p:txBody>
      </p:sp>
      <p:pic>
        <p:nvPicPr>
          <p:cNvPr id="3" name="Picture 2">
            <a:extLst>
              <a:ext uri="{FF2B5EF4-FFF2-40B4-BE49-F238E27FC236}">
                <a16:creationId xmlns:a16="http://schemas.microsoft.com/office/drawing/2014/main" xmlns="" id="{4FF94A73-936E-4146-BA22-A0A1654D2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70399"/>
            <a:ext cx="6019800" cy="5638800"/>
          </a:xfrm>
          <a:prstGeom prst="rect">
            <a:avLst/>
          </a:prstGeom>
        </p:spPr>
      </p:pic>
      <p:pic>
        <p:nvPicPr>
          <p:cNvPr id="2" name="Picture 1">
            <a:extLst>
              <a:ext uri="{FF2B5EF4-FFF2-40B4-BE49-F238E27FC236}">
                <a16:creationId xmlns:a16="http://schemas.microsoft.com/office/drawing/2014/main" xmlns="" id="{CF36108C-7443-4F8A-B5C7-E7B35F31AFD7}"/>
              </a:ext>
            </a:extLst>
          </p:cNvPr>
          <p:cNvPicPr>
            <a:picLocks noChangeAspect="1"/>
          </p:cNvPicPr>
          <p:nvPr/>
        </p:nvPicPr>
        <p:blipFill>
          <a:blip r:embed="rId4"/>
          <a:stretch>
            <a:fillRect/>
          </a:stretch>
        </p:blipFill>
        <p:spPr>
          <a:xfrm>
            <a:off x="347878" y="3645307"/>
            <a:ext cx="1060796" cy="469433"/>
          </a:xfrm>
          <a:prstGeom prst="rect">
            <a:avLst/>
          </a:prstGeom>
        </p:spPr>
      </p:pic>
    </p:spTree>
    <p:extLst>
      <p:ext uri="{BB962C8B-B14F-4D97-AF65-F5344CB8AC3E}">
        <p14:creationId xmlns:p14="http://schemas.microsoft.com/office/powerpoint/2010/main" val="9901810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down)">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wipe(down)">
                                      <p:cBhvr>
                                        <p:cTn id="4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uiExpand="1"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xmlns=""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xmlns=""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xmlns=""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xmlns="" id="{C13E0DBE-F13C-46D1-8F78-CE6947E47CB5}"/>
              </a:ext>
            </a:extLst>
          </p:cNvPr>
          <p:cNvSpPr txBox="1">
            <a:spLocks/>
          </p:cNvSpPr>
          <p:nvPr/>
        </p:nvSpPr>
        <p:spPr>
          <a:xfrm>
            <a:off x="152401" y="570398"/>
            <a:ext cx="10515600" cy="240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Tx/>
              <a:buAutoNum type="romanUcPeriod"/>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 NƯỚC VĂN LANG</a:t>
            </a: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GB" sz="3200" b="1" dirty="0">
                <a:solidFill>
                  <a:srgbClr val="0070C0"/>
                </a:solidFill>
                <a:latin typeface="Times New Roman" panose="02020603050405020304" pitchFamily="18" charset="0"/>
                <a:cs typeface="Times New Roman" panose="02020603050405020304" pitchFamily="18" charset="0"/>
                <a:sym typeface="+mn-ea"/>
              </a:rPr>
              <a:t>II. NHÀ NƯỚC ÂU LẠC </a:t>
            </a: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p:txBody>
      </p:sp>
    </p:spTree>
    <p:extLst>
      <p:ext uri="{BB962C8B-B14F-4D97-AF65-F5344CB8AC3E}">
        <p14:creationId xmlns:p14="http://schemas.microsoft.com/office/powerpoint/2010/main" val="35791432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uoc do mot so di chi khao co o Viet Nam ">
            <a:extLst>
              <a:ext uri="{FF2B5EF4-FFF2-40B4-BE49-F238E27FC236}">
                <a16:creationId xmlns:a16="http://schemas.microsoft.com/office/drawing/2014/main" xmlns="" id="{668E0A46-3D8F-4A24-B2F3-3B4D49E47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3" t="1266" r="33200" b="65822"/>
          <a:stretch>
            <a:fillRect/>
          </a:stretch>
        </p:blipFill>
        <p:spPr bwMode="auto">
          <a:xfrm>
            <a:off x="1524000" y="457201"/>
            <a:ext cx="9144001" cy="5026025"/>
          </a:xfrm>
          <a:prstGeom prst="rect">
            <a:avLst/>
          </a:prstGeom>
          <a:solidFill>
            <a:srgbClr val="9AC2C0"/>
          </a:solidFill>
          <a:ln w="25400">
            <a:solidFill>
              <a:schemeClr val="accent1"/>
            </a:solidFill>
            <a:miter lim="800000"/>
            <a:headEnd/>
            <a:tailEnd/>
          </a:ln>
        </p:spPr>
      </p:pic>
      <p:sp>
        <p:nvSpPr>
          <p:cNvPr id="9219" name="Text Box 3">
            <a:extLst>
              <a:ext uri="{FF2B5EF4-FFF2-40B4-BE49-F238E27FC236}">
                <a16:creationId xmlns:a16="http://schemas.microsoft.com/office/drawing/2014/main" xmlns="" id="{56DBC6F9-F49A-4B62-960F-6FB5AD81A741}"/>
              </a:ext>
            </a:extLst>
          </p:cNvPr>
          <p:cNvSpPr txBox="1">
            <a:spLocks noChangeArrowheads="1"/>
          </p:cNvSpPr>
          <p:nvPr/>
        </p:nvSpPr>
        <p:spPr bwMode="auto">
          <a:xfrm>
            <a:off x="8763000" y="14478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3200">
                <a:solidFill>
                  <a:srgbClr val="000000"/>
                </a:solidFill>
                <a:latin typeface="Arial" panose="020B0604020202020204" pitchFamily="34" charset="0"/>
              </a:rPr>
              <a:t>QUố</a:t>
            </a:r>
            <a:r>
              <a:rPr lang="en-US" altLang="en-US" sz="3200">
                <a:solidFill>
                  <a:srgbClr val="000000"/>
                </a:solidFill>
                <a:latin typeface="VNI-Times" pitchFamily="2" charset="0"/>
              </a:rPr>
              <a:t>C</a:t>
            </a:r>
            <a:r>
              <a:rPr lang="en-US" altLang="en-US" sz="3200">
                <a:solidFill>
                  <a:srgbClr val="000000"/>
                </a:solidFill>
                <a:latin typeface="Arial" panose="020B0604020202020204" pitchFamily="34" charset="0"/>
              </a:rPr>
              <a:t> </a:t>
            </a:r>
          </a:p>
        </p:txBody>
      </p:sp>
      <p:sp>
        <p:nvSpPr>
          <p:cNvPr id="9220" name="Text Box 4">
            <a:extLst>
              <a:ext uri="{FF2B5EF4-FFF2-40B4-BE49-F238E27FC236}">
                <a16:creationId xmlns:a16="http://schemas.microsoft.com/office/drawing/2014/main" xmlns="" id="{B7BB4FC7-71D9-4EF6-9706-A737DEE1203B}"/>
              </a:ext>
            </a:extLst>
          </p:cNvPr>
          <p:cNvSpPr txBox="1">
            <a:spLocks noChangeArrowheads="1"/>
          </p:cNvSpPr>
          <p:nvPr/>
        </p:nvSpPr>
        <p:spPr bwMode="auto">
          <a:xfrm>
            <a:off x="7848600" y="2438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1800">
                <a:solidFill>
                  <a:srgbClr val="3333CC"/>
                </a:solidFill>
                <a:latin typeface="Arial" panose="020B0604020202020204" pitchFamily="34" charset="0"/>
              </a:rPr>
              <a:t>Tương</a:t>
            </a:r>
          </a:p>
        </p:txBody>
      </p:sp>
      <p:sp>
        <p:nvSpPr>
          <p:cNvPr id="9221" name="Text Box 5">
            <a:extLst>
              <a:ext uri="{FF2B5EF4-FFF2-40B4-BE49-F238E27FC236}">
                <a16:creationId xmlns:a16="http://schemas.microsoft.com/office/drawing/2014/main" xmlns="" id="{0041FC9D-6208-478F-887D-62FD767EE401}"/>
              </a:ext>
            </a:extLst>
          </p:cNvPr>
          <p:cNvSpPr txBox="1">
            <a:spLocks noChangeArrowheads="1"/>
          </p:cNvSpPr>
          <p:nvPr/>
        </p:nvSpPr>
        <p:spPr bwMode="auto">
          <a:xfrm>
            <a:off x="4953000" y="10048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1800">
                <a:solidFill>
                  <a:srgbClr val="3333CC"/>
                </a:solidFill>
                <a:latin typeface="Arial" panose="020B0604020202020204" pitchFamily="34" charset="0"/>
              </a:rPr>
              <a:t>Quế Lâ</a:t>
            </a:r>
            <a:r>
              <a:rPr lang="en-US" altLang="en-US" sz="1800">
                <a:solidFill>
                  <a:srgbClr val="3333CC"/>
                </a:solidFill>
                <a:latin typeface="VNI-Times" pitchFamily="2" charset="0"/>
              </a:rPr>
              <a:t>m </a:t>
            </a:r>
            <a:endParaRPr lang="en-US" altLang="en-US" sz="1800">
              <a:solidFill>
                <a:srgbClr val="3333CC"/>
              </a:solidFill>
              <a:latin typeface=".VnTime" panose="020B7200000000000000" pitchFamily="34" charset="0"/>
            </a:endParaRPr>
          </a:p>
        </p:txBody>
      </p:sp>
      <p:sp>
        <p:nvSpPr>
          <p:cNvPr id="9222" name="Text Box 6">
            <a:extLst>
              <a:ext uri="{FF2B5EF4-FFF2-40B4-BE49-F238E27FC236}">
                <a16:creationId xmlns:a16="http://schemas.microsoft.com/office/drawing/2014/main" xmlns="" id="{AA7E8E13-B532-485A-B261-C5EA7A138BEE}"/>
              </a:ext>
            </a:extLst>
          </p:cNvPr>
          <p:cNvSpPr txBox="1">
            <a:spLocks noChangeArrowheads="1"/>
          </p:cNvSpPr>
          <p:nvPr/>
        </p:nvSpPr>
        <p:spPr bwMode="auto">
          <a:xfrm>
            <a:off x="9144000" y="25146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1800">
                <a:solidFill>
                  <a:srgbClr val="3333CC"/>
                </a:solidFill>
                <a:latin typeface="Arial" panose="020B0604020202020204" pitchFamily="34" charset="0"/>
              </a:rPr>
              <a:t>Nam Hả</a:t>
            </a:r>
            <a:r>
              <a:rPr lang="en-US" altLang="en-US" sz="1800">
                <a:solidFill>
                  <a:srgbClr val="3333CC"/>
                </a:solidFill>
                <a:latin typeface="VNI-Times" pitchFamily="2" charset="0"/>
              </a:rPr>
              <a:t>i</a:t>
            </a:r>
            <a:r>
              <a:rPr lang="en-US" altLang="en-US" sz="1800">
                <a:solidFill>
                  <a:srgbClr val="3333CC"/>
                </a:solidFill>
                <a:latin typeface="Arial" panose="020B0604020202020204" pitchFamily="34" charset="0"/>
              </a:rPr>
              <a:t> </a:t>
            </a:r>
          </a:p>
        </p:txBody>
      </p:sp>
      <p:sp>
        <p:nvSpPr>
          <p:cNvPr id="9223" name="AutoShape 7">
            <a:extLst>
              <a:ext uri="{FF2B5EF4-FFF2-40B4-BE49-F238E27FC236}">
                <a16:creationId xmlns:a16="http://schemas.microsoft.com/office/drawing/2014/main" xmlns="" id="{5537D5B8-94AB-441D-9F86-3BBF3E5EE874}"/>
              </a:ext>
            </a:extLst>
          </p:cNvPr>
          <p:cNvSpPr>
            <a:spLocks noChangeArrowheads="1"/>
          </p:cNvSpPr>
          <p:nvPr/>
        </p:nvSpPr>
        <p:spPr bwMode="auto">
          <a:xfrm rot="7317262">
            <a:off x="6493670" y="1356520"/>
            <a:ext cx="1204913" cy="123825"/>
          </a:xfrm>
          <a:prstGeom prst="notchedRightArrow">
            <a:avLst>
              <a:gd name="adj1" fmla="val 50000"/>
              <a:gd name="adj2" fmla="val 243269"/>
            </a:avLst>
          </a:prstGeom>
          <a:solidFill>
            <a:srgbClr val="000000"/>
          </a:solidFill>
          <a:ln w="9525">
            <a:solidFill>
              <a:srgbClr val="FFFF66"/>
            </a:solidFill>
            <a:miter lim="800000"/>
            <a:headEnd/>
            <a:tailEnd/>
          </a:ln>
        </p:spPr>
        <p:txBody>
          <a:bodyPr rot="10800000" vert="eaVert"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vi-VN" altLang="en-US" sz="1800" b="0">
              <a:solidFill>
                <a:srgbClr val="000000"/>
              </a:solidFill>
              <a:latin typeface="Arial" panose="020B0604020202020204" pitchFamily="34" charset="0"/>
            </a:endParaRPr>
          </a:p>
        </p:txBody>
      </p:sp>
      <p:sp>
        <p:nvSpPr>
          <p:cNvPr id="9224" name="AutoShape 8">
            <a:extLst>
              <a:ext uri="{FF2B5EF4-FFF2-40B4-BE49-F238E27FC236}">
                <a16:creationId xmlns:a16="http://schemas.microsoft.com/office/drawing/2014/main" xmlns="" id="{C916B9C0-6178-42A5-933F-EB82CEC7313F}"/>
              </a:ext>
            </a:extLst>
          </p:cNvPr>
          <p:cNvSpPr>
            <a:spLocks noChangeArrowheads="1"/>
          </p:cNvSpPr>
          <p:nvPr/>
        </p:nvSpPr>
        <p:spPr bwMode="auto">
          <a:xfrm rot="7317262">
            <a:off x="8001794" y="1980407"/>
            <a:ext cx="1192213" cy="127000"/>
          </a:xfrm>
          <a:prstGeom prst="notchedRightArrow">
            <a:avLst>
              <a:gd name="adj1" fmla="val 50000"/>
              <a:gd name="adj2" fmla="val 234688"/>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25" name="AutoShape 9">
            <a:extLst>
              <a:ext uri="{FF2B5EF4-FFF2-40B4-BE49-F238E27FC236}">
                <a16:creationId xmlns:a16="http://schemas.microsoft.com/office/drawing/2014/main" xmlns="" id="{97B56C69-C2F8-48AC-8D5F-12CB2EFC12FB}"/>
              </a:ext>
            </a:extLst>
          </p:cNvPr>
          <p:cNvSpPr>
            <a:spLocks noChangeArrowheads="1"/>
          </p:cNvSpPr>
          <p:nvPr/>
        </p:nvSpPr>
        <p:spPr bwMode="auto">
          <a:xfrm rot="6453428">
            <a:off x="9488488" y="2093913"/>
            <a:ext cx="957263" cy="122238"/>
          </a:xfrm>
          <a:prstGeom prst="notchedRightArrow">
            <a:avLst>
              <a:gd name="adj1" fmla="val 50000"/>
              <a:gd name="adj2" fmla="val 195779"/>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26" name="AutoShape 10">
            <a:extLst>
              <a:ext uri="{FF2B5EF4-FFF2-40B4-BE49-F238E27FC236}">
                <a16:creationId xmlns:a16="http://schemas.microsoft.com/office/drawing/2014/main" xmlns="" id="{74583A10-3D0F-4440-9BCB-4704D60D9C34}"/>
              </a:ext>
            </a:extLst>
          </p:cNvPr>
          <p:cNvSpPr>
            <a:spLocks noChangeArrowheads="1"/>
          </p:cNvSpPr>
          <p:nvPr/>
        </p:nvSpPr>
        <p:spPr bwMode="auto">
          <a:xfrm rot="20539988" flipH="1">
            <a:off x="6096001" y="990601"/>
            <a:ext cx="671513" cy="74613"/>
          </a:xfrm>
          <a:prstGeom prst="notchedRightArrow">
            <a:avLst>
              <a:gd name="adj1" fmla="val 50000"/>
              <a:gd name="adj2" fmla="val 224999"/>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28" name="AutoShape 12">
            <a:extLst>
              <a:ext uri="{FF2B5EF4-FFF2-40B4-BE49-F238E27FC236}">
                <a16:creationId xmlns:a16="http://schemas.microsoft.com/office/drawing/2014/main" xmlns="" id="{1C720424-14F9-4CA2-88D1-94B24EE9D953}"/>
              </a:ext>
            </a:extLst>
          </p:cNvPr>
          <p:cNvSpPr>
            <a:spLocks noChangeArrowheads="1"/>
          </p:cNvSpPr>
          <p:nvPr/>
        </p:nvSpPr>
        <p:spPr bwMode="auto">
          <a:xfrm rot="8015539">
            <a:off x="4952207" y="1753394"/>
            <a:ext cx="1219200" cy="328613"/>
          </a:xfrm>
          <a:prstGeom prst="notchedRightArrow">
            <a:avLst>
              <a:gd name="adj1" fmla="val 50000"/>
              <a:gd name="adj2" fmla="val 92753"/>
            </a:avLst>
          </a:prstGeom>
          <a:solidFill>
            <a:schemeClr val="bg2"/>
          </a:solidFill>
          <a:ln w="9525">
            <a:solidFill>
              <a:schemeClr val="tx1"/>
            </a:solidFill>
            <a:miter lim="800000"/>
            <a:headEnd/>
            <a:tailEnd/>
          </a:ln>
        </p:spPr>
        <p:txBody>
          <a:bodyPr rot="10800000" vert="eaVert"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vi-VN" altLang="en-US" sz="1800" b="0">
              <a:solidFill>
                <a:srgbClr val="000000"/>
              </a:solidFill>
              <a:latin typeface="Arial" panose="020B0604020202020204" pitchFamily="34" charset="0"/>
            </a:endParaRPr>
          </a:p>
        </p:txBody>
      </p:sp>
      <p:sp>
        <p:nvSpPr>
          <p:cNvPr id="9229" name="AutoShape 13">
            <a:extLst>
              <a:ext uri="{FF2B5EF4-FFF2-40B4-BE49-F238E27FC236}">
                <a16:creationId xmlns:a16="http://schemas.microsoft.com/office/drawing/2014/main" xmlns="" id="{78EA4504-B610-4E64-87EE-9459B417F842}"/>
              </a:ext>
            </a:extLst>
          </p:cNvPr>
          <p:cNvSpPr>
            <a:spLocks noChangeArrowheads="1"/>
          </p:cNvSpPr>
          <p:nvPr/>
        </p:nvSpPr>
        <p:spPr bwMode="auto">
          <a:xfrm rot="4840903">
            <a:off x="3639344" y="1237457"/>
            <a:ext cx="1370013" cy="266700"/>
          </a:xfrm>
          <a:prstGeom prst="notchedRightArrow">
            <a:avLst>
              <a:gd name="adj1" fmla="val 50000"/>
              <a:gd name="adj2" fmla="val 128423"/>
            </a:avLst>
          </a:prstGeom>
          <a:solidFill>
            <a:schemeClr val="bg2"/>
          </a:solidFill>
          <a:ln w="9525">
            <a:solidFill>
              <a:schemeClr val="tx1"/>
            </a:solidFill>
            <a:miter lim="800000"/>
            <a:headEnd/>
            <a:tailEnd/>
          </a:ln>
        </p:spPr>
        <p:txBody>
          <a:bodyPr rot="10800000" vert="eaVert"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vi-VN" altLang="en-US" sz="1800" b="0">
              <a:solidFill>
                <a:srgbClr val="000000"/>
              </a:solidFill>
              <a:latin typeface="Arial" panose="020B0604020202020204" pitchFamily="34" charset="0"/>
            </a:endParaRPr>
          </a:p>
        </p:txBody>
      </p:sp>
      <p:sp>
        <p:nvSpPr>
          <p:cNvPr id="9230" name="Text Box 14">
            <a:extLst>
              <a:ext uri="{FF2B5EF4-FFF2-40B4-BE49-F238E27FC236}">
                <a16:creationId xmlns:a16="http://schemas.microsoft.com/office/drawing/2014/main" xmlns="" id="{C67F9D3A-B85E-4971-BC91-67AB9CC98E3E}"/>
              </a:ext>
            </a:extLst>
          </p:cNvPr>
          <p:cNvSpPr txBox="1">
            <a:spLocks noChangeArrowheads="1"/>
          </p:cNvSpPr>
          <p:nvPr/>
        </p:nvSpPr>
        <p:spPr bwMode="auto">
          <a:xfrm>
            <a:off x="3124200" y="1066800"/>
            <a:ext cx="1066800" cy="336550"/>
          </a:xfrm>
          <a:prstGeom prst="rect">
            <a:avLst/>
          </a:prstGeom>
          <a:solidFill>
            <a:srgbClr val="9AC2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600">
                <a:solidFill>
                  <a:srgbClr val="EA1643"/>
                </a:solidFill>
                <a:latin typeface="Arial" panose="020B0604020202020204" pitchFamily="34" charset="0"/>
              </a:rPr>
              <a:t>214 TCN</a:t>
            </a:r>
          </a:p>
        </p:txBody>
      </p:sp>
      <p:sp>
        <p:nvSpPr>
          <p:cNvPr id="9231" name="Text Box 15">
            <a:extLst>
              <a:ext uri="{FF2B5EF4-FFF2-40B4-BE49-F238E27FC236}">
                <a16:creationId xmlns:a16="http://schemas.microsoft.com/office/drawing/2014/main" xmlns="" id="{34369E51-D423-4D45-8E7A-95424F40A2FE}"/>
              </a:ext>
            </a:extLst>
          </p:cNvPr>
          <p:cNvSpPr txBox="1">
            <a:spLocks noChangeArrowheads="1"/>
          </p:cNvSpPr>
          <p:nvPr/>
        </p:nvSpPr>
        <p:spPr bwMode="auto">
          <a:xfrm>
            <a:off x="8001000" y="457201"/>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660066"/>
                </a:solidFill>
                <a:latin typeface="Arial" panose="020B0604020202020204" pitchFamily="34" charset="0"/>
              </a:rPr>
              <a:t>Nhà Tần 221 T</a:t>
            </a:r>
            <a:r>
              <a:rPr lang="en-US" altLang="en-US" sz="1800">
                <a:solidFill>
                  <a:srgbClr val="660066"/>
                </a:solidFill>
                <a:latin typeface="VNI-Times" pitchFamily="2" charset="0"/>
              </a:rPr>
              <a:t>CN</a:t>
            </a:r>
          </a:p>
        </p:txBody>
      </p:sp>
      <p:sp>
        <p:nvSpPr>
          <p:cNvPr id="9232" name="AutoShape 16">
            <a:extLst>
              <a:ext uri="{FF2B5EF4-FFF2-40B4-BE49-F238E27FC236}">
                <a16:creationId xmlns:a16="http://schemas.microsoft.com/office/drawing/2014/main" xmlns="" id="{1F10E1BB-1247-4E1E-9B18-1FE20AA66C14}"/>
              </a:ext>
            </a:extLst>
          </p:cNvPr>
          <p:cNvSpPr>
            <a:spLocks noChangeArrowheads="1"/>
          </p:cNvSpPr>
          <p:nvPr/>
        </p:nvSpPr>
        <p:spPr bwMode="auto">
          <a:xfrm rot="11942513">
            <a:off x="3363913" y="1754188"/>
            <a:ext cx="647700" cy="190500"/>
          </a:xfrm>
          <a:custGeom>
            <a:avLst/>
            <a:gdLst>
              <a:gd name="T0" fmla="*/ 2147483647 w 21600"/>
              <a:gd name="T1" fmla="*/ 0 h 21600"/>
              <a:gd name="T2" fmla="*/ 0 w 21600"/>
              <a:gd name="T3" fmla="*/ 65341421 h 21600"/>
              <a:gd name="T4" fmla="*/ 2147483647 w 21600"/>
              <a:gd name="T5" fmla="*/ 130682850 h 21600"/>
              <a:gd name="T6" fmla="*/ 2147483647 w 21600"/>
              <a:gd name="T7" fmla="*/ 6534142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33" name="AutoShape 17">
            <a:extLst>
              <a:ext uri="{FF2B5EF4-FFF2-40B4-BE49-F238E27FC236}">
                <a16:creationId xmlns:a16="http://schemas.microsoft.com/office/drawing/2014/main" xmlns="" id="{BCFA69EF-5238-4B20-B49C-4AE83A34965E}"/>
              </a:ext>
            </a:extLst>
          </p:cNvPr>
          <p:cNvSpPr>
            <a:spLocks noChangeArrowheads="1"/>
          </p:cNvSpPr>
          <p:nvPr/>
        </p:nvSpPr>
        <p:spPr bwMode="auto">
          <a:xfrm rot="16057359">
            <a:off x="4305300" y="1790700"/>
            <a:ext cx="647700" cy="114300"/>
          </a:xfrm>
          <a:custGeom>
            <a:avLst/>
            <a:gdLst>
              <a:gd name="T0" fmla="*/ 2147483647 w 21600"/>
              <a:gd name="T1" fmla="*/ 0 h 21600"/>
              <a:gd name="T2" fmla="*/ 0 w 21600"/>
              <a:gd name="T3" fmla="*/ 8468259 h 21600"/>
              <a:gd name="T4" fmla="*/ 2147483647 w 21600"/>
              <a:gd name="T5" fmla="*/ 16936487 h 21600"/>
              <a:gd name="T6" fmla="*/ 2147483647 w 21600"/>
              <a:gd name="T7" fmla="*/ 84682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34" name="AutoShape 18">
            <a:extLst>
              <a:ext uri="{FF2B5EF4-FFF2-40B4-BE49-F238E27FC236}">
                <a16:creationId xmlns:a16="http://schemas.microsoft.com/office/drawing/2014/main" xmlns="" id="{161AB91A-DD7A-43E5-A649-550F81C08EF2}"/>
              </a:ext>
            </a:extLst>
          </p:cNvPr>
          <p:cNvSpPr>
            <a:spLocks noChangeArrowheads="1"/>
          </p:cNvSpPr>
          <p:nvPr/>
        </p:nvSpPr>
        <p:spPr bwMode="auto">
          <a:xfrm rot="18312891">
            <a:off x="5219700" y="2171700"/>
            <a:ext cx="647700" cy="114300"/>
          </a:xfrm>
          <a:custGeom>
            <a:avLst/>
            <a:gdLst>
              <a:gd name="T0" fmla="*/ 2147483647 w 21600"/>
              <a:gd name="T1" fmla="*/ 0 h 21600"/>
              <a:gd name="T2" fmla="*/ 0 w 21600"/>
              <a:gd name="T3" fmla="*/ 8468259 h 21600"/>
              <a:gd name="T4" fmla="*/ 2147483647 w 21600"/>
              <a:gd name="T5" fmla="*/ 16936487 h 21600"/>
              <a:gd name="T6" fmla="*/ 2147483647 w 21600"/>
              <a:gd name="T7" fmla="*/ 84682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35" name="AutoShape 19">
            <a:extLst>
              <a:ext uri="{FF2B5EF4-FFF2-40B4-BE49-F238E27FC236}">
                <a16:creationId xmlns:a16="http://schemas.microsoft.com/office/drawing/2014/main" xmlns="" id="{256FF461-E51C-402C-AB0D-D0FB11C5E8B8}"/>
              </a:ext>
            </a:extLst>
          </p:cNvPr>
          <p:cNvSpPr>
            <a:spLocks noChangeArrowheads="1"/>
          </p:cNvSpPr>
          <p:nvPr/>
        </p:nvSpPr>
        <p:spPr bwMode="auto">
          <a:xfrm>
            <a:off x="4191000" y="2057400"/>
            <a:ext cx="381000" cy="304800"/>
          </a:xfrm>
          <a:prstGeom prst="flowChartSummingJunction">
            <a:avLst/>
          </a:prstGeom>
          <a:solidFill>
            <a:schemeClr val="bg2"/>
          </a:solidFill>
          <a:ln w="9525">
            <a:solidFill>
              <a:schemeClr val="tx1"/>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36" name="AutoShape 20">
            <a:extLst>
              <a:ext uri="{FF2B5EF4-FFF2-40B4-BE49-F238E27FC236}">
                <a16:creationId xmlns:a16="http://schemas.microsoft.com/office/drawing/2014/main" xmlns="" id="{3A0159F6-862D-4864-96D9-830AB6D8940C}"/>
              </a:ext>
            </a:extLst>
          </p:cNvPr>
          <p:cNvSpPr>
            <a:spLocks noChangeArrowheads="1"/>
          </p:cNvSpPr>
          <p:nvPr/>
        </p:nvSpPr>
        <p:spPr bwMode="auto">
          <a:xfrm>
            <a:off x="4876800" y="2362200"/>
            <a:ext cx="387350" cy="304800"/>
          </a:xfrm>
          <a:prstGeom prst="flowChartSummingJunction">
            <a:avLst/>
          </a:prstGeom>
          <a:solidFill>
            <a:schemeClr val="bg2"/>
          </a:solidFill>
          <a:ln w="9525">
            <a:solidFill>
              <a:schemeClr val="tx1"/>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vi-VN" altLang="en-US" sz="1800" b="0">
              <a:solidFill>
                <a:srgbClr val="000000"/>
              </a:solidFill>
              <a:latin typeface="Arial" panose="020B0604020202020204" pitchFamily="34" charset="0"/>
            </a:endParaRPr>
          </a:p>
        </p:txBody>
      </p:sp>
      <p:sp>
        <p:nvSpPr>
          <p:cNvPr id="9237" name="AutoShape 21">
            <a:extLst>
              <a:ext uri="{FF2B5EF4-FFF2-40B4-BE49-F238E27FC236}">
                <a16:creationId xmlns:a16="http://schemas.microsoft.com/office/drawing/2014/main" xmlns="" id="{E69F2350-0C58-47FE-8780-C73FDC8456B0}"/>
              </a:ext>
            </a:extLst>
          </p:cNvPr>
          <p:cNvSpPr>
            <a:spLocks noChangeArrowheads="1"/>
          </p:cNvSpPr>
          <p:nvPr/>
        </p:nvSpPr>
        <p:spPr bwMode="auto">
          <a:xfrm rot="3260248">
            <a:off x="4832351" y="3016251"/>
            <a:ext cx="785813" cy="239713"/>
          </a:xfrm>
          <a:custGeom>
            <a:avLst/>
            <a:gdLst>
              <a:gd name="T0" fmla="*/ 2147483647 w 21600"/>
              <a:gd name="T1" fmla="*/ 0 h 21600"/>
              <a:gd name="T2" fmla="*/ 0 w 21600"/>
              <a:gd name="T3" fmla="*/ 163823782 h 21600"/>
              <a:gd name="T4" fmla="*/ 2147483647 w 21600"/>
              <a:gd name="T5" fmla="*/ 327646087 h 21600"/>
              <a:gd name="T6" fmla="*/ 2147483647 w 21600"/>
              <a:gd name="T7" fmla="*/ 16382378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rot="10800000" vert="eaVert"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38" name="AutoShape 22">
            <a:extLst>
              <a:ext uri="{FF2B5EF4-FFF2-40B4-BE49-F238E27FC236}">
                <a16:creationId xmlns:a16="http://schemas.microsoft.com/office/drawing/2014/main" xmlns="" id="{4AC1D752-62FF-4923-99F6-C0D013BB6D9F}"/>
              </a:ext>
            </a:extLst>
          </p:cNvPr>
          <p:cNvSpPr>
            <a:spLocks noChangeArrowheads="1"/>
          </p:cNvSpPr>
          <p:nvPr/>
        </p:nvSpPr>
        <p:spPr bwMode="auto">
          <a:xfrm rot="3757907">
            <a:off x="3733800" y="1600200"/>
            <a:ext cx="723900" cy="266700"/>
          </a:xfrm>
          <a:prstGeom prst="notchedRightArrow">
            <a:avLst>
              <a:gd name="adj1" fmla="val 50000"/>
              <a:gd name="adj2" fmla="val 67857"/>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39" name="AutoShape 23">
            <a:extLst>
              <a:ext uri="{FF2B5EF4-FFF2-40B4-BE49-F238E27FC236}">
                <a16:creationId xmlns:a16="http://schemas.microsoft.com/office/drawing/2014/main" xmlns="" id="{DBE5566C-A219-4EC9-A312-13609EF410C8}"/>
              </a:ext>
            </a:extLst>
          </p:cNvPr>
          <p:cNvSpPr>
            <a:spLocks noChangeArrowheads="1"/>
          </p:cNvSpPr>
          <p:nvPr/>
        </p:nvSpPr>
        <p:spPr bwMode="auto">
          <a:xfrm rot="7429883">
            <a:off x="4762500" y="1943100"/>
            <a:ext cx="762000" cy="228600"/>
          </a:xfrm>
          <a:prstGeom prst="notchedRightArrow">
            <a:avLst>
              <a:gd name="adj1" fmla="val 50000"/>
              <a:gd name="adj2" fmla="val 83333"/>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0" name="AutoShape 24">
            <a:extLst>
              <a:ext uri="{FF2B5EF4-FFF2-40B4-BE49-F238E27FC236}">
                <a16:creationId xmlns:a16="http://schemas.microsoft.com/office/drawing/2014/main" xmlns="" id="{2DD3CAD9-AE68-41C3-85FC-A62FFD01A134}"/>
              </a:ext>
            </a:extLst>
          </p:cNvPr>
          <p:cNvSpPr>
            <a:spLocks noChangeArrowheads="1"/>
          </p:cNvSpPr>
          <p:nvPr/>
        </p:nvSpPr>
        <p:spPr bwMode="auto">
          <a:xfrm rot="9666176">
            <a:off x="5334000" y="2362200"/>
            <a:ext cx="685800" cy="228600"/>
          </a:xfrm>
          <a:prstGeom prst="notchedRightArrow">
            <a:avLst>
              <a:gd name="adj1" fmla="val 50000"/>
              <a:gd name="adj2" fmla="val 75000"/>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1" name="AutoShape 25">
            <a:extLst>
              <a:ext uri="{FF2B5EF4-FFF2-40B4-BE49-F238E27FC236}">
                <a16:creationId xmlns:a16="http://schemas.microsoft.com/office/drawing/2014/main" xmlns="" id="{ED11F978-1604-4012-BCBE-B7E87EA47A2F}"/>
              </a:ext>
            </a:extLst>
          </p:cNvPr>
          <p:cNvSpPr>
            <a:spLocks noChangeArrowheads="1"/>
          </p:cNvSpPr>
          <p:nvPr/>
        </p:nvSpPr>
        <p:spPr bwMode="auto">
          <a:xfrm rot="12703324">
            <a:off x="5105400" y="2895600"/>
            <a:ext cx="914400" cy="228600"/>
          </a:xfrm>
          <a:prstGeom prst="notchedRightArrow">
            <a:avLst>
              <a:gd name="adj1" fmla="val 50000"/>
              <a:gd name="adj2" fmla="val 100000"/>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2" name="AutoShape 26">
            <a:extLst>
              <a:ext uri="{FF2B5EF4-FFF2-40B4-BE49-F238E27FC236}">
                <a16:creationId xmlns:a16="http://schemas.microsoft.com/office/drawing/2014/main" xmlns="" id="{0FD5382C-2205-4AAF-B536-5116F7C7E2A4}"/>
              </a:ext>
            </a:extLst>
          </p:cNvPr>
          <p:cNvSpPr>
            <a:spLocks noChangeArrowheads="1"/>
          </p:cNvSpPr>
          <p:nvPr/>
        </p:nvSpPr>
        <p:spPr bwMode="auto">
          <a:xfrm rot="10384192">
            <a:off x="3810000" y="2438400"/>
            <a:ext cx="533400" cy="152400"/>
          </a:xfrm>
          <a:custGeom>
            <a:avLst/>
            <a:gdLst>
              <a:gd name="T0" fmla="*/ 2147483647 w 21600"/>
              <a:gd name="T1" fmla="*/ 0 h 21600"/>
              <a:gd name="T2" fmla="*/ 0 w 21600"/>
              <a:gd name="T3" fmla="*/ 26763839 h 21600"/>
              <a:gd name="T4" fmla="*/ 2147483647 w 21600"/>
              <a:gd name="T5" fmla="*/ 53527727 h 21600"/>
              <a:gd name="T6" fmla="*/ 2147483647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43" name="AutoShape 27">
            <a:extLst>
              <a:ext uri="{FF2B5EF4-FFF2-40B4-BE49-F238E27FC236}">
                <a16:creationId xmlns:a16="http://schemas.microsoft.com/office/drawing/2014/main" xmlns="" id="{B2D542F5-0D6C-40A2-8AA5-EFB4ED3D7C7C}"/>
              </a:ext>
            </a:extLst>
          </p:cNvPr>
          <p:cNvSpPr>
            <a:spLocks noChangeArrowheads="1"/>
          </p:cNvSpPr>
          <p:nvPr/>
        </p:nvSpPr>
        <p:spPr bwMode="auto">
          <a:xfrm rot="20728141">
            <a:off x="3581400" y="2286000"/>
            <a:ext cx="609600" cy="228600"/>
          </a:xfrm>
          <a:prstGeom prst="notchedRightArrow">
            <a:avLst>
              <a:gd name="adj1" fmla="val 50000"/>
              <a:gd name="adj2" fmla="val 66667"/>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4" name="Text Box 28">
            <a:extLst>
              <a:ext uri="{FF2B5EF4-FFF2-40B4-BE49-F238E27FC236}">
                <a16:creationId xmlns:a16="http://schemas.microsoft.com/office/drawing/2014/main" xmlns="" id="{4782B40C-DEC9-4CB3-BC8A-0916A0EAE82F}"/>
              </a:ext>
            </a:extLst>
          </p:cNvPr>
          <p:cNvSpPr txBox="1">
            <a:spLocks noChangeArrowheads="1"/>
          </p:cNvSpPr>
          <p:nvPr/>
        </p:nvSpPr>
        <p:spPr bwMode="auto">
          <a:xfrm>
            <a:off x="4419600" y="1143000"/>
            <a:ext cx="990600" cy="336550"/>
          </a:xfrm>
          <a:prstGeom prst="rect">
            <a:avLst/>
          </a:prstGeom>
          <a:solidFill>
            <a:srgbClr val="9AC2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600">
                <a:solidFill>
                  <a:srgbClr val="FF0000"/>
                </a:solidFill>
                <a:latin typeface="Arial" panose="020B0604020202020204" pitchFamily="34" charset="0"/>
              </a:rPr>
              <a:t>208TCN</a:t>
            </a:r>
          </a:p>
        </p:txBody>
      </p:sp>
      <p:cxnSp>
        <p:nvCxnSpPr>
          <p:cNvPr id="9245" name="AutoShape 29">
            <a:extLst>
              <a:ext uri="{FF2B5EF4-FFF2-40B4-BE49-F238E27FC236}">
                <a16:creationId xmlns:a16="http://schemas.microsoft.com/office/drawing/2014/main" xmlns="" id="{20C9D03F-63AE-4EC1-A7E2-83B4AD59F7D5}"/>
              </a:ext>
            </a:extLst>
          </p:cNvPr>
          <p:cNvCxnSpPr>
            <a:cxnSpLocks noChangeShapeType="1"/>
          </p:cNvCxnSpPr>
          <p:nvPr/>
        </p:nvCxnSpPr>
        <p:spPr bwMode="auto">
          <a:xfrm rot="16200000">
            <a:off x="5026819" y="916781"/>
            <a:ext cx="1143000" cy="1747838"/>
          </a:xfrm>
          <a:prstGeom prst="curvedConnector2">
            <a:avLst/>
          </a:prstGeom>
          <a:noFill/>
          <a:ln w="139700">
            <a:solidFill>
              <a:srgbClr val="000000"/>
            </a:solidFill>
            <a:prstDash val="sysDot"/>
            <a:round/>
            <a:headEnd type="diamond" w="sm" len="sm"/>
            <a:tailEnd type="stealth" w="med" len="med"/>
          </a:ln>
          <a:extLst>
            <a:ext uri="{909E8E84-426E-40DD-AFC4-6F175D3DCCD1}">
              <a14:hiddenFill xmlns:a14="http://schemas.microsoft.com/office/drawing/2010/main">
                <a:noFill/>
              </a14:hiddenFill>
            </a:ext>
          </a:extLst>
        </p:spPr>
      </p:cxnSp>
      <p:sp>
        <p:nvSpPr>
          <p:cNvPr id="9246" name="AutoShape 30">
            <a:extLst>
              <a:ext uri="{FF2B5EF4-FFF2-40B4-BE49-F238E27FC236}">
                <a16:creationId xmlns:a16="http://schemas.microsoft.com/office/drawing/2014/main" xmlns="" id="{0BA6D9AC-9AE3-469E-8A04-35040C167AE4}"/>
              </a:ext>
            </a:extLst>
          </p:cNvPr>
          <p:cNvSpPr>
            <a:spLocks noChangeArrowheads="1"/>
          </p:cNvSpPr>
          <p:nvPr/>
        </p:nvSpPr>
        <p:spPr bwMode="auto">
          <a:xfrm>
            <a:off x="1600200" y="6553200"/>
            <a:ext cx="304800" cy="152400"/>
          </a:xfrm>
          <a:prstGeom prst="notchedRightArrow">
            <a:avLst>
              <a:gd name="adj1" fmla="val 50000"/>
              <a:gd name="adj2" fmla="val 50000"/>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7" name="Text Box 31">
            <a:extLst>
              <a:ext uri="{FF2B5EF4-FFF2-40B4-BE49-F238E27FC236}">
                <a16:creationId xmlns:a16="http://schemas.microsoft.com/office/drawing/2014/main" xmlns="" id="{44564945-6FBF-4A2C-AF4C-3935C7B3D26A}"/>
              </a:ext>
            </a:extLst>
          </p:cNvPr>
          <p:cNvSpPr txBox="1">
            <a:spLocks noChangeArrowheads="1"/>
          </p:cNvSpPr>
          <p:nvPr/>
        </p:nvSpPr>
        <p:spPr bwMode="auto">
          <a:xfrm>
            <a:off x="1524000" y="5513388"/>
            <a:ext cx="33528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u="sng" dirty="0" err="1">
                <a:solidFill>
                  <a:srgbClr val="000000"/>
                </a:solidFill>
                <a:latin typeface="Arial" panose="020B0604020202020204" pitchFamily="34" charset="0"/>
              </a:rPr>
              <a:t>Chú</a:t>
            </a:r>
            <a:r>
              <a:rPr lang="en-US" altLang="en-US" sz="1800" u="sng" dirty="0">
                <a:solidFill>
                  <a:srgbClr val="000000"/>
                </a:solidFill>
                <a:latin typeface="Arial" panose="020B0604020202020204" pitchFamily="34" charset="0"/>
              </a:rPr>
              <a:t> </a:t>
            </a:r>
            <a:r>
              <a:rPr lang="en-US" altLang="en-US" sz="1800" u="sng" dirty="0" err="1">
                <a:solidFill>
                  <a:srgbClr val="000000"/>
                </a:solidFill>
                <a:latin typeface="Arial" panose="020B0604020202020204" pitchFamily="34" charset="0"/>
              </a:rPr>
              <a:t>giải</a:t>
            </a:r>
            <a:r>
              <a:rPr lang="en-US" altLang="en-US" sz="1800" u="sng" dirty="0">
                <a:solidFill>
                  <a:srgbClr val="000000"/>
                </a:solidFill>
                <a:latin typeface="Arial" panose="020B0604020202020204" pitchFamily="34" charset="0"/>
              </a:rPr>
              <a:t> :</a:t>
            </a:r>
          </a:p>
          <a:p>
            <a:pPr eaLnBrk="1" fontAlgn="base" hangingPunct="1">
              <a:spcBef>
                <a:spcPct val="50000"/>
              </a:spcBef>
              <a:spcAft>
                <a:spcPct val="0"/>
              </a:spcAft>
            </a:pPr>
            <a:r>
              <a:rPr lang="en-US" altLang="en-US" sz="1600" dirty="0">
                <a:solidFill>
                  <a:srgbClr val="000000"/>
                </a:solidFill>
                <a:latin typeface="VNI-Times" pitchFamily="2" charset="0"/>
              </a:rPr>
              <a:t>2</a:t>
            </a:r>
            <a:r>
              <a:rPr lang="en-US" altLang="en-US" sz="1600" dirty="0">
                <a:solidFill>
                  <a:srgbClr val="000000"/>
                </a:solidFill>
                <a:latin typeface="Arial" panose="020B0604020202020204" pitchFamily="34" charset="0"/>
              </a:rPr>
              <a:t>18TCN </a:t>
            </a:r>
            <a:r>
              <a:rPr lang="en-US" altLang="en-US" sz="1600" dirty="0" err="1">
                <a:solidFill>
                  <a:srgbClr val="000000"/>
                </a:solidFill>
                <a:latin typeface="Arial" panose="020B0604020202020204" pitchFamily="34" charset="0"/>
              </a:rPr>
              <a:t>thời</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gian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quân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Tần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tấn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công</a:t>
            </a:r>
            <a:r>
              <a:rPr lang="en-US" altLang="en-US" sz="1600" dirty="0">
                <a:solidFill>
                  <a:srgbClr val="E52447"/>
                </a:solidFill>
                <a:latin typeface="Arial" panose="020B0604020202020204" pitchFamily="34" charset="0"/>
              </a:rPr>
              <a:t> </a:t>
            </a:r>
          </a:p>
          <a:p>
            <a:pPr eaLnBrk="1" fontAlgn="base" hangingPunct="1">
              <a:spcBef>
                <a:spcPct val="50000"/>
              </a:spcBef>
              <a:spcAft>
                <a:spcPct val="0"/>
              </a:spcAft>
            </a:pPr>
            <a:r>
              <a:rPr lang="en-US" altLang="en-US" sz="1600" dirty="0">
                <a:solidFill>
                  <a:srgbClr val="00FF00"/>
                </a:solidFill>
                <a:latin typeface=".VnTime" panose="020B7200000000000000" pitchFamily="34" charset="0"/>
              </a:rPr>
              <a:t>     </a:t>
            </a:r>
            <a:r>
              <a:rPr lang="en-US" altLang="en-US" sz="1600" dirty="0" err="1">
                <a:solidFill>
                  <a:srgbClr val="000000"/>
                </a:solidFill>
                <a:latin typeface="Arial" panose="020B0604020202020204" pitchFamily="34" charset="0"/>
              </a:rPr>
              <a:t>Quân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Tần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tấn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công</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Bắc</a:t>
            </a:r>
            <a:r>
              <a:rPr lang="en-US" altLang="en-US" sz="1600" dirty="0">
                <a:solidFill>
                  <a:srgbClr val="000000"/>
                </a:solidFill>
                <a:latin typeface="Arial" panose="020B0604020202020204" pitchFamily="34" charset="0"/>
              </a:rPr>
              <a:t> VL</a:t>
            </a:r>
            <a:r>
              <a:rPr lang="en-US" altLang="en-US" sz="1600" dirty="0">
                <a:solidFill>
                  <a:srgbClr val="00FF00"/>
                </a:solidFill>
                <a:latin typeface="Arial" panose="020B0604020202020204" pitchFamily="34" charset="0"/>
              </a:rPr>
              <a:t>   </a:t>
            </a:r>
            <a:r>
              <a:rPr lang="en-US" altLang="en-US" sz="1400" dirty="0">
                <a:solidFill>
                  <a:srgbClr val="000000"/>
                </a:solidFill>
                <a:latin typeface=".VnTime" panose="020B7200000000000000" pitchFamily="34" charset="0"/>
              </a:rPr>
              <a:t>      </a:t>
            </a:r>
            <a:r>
              <a:rPr lang="en-US" altLang="en-US" sz="1400" dirty="0">
                <a:solidFill>
                  <a:srgbClr val="000000"/>
                </a:solidFill>
              </a:rPr>
              <a:t>   </a:t>
            </a:r>
          </a:p>
        </p:txBody>
      </p:sp>
      <p:sp>
        <p:nvSpPr>
          <p:cNvPr id="9248" name="Line 32">
            <a:extLst>
              <a:ext uri="{FF2B5EF4-FFF2-40B4-BE49-F238E27FC236}">
                <a16:creationId xmlns:a16="http://schemas.microsoft.com/office/drawing/2014/main" xmlns="" id="{AA6F1D3B-5BBB-4E3D-96C5-607132764A27}"/>
              </a:ext>
            </a:extLst>
          </p:cNvPr>
          <p:cNvSpPr>
            <a:spLocks noChangeShapeType="1"/>
          </p:cNvSpPr>
          <p:nvPr/>
        </p:nvSpPr>
        <p:spPr bwMode="auto">
          <a:xfrm>
            <a:off x="4648200" y="5638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49" name="AutoShape 33">
            <a:extLst>
              <a:ext uri="{FF2B5EF4-FFF2-40B4-BE49-F238E27FC236}">
                <a16:creationId xmlns:a16="http://schemas.microsoft.com/office/drawing/2014/main" xmlns="" id="{F5CF3A90-8157-47F6-B61C-7138D842CB3E}"/>
              </a:ext>
            </a:extLst>
          </p:cNvPr>
          <p:cNvSpPr>
            <a:spLocks noChangeArrowheads="1"/>
          </p:cNvSpPr>
          <p:nvPr/>
        </p:nvSpPr>
        <p:spPr bwMode="auto">
          <a:xfrm>
            <a:off x="4724400" y="5643563"/>
            <a:ext cx="381000" cy="304800"/>
          </a:xfrm>
          <a:prstGeom prst="notchedRightArrow">
            <a:avLst>
              <a:gd name="adj1" fmla="val 50000"/>
              <a:gd name="adj2" fmla="val 31250"/>
            </a:avLst>
          </a:prstGeom>
          <a:solidFill>
            <a:schemeClr val="bg2"/>
          </a:solidFill>
          <a:ln w="9525">
            <a:solidFill>
              <a:schemeClr val="bg2"/>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0" name="Text Box 34">
            <a:extLst>
              <a:ext uri="{FF2B5EF4-FFF2-40B4-BE49-F238E27FC236}">
                <a16:creationId xmlns:a16="http://schemas.microsoft.com/office/drawing/2014/main" xmlns="" id="{9009DC0E-ED54-4EE7-A154-4E09FCC6E786}"/>
              </a:ext>
            </a:extLst>
          </p:cNvPr>
          <p:cNvSpPr txBox="1">
            <a:spLocks noChangeArrowheads="1"/>
          </p:cNvSpPr>
          <p:nvPr/>
        </p:nvSpPr>
        <p:spPr bwMode="auto">
          <a:xfrm>
            <a:off x="4648200" y="5551489"/>
            <a:ext cx="32004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600">
                <a:solidFill>
                  <a:srgbClr val="00FF00"/>
                </a:solidFill>
                <a:latin typeface="Arial" panose="020B0604020202020204" pitchFamily="34" charset="0"/>
              </a:rPr>
              <a:t>       </a:t>
            </a:r>
            <a:r>
              <a:rPr lang="en-US" altLang="en-US" sz="1600">
                <a:solidFill>
                  <a:srgbClr val="000000"/>
                </a:solidFill>
                <a:latin typeface="Arial" panose="020B0604020202020204" pitchFamily="34" charset="0"/>
              </a:rPr>
              <a:t>Quân Tần tấn công VL</a:t>
            </a:r>
            <a:r>
              <a:rPr lang="en-US" altLang="en-US" sz="1600">
                <a:solidFill>
                  <a:srgbClr val="00FF00"/>
                </a:solidFill>
                <a:latin typeface="Arial" panose="020B0604020202020204" pitchFamily="34" charset="0"/>
              </a:rPr>
              <a:t> </a:t>
            </a:r>
          </a:p>
          <a:p>
            <a:pPr eaLnBrk="1" fontAlgn="base" hangingPunct="1">
              <a:spcBef>
                <a:spcPct val="50000"/>
              </a:spcBef>
              <a:spcAft>
                <a:spcPct val="0"/>
              </a:spcAft>
            </a:pPr>
            <a:r>
              <a:rPr lang="en-US" altLang="en-US" sz="1600">
                <a:solidFill>
                  <a:srgbClr val="00FF00"/>
                </a:solidFill>
                <a:latin typeface="VNI-Times" pitchFamily="2" charset="0"/>
              </a:rPr>
              <a:t>    </a:t>
            </a:r>
            <a:r>
              <a:rPr lang="en-US" altLang="en-US" sz="1600">
                <a:solidFill>
                  <a:srgbClr val="00FF00"/>
                </a:solidFill>
                <a:latin typeface="Arial" panose="020B0604020202020204" pitchFamily="34" charset="0"/>
              </a:rPr>
              <a:t>  </a:t>
            </a:r>
            <a:r>
              <a:rPr lang="en-US" altLang="en-US" sz="1600">
                <a:solidFill>
                  <a:srgbClr val="000000"/>
                </a:solidFill>
                <a:latin typeface="Arial" panose="020B0604020202020204" pitchFamily="34" charset="0"/>
              </a:rPr>
              <a:t>Nơi đóng quân của quân Tần </a:t>
            </a:r>
          </a:p>
          <a:p>
            <a:pPr eaLnBrk="1" fontAlgn="base" hangingPunct="1">
              <a:spcBef>
                <a:spcPct val="50000"/>
              </a:spcBef>
              <a:spcAft>
                <a:spcPct val="0"/>
              </a:spcAft>
            </a:pPr>
            <a:r>
              <a:rPr lang="en-US" altLang="en-US" sz="1600">
                <a:solidFill>
                  <a:srgbClr val="00FF00"/>
                </a:solidFill>
                <a:latin typeface=".VnTime" panose="020B7200000000000000" pitchFamily="34" charset="0"/>
              </a:rPr>
              <a:t>     </a:t>
            </a:r>
            <a:r>
              <a:rPr lang="en-US" altLang="en-US" sz="1600">
                <a:solidFill>
                  <a:srgbClr val="00FF00"/>
                </a:solidFill>
              </a:rPr>
              <a:t>     </a:t>
            </a:r>
            <a:r>
              <a:rPr lang="en-US" altLang="en-US" sz="1600">
                <a:solidFill>
                  <a:srgbClr val="000000"/>
                </a:solidFill>
              </a:rPr>
              <a:t>N</a:t>
            </a:r>
            <a:r>
              <a:rPr lang="en-US" altLang="en-US" sz="1600">
                <a:solidFill>
                  <a:srgbClr val="000000"/>
                </a:solidFill>
                <a:latin typeface="Arial" panose="020B0604020202020204" pitchFamily="34" charset="0"/>
              </a:rPr>
              <a:t>gười Việt trốn vào rừn</a:t>
            </a:r>
            <a:r>
              <a:rPr lang="en-US" altLang="en-US" sz="1600">
                <a:solidFill>
                  <a:srgbClr val="000000"/>
                </a:solidFill>
                <a:latin typeface="VNI-Times" pitchFamily="2" charset="0"/>
              </a:rPr>
              <a:t>g</a:t>
            </a:r>
          </a:p>
          <a:p>
            <a:pPr eaLnBrk="1" fontAlgn="base" hangingPunct="1">
              <a:spcBef>
                <a:spcPct val="50000"/>
              </a:spcBef>
              <a:spcAft>
                <a:spcPct val="0"/>
              </a:spcAft>
            </a:pPr>
            <a:endParaRPr lang="en-US" altLang="en-US" sz="1400">
              <a:solidFill>
                <a:srgbClr val="000000"/>
              </a:solidFill>
              <a:latin typeface=".VnTime" panose="020B7200000000000000" pitchFamily="34" charset="0"/>
            </a:endParaRPr>
          </a:p>
        </p:txBody>
      </p:sp>
      <p:sp>
        <p:nvSpPr>
          <p:cNvPr id="9251" name="AutoShape 35">
            <a:extLst>
              <a:ext uri="{FF2B5EF4-FFF2-40B4-BE49-F238E27FC236}">
                <a16:creationId xmlns:a16="http://schemas.microsoft.com/office/drawing/2014/main" xmlns="" id="{CF08984F-BDAD-46D5-85F0-6A13D37DC231}"/>
              </a:ext>
            </a:extLst>
          </p:cNvPr>
          <p:cNvSpPr>
            <a:spLocks noChangeArrowheads="1"/>
          </p:cNvSpPr>
          <p:nvPr/>
        </p:nvSpPr>
        <p:spPr bwMode="auto">
          <a:xfrm>
            <a:off x="4724400" y="6553200"/>
            <a:ext cx="304800" cy="152400"/>
          </a:xfrm>
          <a:custGeom>
            <a:avLst/>
            <a:gdLst>
              <a:gd name="T0" fmla="*/ 642332416 w 21600"/>
              <a:gd name="T1" fmla="*/ 0 h 21600"/>
              <a:gd name="T2" fmla="*/ 0 w 21600"/>
              <a:gd name="T3" fmla="*/ 26763839 h 21600"/>
              <a:gd name="T4" fmla="*/ 642332416 w 21600"/>
              <a:gd name="T5" fmla="*/ 53527727 h 21600"/>
              <a:gd name="T6" fmla="*/ 85644281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52" name="AutoShape 36">
            <a:extLst>
              <a:ext uri="{FF2B5EF4-FFF2-40B4-BE49-F238E27FC236}">
                <a16:creationId xmlns:a16="http://schemas.microsoft.com/office/drawing/2014/main" xmlns="" id="{951DCB52-18B0-4A57-A853-3CBC5F0C6954}"/>
              </a:ext>
            </a:extLst>
          </p:cNvPr>
          <p:cNvSpPr>
            <a:spLocks noChangeArrowheads="1"/>
          </p:cNvSpPr>
          <p:nvPr/>
        </p:nvSpPr>
        <p:spPr bwMode="auto">
          <a:xfrm>
            <a:off x="7848600" y="5486401"/>
            <a:ext cx="304800" cy="187325"/>
          </a:xfrm>
          <a:prstGeom prst="notchedRightArrow">
            <a:avLst>
              <a:gd name="adj1" fmla="val 50000"/>
              <a:gd name="adj2" fmla="val 40678"/>
            </a:avLst>
          </a:prstGeom>
          <a:solidFill>
            <a:srgbClr val="E52447"/>
          </a:solidFill>
          <a:ln w="9525">
            <a:solidFill>
              <a:srgbClr val="E52447"/>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3" name="Line 37">
            <a:extLst>
              <a:ext uri="{FF2B5EF4-FFF2-40B4-BE49-F238E27FC236}">
                <a16:creationId xmlns:a16="http://schemas.microsoft.com/office/drawing/2014/main" xmlns="" id="{F397E3A1-328B-43FF-A72D-4D48A5BE3021}"/>
              </a:ext>
            </a:extLst>
          </p:cNvPr>
          <p:cNvSpPr>
            <a:spLocks noChangeShapeType="1"/>
          </p:cNvSpPr>
          <p:nvPr/>
        </p:nvSpPr>
        <p:spPr bwMode="auto">
          <a:xfrm>
            <a:off x="7696200" y="55626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54" name="Text Box 38">
            <a:extLst>
              <a:ext uri="{FF2B5EF4-FFF2-40B4-BE49-F238E27FC236}">
                <a16:creationId xmlns:a16="http://schemas.microsoft.com/office/drawing/2014/main" xmlns="" id="{5A922726-B123-4BD9-8655-6BA8194099B8}"/>
              </a:ext>
            </a:extLst>
          </p:cNvPr>
          <p:cNvSpPr txBox="1">
            <a:spLocks noChangeArrowheads="1"/>
          </p:cNvSpPr>
          <p:nvPr/>
        </p:nvSpPr>
        <p:spPr bwMode="auto">
          <a:xfrm>
            <a:off x="7772400" y="5354638"/>
            <a:ext cx="32004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b="0">
                <a:solidFill>
                  <a:srgbClr val="000000"/>
                </a:solidFill>
                <a:latin typeface="Arial" panose="020B0604020202020204" pitchFamily="34" charset="0"/>
              </a:rPr>
              <a:t>     N</a:t>
            </a:r>
            <a:r>
              <a:rPr lang="en-US" altLang="en-US" sz="1500">
                <a:solidFill>
                  <a:srgbClr val="000000"/>
                </a:solidFill>
                <a:latin typeface="Arial" panose="020B0604020202020204" pitchFamily="34" charset="0"/>
              </a:rPr>
              <a:t>gươi Việt tấn công quân Tần </a:t>
            </a:r>
          </a:p>
          <a:p>
            <a:pPr eaLnBrk="1" fontAlgn="base" hangingPunct="1">
              <a:spcBef>
                <a:spcPct val="50000"/>
              </a:spcBef>
              <a:spcAft>
                <a:spcPct val="0"/>
              </a:spcAft>
            </a:pPr>
            <a:r>
              <a:rPr lang="en-US" altLang="en-US" sz="1500">
                <a:solidFill>
                  <a:srgbClr val="000000"/>
                </a:solidFill>
                <a:latin typeface="VNI-Times" pitchFamily="2" charset="0"/>
              </a:rPr>
              <a:t>208TC</a:t>
            </a:r>
            <a:r>
              <a:rPr lang="en-US" altLang="en-US" sz="1500">
                <a:solidFill>
                  <a:srgbClr val="000000"/>
                </a:solidFill>
              </a:rPr>
              <a:t>N </a:t>
            </a:r>
            <a:r>
              <a:rPr lang="en-US" altLang="en-US" sz="1400">
                <a:solidFill>
                  <a:srgbClr val="000000"/>
                </a:solidFill>
                <a:latin typeface="Arial" panose="020B0604020202020204" pitchFamily="34" charset="0"/>
              </a:rPr>
              <a:t>thời gian quân Tần rút quân </a:t>
            </a:r>
          </a:p>
          <a:p>
            <a:pPr eaLnBrk="1" fontAlgn="base" hangingPunct="1">
              <a:spcBef>
                <a:spcPct val="50000"/>
              </a:spcBef>
              <a:spcAft>
                <a:spcPct val="0"/>
              </a:spcAft>
            </a:pPr>
            <a:r>
              <a:rPr lang="en-US" altLang="en-US" sz="1400" b="0">
                <a:solidFill>
                  <a:srgbClr val="00FF00"/>
                </a:solidFill>
                <a:latin typeface=".VnTime" panose="020B7200000000000000" pitchFamily="34" charset="0"/>
              </a:rPr>
              <a:t>     </a:t>
            </a:r>
            <a:r>
              <a:rPr lang="en-US" altLang="en-US" sz="1400" b="0">
                <a:solidFill>
                  <a:srgbClr val="00FF00"/>
                </a:solidFill>
              </a:rPr>
              <a:t>         </a:t>
            </a:r>
            <a:r>
              <a:rPr lang="en-US" altLang="en-US" sz="1400" b="0">
                <a:solidFill>
                  <a:srgbClr val="000000"/>
                </a:solidFill>
              </a:rPr>
              <a:t>Q</a:t>
            </a:r>
            <a:r>
              <a:rPr lang="en-US" altLang="en-US" sz="1600">
                <a:solidFill>
                  <a:srgbClr val="000000"/>
                </a:solidFill>
                <a:latin typeface="Arial" panose="020B0604020202020204" pitchFamily="34" charset="0"/>
              </a:rPr>
              <a:t>uân Tần rút chạ</a:t>
            </a:r>
            <a:r>
              <a:rPr lang="en-US" altLang="en-US" sz="1600">
                <a:solidFill>
                  <a:srgbClr val="000000"/>
                </a:solidFill>
                <a:latin typeface="VNI-Times" pitchFamily="2" charset="0"/>
              </a:rPr>
              <a:t>y </a:t>
            </a:r>
          </a:p>
        </p:txBody>
      </p:sp>
      <p:sp>
        <p:nvSpPr>
          <p:cNvPr id="9255" name="AutoShape 39">
            <a:extLst>
              <a:ext uri="{FF2B5EF4-FFF2-40B4-BE49-F238E27FC236}">
                <a16:creationId xmlns:a16="http://schemas.microsoft.com/office/drawing/2014/main" xmlns="" id="{D0C3A1F7-58E8-436E-8AEF-108E6027782D}"/>
              </a:ext>
            </a:extLst>
          </p:cNvPr>
          <p:cNvSpPr>
            <a:spLocks noChangeArrowheads="1"/>
          </p:cNvSpPr>
          <p:nvPr/>
        </p:nvSpPr>
        <p:spPr bwMode="auto">
          <a:xfrm>
            <a:off x="4714875" y="6015038"/>
            <a:ext cx="228600" cy="228600"/>
          </a:xfrm>
          <a:prstGeom prst="flowChartSummingJunction">
            <a:avLst/>
          </a:prstGeom>
          <a:solidFill>
            <a:schemeClr val="bg2"/>
          </a:solidFill>
          <a:ln w="9525">
            <a:solidFill>
              <a:schemeClr val="tx1"/>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6" name="Rectangle 40">
            <a:extLst>
              <a:ext uri="{FF2B5EF4-FFF2-40B4-BE49-F238E27FC236}">
                <a16:creationId xmlns:a16="http://schemas.microsoft.com/office/drawing/2014/main" xmlns="" id="{10974927-80C9-49B9-AC1D-F752A9951CBF}"/>
              </a:ext>
            </a:extLst>
          </p:cNvPr>
          <p:cNvSpPr>
            <a:spLocks noChangeArrowheads="1"/>
          </p:cNvSpPr>
          <p:nvPr/>
        </p:nvSpPr>
        <p:spPr bwMode="auto">
          <a:xfrm>
            <a:off x="7772400" y="6588125"/>
            <a:ext cx="76200" cy="76200"/>
          </a:xfrm>
          <a:prstGeom prst="rect">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7" name="Rectangle 41">
            <a:extLst>
              <a:ext uri="{FF2B5EF4-FFF2-40B4-BE49-F238E27FC236}">
                <a16:creationId xmlns:a16="http://schemas.microsoft.com/office/drawing/2014/main" xmlns="" id="{C0227ED3-6F1A-43C3-BB5B-15924B69A375}"/>
              </a:ext>
            </a:extLst>
          </p:cNvPr>
          <p:cNvSpPr>
            <a:spLocks noChangeArrowheads="1"/>
          </p:cNvSpPr>
          <p:nvPr/>
        </p:nvSpPr>
        <p:spPr bwMode="auto">
          <a:xfrm flipV="1">
            <a:off x="7904164" y="6588125"/>
            <a:ext cx="90487" cy="76200"/>
          </a:xfrm>
          <a:prstGeom prst="rect">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8" name="AutoShape 42">
            <a:extLst>
              <a:ext uri="{FF2B5EF4-FFF2-40B4-BE49-F238E27FC236}">
                <a16:creationId xmlns:a16="http://schemas.microsoft.com/office/drawing/2014/main" xmlns="" id="{E292CD42-5066-42D5-8FE1-55CBA953B446}"/>
              </a:ext>
            </a:extLst>
          </p:cNvPr>
          <p:cNvSpPr>
            <a:spLocks noChangeArrowheads="1"/>
          </p:cNvSpPr>
          <p:nvPr/>
        </p:nvSpPr>
        <p:spPr bwMode="auto">
          <a:xfrm>
            <a:off x="8077200" y="6553200"/>
            <a:ext cx="152400" cy="152400"/>
          </a:xfrm>
          <a:prstGeom prst="rightArrow">
            <a:avLst>
              <a:gd name="adj1" fmla="val 50000"/>
              <a:gd name="adj2" fmla="val 25000"/>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1800" b="0">
                <a:solidFill>
                  <a:srgbClr val="000000"/>
                </a:solidFill>
                <a:latin typeface="Arial" panose="020B0604020202020204" pitchFamily="34" charset="0"/>
              </a:rPr>
              <a:t> </a:t>
            </a:r>
          </a:p>
        </p:txBody>
      </p:sp>
      <p:sp>
        <p:nvSpPr>
          <p:cNvPr id="45099" name="Text Box 43">
            <a:extLst>
              <a:ext uri="{FF2B5EF4-FFF2-40B4-BE49-F238E27FC236}">
                <a16:creationId xmlns:a16="http://schemas.microsoft.com/office/drawing/2014/main" xmlns="" id="{93840D46-23AD-4768-ABE3-852C5A62849E}"/>
              </a:ext>
            </a:extLst>
          </p:cNvPr>
          <p:cNvSpPr txBox="1">
            <a:spLocks noChangeArrowheads="1"/>
          </p:cNvSpPr>
          <p:nvPr/>
        </p:nvSpPr>
        <p:spPr bwMode="auto">
          <a:xfrm>
            <a:off x="152400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3200">
                <a:solidFill>
                  <a:srgbClr val="FF3399"/>
                </a:solidFill>
              </a:rPr>
              <a:t>Lược đồ kháng chiến chống quân Tần</a:t>
            </a:r>
            <a:endParaRPr lang="en-US" altLang="en-US" sz="3200" b="0">
              <a:solidFill>
                <a:srgbClr val="000000"/>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246"/>
                                        </p:tgtEl>
                                        <p:attrNameLst>
                                          <p:attrName>style.visibility</p:attrName>
                                        </p:attrNameLst>
                                      </p:cBhvr>
                                      <p:to>
                                        <p:strVal val="visible"/>
                                      </p:to>
                                    </p:set>
                                    <p:animEffect transition="in" filter="diamond(in)">
                                      <p:cBhvr>
                                        <p:cTn id="7" dur="2000"/>
                                        <p:tgtEl>
                                          <p:spTgt spid="924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247"/>
                                        </p:tgtEl>
                                        <p:attrNameLst>
                                          <p:attrName>style.visibility</p:attrName>
                                        </p:attrNameLst>
                                      </p:cBhvr>
                                      <p:to>
                                        <p:strVal val="visible"/>
                                      </p:to>
                                    </p:set>
                                    <p:animEffect transition="in" filter="diamond(in)">
                                      <p:cBhvr>
                                        <p:cTn id="10" dur="2000"/>
                                        <p:tgtEl>
                                          <p:spTgt spid="9247"/>
                                        </p:tgtEl>
                                      </p:cBhvr>
                                    </p:animEffect>
                                  </p:childTnLst>
                                </p:cTn>
                              </p:par>
                              <p:par>
                                <p:cTn id="11" presetID="8" presetClass="entr" presetSubtype="16" fill="hold" nodeType="withEffect">
                                  <p:stCondLst>
                                    <p:cond delay="0"/>
                                  </p:stCondLst>
                                  <p:childTnLst>
                                    <p:set>
                                      <p:cBhvr>
                                        <p:cTn id="12" dur="1" fill="hold">
                                          <p:stCondLst>
                                            <p:cond delay="0"/>
                                          </p:stCondLst>
                                        </p:cTn>
                                        <p:tgtEl>
                                          <p:spTgt spid="9248"/>
                                        </p:tgtEl>
                                        <p:attrNameLst>
                                          <p:attrName>style.visibility</p:attrName>
                                        </p:attrNameLst>
                                      </p:cBhvr>
                                      <p:to>
                                        <p:strVal val="visible"/>
                                      </p:to>
                                    </p:set>
                                    <p:animEffect transition="in" filter="diamond(in)">
                                      <p:cBhvr>
                                        <p:cTn id="13" dur="2000"/>
                                        <p:tgtEl>
                                          <p:spTgt spid="924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249"/>
                                        </p:tgtEl>
                                        <p:attrNameLst>
                                          <p:attrName>style.visibility</p:attrName>
                                        </p:attrNameLst>
                                      </p:cBhvr>
                                      <p:to>
                                        <p:strVal val="visible"/>
                                      </p:to>
                                    </p:set>
                                    <p:animEffect transition="in" filter="diamond(in)">
                                      <p:cBhvr>
                                        <p:cTn id="16" dur="2000"/>
                                        <p:tgtEl>
                                          <p:spTgt spid="924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250"/>
                                        </p:tgtEl>
                                        <p:attrNameLst>
                                          <p:attrName>style.visibility</p:attrName>
                                        </p:attrNameLst>
                                      </p:cBhvr>
                                      <p:to>
                                        <p:strVal val="visible"/>
                                      </p:to>
                                    </p:set>
                                    <p:animEffect transition="in" filter="diamond(in)">
                                      <p:cBhvr>
                                        <p:cTn id="19" dur="2000"/>
                                        <p:tgtEl>
                                          <p:spTgt spid="9250"/>
                                        </p:tgtEl>
                                      </p:cBhvr>
                                    </p:animEffect>
                                  </p:childTnLst>
                                </p:cTn>
                              </p:par>
                              <p:par>
                                <p:cTn id="20" presetID="8" presetClass="entr" presetSubtype="16" fill="hold" nodeType="withEffect">
                                  <p:stCondLst>
                                    <p:cond delay="0"/>
                                  </p:stCondLst>
                                  <p:childTnLst>
                                    <p:set>
                                      <p:cBhvr>
                                        <p:cTn id="21" dur="1" fill="hold">
                                          <p:stCondLst>
                                            <p:cond delay="0"/>
                                          </p:stCondLst>
                                        </p:cTn>
                                        <p:tgtEl>
                                          <p:spTgt spid="9251"/>
                                        </p:tgtEl>
                                        <p:attrNameLst>
                                          <p:attrName>style.visibility</p:attrName>
                                        </p:attrNameLst>
                                      </p:cBhvr>
                                      <p:to>
                                        <p:strVal val="visible"/>
                                      </p:to>
                                    </p:set>
                                    <p:animEffect transition="in" filter="diamond(in)">
                                      <p:cBhvr>
                                        <p:cTn id="22" dur="2000"/>
                                        <p:tgtEl>
                                          <p:spTgt spid="9251"/>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9252"/>
                                        </p:tgtEl>
                                        <p:attrNameLst>
                                          <p:attrName>style.visibility</p:attrName>
                                        </p:attrNameLst>
                                      </p:cBhvr>
                                      <p:to>
                                        <p:strVal val="visible"/>
                                      </p:to>
                                    </p:set>
                                    <p:animEffect transition="in" filter="diamond(in)">
                                      <p:cBhvr>
                                        <p:cTn id="25" dur="2000"/>
                                        <p:tgtEl>
                                          <p:spTgt spid="9252"/>
                                        </p:tgtEl>
                                      </p:cBhvr>
                                    </p:animEffect>
                                  </p:childTnLst>
                                </p:cTn>
                              </p:par>
                              <p:par>
                                <p:cTn id="26" presetID="8" presetClass="entr" presetSubtype="16" fill="hold" nodeType="withEffect">
                                  <p:stCondLst>
                                    <p:cond delay="0"/>
                                  </p:stCondLst>
                                  <p:childTnLst>
                                    <p:set>
                                      <p:cBhvr>
                                        <p:cTn id="27" dur="1" fill="hold">
                                          <p:stCondLst>
                                            <p:cond delay="0"/>
                                          </p:stCondLst>
                                        </p:cTn>
                                        <p:tgtEl>
                                          <p:spTgt spid="9253"/>
                                        </p:tgtEl>
                                        <p:attrNameLst>
                                          <p:attrName>style.visibility</p:attrName>
                                        </p:attrNameLst>
                                      </p:cBhvr>
                                      <p:to>
                                        <p:strVal val="visible"/>
                                      </p:to>
                                    </p:set>
                                    <p:animEffect transition="in" filter="diamond(in)">
                                      <p:cBhvr>
                                        <p:cTn id="28" dur="2000"/>
                                        <p:tgtEl>
                                          <p:spTgt spid="925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9254"/>
                                        </p:tgtEl>
                                        <p:attrNameLst>
                                          <p:attrName>style.visibility</p:attrName>
                                        </p:attrNameLst>
                                      </p:cBhvr>
                                      <p:to>
                                        <p:strVal val="visible"/>
                                      </p:to>
                                    </p:set>
                                    <p:animEffect transition="in" filter="diamond(in)">
                                      <p:cBhvr>
                                        <p:cTn id="31" dur="2000"/>
                                        <p:tgtEl>
                                          <p:spTgt spid="925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9255"/>
                                        </p:tgtEl>
                                        <p:attrNameLst>
                                          <p:attrName>style.visibility</p:attrName>
                                        </p:attrNameLst>
                                      </p:cBhvr>
                                      <p:to>
                                        <p:strVal val="visible"/>
                                      </p:to>
                                    </p:set>
                                    <p:animEffect transition="in" filter="diamond(in)">
                                      <p:cBhvr>
                                        <p:cTn id="34" dur="2000"/>
                                        <p:tgtEl>
                                          <p:spTgt spid="9255"/>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9256"/>
                                        </p:tgtEl>
                                        <p:attrNameLst>
                                          <p:attrName>style.visibility</p:attrName>
                                        </p:attrNameLst>
                                      </p:cBhvr>
                                      <p:to>
                                        <p:strVal val="visible"/>
                                      </p:to>
                                    </p:set>
                                    <p:animEffect transition="in" filter="diamond(in)">
                                      <p:cBhvr>
                                        <p:cTn id="37" dur="2000"/>
                                        <p:tgtEl>
                                          <p:spTgt spid="9256"/>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9257"/>
                                        </p:tgtEl>
                                        <p:attrNameLst>
                                          <p:attrName>style.visibility</p:attrName>
                                        </p:attrNameLst>
                                      </p:cBhvr>
                                      <p:to>
                                        <p:strVal val="visible"/>
                                      </p:to>
                                    </p:set>
                                    <p:animEffect transition="in" filter="diamond(in)">
                                      <p:cBhvr>
                                        <p:cTn id="40" dur="2000"/>
                                        <p:tgtEl>
                                          <p:spTgt spid="9257"/>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9258"/>
                                        </p:tgtEl>
                                        <p:attrNameLst>
                                          <p:attrName>style.visibility</p:attrName>
                                        </p:attrNameLst>
                                      </p:cBhvr>
                                      <p:to>
                                        <p:strVal val="visible"/>
                                      </p:to>
                                    </p:set>
                                    <p:animEffect transition="in" filter="diamond(in)">
                                      <p:cBhvr>
                                        <p:cTn id="43" dur="2000"/>
                                        <p:tgtEl>
                                          <p:spTgt spid="9258"/>
                                        </p:tgtEl>
                                      </p:cBhvr>
                                    </p:animEffect>
                                  </p:childTnLst>
                                </p:cTn>
                              </p:par>
                              <p:par>
                                <p:cTn id="44" presetID="6" presetClass="entr" presetSubtype="16" fill="hold" nodeType="withEffect">
                                  <p:stCondLst>
                                    <p:cond delay="0"/>
                                  </p:stCondLst>
                                  <p:childTnLst>
                                    <p:set>
                                      <p:cBhvr>
                                        <p:cTn id="45" dur="1" fill="hold">
                                          <p:stCondLst>
                                            <p:cond delay="0"/>
                                          </p:stCondLst>
                                        </p:cTn>
                                        <p:tgtEl>
                                          <p:spTgt spid="9218"/>
                                        </p:tgtEl>
                                        <p:attrNameLst>
                                          <p:attrName>style.visibility</p:attrName>
                                        </p:attrNameLst>
                                      </p:cBhvr>
                                      <p:to>
                                        <p:strVal val="visible"/>
                                      </p:to>
                                    </p:set>
                                    <p:animEffect transition="in" filter="circle(in)">
                                      <p:cBhvr>
                                        <p:cTn id="46" dur="1000"/>
                                        <p:tgtEl>
                                          <p:spTgt spid="9218"/>
                                        </p:tgtEl>
                                      </p:cBhvr>
                                    </p:animEffect>
                                  </p:childTnLst>
                                </p:cTn>
                              </p:par>
                              <p:par>
                                <p:cTn id="47" presetID="4" presetClass="entr" presetSubtype="16" fill="hold" nodeType="withEffect">
                                  <p:stCondLst>
                                    <p:cond delay="0"/>
                                  </p:stCondLst>
                                  <p:childTnLst>
                                    <p:set>
                                      <p:cBhvr>
                                        <p:cTn id="48" dur="1" fill="hold">
                                          <p:stCondLst>
                                            <p:cond delay="0"/>
                                          </p:stCondLst>
                                        </p:cTn>
                                        <p:tgtEl>
                                          <p:spTgt spid="9219"/>
                                        </p:tgtEl>
                                        <p:attrNameLst>
                                          <p:attrName>style.visibility</p:attrName>
                                        </p:attrNameLst>
                                      </p:cBhvr>
                                      <p:to>
                                        <p:strVal val="visible"/>
                                      </p:to>
                                    </p:set>
                                    <p:animEffect transition="in" filter="box(in)">
                                      <p:cBhvr>
                                        <p:cTn id="49" dur="500"/>
                                        <p:tgtEl>
                                          <p:spTgt spid="9219"/>
                                        </p:tgtEl>
                                      </p:cBhvr>
                                    </p:animEffect>
                                  </p:childTnLst>
                                </p:cTn>
                              </p:par>
                              <p:par>
                                <p:cTn id="50" presetID="4" presetClass="entr" presetSubtype="32" fill="hold" nodeType="withEffect">
                                  <p:stCondLst>
                                    <p:cond delay="0"/>
                                  </p:stCondLst>
                                  <p:childTnLst>
                                    <p:set>
                                      <p:cBhvr>
                                        <p:cTn id="51" dur="1" fill="hold">
                                          <p:stCondLst>
                                            <p:cond delay="0"/>
                                          </p:stCondLst>
                                        </p:cTn>
                                        <p:tgtEl>
                                          <p:spTgt spid="9221"/>
                                        </p:tgtEl>
                                        <p:attrNameLst>
                                          <p:attrName>style.visibility</p:attrName>
                                        </p:attrNameLst>
                                      </p:cBhvr>
                                      <p:to>
                                        <p:strVal val="visible"/>
                                      </p:to>
                                    </p:set>
                                    <p:animEffect transition="in" filter="box(out)">
                                      <p:cBhvr>
                                        <p:cTn id="52" dur="500"/>
                                        <p:tgtEl>
                                          <p:spTgt spid="9221"/>
                                        </p:tgtEl>
                                      </p:cBhvr>
                                    </p:animEffect>
                                  </p:childTnLst>
                                </p:cTn>
                              </p:par>
                              <p:par>
                                <p:cTn id="53" presetID="4" presetClass="entr" presetSubtype="32" fill="hold" nodeType="withEffect">
                                  <p:stCondLst>
                                    <p:cond delay="0"/>
                                  </p:stCondLst>
                                  <p:childTnLst>
                                    <p:set>
                                      <p:cBhvr>
                                        <p:cTn id="54" dur="1" fill="hold">
                                          <p:stCondLst>
                                            <p:cond delay="0"/>
                                          </p:stCondLst>
                                        </p:cTn>
                                        <p:tgtEl>
                                          <p:spTgt spid="9220"/>
                                        </p:tgtEl>
                                        <p:attrNameLst>
                                          <p:attrName>style.visibility</p:attrName>
                                        </p:attrNameLst>
                                      </p:cBhvr>
                                      <p:to>
                                        <p:strVal val="visible"/>
                                      </p:to>
                                    </p:set>
                                    <p:animEffect transition="in" filter="box(out)">
                                      <p:cBhvr>
                                        <p:cTn id="55" dur="500"/>
                                        <p:tgtEl>
                                          <p:spTgt spid="9220"/>
                                        </p:tgtEl>
                                      </p:cBhvr>
                                    </p:animEffect>
                                  </p:childTnLst>
                                </p:cTn>
                              </p:par>
                              <p:par>
                                <p:cTn id="56" presetID="4" presetClass="entr" presetSubtype="32" fill="hold" nodeType="withEffect">
                                  <p:stCondLst>
                                    <p:cond delay="0"/>
                                  </p:stCondLst>
                                  <p:childTnLst>
                                    <p:set>
                                      <p:cBhvr>
                                        <p:cTn id="57" dur="1" fill="hold">
                                          <p:stCondLst>
                                            <p:cond delay="0"/>
                                          </p:stCondLst>
                                        </p:cTn>
                                        <p:tgtEl>
                                          <p:spTgt spid="9222"/>
                                        </p:tgtEl>
                                        <p:attrNameLst>
                                          <p:attrName>style.visibility</p:attrName>
                                        </p:attrNameLst>
                                      </p:cBhvr>
                                      <p:to>
                                        <p:strVal val="visible"/>
                                      </p:to>
                                    </p:set>
                                    <p:animEffect transition="in" filter="box(out)">
                                      <p:cBhvr>
                                        <p:cTn id="58" dur="500"/>
                                        <p:tgtEl>
                                          <p:spTgt spid="9222"/>
                                        </p:tgtEl>
                                      </p:cBhvr>
                                    </p:animEffect>
                                  </p:childTnLst>
                                </p:cTn>
                              </p:par>
                              <p:par>
                                <p:cTn id="59" presetID="4" presetClass="entr" presetSubtype="32" fill="hold" nodeType="withEffect">
                                  <p:stCondLst>
                                    <p:cond delay="0"/>
                                  </p:stCondLst>
                                  <p:childTnLst>
                                    <p:set>
                                      <p:cBhvr>
                                        <p:cTn id="60" dur="1" fill="hold">
                                          <p:stCondLst>
                                            <p:cond delay="0"/>
                                          </p:stCondLst>
                                        </p:cTn>
                                        <p:tgtEl>
                                          <p:spTgt spid="9231"/>
                                        </p:tgtEl>
                                        <p:attrNameLst>
                                          <p:attrName>style.visibility</p:attrName>
                                        </p:attrNameLst>
                                      </p:cBhvr>
                                      <p:to>
                                        <p:strVal val="visible"/>
                                      </p:to>
                                    </p:set>
                                    <p:animEffect transition="in" filter="box(out)">
                                      <p:cBhvr>
                                        <p:cTn id="61" dur="500"/>
                                        <p:tgtEl>
                                          <p:spTgt spid="923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12" fill="hold" nodeType="clickEffect">
                                  <p:stCondLst>
                                    <p:cond delay="0"/>
                                  </p:stCondLst>
                                  <p:childTnLst>
                                    <p:set>
                                      <p:cBhvr>
                                        <p:cTn id="65" dur="1" fill="hold">
                                          <p:stCondLst>
                                            <p:cond delay="0"/>
                                          </p:stCondLst>
                                        </p:cTn>
                                        <p:tgtEl>
                                          <p:spTgt spid="9223"/>
                                        </p:tgtEl>
                                        <p:attrNameLst>
                                          <p:attrName>style.visibility</p:attrName>
                                        </p:attrNameLst>
                                      </p:cBhvr>
                                      <p:to>
                                        <p:strVal val="visible"/>
                                      </p:to>
                                    </p:set>
                                    <p:animEffect transition="in" filter="strips(downLeft)">
                                      <p:cBhvr>
                                        <p:cTn id="66" dur="2000"/>
                                        <p:tgtEl>
                                          <p:spTgt spid="9223"/>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9226"/>
                                        </p:tgtEl>
                                        <p:attrNameLst>
                                          <p:attrName>style.visibility</p:attrName>
                                        </p:attrNameLst>
                                      </p:cBhvr>
                                      <p:to>
                                        <p:strVal val="visible"/>
                                      </p:to>
                                    </p:set>
                                    <p:animEffect transition="in" filter="strips(downLeft)">
                                      <p:cBhvr>
                                        <p:cTn id="69" dur="2000"/>
                                        <p:tgtEl>
                                          <p:spTgt spid="9226"/>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9224"/>
                                        </p:tgtEl>
                                        <p:attrNameLst>
                                          <p:attrName>style.visibility</p:attrName>
                                        </p:attrNameLst>
                                      </p:cBhvr>
                                      <p:to>
                                        <p:strVal val="visible"/>
                                      </p:to>
                                    </p:set>
                                    <p:animEffect transition="in" filter="strips(downLeft)">
                                      <p:cBhvr>
                                        <p:cTn id="72" dur="2000"/>
                                        <p:tgtEl>
                                          <p:spTgt spid="9224"/>
                                        </p:tgtEl>
                                      </p:cBhvr>
                                    </p:animEffect>
                                  </p:childTnLst>
                                </p:cTn>
                              </p:par>
                              <p:par>
                                <p:cTn id="73" presetID="18" presetClass="entr" presetSubtype="12" fill="hold" grpId="0" nodeType="withEffect">
                                  <p:stCondLst>
                                    <p:cond delay="0"/>
                                  </p:stCondLst>
                                  <p:childTnLst>
                                    <p:set>
                                      <p:cBhvr>
                                        <p:cTn id="74" dur="1" fill="hold">
                                          <p:stCondLst>
                                            <p:cond delay="0"/>
                                          </p:stCondLst>
                                        </p:cTn>
                                        <p:tgtEl>
                                          <p:spTgt spid="9225"/>
                                        </p:tgtEl>
                                        <p:attrNameLst>
                                          <p:attrName>style.visibility</p:attrName>
                                        </p:attrNameLst>
                                      </p:cBhvr>
                                      <p:to>
                                        <p:strVal val="visible"/>
                                      </p:to>
                                    </p:set>
                                    <p:animEffect transition="in" filter="strips(downLeft)">
                                      <p:cBhvr>
                                        <p:cTn id="75" dur="2000"/>
                                        <p:tgtEl>
                                          <p:spTgt spid="922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12" fill="hold" nodeType="clickEffect">
                                  <p:stCondLst>
                                    <p:cond delay="0"/>
                                  </p:stCondLst>
                                  <p:childTnLst>
                                    <p:set>
                                      <p:cBhvr>
                                        <p:cTn id="79" dur="1" fill="hold">
                                          <p:stCondLst>
                                            <p:cond delay="0"/>
                                          </p:stCondLst>
                                        </p:cTn>
                                        <p:tgtEl>
                                          <p:spTgt spid="9229"/>
                                        </p:tgtEl>
                                        <p:attrNameLst>
                                          <p:attrName>style.visibility</p:attrName>
                                        </p:attrNameLst>
                                      </p:cBhvr>
                                      <p:to>
                                        <p:strVal val="visible"/>
                                      </p:to>
                                    </p:set>
                                    <p:animEffect transition="in" filter="strips(downLeft)">
                                      <p:cBhvr>
                                        <p:cTn id="80" dur="2000"/>
                                        <p:tgtEl>
                                          <p:spTgt spid="9229"/>
                                        </p:tgtEl>
                                      </p:cBhvr>
                                    </p:animEffect>
                                  </p:childTnLst>
                                </p:cTn>
                              </p:par>
                              <p:par>
                                <p:cTn id="81" presetID="18" presetClass="entr" presetSubtype="12" fill="hold" nodeType="withEffect">
                                  <p:stCondLst>
                                    <p:cond delay="0"/>
                                  </p:stCondLst>
                                  <p:childTnLst>
                                    <p:set>
                                      <p:cBhvr>
                                        <p:cTn id="82" dur="1" fill="hold">
                                          <p:stCondLst>
                                            <p:cond delay="0"/>
                                          </p:stCondLst>
                                        </p:cTn>
                                        <p:tgtEl>
                                          <p:spTgt spid="9228"/>
                                        </p:tgtEl>
                                        <p:attrNameLst>
                                          <p:attrName>style.visibility</p:attrName>
                                        </p:attrNameLst>
                                      </p:cBhvr>
                                      <p:to>
                                        <p:strVal val="visible"/>
                                      </p:to>
                                    </p:set>
                                    <p:animEffect transition="in" filter="strips(downLeft)">
                                      <p:cBhvr>
                                        <p:cTn id="83" dur="2000"/>
                                        <p:tgtEl>
                                          <p:spTgt spid="9228"/>
                                        </p:tgtEl>
                                      </p:cBhvr>
                                    </p:animEffect>
                                  </p:childTnLst>
                                </p:cTn>
                              </p:par>
                              <p:par>
                                <p:cTn id="84" presetID="4" presetClass="entr" presetSubtype="32" fill="hold" nodeType="withEffect">
                                  <p:stCondLst>
                                    <p:cond delay="0"/>
                                  </p:stCondLst>
                                  <p:childTnLst>
                                    <p:set>
                                      <p:cBhvr>
                                        <p:cTn id="85" dur="1" fill="hold">
                                          <p:stCondLst>
                                            <p:cond delay="0"/>
                                          </p:stCondLst>
                                        </p:cTn>
                                        <p:tgtEl>
                                          <p:spTgt spid="9230"/>
                                        </p:tgtEl>
                                        <p:attrNameLst>
                                          <p:attrName>style.visibility</p:attrName>
                                        </p:attrNameLst>
                                      </p:cBhvr>
                                      <p:to>
                                        <p:strVal val="visible"/>
                                      </p:to>
                                    </p:set>
                                    <p:animEffect transition="in" filter="box(out)">
                                      <p:cBhvr>
                                        <p:cTn id="86" dur="500"/>
                                        <p:tgtEl>
                                          <p:spTgt spid="9230"/>
                                        </p:tgtEl>
                                      </p:cBhvr>
                                    </p:animEffect>
                                  </p:childTnLst>
                                </p:cTn>
                              </p:par>
                              <p:par>
                                <p:cTn id="87" presetID="8" presetClass="entr" presetSubtype="16" fill="hold" grpId="0" nodeType="withEffect">
                                  <p:stCondLst>
                                    <p:cond delay="0"/>
                                  </p:stCondLst>
                                  <p:childTnLst>
                                    <p:set>
                                      <p:cBhvr>
                                        <p:cTn id="88" dur="1" fill="hold">
                                          <p:stCondLst>
                                            <p:cond delay="0"/>
                                          </p:stCondLst>
                                        </p:cTn>
                                        <p:tgtEl>
                                          <p:spTgt spid="9235"/>
                                        </p:tgtEl>
                                        <p:attrNameLst>
                                          <p:attrName>style.visibility</p:attrName>
                                        </p:attrNameLst>
                                      </p:cBhvr>
                                      <p:to>
                                        <p:strVal val="visible"/>
                                      </p:to>
                                    </p:set>
                                    <p:animEffect transition="in" filter="diamond(in)">
                                      <p:cBhvr>
                                        <p:cTn id="89" dur="2000"/>
                                        <p:tgtEl>
                                          <p:spTgt spid="9235"/>
                                        </p:tgtEl>
                                      </p:cBhvr>
                                    </p:animEffect>
                                  </p:childTnLst>
                                </p:cTn>
                              </p:par>
                              <p:par>
                                <p:cTn id="90" presetID="8" presetClass="entr" presetSubtype="16" fill="hold" nodeType="withEffect">
                                  <p:stCondLst>
                                    <p:cond delay="0"/>
                                  </p:stCondLst>
                                  <p:childTnLst>
                                    <p:set>
                                      <p:cBhvr>
                                        <p:cTn id="91" dur="1" fill="hold">
                                          <p:stCondLst>
                                            <p:cond delay="0"/>
                                          </p:stCondLst>
                                        </p:cTn>
                                        <p:tgtEl>
                                          <p:spTgt spid="9236"/>
                                        </p:tgtEl>
                                        <p:attrNameLst>
                                          <p:attrName>style.visibility</p:attrName>
                                        </p:attrNameLst>
                                      </p:cBhvr>
                                      <p:to>
                                        <p:strVal val="visible"/>
                                      </p:to>
                                    </p:set>
                                    <p:animEffect transition="in" filter="diamond(in)">
                                      <p:cBhvr>
                                        <p:cTn id="92" dur="2000"/>
                                        <p:tgtEl>
                                          <p:spTgt spid="9236"/>
                                        </p:tgtEl>
                                      </p:cBhvr>
                                    </p:animEffect>
                                  </p:childTnLst>
                                </p:cTn>
                              </p:par>
                              <p:par>
                                <p:cTn id="93" presetID="8" presetClass="emph" presetSubtype="0" repeatCount="indefinite" fill="hold" grpId="1" nodeType="withEffect">
                                  <p:stCondLst>
                                    <p:cond delay="0"/>
                                  </p:stCondLst>
                                  <p:childTnLst>
                                    <p:animRot by="21600000">
                                      <p:cBhvr>
                                        <p:cTn id="94" dur="2000" fill="hold"/>
                                        <p:tgtEl>
                                          <p:spTgt spid="9235"/>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2000" fill="hold"/>
                                        <p:tgtEl>
                                          <p:spTgt spid="9236"/>
                                        </p:tgtEl>
                                        <p:attrNameLst>
                                          <p:attrName>r</p:attrName>
                                        </p:attrNameLst>
                                      </p:cBhvr>
                                    </p:animRot>
                                  </p:childTnLst>
                                </p:cTn>
                              </p:par>
                            </p:childTnLst>
                          </p:cTn>
                        </p:par>
                      </p:childTnLst>
                    </p:cTn>
                  </p:par>
                  <p:par>
                    <p:cTn id="97" fill="hold" nodeType="clickPar">
                      <p:stCondLst>
                        <p:cond delay="indefinite"/>
                      </p:stCondLst>
                      <p:childTnLst>
                        <p:par>
                          <p:cTn id="98" fill="hold" nodeType="withGroup">
                            <p:stCondLst>
                              <p:cond delay="0"/>
                            </p:stCondLst>
                            <p:childTnLst>
                              <p:par>
                                <p:cTn id="99" presetID="18" presetClass="entr" presetSubtype="3" fill="hold" nodeType="clickEffect">
                                  <p:stCondLst>
                                    <p:cond delay="0"/>
                                  </p:stCondLst>
                                  <p:childTnLst>
                                    <p:set>
                                      <p:cBhvr>
                                        <p:cTn id="100" dur="1" fill="hold">
                                          <p:stCondLst>
                                            <p:cond delay="0"/>
                                          </p:stCondLst>
                                        </p:cTn>
                                        <p:tgtEl>
                                          <p:spTgt spid="9234"/>
                                        </p:tgtEl>
                                        <p:attrNameLst>
                                          <p:attrName>style.visibility</p:attrName>
                                        </p:attrNameLst>
                                      </p:cBhvr>
                                      <p:to>
                                        <p:strVal val="visible"/>
                                      </p:to>
                                    </p:set>
                                    <p:animEffect transition="in" filter="strips(upRight)">
                                      <p:cBhvr>
                                        <p:cTn id="101" dur="500"/>
                                        <p:tgtEl>
                                          <p:spTgt spid="9234"/>
                                        </p:tgtEl>
                                      </p:cBhvr>
                                    </p:animEffect>
                                  </p:childTnLst>
                                </p:cTn>
                              </p:par>
                              <p:par>
                                <p:cTn id="102" presetID="18" presetClass="entr" presetSubtype="3" fill="hold" nodeType="withEffect">
                                  <p:stCondLst>
                                    <p:cond delay="0"/>
                                  </p:stCondLst>
                                  <p:childTnLst>
                                    <p:set>
                                      <p:cBhvr>
                                        <p:cTn id="103" dur="1" fill="hold">
                                          <p:stCondLst>
                                            <p:cond delay="0"/>
                                          </p:stCondLst>
                                        </p:cTn>
                                        <p:tgtEl>
                                          <p:spTgt spid="9233"/>
                                        </p:tgtEl>
                                        <p:attrNameLst>
                                          <p:attrName>style.visibility</p:attrName>
                                        </p:attrNameLst>
                                      </p:cBhvr>
                                      <p:to>
                                        <p:strVal val="visible"/>
                                      </p:to>
                                    </p:set>
                                    <p:animEffect transition="in" filter="strips(upRight)">
                                      <p:cBhvr>
                                        <p:cTn id="104" dur="1000"/>
                                        <p:tgtEl>
                                          <p:spTgt spid="9233"/>
                                        </p:tgtEl>
                                      </p:cBhvr>
                                    </p:animEffect>
                                  </p:childTnLst>
                                </p:cTn>
                              </p:par>
                              <p:par>
                                <p:cTn id="105" presetID="18" presetClass="entr" presetSubtype="3" fill="hold" nodeType="withEffect">
                                  <p:stCondLst>
                                    <p:cond delay="0"/>
                                  </p:stCondLst>
                                  <p:childTnLst>
                                    <p:set>
                                      <p:cBhvr>
                                        <p:cTn id="106" dur="1" fill="hold">
                                          <p:stCondLst>
                                            <p:cond delay="0"/>
                                          </p:stCondLst>
                                        </p:cTn>
                                        <p:tgtEl>
                                          <p:spTgt spid="9232"/>
                                        </p:tgtEl>
                                        <p:attrNameLst>
                                          <p:attrName>style.visibility</p:attrName>
                                        </p:attrNameLst>
                                      </p:cBhvr>
                                      <p:to>
                                        <p:strVal val="visible"/>
                                      </p:to>
                                    </p:set>
                                    <p:animEffect transition="in" filter="strips(upRight)">
                                      <p:cBhvr>
                                        <p:cTn id="107" dur="1000"/>
                                        <p:tgtEl>
                                          <p:spTgt spid="9232"/>
                                        </p:tgtEl>
                                      </p:cBhvr>
                                    </p:animEffect>
                                  </p:childTnLst>
                                </p:cTn>
                              </p:par>
                              <p:par>
                                <p:cTn id="108" presetID="18" presetClass="entr" presetSubtype="3" fill="hold" nodeType="withEffect">
                                  <p:stCondLst>
                                    <p:cond delay="0"/>
                                  </p:stCondLst>
                                  <p:childTnLst>
                                    <p:set>
                                      <p:cBhvr>
                                        <p:cTn id="109" dur="1" fill="hold">
                                          <p:stCondLst>
                                            <p:cond delay="0"/>
                                          </p:stCondLst>
                                        </p:cTn>
                                        <p:tgtEl>
                                          <p:spTgt spid="9237"/>
                                        </p:tgtEl>
                                        <p:attrNameLst>
                                          <p:attrName>style.visibility</p:attrName>
                                        </p:attrNameLst>
                                      </p:cBhvr>
                                      <p:to>
                                        <p:strVal val="visible"/>
                                      </p:to>
                                    </p:set>
                                    <p:animEffect transition="in" filter="strips(upRight)">
                                      <p:cBhvr>
                                        <p:cTn id="110" dur="500"/>
                                        <p:tgtEl>
                                          <p:spTgt spid="9237"/>
                                        </p:tgtEl>
                                      </p:cBhvr>
                                    </p:animEffect>
                                  </p:childTnLst>
                                </p:cTn>
                              </p:par>
                              <p:par>
                                <p:cTn id="111" presetID="18" presetClass="entr" presetSubtype="3" fill="hold" nodeType="withEffect">
                                  <p:stCondLst>
                                    <p:cond delay="0"/>
                                  </p:stCondLst>
                                  <p:childTnLst>
                                    <p:set>
                                      <p:cBhvr>
                                        <p:cTn id="112" dur="1" fill="hold">
                                          <p:stCondLst>
                                            <p:cond delay="0"/>
                                          </p:stCondLst>
                                        </p:cTn>
                                        <p:tgtEl>
                                          <p:spTgt spid="9237"/>
                                        </p:tgtEl>
                                        <p:attrNameLst>
                                          <p:attrName>style.visibility</p:attrName>
                                        </p:attrNameLst>
                                      </p:cBhvr>
                                      <p:to>
                                        <p:strVal val="visible"/>
                                      </p:to>
                                    </p:set>
                                    <p:animEffect transition="in" filter="strips(upRight)">
                                      <p:cBhvr>
                                        <p:cTn id="113" dur="1000"/>
                                        <p:tgtEl>
                                          <p:spTgt spid="9237"/>
                                        </p:tgtEl>
                                      </p:cBhvr>
                                    </p:animEffect>
                                  </p:childTnLst>
                                </p:cTn>
                              </p:par>
                              <p:par>
                                <p:cTn id="114" presetID="18" presetClass="entr" presetSubtype="12" fill="hold" nodeType="withEffect">
                                  <p:stCondLst>
                                    <p:cond delay="0"/>
                                  </p:stCondLst>
                                  <p:childTnLst>
                                    <p:set>
                                      <p:cBhvr>
                                        <p:cTn id="115" dur="1" fill="hold">
                                          <p:stCondLst>
                                            <p:cond delay="0"/>
                                          </p:stCondLst>
                                        </p:cTn>
                                        <p:tgtEl>
                                          <p:spTgt spid="9242"/>
                                        </p:tgtEl>
                                        <p:attrNameLst>
                                          <p:attrName>style.visibility</p:attrName>
                                        </p:attrNameLst>
                                      </p:cBhvr>
                                      <p:to>
                                        <p:strVal val="visible"/>
                                      </p:to>
                                    </p:set>
                                    <p:animEffect transition="in" filter="strips(downLeft)">
                                      <p:cBhvr>
                                        <p:cTn id="116" dur="1000"/>
                                        <p:tgtEl>
                                          <p:spTgt spid="924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8" presetClass="entr" presetSubtype="12" fill="hold" grpId="0" nodeType="clickEffect">
                                  <p:stCondLst>
                                    <p:cond delay="0"/>
                                  </p:stCondLst>
                                  <p:childTnLst>
                                    <p:set>
                                      <p:cBhvr>
                                        <p:cTn id="120" dur="1" fill="hold">
                                          <p:stCondLst>
                                            <p:cond delay="0"/>
                                          </p:stCondLst>
                                        </p:cTn>
                                        <p:tgtEl>
                                          <p:spTgt spid="9241"/>
                                        </p:tgtEl>
                                        <p:attrNameLst>
                                          <p:attrName>style.visibility</p:attrName>
                                        </p:attrNameLst>
                                      </p:cBhvr>
                                      <p:to>
                                        <p:strVal val="visible"/>
                                      </p:to>
                                    </p:set>
                                    <p:animEffect transition="in" filter="strips(downLeft)">
                                      <p:cBhvr>
                                        <p:cTn id="121" dur="1000"/>
                                        <p:tgtEl>
                                          <p:spTgt spid="9241"/>
                                        </p:tgtEl>
                                      </p:cBhvr>
                                    </p:animEffect>
                                  </p:childTnLst>
                                </p:cTn>
                              </p:par>
                              <p:par>
                                <p:cTn id="122" presetID="18" presetClass="entr" presetSubtype="12" fill="hold" grpId="0" nodeType="withEffect">
                                  <p:stCondLst>
                                    <p:cond delay="0"/>
                                  </p:stCondLst>
                                  <p:childTnLst>
                                    <p:set>
                                      <p:cBhvr>
                                        <p:cTn id="123" dur="1" fill="hold">
                                          <p:stCondLst>
                                            <p:cond delay="0"/>
                                          </p:stCondLst>
                                        </p:cTn>
                                        <p:tgtEl>
                                          <p:spTgt spid="9240"/>
                                        </p:tgtEl>
                                        <p:attrNameLst>
                                          <p:attrName>style.visibility</p:attrName>
                                        </p:attrNameLst>
                                      </p:cBhvr>
                                      <p:to>
                                        <p:strVal val="visible"/>
                                      </p:to>
                                    </p:set>
                                    <p:animEffect transition="in" filter="strips(downLeft)">
                                      <p:cBhvr>
                                        <p:cTn id="124" dur="1000"/>
                                        <p:tgtEl>
                                          <p:spTgt spid="9240"/>
                                        </p:tgtEl>
                                      </p:cBhvr>
                                    </p:animEffect>
                                  </p:childTnLst>
                                </p:cTn>
                              </p:par>
                              <p:par>
                                <p:cTn id="125" presetID="18" presetClass="entr" presetSubtype="12" fill="hold" grpId="0" nodeType="withEffect">
                                  <p:stCondLst>
                                    <p:cond delay="0"/>
                                  </p:stCondLst>
                                  <p:childTnLst>
                                    <p:set>
                                      <p:cBhvr>
                                        <p:cTn id="126" dur="1" fill="hold">
                                          <p:stCondLst>
                                            <p:cond delay="0"/>
                                          </p:stCondLst>
                                        </p:cTn>
                                        <p:tgtEl>
                                          <p:spTgt spid="9239"/>
                                        </p:tgtEl>
                                        <p:attrNameLst>
                                          <p:attrName>style.visibility</p:attrName>
                                        </p:attrNameLst>
                                      </p:cBhvr>
                                      <p:to>
                                        <p:strVal val="visible"/>
                                      </p:to>
                                    </p:set>
                                    <p:animEffect transition="in" filter="strips(downLeft)">
                                      <p:cBhvr>
                                        <p:cTn id="127" dur="1000"/>
                                        <p:tgtEl>
                                          <p:spTgt spid="9239"/>
                                        </p:tgtEl>
                                      </p:cBhvr>
                                    </p:animEffect>
                                  </p:childTnLst>
                                </p:cTn>
                              </p:par>
                              <p:par>
                                <p:cTn id="128" presetID="18" presetClass="entr" presetSubtype="6" fill="hold" grpId="0" nodeType="withEffect">
                                  <p:stCondLst>
                                    <p:cond delay="0"/>
                                  </p:stCondLst>
                                  <p:childTnLst>
                                    <p:set>
                                      <p:cBhvr>
                                        <p:cTn id="129" dur="1" fill="hold">
                                          <p:stCondLst>
                                            <p:cond delay="0"/>
                                          </p:stCondLst>
                                        </p:cTn>
                                        <p:tgtEl>
                                          <p:spTgt spid="9238"/>
                                        </p:tgtEl>
                                        <p:attrNameLst>
                                          <p:attrName>style.visibility</p:attrName>
                                        </p:attrNameLst>
                                      </p:cBhvr>
                                      <p:to>
                                        <p:strVal val="visible"/>
                                      </p:to>
                                    </p:set>
                                    <p:animEffect transition="in" filter="strips(downRight)">
                                      <p:cBhvr>
                                        <p:cTn id="130" dur="1000"/>
                                        <p:tgtEl>
                                          <p:spTgt spid="9238"/>
                                        </p:tgtEl>
                                      </p:cBhvr>
                                    </p:animEffect>
                                  </p:childTnLst>
                                </p:cTn>
                              </p:par>
                              <p:par>
                                <p:cTn id="131" presetID="18" presetClass="entr" presetSubtype="6" fill="hold" grpId="0" nodeType="withEffect">
                                  <p:stCondLst>
                                    <p:cond delay="0"/>
                                  </p:stCondLst>
                                  <p:childTnLst>
                                    <p:set>
                                      <p:cBhvr>
                                        <p:cTn id="132" dur="1" fill="hold">
                                          <p:stCondLst>
                                            <p:cond delay="0"/>
                                          </p:stCondLst>
                                        </p:cTn>
                                        <p:tgtEl>
                                          <p:spTgt spid="9243"/>
                                        </p:tgtEl>
                                        <p:attrNameLst>
                                          <p:attrName>style.visibility</p:attrName>
                                        </p:attrNameLst>
                                      </p:cBhvr>
                                      <p:to>
                                        <p:strVal val="visible"/>
                                      </p:to>
                                    </p:set>
                                    <p:animEffect transition="in" filter="strips(downRight)">
                                      <p:cBhvr>
                                        <p:cTn id="133" dur="1000"/>
                                        <p:tgtEl>
                                          <p:spTgt spid="9243"/>
                                        </p:tgtEl>
                                      </p:cBhvr>
                                    </p:animEffect>
                                  </p:childTnLst>
                                </p:cTn>
                              </p:par>
                            </p:childTnLst>
                          </p:cTn>
                        </p:par>
                        <p:par>
                          <p:cTn id="134" fill="hold" nodeType="afterGroup">
                            <p:stCondLst>
                              <p:cond delay="1000"/>
                            </p:stCondLst>
                            <p:childTnLst>
                              <p:par>
                                <p:cTn id="135" presetID="27" presetClass="emph" presetSubtype="0" repeatCount="indefinite" fill="hold" grpId="1" nodeType="afterEffect">
                                  <p:stCondLst>
                                    <p:cond delay="0"/>
                                  </p:stCondLst>
                                  <p:endCondLst>
                                    <p:cond evt="onNext" delay="0">
                                      <p:tgtEl>
                                        <p:sldTgt/>
                                      </p:tgtEl>
                                    </p:cond>
                                  </p:endCondLst>
                                  <p:childTnLst>
                                    <p:animClr clrSpc="rgb" dir="cw">
                                      <p:cBhvr override="childStyle">
                                        <p:cTn id="136" dur="1000" autoRev="1" fill="hold"/>
                                        <p:tgtEl>
                                          <p:spTgt spid="9241"/>
                                        </p:tgtEl>
                                        <p:attrNameLst>
                                          <p:attrName>style.color</p:attrName>
                                        </p:attrNameLst>
                                      </p:cBhvr>
                                      <p:to>
                                        <a:schemeClr val="bg1"/>
                                      </p:to>
                                    </p:animClr>
                                    <p:animClr clrSpc="rgb" dir="cw">
                                      <p:cBhvr>
                                        <p:cTn id="137" dur="1000" autoRev="1" fill="hold"/>
                                        <p:tgtEl>
                                          <p:spTgt spid="9241"/>
                                        </p:tgtEl>
                                        <p:attrNameLst>
                                          <p:attrName>fillcolor</p:attrName>
                                        </p:attrNameLst>
                                      </p:cBhvr>
                                      <p:to>
                                        <a:schemeClr val="bg1"/>
                                      </p:to>
                                    </p:animClr>
                                    <p:set>
                                      <p:cBhvr>
                                        <p:cTn id="138" dur="1000" autoRev="1" fill="hold"/>
                                        <p:tgtEl>
                                          <p:spTgt spid="9241"/>
                                        </p:tgtEl>
                                        <p:attrNameLst>
                                          <p:attrName>fill.type</p:attrName>
                                        </p:attrNameLst>
                                      </p:cBhvr>
                                      <p:to>
                                        <p:strVal val="solid"/>
                                      </p:to>
                                    </p:set>
                                    <p:set>
                                      <p:cBhvr>
                                        <p:cTn id="139" dur="1000" autoRev="1" fill="hold"/>
                                        <p:tgtEl>
                                          <p:spTgt spid="9241"/>
                                        </p:tgtEl>
                                        <p:attrNameLst>
                                          <p:attrName>fill.on</p:attrName>
                                        </p:attrNameLst>
                                      </p:cBhvr>
                                      <p:to>
                                        <p:strVal val="true"/>
                                      </p:to>
                                    </p:set>
                                  </p:childTnLst>
                                </p:cTn>
                              </p:par>
                              <p:par>
                                <p:cTn id="140"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141" dur="1000" autoRev="1" fill="hold"/>
                                        <p:tgtEl>
                                          <p:spTgt spid="9240"/>
                                        </p:tgtEl>
                                        <p:attrNameLst>
                                          <p:attrName>style.color</p:attrName>
                                        </p:attrNameLst>
                                      </p:cBhvr>
                                      <p:to>
                                        <a:schemeClr val="bg1"/>
                                      </p:to>
                                    </p:animClr>
                                    <p:animClr clrSpc="rgb" dir="cw">
                                      <p:cBhvr>
                                        <p:cTn id="142" dur="1000" autoRev="1" fill="hold"/>
                                        <p:tgtEl>
                                          <p:spTgt spid="9240"/>
                                        </p:tgtEl>
                                        <p:attrNameLst>
                                          <p:attrName>fillcolor</p:attrName>
                                        </p:attrNameLst>
                                      </p:cBhvr>
                                      <p:to>
                                        <a:schemeClr val="bg1"/>
                                      </p:to>
                                    </p:animClr>
                                    <p:set>
                                      <p:cBhvr>
                                        <p:cTn id="143" dur="1000" autoRev="1" fill="hold"/>
                                        <p:tgtEl>
                                          <p:spTgt spid="9240"/>
                                        </p:tgtEl>
                                        <p:attrNameLst>
                                          <p:attrName>fill.type</p:attrName>
                                        </p:attrNameLst>
                                      </p:cBhvr>
                                      <p:to>
                                        <p:strVal val="solid"/>
                                      </p:to>
                                    </p:set>
                                    <p:set>
                                      <p:cBhvr>
                                        <p:cTn id="144" dur="1000" autoRev="1" fill="hold"/>
                                        <p:tgtEl>
                                          <p:spTgt spid="9240"/>
                                        </p:tgtEl>
                                        <p:attrNameLst>
                                          <p:attrName>fill.on</p:attrName>
                                        </p:attrNameLst>
                                      </p:cBhvr>
                                      <p:to>
                                        <p:strVal val="true"/>
                                      </p:to>
                                    </p:set>
                                  </p:childTnLst>
                                </p:cTn>
                              </p:par>
                              <p:par>
                                <p:cTn id="145"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146" dur="1000" autoRev="1" fill="hold"/>
                                        <p:tgtEl>
                                          <p:spTgt spid="9239"/>
                                        </p:tgtEl>
                                        <p:attrNameLst>
                                          <p:attrName>style.color</p:attrName>
                                        </p:attrNameLst>
                                      </p:cBhvr>
                                      <p:to>
                                        <a:schemeClr val="bg1"/>
                                      </p:to>
                                    </p:animClr>
                                    <p:animClr clrSpc="rgb" dir="cw">
                                      <p:cBhvr>
                                        <p:cTn id="147" dur="1000" autoRev="1" fill="hold"/>
                                        <p:tgtEl>
                                          <p:spTgt spid="9239"/>
                                        </p:tgtEl>
                                        <p:attrNameLst>
                                          <p:attrName>fillcolor</p:attrName>
                                        </p:attrNameLst>
                                      </p:cBhvr>
                                      <p:to>
                                        <a:schemeClr val="bg1"/>
                                      </p:to>
                                    </p:animClr>
                                    <p:set>
                                      <p:cBhvr>
                                        <p:cTn id="148" dur="1000" autoRev="1" fill="hold"/>
                                        <p:tgtEl>
                                          <p:spTgt spid="9239"/>
                                        </p:tgtEl>
                                        <p:attrNameLst>
                                          <p:attrName>fill.type</p:attrName>
                                        </p:attrNameLst>
                                      </p:cBhvr>
                                      <p:to>
                                        <p:strVal val="solid"/>
                                      </p:to>
                                    </p:set>
                                    <p:set>
                                      <p:cBhvr>
                                        <p:cTn id="149" dur="1000" autoRev="1" fill="hold"/>
                                        <p:tgtEl>
                                          <p:spTgt spid="9239"/>
                                        </p:tgtEl>
                                        <p:attrNameLst>
                                          <p:attrName>fill.on</p:attrName>
                                        </p:attrNameLst>
                                      </p:cBhvr>
                                      <p:to>
                                        <p:strVal val="true"/>
                                      </p:to>
                                    </p:set>
                                  </p:childTnLst>
                                </p:cTn>
                              </p:par>
                              <p:par>
                                <p:cTn id="150"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151" dur="1000" autoRev="1" fill="hold"/>
                                        <p:tgtEl>
                                          <p:spTgt spid="9238"/>
                                        </p:tgtEl>
                                        <p:attrNameLst>
                                          <p:attrName>style.color</p:attrName>
                                        </p:attrNameLst>
                                      </p:cBhvr>
                                      <p:to>
                                        <a:schemeClr val="bg1"/>
                                      </p:to>
                                    </p:animClr>
                                    <p:animClr clrSpc="rgb" dir="cw">
                                      <p:cBhvr>
                                        <p:cTn id="152" dur="1000" autoRev="1" fill="hold"/>
                                        <p:tgtEl>
                                          <p:spTgt spid="9238"/>
                                        </p:tgtEl>
                                        <p:attrNameLst>
                                          <p:attrName>fillcolor</p:attrName>
                                        </p:attrNameLst>
                                      </p:cBhvr>
                                      <p:to>
                                        <a:schemeClr val="bg1"/>
                                      </p:to>
                                    </p:animClr>
                                    <p:set>
                                      <p:cBhvr>
                                        <p:cTn id="153" dur="1000" autoRev="1" fill="hold"/>
                                        <p:tgtEl>
                                          <p:spTgt spid="9238"/>
                                        </p:tgtEl>
                                        <p:attrNameLst>
                                          <p:attrName>fill.type</p:attrName>
                                        </p:attrNameLst>
                                      </p:cBhvr>
                                      <p:to>
                                        <p:strVal val="solid"/>
                                      </p:to>
                                    </p:set>
                                    <p:set>
                                      <p:cBhvr>
                                        <p:cTn id="154" dur="1000" autoRev="1" fill="hold"/>
                                        <p:tgtEl>
                                          <p:spTgt spid="9238"/>
                                        </p:tgtEl>
                                        <p:attrNameLst>
                                          <p:attrName>fill.on</p:attrName>
                                        </p:attrNameLst>
                                      </p:cBhvr>
                                      <p:to>
                                        <p:strVal val="true"/>
                                      </p:to>
                                    </p:set>
                                  </p:childTnLst>
                                </p:cTn>
                              </p:par>
                              <p:par>
                                <p:cTn id="155"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156" dur="1000" autoRev="1" fill="hold"/>
                                        <p:tgtEl>
                                          <p:spTgt spid="9243"/>
                                        </p:tgtEl>
                                        <p:attrNameLst>
                                          <p:attrName>style.color</p:attrName>
                                        </p:attrNameLst>
                                      </p:cBhvr>
                                      <p:to>
                                        <a:schemeClr val="bg1"/>
                                      </p:to>
                                    </p:animClr>
                                    <p:animClr clrSpc="rgb" dir="cw">
                                      <p:cBhvr>
                                        <p:cTn id="157" dur="1000" autoRev="1" fill="hold"/>
                                        <p:tgtEl>
                                          <p:spTgt spid="9243"/>
                                        </p:tgtEl>
                                        <p:attrNameLst>
                                          <p:attrName>fillcolor</p:attrName>
                                        </p:attrNameLst>
                                      </p:cBhvr>
                                      <p:to>
                                        <a:schemeClr val="bg1"/>
                                      </p:to>
                                    </p:animClr>
                                    <p:set>
                                      <p:cBhvr>
                                        <p:cTn id="158" dur="1000" autoRev="1" fill="hold"/>
                                        <p:tgtEl>
                                          <p:spTgt spid="9243"/>
                                        </p:tgtEl>
                                        <p:attrNameLst>
                                          <p:attrName>fill.type</p:attrName>
                                        </p:attrNameLst>
                                      </p:cBhvr>
                                      <p:to>
                                        <p:strVal val="solid"/>
                                      </p:to>
                                    </p:set>
                                    <p:set>
                                      <p:cBhvr>
                                        <p:cTn id="159" dur="1000" autoRev="1" fill="hold"/>
                                        <p:tgtEl>
                                          <p:spTgt spid="9243"/>
                                        </p:tgtEl>
                                        <p:attrNameLst>
                                          <p:attrName>fill.on</p:attrName>
                                        </p:attrNameLst>
                                      </p:cBhvr>
                                      <p:to>
                                        <p:strVal val="true"/>
                                      </p:to>
                                    </p:set>
                                  </p:childTnLst>
                                </p:cTn>
                              </p:par>
                              <p:par>
                                <p:cTn id="160" presetID="27" presetClass="emph" presetSubtype="0" repeatCount="indefinite" fill="hold" grpId="2" nodeType="withEffect">
                                  <p:stCondLst>
                                    <p:cond delay="0"/>
                                  </p:stCondLst>
                                  <p:endCondLst>
                                    <p:cond evt="onNext" delay="0">
                                      <p:tgtEl>
                                        <p:sldTgt/>
                                      </p:tgtEl>
                                    </p:cond>
                                  </p:endCondLst>
                                  <p:childTnLst>
                                    <p:animClr clrSpc="rgb" dir="cw">
                                      <p:cBhvr override="childStyle">
                                        <p:cTn id="161" dur="1000" autoRev="1" fill="hold"/>
                                        <p:tgtEl>
                                          <p:spTgt spid="9243"/>
                                        </p:tgtEl>
                                        <p:attrNameLst>
                                          <p:attrName>style.color</p:attrName>
                                        </p:attrNameLst>
                                      </p:cBhvr>
                                      <p:to>
                                        <a:schemeClr val="bg1"/>
                                      </p:to>
                                    </p:animClr>
                                    <p:animClr clrSpc="rgb" dir="cw">
                                      <p:cBhvr>
                                        <p:cTn id="162" dur="1000" autoRev="1" fill="hold"/>
                                        <p:tgtEl>
                                          <p:spTgt spid="9243"/>
                                        </p:tgtEl>
                                        <p:attrNameLst>
                                          <p:attrName>fillcolor</p:attrName>
                                        </p:attrNameLst>
                                      </p:cBhvr>
                                      <p:to>
                                        <a:schemeClr val="bg1"/>
                                      </p:to>
                                    </p:animClr>
                                    <p:set>
                                      <p:cBhvr>
                                        <p:cTn id="163" dur="1000" autoRev="1" fill="hold"/>
                                        <p:tgtEl>
                                          <p:spTgt spid="9243"/>
                                        </p:tgtEl>
                                        <p:attrNameLst>
                                          <p:attrName>fill.type</p:attrName>
                                        </p:attrNameLst>
                                      </p:cBhvr>
                                      <p:to>
                                        <p:strVal val="solid"/>
                                      </p:to>
                                    </p:set>
                                    <p:set>
                                      <p:cBhvr>
                                        <p:cTn id="164" dur="1000" autoRev="1" fill="hold"/>
                                        <p:tgtEl>
                                          <p:spTgt spid="9243"/>
                                        </p:tgtEl>
                                        <p:attrNameLst>
                                          <p:attrName>fill.on</p:attrName>
                                        </p:attrNameLst>
                                      </p:cBhvr>
                                      <p:to>
                                        <p:strVal val="tru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8" fill="hold" nodeType="clickEffect">
                                  <p:stCondLst>
                                    <p:cond delay="0"/>
                                  </p:stCondLst>
                                  <p:childTnLst>
                                    <p:set>
                                      <p:cBhvr>
                                        <p:cTn id="168" dur="1" fill="hold">
                                          <p:stCondLst>
                                            <p:cond delay="0"/>
                                          </p:stCondLst>
                                        </p:cTn>
                                        <p:tgtEl>
                                          <p:spTgt spid="9245"/>
                                        </p:tgtEl>
                                        <p:attrNameLst>
                                          <p:attrName>style.visibility</p:attrName>
                                        </p:attrNameLst>
                                      </p:cBhvr>
                                      <p:to>
                                        <p:strVal val="visible"/>
                                      </p:to>
                                    </p:set>
                                    <p:animEffect transition="in" filter="wipe(left)">
                                      <p:cBhvr>
                                        <p:cTn id="169" dur="2000"/>
                                        <p:tgtEl>
                                          <p:spTgt spid="9245"/>
                                        </p:tgtEl>
                                      </p:cBhvr>
                                    </p:animEffect>
                                  </p:childTnLst>
                                  <p:subTnLst>
                                    <p:audio>
                                      <p:cMediaNode>
                                        <p:cTn display="0" masterRel="sameClick">
                                          <p:stCondLst>
                                            <p:cond evt="begin" delay="0">
                                              <p:tn val="167"/>
                                            </p:cond>
                                          </p:stCondLst>
                                          <p:endCondLst>
                                            <p:cond evt="onStopAudio" delay="0">
                                              <p:tgtEl>
                                                <p:sldTgt/>
                                              </p:tgtEl>
                                            </p:cond>
                                          </p:endCondLst>
                                        </p:cTn>
                                        <p:tgtEl>
                                          <p:sndTgt r:embed="rId2" name="tan cong.wav"/>
                                        </p:tgtEl>
                                      </p:cMediaNode>
                                    </p:audio>
                                  </p:subTnLst>
                                </p:cTn>
                              </p:par>
                              <p:par>
                                <p:cTn id="170" presetID="4" presetClass="entr" presetSubtype="16" fill="hold" grpId="0" nodeType="withEffect">
                                  <p:stCondLst>
                                    <p:cond delay="0"/>
                                  </p:stCondLst>
                                  <p:childTnLst>
                                    <p:set>
                                      <p:cBhvr>
                                        <p:cTn id="171" dur="1" fill="hold">
                                          <p:stCondLst>
                                            <p:cond delay="0"/>
                                          </p:stCondLst>
                                        </p:cTn>
                                        <p:tgtEl>
                                          <p:spTgt spid="9244"/>
                                        </p:tgtEl>
                                        <p:attrNameLst>
                                          <p:attrName>style.visibility</p:attrName>
                                        </p:attrNameLst>
                                      </p:cBhvr>
                                      <p:to>
                                        <p:strVal val="visible"/>
                                      </p:to>
                                    </p:set>
                                    <p:animEffect transition="in" filter="box(in)">
                                      <p:cBhvr>
                                        <p:cTn id="172" dur="2000"/>
                                        <p:tgtEl>
                                          <p:spTgt spid="9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6" grpId="0" animBg="1"/>
      <p:bldP spid="9235" grpId="0" animBg="1"/>
      <p:bldP spid="9235" grpId="1" animBg="1"/>
      <p:bldP spid="9238" grpId="0" animBg="1"/>
      <p:bldP spid="9238" grpId="1" animBg="1"/>
      <p:bldP spid="9239" grpId="0" animBg="1"/>
      <p:bldP spid="9239" grpId="1" animBg="1"/>
      <p:bldP spid="9240" grpId="0" animBg="1"/>
      <p:bldP spid="9240" grpId="1" animBg="1"/>
      <p:bldP spid="9241" grpId="0" animBg="1"/>
      <p:bldP spid="9241" grpId="1" animBg="1"/>
      <p:bldP spid="9243" grpId="0" animBg="1"/>
      <p:bldP spid="9243" grpId="1" animBg="1"/>
      <p:bldP spid="9243" grpId="2" animBg="1"/>
      <p:bldP spid="9244" grpId="0" animBg="1"/>
      <p:bldP spid="9246" grpId="0" animBg="1"/>
      <p:bldP spid="9247" grpId="0"/>
      <p:bldP spid="9249" grpId="0" animBg="1"/>
      <p:bldP spid="9250" grpId="0"/>
      <p:bldP spid="9252" grpId="0" animBg="1"/>
      <p:bldP spid="9254" grpId="0"/>
      <p:bldP spid="9255" grpId="0" animBg="1"/>
      <p:bldP spid="9256" grpId="0" animBg="1"/>
      <p:bldP spid="9257" grpId="0" animBg="1"/>
      <p:bldP spid="92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xmlns=""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xmlns=""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xmlns=""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xmlns="" id="{C13E0DBE-F13C-46D1-8F78-CE6947E47CB5}"/>
              </a:ext>
            </a:extLst>
          </p:cNvPr>
          <p:cNvSpPr txBox="1">
            <a:spLocks/>
          </p:cNvSpPr>
          <p:nvPr/>
        </p:nvSpPr>
        <p:spPr>
          <a:xfrm>
            <a:off x="152401" y="570399"/>
            <a:ext cx="10515600" cy="101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II. NHÀ NƯỚC ÂU LẠC </a:t>
            </a:r>
          </a:p>
        </p:txBody>
      </p:sp>
      <p:pic>
        <p:nvPicPr>
          <p:cNvPr id="6" name="Picture 2">
            <a:extLst>
              <a:ext uri="{FF2B5EF4-FFF2-40B4-BE49-F238E27FC236}">
                <a16:creationId xmlns:a16="http://schemas.microsoft.com/office/drawing/2014/main" xmlns="" id="{4CF5C51E-2241-4585-9598-383AD91E1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1430009"/>
            <a:ext cx="5943599" cy="4890048"/>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pic>
      <p:sp>
        <p:nvSpPr>
          <p:cNvPr id="7" name="Freeform 12">
            <a:extLst>
              <a:ext uri="{FF2B5EF4-FFF2-40B4-BE49-F238E27FC236}">
                <a16:creationId xmlns:a16="http://schemas.microsoft.com/office/drawing/2014/main" xmlns="" id="{A325E201-AE39-40E3-BB36-0CFC3BA9590A}"/>
              </a:ext>
            </a:extLst>
          </p:cNvPr>
          <p:cNvSpPr>
            <a:spLocks/>
          </p:cNvSpPr>
          <p:nvPr/>
        </p:nvSpPr>
        <p:spPr bwMode="auto">
          <a:xfrm>
            <a:off x="8775509" y="4285396"/>
            <a:ext cx="900753" cy="136479"/>
          </a:xfrm>
          <a:custGeom>
            <a:avLst/>
            <a:gdLst>
              <a:gd name="T0" fmla="*/ 0 w 624"/>
              <a:gd name="T1" fmla="*/ 2147483646 h 208"/>
              <a:gd name="T2" fmla="*/ 2147483646 w 624"/>
              <a:gd name="T3" fmla="*/ 2147483646 h 208"/>
              <a:gd name="T4" fmla="*/ 2147483646 w 624"/>
              <a:gd name="T5" fmla="*/ 2147483646 h 208"/>
              <a:gd name="T6" fmla="*/ 2147483646 w 624"/>
              <a:gd name="T7" fmla="*/ 2147483646 h 208"/>
              <a:gd name="T8" fmla="*/ 2147483646 w 624"/>
              <a:gd name="T9" fmla="*/ 2147483646 h 208"/>
              <a:gd name="T10" fmla="*/ 0 60000 65536"/>
              <a:gd name="T11" fmla="*/ 0 60000 65536"/>
              <a:gd name="T12" fmla="*/ 0 60000 65536"/>
              <a:gd name="T13" fmla="*/ 0 60000 65536"/>
              <a:gd name="T14" fmla="*/ 0 60000 65536"/>
              <a:gd name="T15" fmla="*/ 0 w 624"/>
              <a:gd name="T16" fmla="*/ 0 h 208"/>
              <a:gd name="T17" fmla="*/ 624 w 624"/>
              <a:gd name="T18" fmla="*/ 208 h 208"/>
            </a:gdLst>
            <a:ahLst/>
            <a:cxnLst>
              <a:cxn ang="T10">
                <a:pos x="T0" y="T1"/>
              </a:cxn>
              <a:cxn ang="T11">
                <a:pos x="T2" y="T3"/>
              </a:cxn>
              <a:cxn ang="T12">
                <a:pos x="T4" y="T5"/>
              </a:cxn>
              <a:cxn ang="T13">
                <a:pos x="T6" y="T7"/>
              </a:cxn>
              <a:cxn ang="T14">
                <a:pos x="T8" y="T9"/>
              </a:cxn>
            </a:cxnLst>
            <a:rect l="T15" t="T16" r="T17" b="T18"/>
            <a:pathLst>
              <a:path w="624" h="208">
                <a:moveTo>
                  <a:pt x="0" y="208"/>
                </a:moveTo>
                <a:cubicBezTo>
                  <a:pt x="44" y="168"/>
                  <a:pt x="88" y="128"/>
                  <a:pt x="144" y="112"/>
                </a:cubicBezTo>
                <a:cubicBezTo>
                  <a:pt x="200" y="96"/>
                  <a:pt x="288" y="128"/>
                  <a:pt x="336" y="112"/>
                </a:cubicBezTo>
                <a:cubicBezTo>
                  <a:pt x="384" y="96"/>
                  <a:pt x="384" y="32"/>
                  <a:pt x="432" y="16"/>
                </a:cubicBezTo>
                <a:cubicBezTo>
                  <a:pt x="480" y="0"/>
                  <a:pt x="552" y="8"/>
                  <a:pt x="624" y="16"/>
                </a:cubicBezTo>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utoShape 4">
            <a:extLst>
              <a:ext uri="{FF2B5EF4-FFF2-40B4-BE49-F238E27FC236}">
                <a16:creationId xmlns:a16="http://schemas.microsoft.com/office/drawing/2014/main" xmlns="" id="{FC727E06-B2EC-4D39-84B7-E6EF350CB394}"/>
              </a:ext>
            </a:extLst>
          </p:cNvPr>
          <p:cNvSpPr>
            <a:spLocks noChangeArrowheads="1"/>
          </p:cNvSpPr>
          <p:nvPr/>
        </p:nvSpPr>
        <p:spPr bwMode="auto">
          <a:xfrm>
            <a:off x="8775509" y="4044286"/>
            <a:ext cx="259309" cy="322996"/>
          </a:xfrm>
          <a:prstGeom prst="star16">
            <a:avLst>
              <a:gd name="adj" fmla="val 37500"/>
            </a:avLst>
          </a:prstGeom>
          <a:solidFill>
            <a:srgbClr val="FF0000"/>
          </a:solidFill>
          <a:ln w="9525" algn="ctr">
            <a:solidFill>
              <a:srgbClr val="FFFFFF"/>
            </a:solidFill>
            <a:miter lim="800000"/>
            <a:headEnd/>
            <a:tailEnd/>
          </a:ln>
        </p:spPr>
        <p:txBody>
          <a:bodyPr wrap="none" anchor="ct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3200" b="1" i="1" u="none" strike="noStrike" kern="0" cap="none" spc="0" normalizeH="0" baseline="0" noProof="0">
              <a:ln>
                <a:noFill/>
              </a:ln>
              <a:solidFill>
                <a:srgbClr val="FFFFFF"/>
              </a:solidFill>
              <a:effectLst/>
              <a:uLnTx/>
              <a:uFillTx/>
              <a:latin typeface="Arial" panose="020B0604020202020204" pitchFamily="34" charset="0"/>
            </a:endParaRPr>
          </a:p>
        </p:txBody>
      </p:sp>
      <p:sp>
        <p:nvSpPr>
          <p:cNvPr id="9" name="Text Box 6">
            <a:extLst>
              <a:ext uri="{FF2B5EF4-FFF2-40B4-BE49-F238E27FC236}">
                <a16:creationId xmlns:a16="http://schemas.microsoft.com/office/drawing/2014/main" xmlns="" id="{2FBA511D-7B78-486A-AE4D-2CF943035578}"/>
              </a:ext>
            </a:extLst>
          </p:cNvPr>
          <p:cNvSpPr txBox="1">
            <a:spLocks noChangeArrowheads="1"/>
          </p:cNvSpPr>
          <p:nvPr/>
        </p:nvSpPr>
        <p:spPr bwMode="auto">
          <a:xfrm>
            <a:off x="8343900" y="4353635"/>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0" fontAlgn="base" hangingPunct="0">
              <a:spcBef>
                <a:spcPct val="50000"/>
              </a:spcBef>
              <a:spcAft>
                <a:spcPct val="0"/>
              </a:spcAft>
              <a:buFontTx/>
              <a:buNone/>
            </a:pPr>
            <a:r>
              <a:rPr lang="en-US" altLang="en-US" sz="1800" b="1" i="1" dirty="0" err="1">
                <a:solidFill>
                  <a:srgbClr val="FF0000"/>
                </a:solidFill>
                <a:latin typeface="Times New Roman" panose="02020603050405020304" pitchFamily="18" charset="0"/>
              </a:rPr>
              <a:t>Phong</a:t>
            </a:r>
            <a:r>
              <a:rPr lang="en-US" altLang="en-US" sz="1800" b="1" i="1" dirty="0">
                <a:solidFill>
                  <a:srgbClr val="FF0000"/>
                </a:solidFill>
                <a:latin typeface="Times New Roman" panose="02020603050405020304" pitchFamily="18" charset="0"/>
              </a:rPr>
              <a:t> </a:t>
            </a:r>
            <a:r>
              <a:rPr lang="en-US" altLang="en-US" sz="1800" b="1" i="1" dirty="0" err="1">
                <a:solidFill>
                  <a:srgbClr val="FF0000"/>
                </a:solidFill>
                <a:latin typeface="Times New Roman" panose="02020603050405020304" pitchFamily="18" charset="0"/>
              </a:rPr>
              <a:t>Khê</a:t>
            </a:r>
            <a:endParaRPr lang="en-US" altLang="en-US" sz="1800" b="1" i="1" dirty="0">
              <a:solidFill>
                <a:srgbClr val="FF0000"/>
              </a:solidFill>
              <a:latin typeface="Times New Roman" panose="02020603050405020304" pitchFamily="18" charset="0"/>
            </a:endParaRPr>
          </a:p>
        </p:txBody>
      </p:sp>
      <p:sp>
        <p:nvSpPr>
          <p:cNvPr id="13" name="TextBox 12">
            <a:extLst>
              <a:ext uri="{FF2B5EF4-FFF2-40B4-BE49-F238E27FC236}">
                <a16:creationId xmlns:a16="http://schemas.microsoft.com/office/drawing/2014/main" xmlns="" id="{A89BE4F4-39A2-4AFA-AB87-195322E4D4FC}"/>
              </a:ext>
            </a:extLst>
          </p:cNvPr>
          <p:cNvSpPr txBox="1"/>
          <p:nvPr/>
        </p:nvSpPr>
        <p:spPr>
          <a:xfrm>
            <a:off x="124538" y="2151325"/>
            <a:ext cx="6237026" cy="4185761"/>
          </a:xfrm>
          <a:prstGeom prst="rect">
            <a:avLst/>
          </a:prstGeom>
          <a:noFill/>
        </p:spPr>
        <p:txBody>
          <a:bodyPr wrap="square">
            <a:spAutoFit/>
          </a:bodyPr>
          <a:lstStyle/>
          <a:p>
            <a:endParaRPr lang="en-US" sz="3200" dirty="0">
              <a:solidFill>
                <a:srgbClr val="000000"/>
              </a:solidFill>
              <a:latin typeface="Times New Roman" panose="02020603050405020304" pitchFamily="18" charset="0"/>
              <a:cs typeface="Times New Roman" panose="02020603050405020304" pitchFamily="18" charset="0"/>
            </a:endParaRPr>
          </a:p>
          <a:p>
            <a:r>
              <a:rPr lang="en-US" sz="3600" dirty="0">
                <a:solidFill>
                  <a:srgbClr val="000000"/>
                </a:solidFill>
                <a:latin typeface="Times New Roman" panose="02020603050405020304" pitchFamily="18" charset="0"/>
                <a:cs typeface="Times New Roman" panose="02020603050405020304" pitchFamily="18" charset="0"/>
              </a:rPr>
              <a:t>- Sau </a:t>
            </a:r>
            <a:r>
              <a:rPr lang="en-US" sz="3600" dirty="0" err="1">
                <a:solidFill>
                  <a:srgbClr val="000000"/>
                </a:solidFill>
                <a:latin typeface="Times New Roman" panose="02020603050405020304" pitchFamily="18" charset="0"/>
                <a:cs typeface="Times New Roman" panose="02020603050405020304" pitchFamily="18" charset="0"/>
              </a:rPr>
              <a:t>kháng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chiến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chống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Tần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Thục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Phán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xưng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là</a:t>
            </a:r>
            <a:r>
              <a:rPr lang="en-US" sz="3600" dirty="0">
                <a:solidFill>
                  <a:srgbClr val="000000"/>
                </a:solidFill>
                <a:latin typeface="Times New Roman" panose="02020603050405020304" pitchFamily="18" charset="0"/>
                <a:cs typeface="Times New Roman" panose="02020603050405020304" pitchFamily="18" charset="0"/>
              </a:rPr>
              <a:t> An </a:t>
            </a:r>
            <a:r>
              <a:rPr lang="en-US" sz="3600" dirty="0" err="1">
                <a:solidFill>
                  <a:srgbClr val="000000"/>
                </a:solidFill>
                <a:latin typeface="Times New Roman" panose="02020603050405020304" pitchFamily="18" charset="0"/>
                <a:cs typeface="Times New Roman" panose="02020603050405020304" pitchFamily="18" charset="0"/>
              </a:rPr>
              <a:t>Dương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Vương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đổi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nước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thành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Âu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Lạc</a:t>
            </a:r>
            <a:r>
              <a:rPr lang="en-US" sz="3600" dirty="0">
                <a:solidFill>
                  <a:srgbClr val="000000"/>
                </a:solidFill>
                <a:latin typeface="Times New Roman" panose="02020603050405020304" pitchFamily="18" charset="0"/>
                <a:cs typeface="Times New Roman" panose="02020603050405020304" pitchFamily="18" charset="0"/>
              </a:rPr>
              <a:t> , </a:t>
            </a:r>
            <a:r>
              <a:rPr lang="en-US" sz="3600" dirty="0" err="1">
                <a:solidFill>
                  <a:srgbClr val="000000"/>
                </a:solidFill>
                <a:latin typeface="Times New Roman" panose="02020603050405020304" pitchFamily="18" charset="0"/>
                <a:cs typeface="Times New Roman" panose="02020603050405020304" pitchFamily="18" charset="0"/>
              </a:rPr>
              <a:t>dời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đô</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về</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Phong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Khê</a:t>
            </a:r>
            <a:r>
              <a:rPr lang="en-US" sz="3600" dirty="0">
                <a:solidFill>
                  <a:srgbClr val="000000"/>
                </a:solidFill>
                <a:latin typeface="Times New Roman" panose="02020603050405020304" pitchFamily="18" charset="0"/>
                <a:cs typeface="Times New Roman" panose="02020603050405020304" pitchFamily="18" charset="0"/>
              </a:rPr>
              <a:t> ( </a:t>
            </a:r>
            <a:r>
              <a:rPr lang="en-US" sz="3600" dirty="0" err="1">
                <a:solidFill>
                  <a:srgbClr val="000000"/>
                </a:solidFill>
                <a:latin typeface="Times New Roman" panose="02020603050405020304" pitchFamily="18" charset="0"/>
                <a:cs typeface="Times New Roman" panose="02020603050405020304" pitchFamily="18" charset="0"/>
              </a:rPr>
              <a:t>Đông</a:t>
            </a:r>
            <a:r>
              <a:rPr lang="en-US" sz="3600" dirty="0">
                <a:solidFill>
                  <a:srgbClr val="000000"/>
                </a:solidFill>
                <a:latin typeface="Times New Roman" panose="02020603050405020304" pitchFamily="18" charset="0"/>
                <a:cs typeface="Times New Roman" panose="02020603050405020304" pitchFamily="18" charset="0"/>
              </a:rPr>
              <a:t> Anh, </a:t>
            </a:r>
            <a:r>
              <a:rPr lang="en-US" sz="3600" dirty="0" err="1">
                <a:solidFill>
                  <a:srgbClr val="000000"/>
                </a:solidFill>
                <a:latin typeface="Times New Roman" panose="02020603050405020304" pitchFamily="18" charset="0"/>
                <a:cs typeface="Times New Roman" panose="02020603050405020304" pitchFamily="18" charset="0"/>
              </a:rPr>
              <a:t>Hà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Nội</a:t>
            </a:r>
            <a:r>
              <a:rPr lang="en-US" sz="3600" dirty="0">
                <a:solidFill>
                  <a:srgbClr val="000000"/>
                </a:solidFill>
                <a:latin typeface="Times New Roman" panose="02020603050405020304" pitchFamily="18" charset="0"/>
                <a:cs typeface="Times New Roman" panose="02020603050405020304" pitchFamily="18" charset="0"/>
              </a:rPr>
              <a:t> ). </a:t>
            </a:r>
          </a:p>
          <a:p>
            <a:pPr marL="285750" indent="-285750">
              <a:buFontTx/>
              <a:buChar char="-"/>
            </a:pPr>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sp>
        <p:nvSpPr>
          <p:cNvPr id="14" name="Rectangle 11">
            <a:extLst>
              <a:ext uri="{FF2B5EF4-FFF2-40B4-BE49-F238E27FC236}">
                <a16:creationId xmlns:a16="http://schemas.microsoft.com/office/drawing/2014/main" xmlns="" id="{B17D4509-7A32-44C2-8565-F8174D489BE2}"/>
              </a:ext>
            </a:extLst>
          </p:cNvPr>
          <p:cNvSpPr>
            <a:spLocks noChangeArrowheads="1"/>
          </p:cNvSpPr>
          <p:nvPr/>
        </p:nvSpPr>
        <p:spPr bwMode="auto">
          <a:xfrm>
            <a:off x="6096000" y="6351897"/>
            <a:ext cx="6574809" cy="533400"/>
          </a:xfrm>
          <a:prstGeom prst="rect">
            <a:avLst/>
          </a:prstGeom>
          <a:solidFill>
            <a:srgbClr val="66CCFF"/>
          </a:solidFill>
          <a:ln w="9525" algn="ctr">
            <a:solidFill>
              <a:srgbClr val="000000"/>
            </a:solidFill>
            <a:miter lim="800000"/>
            <a:headEnd/>
            <a:tailEnd/>
          </a:ln>
        </p:spPr>
        <p:txBody>
          <a:bodyPr wrap="none" anchor="ct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Lược</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đồ</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vị</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trí</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Phong</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Khê</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Cổ</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Loa -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Đông</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Anh -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Hà</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Nội</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a:t>
            </a:r>
          </a:p>
        </p:txBody>
      </p:sp>
      <p:pic>
        <p:nvPicPr>
          <p:cNvPr id="3" name="Picture 2">
            <a:extLst>
              <a:ext uri="{FF2B5EF4-FFF2-40B4-BE49-F238E27FC236}">
                <a16:creationId xmlns:a16="http://schemas.microsoft.com/office/drawing/2014/main" xmlns="" id="{38F26E4A-0D43-49BC-AA0A-37AEDE98F395}"/>
              </a:ext>
            </a:extLst>
          </p:cNvPr>
          <p:cNvPicPr>
            <a:picLocks noChangeAspect="1"/>
          </p:cNvPicPr>
          <p:nvPr/>
        </p:nvPicPr>
        <p:blipFill>
          <a:blip r:embed="rId4"/>
          <a:stretch>
            <a:fillRect/>
          </a:stretch>
        </p:blipFill>
        <p:spPr>
          <a:xfrm>
            <a:off x="328504" y="1502194"/>
            <a:ext cx="1060796" cy="469433"/>
          </a:xfrm>
          <a:prstGeom prst="rect">
            <a:avLst/>
          </a:prstGeom>
        </p:spPr>
      </p:pic>
    </p:spTree>
    <p:extLst>
      <p:ext uri="{BB962C8B-B14F-4D97-AF65-F5344CB8AC3E}">
        <p14:creationId xmlns:p14="http://schemas.microsoft.com/office/powerpoint/2010/main" val="1274662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7" grpId="0" animBg="1"/>
      <p:bldP spid="8" grpId="0" animBg="1"/>
      <p:bldP spid="9" grpId="0"/>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a:extLst>
              <a:ext uri="{FF2B5EF4-FFF2-40B4-BE49-F238E27FC236}">
                <a16:creationId xmlns:a16="http://schemas.microsoft.com/office/drawing/2014/main" xmlns=""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xmlns=""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xmlns="" id="{C13E0DBE-F13C-46D1-8F78-CE6947E47CB5}"/>
              </a:ext>
            </a:extLst>
          </p:cNvPr>
          <p:cNvSpPr txBox="1">
            <a:spLocks/>
          </p:cNvSpPr>
          <p:nvPr/>
        </p:nvSpPr>
        <p:spPr>
          <a:xfrm>
            <a:off x="152401" y="655093"/>
            <a:ext cx="10515600" cy="955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II. NHÀ NƯỚC ÂU LẠC </a:t>
            </a:r>
          </a:p>
        </p:txBody>
      </p:sp>
      <p:pic>
        <p:nvPicPr>
          <p:cNvPr id="3" name="Picture 2">
            <a:extLst>
              <a:ext uri="{FF2B5EF4-FFF2-40B4-BE49-F238E27FC236}">
                <a16:creationId xmlns:a16="http://schemas.microsoft.com/office/drawing/2014/main" xmlns="" id="{A099C6B0-B06D-48C1-9618-9FEC4B9C52B2}"/>
              </a:ext>
            </a:extLst>
          </p:cNvPr>
          <p:cNvPicPr>
            <a:picLocks noChangeAspect="1"/>
          </p:cNvPicPr>
          <p:nvPr/>
        </p:nvPicPr>
        <p:blipFill>
          <a:blip r:embed="rId3"/>
          <a:stretch>
            <a:fillRect/>
          </a:stretch>
        </p:blipFill>
        <p:spPr>
          <a:xfrm>
            <a:off x="-51269" y="1324635"/>
            <a:ext cx="5852394" cy="2969173"/>
          </a:xfrm>
          <a:prstGeom prst="rect">
            <a:avLst/>
          </a:prstGeom>
        </p:spPr>
      </p:pic>
      <p:pic>
        <p:nvPicPr>
          <p:cNvPr id="5" name="Picture 4">
            <a:extLst>
              <a:ext uri="{FF2B5EF4-FFF2-40B4-BE49-F238E27FC236}">
                <a16:creationId xmlns:a16="http://schemas.microsoft.com/office/drawing/2014/main" xmlns="" id="{326B725F-DA64-491F-A77A-4E3F8C9EDECA}"/>
              </a:ext>
            </a:extLst>
          </p:cNvPr>
          <p:cNvPicPr>
            <a:picLocks noChangeAspect="1"/>
          </p:cNvPicPr>
          <p:nvPr/>
        </p:nvPicPr>
        <p:blipFill>
          <a:blip r:embed="rId4"/>
          <a:stretch>
            <a:fillRect/>
          </a:stretch>
        </p:blipFill>
        <p:spPr>
          <a:xfrm>
            <a:off x="-1" y="4462818"/>
            <a:ext cx="5801125" cy="2612660"/>
          </a:xfrm>
          <a:prstGeom prst="rect">
            <a:avLst/>
          </a:prstGeom>
        </p:spPr>
      </p:pic>
      <p:pic>
        <p:nvPicPr>
          <p:cNvPr id="8" name="Picture 7">
            <a:extLst>
              <a:ext uri="{FF2B5EF4-FFF2-40B4-BE49-F238E27FC236}">
                <a16:creationId xmlns:a16="http://schemas.microsoft.com/office/drawing/2014/main" xmlns="" id="{97EE8C22-56D1-42C0-966C-65C5885CE131}"/>
              </a:ext>
            </a:extLst>
          </p:cNvPr>
          <p:cNvPicPr>
            <a:picLocks noChangeAspect="1"/>
          </p:cNvPicPr>
          <p:nvPr/>
        </p:nvPicPr>
        <p:blipFill>
          <a:blip r:embed="rId5"/>
          <a:stretch>
            <a:fillRect/>
          </a:stretch>
        </p:blipFill>
        <p:spPr>
          <a:xfrm>
            <a:off x="5953526" y="4510142"/>
            <a:ext cx="6045434" cy="2518012"/>
          </a:xfrm>
          <a:prstGeom prst="rect">
            <a:avLst/>
          </a:prstGeom>
        </p:spPr>
      </p:pic>
      <p:sp>
        <p:nvSpPr>
          <p:cNvPr id="13" name="Title 1">
            <a:extLst>
              <a:ext uri="{FF2B5EF4-FFF2-40B4-BE49-F238E27FC236}">
                <a16:creationId xmlns:a16="http://schemas.microsoft.com/office/drawing/2014/main" xmlns="" id="{045DA968-0876-4ED0-8F0B-FFEBE880280F}"/>
              </a:ext>
            </a:extLst>
          </p:cNvPr>
          <p:cNvSpPr txBox="1">
            <a:spLocks/>
          </p:cNvSpPr>
          <p:nvPr/>
        </p:nvSpPr>
        <p:spPr>
          <a:xfrm>
            <a:off x="5960168" y="570398"/>
            <a:ext cx="6079431" cy="3469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n-US" altLang="en-GB" sz="3200" b="1" dirty="0">
                <a:solidFill>
                  <a:srgbClr val="FF0000"/>
                </a:solidFill>
                <a:latin typeface="Times New Roman" panose="02020603050405020304" pitchFamily="18" charset="0"/>
                <a:cs typeface="Times New Roman" panose="02020603050405020304" pitchFamily="18" charset="0"/>
                <a:sym typeface="+mn-ea"/>
              </a:rPr>
              <a:t>Quan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sát</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các</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hình</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từ</a:t>
            </a:r>
            <a:r>
              <a:rPr lang="en-US" altLang="en-GB" sz="3200" b="1" dirty="0">
                <a:solidFill>
                  <a:srgbClr val="FF0000"/>
                </a:solidFill>
                <a:latin typeface="Times New Roman" panose="02020603050405020304" pitchFamily="18" charset="0"/>
                <a:cs typeface="Times New Roman" panose="02020603050405020304" pitchFamily="18" charset="0"/>
                <a:sym typeface="+mn-ea"/>
              </a:rPr>
              <a:t> 14.3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đến</a:t>
            </a:r>
            <a:r>
              <a:rPr lang="en-US" altLang="en-GB" sz="3200" b="1" dirty="0">
                <a:solidFill>
                  <a:srgbClr val="FF0000"/>
                </a:solidFill>
                <a:latin typeface="Times New Roman" panose="02020603050405020304" pitchFamily="18" charset="0"/>
                <a:cs typeface="Times New Roman" panose="02020603050405020304" pitchFamily="18" charset="0"/>
                <a:sym typeface="+mn-ea"/>
              </a:rPr>
              <a:t> 14.6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và</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kết</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hợp</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với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thông</a:t>
            </a:r>
            <a:r>
              <a:rPr lang="en-US" altLang="en-GB" sz="3200" b="1" dirty="0">
                <a:solidFill>
                  <a:srgbClr val="FF0000"/>
                </a:solidFill>
                <a:latin typeface="Times New Roman" panose="02020603050405020304" pitchFamily="18" charset="0"/>
                <a:cs typeface="Times New Roman" panose="02020603050405020304" pitchFamily="18" charset="0"/>
                <a:sym typeface="+mn-ea"/>
              </a:rPr>
              <a:t> tin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trong</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bài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em</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hãy</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cho</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biết</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nhà</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nước</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thời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Âu</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Lạc</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có</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điểm</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gì</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mới</a:t>
            </a:r>
            <a:r>
              <a:rPr lang="en-US" altLang="en-GB" sz="3200" b="1" dirty="0">
                <a:solidFill>
                  <a:srgbClr val="FF0000"/>
                </a:solidFill>
                <a:latin typeface="Times New Roman" panose="02020603050405020304" pitchFamily="18" charset="0"/>
                <a:cs typeface="Times New Roman" panose="02020603050405020304" pitchFamily="18" charset="0"/>
                <a:sym typeface="+mn-ea"/>
              </a:rPr>
              <a:t> so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với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nhà</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nước</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thời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Văn</a:t>
            </a:r>
            <a:r>
              <a:rPr lang="en-US" altLang="en-GB" sz="3200" b="1" dirty="0">
                <a:solidFill>
                  <a:srgbClr val="FF0000"/>
                </a:solidFill>
                <a:latin typeface="Times New Roman" panose="02020603050405020304" pitchFamily="18" charset="0"/>
                <a:cs typeface="Times New Roman" panose="02020603050405020304" pitchFamily="18" charset="0"/>
                <a:sym typeface="+mn-ea"/>
              </a:rPr>
              <a:t> Lang ?</a:t>
            </a:r>
            <a:endParaRPr kumimoji="0" lang="en-US" altLang="en-GB"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37071988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a:extLst>
              <a:ext uri="{FF2B5EF4-FFF2-40B4-BE49-F238E27FC236}">
                <a16:creationId xmlns:a16="http://schemas.microsoft.com/office/drawing/2014/main" xmlns=""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xmlns=""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xmlns="" id="{C13E0DBE-F13C-46D1-8F78-CE6947E47CB5}"/>
              </a:ext>
            </a:extLst>
          </p:cNvPr>
          <p:cNvSpPr txBox="1">
            <a:spLocks/>
          </p:cNvSpPr>
          <p:nvPr/>
        </p:nvSpPr>
        <p:spPr>
          <a:xfrm>
            <a:off x="152401" y="570398"/>
            <a:ext cx="10515600" cy="85961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GB" sz="3200" b="1" dirty="0">
                <a:solidFill>
                  <a:srgbClr val="0070C0"/>
                </a:solidFill>
                <a:latin typeface="Times New Roman" panose="02020603050405020304" pitchFamily="18" charset="0"/>
                <a:cs typeface="Times New Roman" panose="02020603050405020304" pitchFamily="18" charset="0"/>
                <a:sym typeface="+mn-ea"/>
              </a:rPr>
              <a:t>II. NHÀ NƯỚC ÂU LẠC </a:t>
            </a: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p:txBody>
      </p:sp>
      <p:sp>
        <p:nvSpPr>
          <p:cNvPr id="7" name="Title 1">
            <a:extLst>
              <a:ext uri="{FF2B5EF4-FFF2-40B4-BE49-F238E27FC236}">
                <a16:creationId xmlns:a16="http://schemas.microsoft.com/office/drawing/2014/main" xmlns="" id="{07698126-5770-446B-A43F-5607DAED5344}"/>
              </a:ext>
            </a:extLst>
          </p:cNvPr>
          <p:cNvSpPr txBox="1">
            <a:spLocks/>
          </p:cNvSpPr>
          <p:nvPr/>
        </p:nvSpPr>
        <p:spPr>
          <a:xfrm>
            <a:off x="152399" y="1570601"/>
            <a:ext cx="11887199" cy="3656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Điểm</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mới</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của</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nhà</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nước</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Âu</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Lạc</a:t>
            </a:r>
            <a:r>
              <a:rPr lang="en-US" altLang="en-GB" sz="3600" dirty="0">
                <a:latin typeface="Times New Roman" panose="02020603050405020304" pitchFamily="18" charset="0"/>
                <a:cs typeface="Times New Roman" panose="02020603050405020304" pitchFamily="18" charset="0"/>
                <a:sym typeface="+mn-ea"/>
              </a:rPr>
              <a:t> so </a:t>
            </a:r>
            <a:r>
              <a:rPr lang="en-US" altLang="en-GB" sz="3600" dirty="0" err="1">
                <a:latin typeface="Times New Roman" panose="02020603050405020304" pitchFamily="18" charset="0"/>
                <a:cs typeface="Times New Roman" panose="02020603050405020304" pitchFamily="18" charset="0"/>
                <a:sym typeface="+mn-ea"/>
              </a:rPr>
              <a:t>với</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nhà</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nước</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thời</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Văn</a:t>
            </a:r>
            <a:r>
              <a:rPr lang="en-US" altLang="en-GB" sz="3600" dirty="0">
                <a:latin typeface="Times New Roman" panose="02020603050405020304" pitchFamily="18" charset="0"/>
                <a:cs typeface="Times New Roman" panose="02020603050405020304" pitchFamily="18" charset="0"/>
                <a:sym typeface="+mn-ea"/>
              </a:rPr>
              <a:t> Lang : </a:t>
            </a:r>
          </a:p>
          <a:p>
            <a:pPr marR="0" lvl="0" algn="l" defTabSz="914400" rtl="0" eaLnBrk="1" fontAlgn="auto" latinLnBrk="0" hangingPunct="1">
              <a:lnSpc>
                <a:spcPct val="90000"/>
              </a:lnSpc>
              <a:spcBef>
                <a:spcPct val="0"/>
              </a:spcBef>
              <a:spcAft>
                <a:spcPts val="0"/>
              </a:spcAft>
              <a:buClrTx/>
              <a:buSzTx/>
              <a:tabLst/>
              <a:defRPr/>
            </a:pP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Vua</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có</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quyền</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thế</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hơn</a:t>
            </a:r>
            <a:r>
              <a:rPr lang="en-US" altLang="en-GB" sz="3600" dirty="0">
                <a:latin typeface="Times New Roman" panose="02020603050405020304" pitchFamily="18" charset="0"/>
                <a:cs typeface="Times New Roman" panose="02020603050405020304" pitchFamily="18" charset="0"/>
                <a:sym typeface="+mn-ea"/>
              </a:rPr>
              <a:t>.</a:t>
            </a:r>
          </a:p>
          <a:p>
            <a:pPr marR="0" lvl="0" algn="l" defTabSz="914400" rtl="0" eaLnBrk="1" fontAlgn="auto" latinLnBrk="0" hangingPunct="1">
              <a:lnSpc>
                <a:spcPct val="90000"/>
              </a:lnSpc>
              <a:spcBef>
                <a:spcPct val="0"/>
              </a:spcBef>
              <a:spcAft>
                <a:spcPts val="0"/>
              </a:spcAft>
              <a:buClrTx/>
              <a:buSzTx/>
              <a:tabLst/>
              <a:defRPr/>
            </a:pP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Có</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quân</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đội</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vũ</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khí</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tốt</a:t>
            </a:r>
            <a:r>
              <a:rPr lang="en-US" altLang="en-GB" sz="3600" dirty="0">
                <a:latin typeface="Times New Roman" panose="02020603050405020304" pitchFamily="18" charset="0"/>
                <a:cs typeface="Times New Roman" panose="02020603050405020304" pitchFamily="18" charset="0"/>
                <a:sym typeface="+mn-ea"/>
              </a:rPr>
              <a:t>.</a:t>
            </a:r>
          </a:p>
          <a:p>
            <a:pPr marR="0" lvl="0" algn="l" defTabSz="914400" rtl="0" eaLnBrk="1" fontAlgn="auto" latinLnBrk="0" hangingPunct="1">
              <a:lnSpc>
                <a:spcPct val="90000"/>
              </a:lnSpc>
              <a:spcBef>
                <a:spcPct val="0"/>
              </a:spcBef>
              <a:spcAft>
                <a:spcPts val="0"/>
              </a:spcAft>
              <a:buClrTx/>
              <a:buSzTx/>
              <a:tabLst/>
              <a:defRPr/>
            </a:pP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Lãnh</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thổ</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được</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mở</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rộng</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hơn</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và</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được</a:t>
            </a:r>
            <a:r>
              <a:rPr lang="en-US" altLang="en-GB" sz="3600" dirty="0">
                <a:latin typeface="Times New Roman" panose="02020603050405020304" pitchFamily="18" charset="0"/>
                <a:cs typeface="Times New Roman" panose="02020603050405020304" pitchFamily="18" charset="0"/>
                <a:sym typeface="+mn-ea"/>
              </a:rPr>
              <a:t> chia </a:t>
            </a:r>
            <a:r>
              <a:rPr lang="en-US" altLang="en-GB" sz="3600" dirty="0" err="1">
                <a:latin typeface="Times New Roman" panose="02020603050405020304" pitchFamily="18" charset="0"/>
                <a:cs typeface="Times New Roman" panose="02020603050405020304" pitchFamily="18" charset="0"/>
                <a:sym typeface="+mn-ea"/>
              </a:rPr>
              <a:t>thành</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nhiều</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bộ</a:t>
            </a:r>
            <a:r>
              <a:rPr lang="en-US" altLang="en-GB" sz="3600" dirty="0">
                <a:latin typeface="Times New Roman" panose="02020603050405020304" pitchFamily="18" charset="0"/>
                <a:cs typeface="Times New Roman" panose="02020603050405020304" pitchFamily="18" charset="0"/>
                <a:sym typeface="+mn-ea"/>
              </a:rPr>
              <a:t>. </a:t>
            </a:r>
          </a:p>
          <a:p>
            <a:pPr marR="0" lvl="0" algn="l" defTabSz="914400" rtl="0" eaLnBrk="1" fontAlgn="auto" latinLnBrk="0" hangingPunct="1">
              <a:lnSpc>
                <a:spcPct val="90000"/>
              </a:lnSpc>
              <a:spcBef>
                <a:spcPct val="0"/>
              </a:spcBef>
              <a:spcAft>
                <a:spcPts val="0"/>
              </a:spcAft>
              <a:buClrTx/>
              <a:buSzTx/>
              <a:tabLst/>
              <a:defRPr/>
            </a:pPr>
            <a:r>
              <a:rPr lang="en-US" altLang="en-GB" sz="3600" dirty="0">
                <a:latin typeface="Times New Roman" panose="02020603050405020304" pitchFamily="18" charset="0"/>
                <a:cs typeface="Times New Roman" panose="02020603050405020304" pitchFamily="18" charset="0"/>
                <a:sym typeface="+mn-ea"/>
              </a:rPr>
              <a:t>+ An </a:t>
            </a:r>
            <a:r>
              <a:rPr lang="en-US" altLang="en-GB" sz="3600" dirty="0" err="1" smtClean="0">
                <a:latin typeface="Times New Roman" panose="02020603050405020304" pitchFamily="18" charset="0"/>
                <a:cs typeface="Times New Roman" panose="02020603050405020304" pitchFamily="18" charset="0"/>
                <a:sym typeface="+mn-ea"/>
              </a:rPr>
              <a:t>Dương</a:t>
            </a:r>
            <a:r>
              <a:rPr lang="en-US" altLang="en-GB" sz="3600" dirty="0" smtClean="0">
                <a:latin typeface="Times New Roman" panose="02020603050405020304" pitchFamily="18" charset="0"/>
                <a:cs typeface="Times New Roman" panose="02020603050405020304" pitchFamily="18" charset="0"/>
                <a:sym typeface="+mn-ea"/>
              </a:rPr>
              <a:t> </a:t>
            </a:r>
            <a:r>
              <a:rPr lang="en-US" altLang="en-GB" sz="3600" dirty="0" err="1" smtClean="0">
                <a:latin typeface="Times New Roman" panose="02020603050405020304" pitchFamily="18" charset="0"/>
                <a:cs typeface="Times New Roman" panose="02020603050405020304" pitchFamily="18" charset="0"/>
                <a:sym typeface="+mn-ea"/>
              </a:rPr>
              <a:t>Vương</a:t>
            </a:r>
            <a:r>
              <a:rPr lang="en-US" altLang="en-GB" sz="3600" dirty="0" smtClean="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cho</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xây</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thành</a:t>
            </a:r>
            <a:r>
              <a:rPr lang="en-US" altLang="en-GB" sz="3600" dirty="0">
                <a:latin typeface="Times New Roman" panose="02020603050405020304" pitchFamily="18" charset="0"/>
                <a:cs typeface="Times New Roman" panose="02020603050405020304" pitchFamily="18" charset="0"/>
                <a:sym typeface="+mn-ea"/>
              </a:rPr>
              <a:t> </a:t>
            </a:r>
            <a:r>
              <a:rPr lang="en-US" altLang="en-GB" sz="3600" dirty="0" err="1">
                <a:latin typeface="Times New Roman" panose="02020603050405020304" pitchFamily="18" charset="0"/>
                <a:cs typeface="Times New Roman" panose="02020603050405020304" pitchFamily="18" charset="0"/>
                <a:sym typeface="+mn-ea"/>
              </a:rPr>
              <a:t>Cổ</a:t>
            </a:r>
            <a:r>
              <a:rPr lang="en-US" altLang="en-GB" sz="3600" dirty="0">
                <a:latin typeface="Times New Roman" panose="02020603050405020304" pitchFamily="18" charset="0"/>
                <a:cs typeface="Times New Roman" panose="02020603050405020304" pitchFamily="18" charset="0"/>
                <a:sym typeface="+mn-ea"/>
              </a:rPr>
              <a:t> Loa. </a:t>
            </a:r>
          </a:p>
          <a:p>
            <a:pPr marR="0" lvl="0" algn="l" defTabSz="914400" rtl="0" eaLnBrk="1" fontAlgn="auto" latinLnBrk="0" hangingPunct="1">
              <a:lnSpc>
                <a:spcPct val="90000"/>
              </a:lnSpc>
              <a:spcBef>
                <a:spcPct val="0"/>
              </a:spcBef>
              <a:spcAft>
                <a:spcPts val="0"/>
              </a:spcAft>
              <a:buClrTx/>
              <a:buSzTx/>
              <a:tabLst/>
              <a:defRPr/>
            </a:pPr>
            <a:r>
              <a:rPr kumimoji="0" lang="en-US" altLang="en-GB" sz="36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ea"/>
              </a:rPr>
              <a:t>=&gt; </a:t>
            </a:r>
            <a:r>
              <a:rPr kumimoji="0" lang="en-US" altLang="en-GB" sz="36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sym typeface="+mn-ea"/>
              </a:rPr>
              <a:t>Tổ</a:t>
            </a:r>
            <a:r>
              <a:rPr kumimoji="0" lang="en-US" altLang="en-GB" sz="36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sym typeface="+mn-ea"/>
              </a:rPr>
              <a:t>chức</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bộ</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máy</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nhà</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nước</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không</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thay</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đổi</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nhiều</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nhưng</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chặt</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chẽ</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6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hơn</a:t>
            </a:r>
            <a:r>
              <a:rPr kumimoji="0" lang="en-US" altLang="en-GB" sz="36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a:t>
            </a:r>
            <a:endParaRPr kumimoji="0" lang="en-US" altLang="en-GB" sz="36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ea"/>
            </a:endParaRPr>
          </a:p>
        </p:txBody>
      </p:sp>
      <p:pic>
        <p:nvPicPr>
          <p:cNvPr id="8" name="Picture 7">
            <a:extLst>
              <a:ext uri="{FF2B5EF4-FFF2-40B4-BE49-F238E27FC236}">
                <a16:creationId xmlns:a16="http://schemas.microsoft.com/office/drawing/2014/main" xmlns="" id="{2B77307B-4BCF-482E-986E-C58DEBD22CF6}"/>
              </a:ext>
            </a:extLst>
          </p:cNvPr>
          <p:cNvPicPr>
            <a:picLocks noChangeAspect="1"/>
          </p:cNvPicPr>
          <p:nvPr/>
        </p:nvPicPr>
        <p:blipFill>
          <a:blip r:embed="rId3"/>
          <a:stretch>
            <a:fillRect/>
          </a:stretch>
        </p:blipFill>
        <p:spPr>
          <a:xfrm>
            <a:off x="4879803" y="796156"/>
            <a:ext cx="1060796" cy="469433"/>
          </a:xfrm>
          <a:prstGeom prst="rect">
            <a:avLst/>
          </a:prstGeom>
        </p:spPr>
      </p:pic>
    </p:spTree>
    <p:extLst>
      <p:ext uri="{BB962C8B-B14F-4D97-AF65-F5344CB8AC3E}">
        <p14:creationId xmlns:p14="http://schemas.microsoft.com/office/powerpoint/2010/main" val="18850765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1f7217a017c2d9a8a7bcbd9844c16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73426"/>
            <a:ext cx="12324522" cy="5600070"/>
          </a:xfrm>
          <a:prstGeom prst="rect">
            <a:avLst/>
          </a:prstGeom>
        </p:spPr>
      </p:pic>
      <p:pic>
        <p:nvPicPr>
          <p:cNvPr id="3" name="图片 2" descr="觅元素584a989cd6c5a"/>
          <p:cNvPicPr>
            <a:picLocks noChangeAspect="1"/>
          </p:cNvPicPr>
          <p:nvPr/>
        </p:nvPicPr>
        <p:blipFill>
          <a:blip r:embed="rId3"/>
          <a:stretch>
            <a:fillRect/>
          </a:stretch>
        </p:blipFill>
        <p:spPr>
          <a:xfrm>
            <a:off x="2464118" y="4342"/>
            <a:ext cx="7187565" cy="1394460"/>
          </a:xfrm>
          <a:prstGeom prst="rect">
            <a:avLst/>
          </a:prstGeom>
        </p:spPr>
      </p:pic>
      <p:sp>
        <p:nvSpPr>
          <p:cNvPr id="6" name="TextBox 5">
            <a:extLst>
              <a:ext uri="{FF2B5EF4-FFF2-40B4-BE49-F238E27FC236}">
                <a16:creationId xmlns:a16="http://schemas.microsoft.com/office/drawing/2014/main" xmlns="" id="{7FAB73B3-42FB-4A07-9EFA-2F4015CEC3AD}"/>
              </a:ext>
            </a:extLst>
          </p:cNvPr>
          <p:cNvSpPr txBox="1"/>
          <p:nvPr/>
        </p:nvSpPr>
        <p:spPr>
          <a:xfrm>
            <a:off x="914400" y="1568079"/>
            <a:ext cx="10614991" cy="584775"/>
          </a:xfrm>
          <a:prstGeom prst="rect">
            <a:avLst/>
          </a:prstGeom>
          <a:noFill/>
        </p:spPr>
        <p:txBody>
          <a:bodyPr wrap="square">
            <a:spAutoFit/>
          </a:bodyPr>
          <a:lstStyle/>
          <a:p>
            <a:pPr marL="0" lvl="0" indent="0" algn="ctr" eaLnBrk="1" hangingPunct="1">
              <a:spcBef>
                <a:spcPct val="0"/>
              </a:spcBef>
              <a:buFontTx/>
              <a:buNone/>
            </a:pPr>
            <a:r>
              <a:rPr lang="en-US" altLang="vi-VN" sz="3200" b="1" dirty="0">
                <a:solidFill>
                  <a:srgbClr val="FF3300"/>
                </a:solidFill>
                <a:latin typeface="Times New Roman" panose="02020603050405020304" pitchFamily="18" charset="0"/>
                <a:ea typeface="Arial" panose="020B0604020202020204" pitchFamily="34" charset="0"/>
                <a:cs typeface="Arial" panose="020B0604020202020204" pitchFamily="34" charset="0"/>
              </a:rPr>
              <a:t>CHỦ ĐỀ : THỜI KÌ DỰNG NƯỚC VĂN LANG , ÂU LẠC</a:t>
            </a:r>
          </a:p>
        </p:txBody>
      </p:sp>
      <p:sp>
        <p:nvSpPr>
          <p:cNvPr id="7" name="TextBox 6">
            <a:extLst>
              <a:ext uri="{FF2B5EF4-FFF2-40B4-BE49-F238E27FC236}">
                <a16:creationId xmlns:a16="http://schemas.microsoft.com/office/drawing/2014/main" xmlns="" id="{7DA8FD29-2272-4A92-92E0-EDE061317629}"/>
              </a:ext>
            </a:extLst>
          </p:cNvPr>
          <p:cNvSpPr txBox="1"/>
          <p:nvPr/>
        </p:nvSpPr>
        <p:spPr>
          <a:xfrm>
            <a:off x="3925584" y="2152854"/>
            <a:ext cx="5726098"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Nội</a:t>
            </a:r>
            <a:r>
              <a:rPr lang="en-US" sz="4000" b="1" dirty="0">
                <a:solidFill>
                  <a:srgbClr val="FF0000"/>
                </a:solidFill>
                <a:latin typeface="Times New Roman" panose="02020603050405020304" pitchFamily="18" charset="0"/>
                <a:cs typeface="Times New Roman" panose="02020603050405020304" pitchFamily="18" charset="0"/>
              </a:rPr>
              <a:t> dung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8" name="Content Placeholder 2">
            <a:extLst>
              <a:ext uri="{FF2B5EF4-FFF2-40B4-BE49-F238E27FC236}">
                <a16:creationId xmlns:a16="http://schemas.microsoft.com/office/drawing/2014/main" xmlns="" id="{128DE242-3F9A-42BC-9E81-CD83DF4D16A8}"/>
              </a:ext>
            </a:extLst>
          </p:cNvPr>
          <p:cNvSpPr txBox="1">
            <a:spLocks/>
          </p:cNvSpPr>
          <p:nvPr/>
        </p:nvSpPr>
        <p:spPr>
          <a:xfrm>
            <a:off x="3656150" y="3062576"/>
            <a:ext cx="6264965" cy="2701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GB" sz="3200" b="1" dirty="0">
                <a:solidFill>
                  <a:schemeClr val="bg1"/>
                </a:solidFill>
                <a:latin typeface="Times New Roman" panose="02020603050405020304" pitchFamily="18" charset="0"/>
                <a:cs typeface="Times New Roman" panose="02020603050405020304" pitchFamily="18" charset="0"/>
              </a:rPr>
              <a:t>I. NHÀ NƯỚC VĂN LANG</a:t>
            </a:r>
          </a:p>
          <a:p>
            <a:pPr marL="0" indent="0">
              <a:lnSpc>
                <a:spcPct val="150000"/>
              </a:lnSpc>
              <a:buNone/>
            </a:pPr>
            <a:r>
              <a:rPr lang="en-US" altLang="en-GB" sz="3200" b="1" dirty="0">
                <a:solidFill>
                  <a:schemeClr val="bg1"/>
                </a:solidFill>
                <a:latin typeface="Times New Roman" panose="02020603050405020304" pitchFamily="18" charset="0"/>
                <a:cs typeface="Times New Roman" panose="02020603050405020304" pitchFamily="18" charset="0"/>
              </a:rPr>
              <a:t>II. NHÀ NƯỚC ÂU LẠC</a:t>
            </a:r>
          </a:p>
          <a:p>
            <a:pPr marL="0" indent="0">
              <a:lnSpc>
                <a:spcPct val="150000"/>
              </a:lnSpc>
              <a:buFont typeface="Arial" panose="020B0604020202020204" pitchFamily="34" charset="0"/>
              <a:buNone/>
            </a:pPr>
            <a:endParaRPr lang="en-US" altLang="en-GB"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981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1000"/>
                                        <p:tgtEl>
                                          <p:spTgt spid="8">
                                            <p:txEl>
                                              <p:pRg st="1" end="1"/>
                                            </p:txEl>
                                          </p:spTgt>
                                        </p:tgtEl>
                                      </p:cBhvr>
                                    </p:animEffect>
                                    <p:anim calcmode="lin" valueType="num">
                                      <p:cBhvr>
                                        <p:cTn id="3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xmlns=""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xmlns=""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xmlns="" id="{A05EE4DF-4079-40AC-A820-237EA9D81950}"/>
              </a:ext>
            </a:extLst>
          </p:cNvPr>
          <p:cNvPicPr>
            <a:picLocks noChangeAspect="1"/>
          </p:cNvPicPr>
          <p:nvPr/>
        </p:nvPicPr>
        <p:blipFill>
          <a:blip r:embed="rId2"/>
          <a:stretch>
            <a:fillRect/>
          </a:stretch>
        </p:blipFill>
        <p:spPr>
          <a:xfrm>
            <a:off x="328250" y="0"/>
            <a:ext cx="10796952" cy="859611"/>
          </a:xfrm>
          <a:prstGeom prst="rect">
            <a:avLst/>
          </a:prstGeom>
        </p:spPr>
      </p:pic>
      <p:sp>
        <p:nvSpPr>
          <p:cNvPr id="12" name="Title 1">
            <a:extLst>
              <a:ext uri="{FF2B5EF4-FFF2-40B4-BE49-F238E27FC236}">
                <a16:creationId xmlns:a16="http://schemas.microsoft.com/office/drawing/2014/main" xmlns="" id="{C13E0DBE-F13C-46D1-8F78-CE6947E47CB5}"/>
              </a:ext>
            </a:extLst>
          </p:cNvPr>
          <p:cNvSpPr txBox="1">
            <a:spLocks/>
          </p:cNvSpPr>
          <p:nvPr/>
        </p:nvSpPr>
        <p:spPr>
          <a:xfrm>
            <a:off x="152401" y="570398"/>
            <a:ext cx="10515600" cy="85961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II. NHÀ NƯỚC ÂU LẠC </a:t>
            </a:r>
          </a:p>
        </p:txBody>
      </p:sp>
      <p:pic>
        <p:nvPicPr>
          <p:cNvPr id="3" name="Picture 2">
            <a:extLst>
              <a:ext uri="{FF2B5EF4-FFF2-40B4-BE49-F238E27FC236}">
                <a16:creationId xmlns:a16="http://schemas.microsoft.com/office/drawing/2014/main" xmlns="" id="{B738A32E-CF3A-466E-8B80-757C02947DF3}"/>
              </a:ext>
            </a:extLst>
          </p:cNvPr>
          <p:cNvPicPr>
            <a:picLocks noChangeAspect="1"/>
          </p:cNvPicPr>
          <p:nvPr/>
        </p:nvPicPr>
        <p:blipFill>
          <a:blip r:embed="rId3"/>
          <a:stretch>
            <a:fillRect/>
          </a:stretch>
        </p:blipFill>
        <p:spPr>
          <a:xfrm>
            <a:off x="477671" y="1311620"/>
            <a:ext cx="5063319" cy="4625156"/>
          </a:xfrm>
          <a:prstGeom prst="rect">
            <a:avLst/>
          </a:prstGeom>
        </p:spPr>
      </p:pic>
      <p:pic>
        <p:nvPicPr>
          <p:cNvPr id="8" name="Picture 7">
            <a:extLst>
              <a:ext uri="{FF2B5EF4-FFF2-40B4-BE49-F238E27FC236}">
                <a16:creationId xmlns:a16="http://schemas.microsoft.com/office/drawing/2014/main" xmlns="" id="{4372442C-5A06-4B6C-B9E1-D9E3E0FBA4ED}"/>
              </a:ext>
            </a:extLst>
          </p:cNvPr>
          <p:cNvPicPr>
            <a:picLocks noChangeAspect="1"/>
          </p:cNvPicPr>
          <p:nvPr/>
        </p:nvPicPr>
        <p:blipFill>
          <a:blip r:embed="rId4"/>
          <a:stretch>
            <a:fillRect/>
          </a:stretch>
        </p:blipFill>
        <p:spPr>
          <a:xfrm>
            <a:off x="6255043" y="859611"/>
            <a:ext cx="5718282" cy="5427991"/>
          </a:xfrm>
          <a:prstGeom prst="rect">
            <a:avLst/>
          </a:prstGeom>
        </p:spPr>
      </p:pic>
      <p:sp>
        <p:nvSpPr>
          <p:cNvPr id="9" name="Title 1">
            <a:extLst>
              <a:ext uri="{FF2B5EF4-FFF2-40B4-BE49-F238E27FC236}">
                <a16:creationId xmlns:a16="http://schemas.microsoft.com/office/drawing/2014/main" xmlns="" id="{4B066CE7-A208-44F7-94F1-A3B782231109}"/>
              </a:ext>
            </a:extLst>
          </p:cNvPr>
          <p:cNvSpPr txBox="1">
            <a:spLocks/>
          </p:cNvSpPr>
          <p:nvPr/>
        </p:nvSpPr>
        <p:spPr>
          <a:xfrm>
            <a:off x="266040" y="5998389"/>
            <a:ext cx="5709678" cy="85961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kumimoji="0" lang="en-US" altLang="en-GB" sz="32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=&gt;</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Thành</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Cổ</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Loa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trở</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thành</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trung</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tâm</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của</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Âu</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Lạc</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và</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là</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phòng</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tuyến</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bảo</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vệ</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vững</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chắc</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a:t>
            </a:r>
            <a:endParaRPr kumimoji="0" lang="en-US" altLang="en-GB" sz="32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endParaRPr>
          </a:p>
        </p:txBody>
      </p:sp>
    </p:spTree>
    <p:extLst>
      <p:ext uri="{BB962C8B-B14F-4D97-AF65-F5344CB8AC3E}">
        <p14:creationId xmlns:p14="http://schemas.microsoft.com/office/powerpoint/2010/main" val="32641385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xmlns="" id="{BD75B11C-14EE-456E-A0F8-96175D80989A}"/>
              </a:ext>
            </a:extLst>
          </p:cNvPr>
          <p:cNvSpPr txBox="1">
            <a:spLocks noChangeArrowheads="1"/>
          </p:cNvSpPr>
          <p:nvPr/>
        </p:nvSpPr>
        <p:spPr bwMode="auto">
          <a:xfrm>
            <a:off x="7959725" y="6096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13315" name="Line 3">
            <a:extLst>
              <a:ext uri="{FF2B5EF4-FFF2-40B4-BE49-F238E27FC236}">
                <a16:creationId xmlns:a16="http://schemas.microsoft.com/office/drawing/2014/main" xmlns="" id="{2DE6580C-BD09-49B7-85CD-4D79CDD12AC9}"/>
              </a:ext>
            </a:extLst>
          </p:cNvPr>
          <p:cNvSpPr>
            <a:spLocks noChangeShapeType="1"/>
          </p:cNvSpPr>
          <p:nvPr/>
        </p:nvSpPr>
        <p:spPr bwMode="auto">
          <a:xfrm>
            <a:off x="6858000" y="2362200"/>
            <a:ext cx="914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13316" name="Line 4">
            <a:extLst>
              <a:ext uri="{FF2B5EF4-FFF2-40B4-BE49-F238E27FC236}">
                <a16:creationId xmlns:a16="http://schemas.microsoft.com/office/drawing/2014/main" xmlns="" id="{46244287-C83D-4EB9-9707-21B58E978A4F}"/>
              </a:ext>
            </a:extLst>
          </p:cNvPr>
          <p:cNvSpPr>
            <a:spLocks noChangeShapeType="1"/>
          </p:cNvSpPr>
          <p:nvPr/>
        </p:nvSpPr>
        <p:spPr bwMode="auto">
          <a:xfrm>
            <a:off x="6019800" y="4953000"/>
            <a:ext cx="0" cy="6858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13317" name="Text Box 5">
            <a:extLst>
              <a:ext uri="{FF2B5EF4-FFF2-40B4-BE49-F238E27FC236}">
                <a16:creationId xmlns:a16="http://schemas.microsoft.com/office/drawing/2014/main" xmlns="" id="{5B078E28-FA9D-4A7E-812B-08BDE6F30863}"/>
              </a:ext>
            </a:extLst>
          </p:cNvPr>
          <p:cNvSpPr txBox="1">
            <a:spLocks noChangeArrowheads="1"/>
          </p:cNvSpPr>
          <p:nvPr/>
        </p:nvSpPr>
        <p:spPr bwMode="auto">
          <a:xfrm>
            <a:off x="1524000" y="5638801"/>
            <a:ext cx="9144000"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333399"/>
                </a:solidFill>
              </a:rPr>
              <a:t>Chân thành: rộng  từ 10-20 mét - móng được kè chắc bằng đá tảng và mảnh gốm vỡ với đất.</a:t>
            </a:r>
          </a:p>
        </p:txBody>
      </p:sp>
      <p:sp>
        <p:nvSpPr>
          <p:cNvPr id="13318" name="Rectangle 6">
            <a:extLst>
              <a:ext uri="{FF2B5EF4-FFF2-40B4-BE49-F238E27FC236}">
                <a16:creationId xmlns:a16="http://schemas.microsoft.com/office/drawing/2014/main" xmlns="" id="{2ABF7480-D242-499E-98E1-C93158DC8D0E}"/>
              </a:ext>
            </a:extLst>
          </p:cNvPr>
          <p:cNvSpPr>
            <a:spLocks noChangeArrowheads="1"/>
          </p:cNvSpPr>
          <p:nvPr/>
        </p:nvSpPr>
        <p:spPr bwMode="auto">
          <a:xfrm>
            <a:off x="7772400" y="2209801"/>
            <a:ext cx="2895600" cy="1382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b="1">
                <a:solidFill>
                  <a:srgbClr val="333399"/>
                </a:solidFill>
              </a:rPr>
              <a:t>Mặt thành: rộng</a:t>
            </a:r>
          </a:p>
          <a:p>
            <a:pPr algn="ctr" eaLnBrk="1" fontAlgn="base" hangingPunct="1">
              <a:spcBef>
                <a:spcPct val="0"/>
              </a:spcBef>
              <a:spcAft>
                <a:spcPct val="0"/>
              </a:spcAft>
            </a:pPr>
            <a:r>
              <a:rPr lang="en-US" altLang="en-US" sz="2800" b="1">
                <a:solidFill>
                  <a:srgbClr val="333399"/>
                </a:solidFill>
              </a:rPr>
              <a:t> trung bình 10 mét</a:t>
            </a:r>
          </a:p>
        </p:txBody>
      </p:sp>
      <p:sp>
        <p:nvSpPr>
          <p:cNvPr id="9223" name="AutoShape 7">
            <a:extLst>
              <a:ext uri="{FF2B5EF4-FFF2-40B4-BE49-F238E27FC236}">
                <a16:creationId xmlns:a16="http://schemas.microsoft.com/office/drawing/2014/main" xmlns="" id="{E6A0E7FF-C393-4983-BBF1-15E63AD4B794}"/>
              </a:ext>
            </a:extLst>
          </p:cNvPr>
          <p:cNvSpPr>
            <a:spLocks noChangeArrowheads="1"/>
          </p:cNvSpPr>
          <p:nvPr/>
        </p:nvSpPr>
        <p:spPr bwMode="auto">
          <a:xfrm>
            <a:off x="4572000" y="3429001"/>
            <a:ext cx="35814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4" name="AutoShape 8">
            <a:extLst>
              <a:ext uri="{FF2B5EF4-FFF2-40B4-BE49-F238E27FC236}">
                <a16:creationId xmlns:a16="http://schemas.microsoft.com/office/drawing/2014/main" xmlns="" id="{7B736E2C-F6BE-40C7-97D1-15674887F0B5}"/>
              </a:ext>
            </a:extLst>
          </p:cNvPr>
          <p:cNvSpPr>
            <a:spLocks noChangeArrowheads="1"/>
          </p:cNvSpPr>
          <p:nvPr/>
        </p:nvSpPr>
        <p:spPr bwMode="auto">
          <a:xfrm>
            <a:off x="4191000" y="3810001"/>
            <a:ext cx="44958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5" name="AutoShape 9">
            <a:extLst>
              <a:ext uri="{FF2B5EF4-FFF2-40B4-BE49-F238E27FC236}">
                <a16:creationId xmlns:a16="http://schemas.microsoft.com/office/drawing/2014/main" xmlns="" id="{5B7CF854-D92E-41B0-A24D-74789B97ED77}"/>
              </a:ext>
            </a:extLst>
          </p:cNvPr>
          <p:cNvSpPr>
            <a:spLocks noChangeArrowheads="1"/>
          </p:cNvSpPr>
          <p:nvPr/>
        </p:nvSpPr>
        <p:spPr bwMode="auto">
          <a:xfrm>
            <a:off x="4800600" y="3048001"/>
            <a:ext cx="31242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6" name="AutoShape 10">
            <a:extLst>
              <a:ext uri="{FF2B5EF4-FFF2-40B4-BE49-F238E27FC236}">
                <a16:creationId xmlns:a16="http://schemas.microsoft.com/office/drawing/2014/main" xmlns="" id="{EB496784-6CF3-4281-B1CD-B4FEF7D56CE5}"/>
              </a:ext>
            </a:extLst>
          </p:cNvPr>
          <p:cNvSpPr>
            <a:spLocks noChangeArrowheads="1"/>
          </p:cNvSpPr>
          <p:nvPr/>
        </p:nvSpPr>
        <p:spPr bwMode="auto">
          <a:xfrm>
            <a:off x="5257800" y="2514601"/>
            <a:ext cx="22098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7" name="AutoShape 11">
            <a:extLst>
              <a:ext uri="{FF2B5EF4-FFF2-40B4-BE49-F238E27FC236}">
                <a16:creationId xmlns:a16="http://schemas.microsoft.com/office/drawing/2014/main" xmlns="" id="{5484459C-0FFF-4138-9E5A-072C2F6A5BF4}"/>
              </a:ext>
            </a:extLst>
          </p:cNvPr>
          <p:cNvSpPr>
            <a:spLocks noChangeArrowheads="1"/>
          </p:cNvSpPr>
          <p:nvPr/>
        </p:nvSpPr>
        <p:spPr bwMode="auto">
          <a:xfrm>
            <a:off x="4876800" y="2743201"/>
            <a:ext cx="27432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8" name="AutoShape 12">
            <a:extLst>
              <a:ext uri="{FF2B5EF4-FFF2-40B4-BE49-F238E27FC236}">
                <a16:creationId xmlns:a16="http://schemas.microsoft.com/office/drawing/2014/main" xmlns="" id="{0A214A86-399A-4A25-869C-AC76FEADFA1A}"/>
              </a:ext>
            </a:extLst>
          </p:cNvPr>
          <p:cNvSpPr>
            <a:spLocks noChangeArrowheads="1"/>
          </p:cNvSpPr>
          <p:nvPr/>
        </p:nvSpPr>
        <p:spPr bwMode="auto">
          <a:xfrm>
            <a:off x="3962400" y="4191001"/>
            <a:ext cx="49530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9" name="AutoShape 13">
            <a:extLst>
              <a:ext uri="{FF2B5EF4-FFF2-40B4-BE49-F238E27FC236}">
                <a16:creationId xmlns:a16="http://schemas.microsoft.com/office/drawing/2014/main" xmlns="" id="{6D204E0A-34E8-4C0D-9C41-43CEC773461E}"/>
              </a:ext>
            </a:extLst>
          </p:cNvPr>
          <p:cNvSpPr>
            <a:spLocks noChangeArrowheads="1"/>
          </p:cNvSpPr>
          <p:nvPr/>
        </p:nvSpPr>
        <p:spPr bwMode="auto">
          <a:xfrm>
            <a:off x="3733800" y="4572001"/>
            <a:ext cx="53340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30" name="Text Box 14">
            <a:extLst>
              <a:ext uri="{FF2B5EF4-FFF2-40B4-BE49-F238E27FC236}">
                <a16:creationId xmlns:a16="http://schemas.microsoft.com/office/drawing/2014/main" xmlns="" id="{3BA84036-13C7-4106-B4EC-B359DB8F7E4A}"/>
              </a:ext>
            </a:extLst>
          </p:cNvPr>
          <p:cNvSpPr txBox="1">
            <a:spLocks noChangeArrowheads="1"/>
          </p:cNvSpPr>
          <p:nvPr/>
        </p:nvSpPr>
        <p:spPr bwMode="auto">
          <a:xfrm>
            <a:off x="2133600" y="304801"/>
            <a:ext cx="8382000" cy="1200329"/>
          </a:xfrm>
          <a:prstGeom prst="rect">
            <a:avLst/>
          </a:prstGeom>
          <a:noFill/>
          <a:ln w="76200" cmpd="tri">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3600" b="1">
                <a:solidFill>
                  <a:srgbClr val="000000"/>
                </a:solidFill>
              </a:rPr>
              <a:t>Hình vẽ: Cắt ngang một đoạn tường thành Cổ Loa.</a:t>
            </a:r>
          </a:p>
        </p:txBody>
      </p:sp>
      <p:sp>
        <p:nvSpPr>
          <p:cNvPr id="9231" name="AutoShape 15">
            <a:extLst>
              <a:ext uri="{FF2B5EF4-FFF2-40B4-BE49-F238E27FC236}">
                <a16:creationId xmlns:a16="http://schemas.microsoft.com/office/drawing/2014/main" xmlns="" id="{8285BB05-7982-4DEB-9B5B-2543C562177D}"/>
              </a:ext>
            </a:extLst>
          </p:cNvPr>
          <p:cNvSpPr>
            <a:spLocks noChangeArrowheads="1"/>
          </p:cNvSpPr>
          <p:nvPr/>
        </p:nvSpPr>
        <p:spPr bwMode="auto">
          <a:xfrm>
            <a:off x="38100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2" name="AutoShape 16">
            <a:extLst>
              <a:ext uri="{FF2B5EF4-FFF2-40B4-BE49-F238E27FC236}">
                <a16:creationId xmlns:a16="http://schemas.microsoft.com/office/drawing/2014/main" xmlns="" id="{D9B5EE3D-25E8-4789-807F-76A118163B38}"/>
              </a:ext>
            </a:extLst>
          </p:cNvPr>
          <p:cNvSpPr>
            <a:spLocks noChangeArrowheads="1"/>
          </p:cNvSpPr>
          <p:nvPr/>
        </p:nvSpPr>
        <p:spPr bwMode="auto">
          <a:xfrm>
            <a:off x="8305800" y="41148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3" name="AutoShape 17">
            <a:extLst>
              <a:ext uri="{FF2B5EF4-FFF2-40B4-BE49-F238E27FC236}">
                <a16:creationId xmlns:a16="http://schemas.microsoft.com/office/drawing/2014/main" xmlns="" id="{A7643273-EA46-4D0A-9ED9-8B30B5A58BED}"/>
              </a:ext>
            </a:extLst>
          </p:cNvPr>
          <p:cNvSpPr>
            <a:spLocks noChangeArrowheads="1"/>
          </p:cNvSpPr>
          <p:nvPr/>
        </p:nvSpPr>
        <p:spPr bwMode="auto">
          <a:xfrm>
            <a:off x="45720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4" name="AutoShape 18">
            <a:extLst>
              <a:ext uri="{FF2B5EF4-FFF2-40B4-BE49-F238E27FC236}">
                <a16:creationId xmlns:a16="http://schemas.microsoft.com/office/drawing/2014/main" xmlns="" id="{684A9582-6C33-4413-8C84-89FD1233922D}"/>
              </a:ext>
            </a:extLst>
          </p:cNvPr>
          <p:cNvSpPr>
            <a:spLocks noChangeArrowheads="1"/>
          </p:cNvSpPr>
          <p:nvPr/>
        </p:nvSpPr>
        <p:spPr bwMode="auto">
          <a:xfrm rot="1083628">
            <a:off x="4800600" y="4267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5" name="AutoShape 19">
            <a:extLst>
              <a:ext uri="{FF2B5EF4-FFF2-40B4-BE49-F238E27FC236}">
                <a16:creationId xmlns:a16="http://schemas.microsoft.com/office/drawing/2014/main" xmlns="" id="{76984E05-43C8-4066-BE0C-0A318A9C260B}"/>
              </a:ext>
            </a:extLst>
          </p:cNvPr>
          <p:cNvSpPr>
            <a:spLocks noChangeArrowheads="1"/>
          </p:cNvSpPr>
          <p:nvPr/>
        </p:nvSpPr>
        <p:spPr bwMode="auto">
          <a:xfrm>
            <a:off x="6019800" y="4648200"/>
            <a:ext cx="228600" cy="2286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6" name="AutoShape 20">
            <a:extLst>
              <a:ext uri="{FF2B5EF4-FFF2-40B4-BE49-F238E27FC236}">
                <a16:creationId xmlns:a16="http://schemas.microsoft.com/office/drawing/2014/main" xmlns="" id="{EBC816DF-3148-44F1-B0EA-103992743772}"/>
              </a:ext>
            </a:extLst>
          </p:cNvPr>
          <p:cNvSpPr>
            <a:spLocks noChangeArrowheads="1"/>
          </p:cNvSpPr>
          <p:nvPr/>
        </p:nvSpPr>
        <p:spPr bwMode="auto">
          <a:xfrm>
            <a:off x="67056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7" name="AutoShape 21">
            <a:extLst>
              <a:ext uri="{FF2B5EF4-FFF2-40B4-BE49-F238E27FC236}">
                <a16:creationId xmlns:a16="http://schemas.microsoft.com/office/drawing/2014/main" xmlns="" id="{D28E5CF1-9D46-4ECB-B68F-F194684BC796}"/>
              </a:ext>
            </a:extLst>
          </p:cNvPr>
          <p:cNvSpPr>
            <a:spLocks noChangeArrowheads="1"/>
          </p:cNvSpPr>
          <p:nvPr/>
        </p:nvSpPr>
        <p:spPr bwMode="auto">
          <a:xfrm>
            <a:off x="76962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8" name="AutoShape 22">
            <a:extLst>
              <a:ext uri="{FF2B5EF4-FFF2-40B4-BE49-F238E27FC236}">
                <a16:creationId xmlns:a16="http://schemas.microsoft.com/office/drawing/2014/main" xmlns="" id="{4D4DA4FD-82B7-4A81-B6F0-00EA6FBD546A}"/>
              </a:ext>
            </a:extLst>
          </p:cNvPr>
          <p:cNvSpPr>
            <a:spLocks noChangeArrowheads="1"/>
          </p:cNvSpPr>
          <p:nvPr/>
        </p:nvSpPr>
        <p:spPr bwMode="auto">
          <a:xfrm>
            <a:off x="6477000" y="44958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9" name="AutoShape 23">
            <a:extLst>
              <a:ext uri="{FF2B5EF4-FFF2-40B4-BE49-F238E27FC236}">
                <a16:creationId xmlns:a16="http://schemas.microsoft.com/office/drawing/2014/main" xmlns="" id="{290B44D2-62A1-4286-A2A7-3A728EEEED4D}"/>
              </a:ext>
            </a:extLst>
          </p:cNvPr>
          <p:cNvSpPr>
            <a:spLocks noChangeArrowheads="1"/>
          </p:cNvSpPr>
          <p:nvPr/>
        </p:nvSpPr>
        <p:spPr bwMode="auto">
          <a:xfrm>
            <a:off x="60198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0" name="AutoShape 24">
            <a:extLst>
              <a:ext uri="{FF2B5EF4-FFF2-40B4-BE49-F238E27FC236}">
                <a16:creationId xmlns:a16="http://schemas.microsoft.com/office/drawing/2014/main" xmlns="" id="{FCD8CE37-D01E-4DF0-B8AA-597FC8EF0AF1}"/>
              </a:ext>
            </a:extLst>
          </p:cNvPr>
          <p:cNvSpPr>
            <a:spLocks noChangeArrowheads="1"/>
          </p:cNvSpPr>
          <p:nvPr/>
        </p:nvSpPr>
        <p:spPr bwMode="auto">
          <a:xfrm>
            <a:off x="70104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1" name="AutoShape 25">
            <a:extLst>
              <a:ext uri="{FF2B5EF4-FFF2-40B4-BE49-F238E27FC236}">
                <a16:creationId xmlns:a16="http://schemas.microsoft.com/office/drawing/2014/main" xmlns="" id="{55004832-1EF2-4E55-82B4-C1E284EB66A9}"/>
              </a:ext>
            </a:extLst>
          </p:cNvPr>
          <p:cNvSpPr>
            <a:spLocks noChangeArrowheads="1"/>
          </p:cNvSpPr>
          <p:nvPr/>
        </p:nvSpPr>
        <p:spPr bwMode="auto">
          <a:xfrm>
            <a:off x="7467600" y="4267200"/>
            <a:ext cx="304800" cy="2286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2" name="AutoShape 26">
            <a:extLst>
              <a:ext uri="{FF2B5EF4-FFF2-40B4-BE49-F238E27FC236}">
                <a16:creationId xmlns:a16="http://schemas.microsoft.com/office/drawing/2014/main" xmlns="" id="{09E05B69-5F9C-4ECF-9B11-2019FA2C8109}"/>
              </a:ext>
            </a:extLst>
          </p:cNvPr>
          <p:cNvSpPr>
            <a:spLocks noChangeArrowheads="1"/>
          </p:cNvSpPr>
          <p:nvPr/>
        </p:nvSpPr>
        <p:spPr bwMode="auto">
          <a:xfrm rot="1083628">
            <a:off x="5334000" y="4343400"/>
            <a:ext cx="228600" cy="2286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3" name="AutoShape 27">
            <a:extLst>
              <a:ext uri="{FF2B5EF4-FFF2-40B4-BE49-F238E27FC236}">
                <a16:creationId xmlns:a16="http://schemas.microsoft.com/office/drawing/2014/main" xmlns="" id="{C420059F-6346-4AF6-BF3A-F661466BF4AA}"/>
              </a:ext>
            </a:extLst>
          </p:cNvPr>
          <p:cNvSpPr>
            <a:spLocks noChangeArrowheads="1"/>
          </p:cNvSpPr>
          <p:nvPr/>
        </p:nvSpPr>
        <p:spPr bwMode="auto">
          <a:xfrm rot="1083628">
            <a:off x="5562600" y="39624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4" name="AutoShape 28">
            <a:extLst>
              <a:ext uri="{FF2B5EF4-FFF2-40B4-BE49-F238E27FC236}">
                <a16:creationId xmlns:a16="http://schemas.microsoft.com/office/drawing/2014/main" xmlns="" id="{9116A08E-82E1-4EEB-B0A7-29086735EC6E}"/>
              </a:ext>
            </a:extLst>
          </p:cNvPr>
          <p:cNvSpPr>
            <a:spLocks noChangeArrowheads="1"/>
          </p:cNvSpPr>
          <p:nvPr/>
        </p:nvSpPr>
        <p:spPr bwMode="auto">
          <a:xfrm rot="1083628">
            <a:off x="5626101" y="4721225"/>
            <a:ext cx="149225" cy="204788"/>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5" name="AutoShape 29">
            <a:extLst>
              <a:ext uri="{FF2B5EF4-FFF2-40B4-BE49-F238E27FC236}">
                <a16:creationId xmlns:a16="http://schemas.microsoft.com/office/drawing/2014/main" xmlns="" id="{05D22CF3-B547-44CA-B1D5-E31BB588EB90}"/>
              </a:ext>
            </a:extLst>
          </p:cNvPr>
          <p:cNvSpPr>
            <a:spLocks noChangeArrowheads="1"/>
          </p:cNvSpPr>
          <p:nvPr/>
        </p:nvSpPr>
        <p:spPr bwMode="auto">
          <a:xfrm rot="1083628">
            <a:off x="5867400" y="4267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6" name="AutoShape 30">
            <a:extLst>
              <a:ext uri="{FF2B5EF4-FFF2-40B4-BE49-F238E27FC236}">
                <a16:creationId xmlns:a16="http://schemas.microsoft.com/office/drawing/2014/main" xmlns="" id="{C525354B-F337-4E8D-BFC6-7901B788E377}"/>
              </a:ext>
            </a:extLst>
          </p:cNvPr>
          <p:cNvSpPr>
            <a:spLocks noChangeArrowheads="1"/>
          </p:cNvSpPr>
          <p:nvPr/>
        </p:nvSpPr>
        <p:spPr bwMode="auto">
          <a:xfrm rot="1083628">
            <a:off x="50292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7" name="AutoShape 31">
            <a:extLst>
              <a:ext uri="{FF2B5EF4-FFF2-40B4-BE49-F238E27FC236}">
                <a16:creationId xmlns:a16="http://schemas.microsoft.com/office/drawing/2014/main" xmlns="" id="{59C80D56-71D0-4239-AEB7-2D5E78993494}"/>
              </a:ext>
            </a:extLst>
          </p:cNvPr>
          <p:cNvSpPr>
            <a:spLocks noChangeArrowheads="1"/>
          </p:cNvSpPr>
          <p:nvPr/>
        </p:nvSpPr>
        <p:spPr bwMode="auto">
          <a:xfrm rot="1083628">
            <a:off x="74676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8" name="AutoShape 32">
            <a:extLst>
              <a:ext uri="{FF2B5EF4-FFF2-40B4-BE49-F238E27FC236}">
                <a16:creationId xmlns:a16="http://schemas.microsoft.com/office/drawing/2014/main" xmlns="" id="{C7E20AAE-176B-484F-BDF2-514B20AD003B}"/>
              </a:ext>
            </a:extLst>
          </p:cNvPr>
          <p:cNvSpPr>
            <a:spLocks noChangeArrowheads="1"/>
          </p:cNvSpPr>
          <p:nvPr/>
        </p:nvSpPr>
        <p:spPr bwMode="auto">
          <a:xfrm rot="1083628">
            <a:off x="6324600" y="41148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9" name="AutoShape 33">
            <a:extLst>
              <a:ext uri="{FF2B5EF4-FFF2-40B4-BE49-F238E27FC236}">
                <a16:creationId xmlns:a16="http://schemas.microsoft.com/office/drawing/2014/main" xmlns="" id="{857387E0-A1BB-43BD-824D-4E766D982FBC}"/>
              </a:ext>
            </a:extLst>
          </p:cNvPr>
          <p:cNvSpPr>
            <a:spLocks noChangeArrowheads="1"/>
          </p:cNvSpPr>
          <p:nvPr/>
        </p:nvSpPr>
        <p:spPr bwMode="auto">
          <a:xfrm rot="1083628">
            <a:off x="7010400" y="4191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0" name="AutoShape 34">
            <a:extLst>
              <a:ext uri="{FF2B5EF4-FFF2-40B4-BE49-F238E27FC236}">
                <a16:creationId xmlns:a16="http://schemas.microsoft.com/office/drawing/2014/main" xmlns="" id="{C7FAF00C-E106-4AF4-AFC9-5EF0500EAB76}"/>
              </a:ext>
            </a:extLst>
          </p:cNvPr>
          <p:cNvSpPr>
            <a:spLocks noChangeArrowheads="1"/>
          </p:cNvSpPr>
          <p:nvPr/>
        </p:nvSpPr>
        <p:spPr bwMode="auto">
          <a:xfrm rot="1083628">
            <a:off x="44196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1" name="AutoShape 35">
            <a:extLst>
              <a:ext uri="{FF2B5EF4-FFF2-40B4-BE49-F238E27FC236}">
                <a16:creationId xmlns:a16="http://schemas.microsoft.com/office/drawing/2014/main" xmlns="" id="{A3CE3F0F-0995-405C-9E59-2B62751062F0}"/>
              </a:ext>
            </a:extLst>
          </p:cNvPr>
          <p:cNvSpPr>
            <a:spLocks noChangeArrowheads="1"/>
          </p:cNvSpPr>
          <p:nvPr/>
        </p:nvSpPr>
        <p:spPr bwMode="auto">
          <a:xfrm rot="1083628">
            <a:off x="4114800" y="4191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2" name="AutoShape 36">
            <a:extLst>
              <a:ext uri="{FF2B5EF4-FFF2-40B4-BE49-F238E27FC236}">
                <a16:creationId xmlns:a16="http://schemas.microsoft.com/office/drawing/2014/main" xmlns="" id="{B0148BE6-2700-4C44-B461-9079BA175D66}"/>
              </a:ext>
            </a:extLst>
          </p:cNvPr>
          <p:cNvSpPr>
            <a:spLocks noChangeArrowheads="1"/>
          </p:cNvSpPr>
          <p:nvPr/>
        </p:nvSpPr>
        <p:spPr bwMode="auto">
          <a:xfrm rot="1083628">
            <a:off x="51054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3" name="AutoShape 37">
            <a:extLst>
              <a:ext uri="{FF2B5EF4-FFF2-40B4-BE49-F238E27FC236}">
                <a16:creationId xmlns:a16="http://schemas.microsoft.com/office/drawing/2014/main" xmlns="" id="{E4763FC5-8DE7-47BF-949A-9C1C689F3480}"/>
              </a:ext>
            </a:extLst>
          </p:cNvPr>
          <p:cNvSpPr>
            <a:spLocks noChangeArrowheads="1"/>
          </p:cNvSpPr>
          <p:nvPr/>
        </p:nvSpPr>
        <p:spPr bwMode="auto">
          <a:xfrm rot="1083628">
            <a:off x="85344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4" name="AutoShape 38">
            <a:extLst>
              <a:ext uri="{FF2B5EF4-FFF2-40B4-BE49-F238E27FC236}">
                <a16:creationId xmlns:a16="http://schemas.microsoft.com/office/drawing/2014/main" xmlns="" id="{B5A67EE4-82EF-45D3-BD63-4214E18AF550}"/>
              </a:ext>
            </a:extLst>
          </p:cNvPr>
          <p:cNvSpPr>
            <a:spLocks noChangeArrowheads="1"/>
          </p:cNvSpPr>
          <p:nvPr/>
        </p:nvSpPr>
        <p:spPr bwMode="auto">
          <a:xfrm rot="1083628">
            <a:off x="81534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5" name="AutoShape 39">
            <a:extLst>
              <a:ext uri="{FF2B5EF4-FFF2-40B4-BE49-F238E27FC236}">
                <a16:creationId xmlns:a16="http://schemas.microsoft.com/office/drawing/2014/main" xmlns="" id="{D2A668D3-CB88-4B5B-841D-8A2143011449}"/>
              </a:ext>
            </a:extLst>
          </p:cNvPr>
          <p:cNvSpPr>
            <a:spLocks noChangeArrowheads="1"/>
          </p:cNvSpPr>
          <p:nvPr/>
        </p:nvSpPr>
        <p:spPr bwMode="auto">
          <a:xfrm rot="1083628">
            <a:off x="7848600" y="43434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6" name="AutoShape 40">
            <a:extLst>
              <a:ext uri="{FF2B5EF4-FFF2-40B4-BE49-F238E27FC236}">
                <a16:creationId xmlns:a16="http://schemas.microsoft.com/office/drawing/2014/main" xmlns="" id="{2AB1BACF-E473-4A1A-9585-CCBFF625E092}"/>
              </a:ext>
            </a:extLst>
          </p:cNvPr>
          <p:cNvSpPr>
            <a:spLocks noChangeArrowheads="1"/>
          </p:cNvSpPr>
          <p:nvPr/>
        </p:nvSpPr>
        <p:spPr bwMode="auto">
          <a:xfrm rot="1083628">
            <a:off x="72390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7" name="AutoShape 41">
            <a:extLst>
              <a:ext uri="{FF2B5EF4-FFF2-40B4-BE49-F238E27FC236}">
                <a16:creationId xmlns:a16="http://schemas.microsoft.com/office/drawing/2014/main" xmlns="" id="{5B1699E0-2FC4-4925-A501-E263C8DA5296}"/>
              </a:ext>
            </a:extLst>
          </p:cNvPr>
          <p:cNvSpPr>
            <a:spLocks noChangeArrowheads="1"/>
          </p:cNvSpPr>
          <p:nvPr/>
        </p:nvSpPr>
        <p:spPr bwMode="auto">
          <a:xfrm rot="1083628">
            <a:off x="8077200" y="3886200"/>
            <a:ext cx="228600" cy="2286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8" name="AutoShape 42">
            <a:extLst>
              <a:ext uri="{FF2B5EF4-FFF2-40B4-BE49-F238E27FC236}">
                <a16:creationId xmlns:a16="http://schemas.microsoft.com/office/drawing/2014/main" xmlns="" id="{3251FFB2-DEF5-4199-8634-C2355671077F}"/>
              </a:ext>
            </a:extLst>
          </p:cNvPr>
          <p:cNvSpPr>
            <a:spLocks noChangeArrowheads="1"/>
          </p:cNvSpPr>
          <p:nvPr/>
        </p:nvSpPr>
        <p:spPr bwMode="auto">
          <a:xfrm rot="1083628">
            <a:off x="4495800" y="4343400"/>
            <a:ext cx="152400" cy="128588"/>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13355" name="Line 43">
            <a:extLst>
              <a:ext uri="{FF2B5EF4-FFF2-40B4-BE49-F238E27FC236}">
                <a16:creationId xmlns:a16="http://schemas.microsoft.com/office/drawing/2014/main" xmlns="" id="{DB83A6AB-FABC-43E2-B9B1-86AFAD70DE29}"/>
              </a:ext>
            </a:extLst>
          </p:cNvPr>
          <p:cNvSpPr>
            <a:spLocks noChangeShapeType="1"/>
          </p:cNvSpPr>
          <p:nvPr/>
        </p:nvSpPr>
        <p:spPr bwMode="auto">
          <a:xfrm>
            <a:off x="3581400" y="3276600"/>
            <a:ext cx="0" cy="18288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13356" name="Line 44">
            <a:extLst>
              <a:ext uri="{FF2B5EF4-FFF2-40B4-BE49-F238E27FC236}">
                <a16:creationId xmlns:a16="http://schemas.microsoft.com/office/drawing/2014/main" xmlns="" id="{B304881F-93FF-43B0-BE19-614B5E711741}"/>
              </a:ext>
            </a:extLst>
          </p:cNvPr>
          <p:cNvSpPr>
            <a:spLocks noChangeShapeType="1"/>
          </p:cNvSpPr>
          <p:nvPr/>
        </p:nvSpPr>
        <p:spPr bwMode="auto">
          <a:xfrm flipV="1">
            <a:off x="3581400" y="2362200"/>
            <a:ext cx="0" cy="914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13357" name="Text Box 45">
            <a:extLst>
              <a:ext uri="{FF2B5EF4-FFF2-40B4-BE49-F238E27FC236}">
                <a16:creationId xmlns:a16="http://schemas.microsoft.com/office/drawing/2014/main" xmlns="" id="{C21D4881-E117-474E-B230-75FC0DE5379D}"/>
              </a:ext>
            </a:extLst>
          </p:cNvPr>
          <p:cNvSpPr txBox="1">
            <a:spLocks noChangeArrowheads="1"/>
          </p:cNvSpPr>
          <p:nvPr/>
        </p:nvSpPr>
        <p:spPr bwMode="auto">
          <a:xfrm>
            <a:off x="1676400" y="2667001"/>
            <a:ext cx="1828800"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333399"/>
                </a:solidFill>
              </a:rPr>
              <a:t>Chiều cao</a:t>
            </a:r>
          </a:p>
          <a:p>
            <a:pPr algn="ctr" eaLnBrk="1" fontAlgn="base" hangingPunct="1">
              <a:spcBef>
                <a:spcPct val="50000"/>
              </a:spcBef>
              <a:spcAft>
                <a:spcPct val="0"/>
              </a:spcAft>
            </a:pPr>
            <a:r>
              <a:rPr lang="en-US" altLang="en-US" sz="2800" b="1">
                <a:solidFill>
                  <a:srgbClr val="333399"/>
                </a:solidFill>
              </a:rPr>
              <a:t>thành: từ 5 </a:t>
            </a:r>
            <a:r>
              <a:rPr lang="en-US" altLang="en-US" sz="2800" b="1">
                <a:solidFill>
                  <a:srgbClr val="333399"/>
                </a:solidFill>
                <a:sym typeface="Wingdings" panose="05000000000000000000" pitchFamily="2" charset="2"/>
              </a:rPr>
              <a:t> 10 </a:t>
            </a:r>
            <a:r>
              <a:rPr lang="en-US" altLang="en-US" sz="2800" b="1">
                <a:solidFill>
                  <a:srgbClr val="333399"/>
                </a:solidFill>
              </a:rPr>
              <a:t>mét</a:t>
            </a:r>
          </a:p>
        </p:txBody>
      </p:sp>
      <p:sp>
        <p:nvSpPr>
          <p:cNvPr id="9262" name="AutoShape 46">
            <a:extLst>
              <a:ext uri="{FF2B5EF4-FFF2-40B4-BE49-F238E27FC236}">
                <a16:creationId xmlns:a16="http://schemas.microsoft.com/office/drawing/2014/main" xmlns="" id="{8EDB593E-A1FF-445B-BBF5-CBA6DEBA018C}"/>
              </a:ext>
            </a:extLst>
          </p:cNvPr>
          <p:cNvSpPr>
            <a:spLocks noChangeArrowheads="1"/>
          </p:cNvSpPr>
          <p:nvPr/>
        </p:nvSpPr>
        <p:spPr bwMode="auto">
          <a:xfrm>
            <a:off x="4953000" y="2438401"/>
            <a:ext cx="25908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63" name="Line 47">
            <a:extLst>
              <a:ext uri="{FF2B5EF4-FFF2-40B4-BE49-F238E27FC236}">
                <a16:creationId xmlns:a16="http://schemas.microsoft.com/office/drawing/2014/main" xmlns="" id="{DB763874-AD0F-4FBF-939B-7F693807995B}"/>
              </a:ext>
            </a:extLst>
          </p:cNvPr>
          <p:cNvSpPr>
            <a:spLocks noChangeShapeType="1"/>
          </p:cNvSpPr>
          <p:nvPr/>
        </p:nvSpPr>
        <p:spPr bwMode="auto">
          <a:xfrm flipV="1">
            <a:off x="4419600" y="3810000"/>
            <a:ext cx="373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356"/>
                                        </p:tgtEl>
                                        <p:attrNameLst>
                                          <p:attrName>style.visibility</p:attrName>
                                        </p:attrNameLst>
                                      </p:cBhvr>
                                      <p:to>
                                        <p:strVal val="visible"/>
                                      </p:to>
                                    </p:set>
                                    <p:anim calcmode="lin" valueType="num">
                                      <p:cBhvr>
                                        <p:cTn id="7" dur="1000" fill="hold"/>
                                        <p:tgtEl>
                                          <p:spTgt spid="13356"/>
                                        </p:tgtEl>
                                        <p:attrNameLst>
                                          <p:attrName>ppt_x</p:attrName>
                                        </p:attrNameLst>
                                      </p:cBhvr>
                                      <p:tavLst>
                                        <p:tav tm="0">
                                          <p:val>
                                            <p:strVal val="#ppt_x-.2"/>
                                          </p:val>
                                        </p:tav>
                                        <p:tav tm="100000">
                                          <p:val>
                                            <p:strVal val="#ppt_x"/>
                                          </p:val>
                                        </p:tav>
                                      </p:tavLst>
                                    </p:anim>
                                    <p:anim calcmode="lin" valueType="num">
                                      <p:cBhvr>
                                        <p:cTn id="8" dur="1000" fill="hold"/>
                                        <p:tgtEl>
                                          <p:spTgt spid="133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56"/>
                                        </p:tgtEl>
                                      </p:cBhvr>
                                    </p:animEffect>
                                  </p:childTnLst>
                                </p:cTn>
                              </p:par>
                              <p:par>
                                <p:cTn id="10" presetID="29" presetClass="entr" presetSubtype="0" fill="hold" nodeType="withEffect">
                                  <p:stCondLst>
                                    <p:cond delay="0"/>
                                  </p:stCondLst>
                                  <p:childTnLst>
                                    <p:set>
                                      <p:cBhvr>
                                        <p:cTn id="11" dur="1" fill="hold">
                                          <p:stCondLst>
                                            <p:cond delay="0"/>
                                          </p:stCondLst>
                                        </p:cTn>
                                        <p:tgtEl>
                                          <p:spTgt spid="13355"/>
                                        </p:tgtEl>
                                        <p:attrNameLst>
                                          <p:attrName>style.visibility</p:attrName>
                                        </p:attrNameLst>
                                      </p:cBhvr>
                                      <p:to>
                                        <p:strVal val="visible"/>
                                      </p:to>
                                    </p:set>
                                    <p:anim calcmode="lin" valueType="num">
                                      <p:cBhvr>
                                        <p:cTn id="12" dur="1000" fill="hold"/>
                                        <p:tgtEl>
                                          <p:spTgt spid="13355"/>
                                        </p:tgtEl>
                                        <p:attrNameLst>
                                          <p:attrName>ppt_x</p:attrName>
                                        </p:attrNameLst>
                                      </p:cBhvr>
                                      <p:tavLst>
                                        <p:tav tm="0">
                                          <p:val>
                                            <p:strVal val="#ppt_x-.2"/>
                                          </p:val>
                                        </p:tav>
                                        <p:tav tm="100000">
                                          <p:val>
                                            <p:strVal val="#ppt_x"/>
                                          </p:val>
                                        </p:tav>
                                      </p:tavLst>
                                    </p:anim>
                                    <p:anim calcmode="lin" valueType="num">
                                      <p:cBhvr>
                                        <p:cTn id="13" dur="1000" fill="hold"/>
                                        <p:tgtEl>
                                          <p:spTgt spid="1335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35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3357"/>
                                        </p:tgtEl>
                                        <p:attrNameLst>
                                          <p:attrName>style.visibility</p:attrName>
                                        </p:attrNameLst>
                                      </p:cBhvr>
                                      <p:to>
                                        <p:strVal val="visible"/>
                                      </p:to>
                                    </p:set>
                                    <p:anim calcmode="lin" valueType="num">
                                      <p:cBhvr>
                                        <p:cTn id="17" dur="1000" fill="hold"/>
                                        <p:tgtEl>
                                          <p:spTgt spid="13357"/>
                                        </p:tgtEl>
                                        <p:attrNameLst>
                                          <p:attrName>ppt_x</p:attrName>
                                        </p:attrNameLst>
                                      </p:cBhvr>
                                      <p:tavLst>
                                        <p:tav tm="0">
                                          <p:val>
                                            <p:strVal val="#ppt_x-.2"/>
                                          </p:val>
                                        </p:tav>
                                        <p:tav tm="100000">
                                          <p:val>
                                            <p:strVal val="#ppt_x"/>
                                          </p:val>
                                        </p:tav>
                                      </p:tavLst>
                                    </p:anim>
                                    <p:anim calcmode="lin" valueType="num">
                                      <p:cBhvr>
                                        <p:cTn id="18" dur="1000" fill="hold"/>
                                        <p:tgtEl>
                                          <p:spTgt spid="1335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3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3315"/>
                                        </p:tgtEl>
                                        <p:attrNameLst>
                                          <p:attrName>style.visibility</p:attrName>
                                        </p:attrNameLst>
                                      </p:cBhvr>
                                      <p:to>
                                        <p:strVal val="visible"/>
                                      </p:to>
                                    </p:set>
                                    <p:anim calcmode="lin" valueType="num">
                                      <p:cBhvr>
                                        <p:cTn id="24" dur="1000" fill="hold"/>
                                        <p:tgtEl>
                                          <p:spTgt spid="13315"/>
                                        </p:tgtEl>
                                        <p:attrNameLst>
                                          <p:attrName>ppt_x</p:attrName>
                                        </p:attrNameLst>
                                      </p:cBhvr>
                                      <p:tavLst>
                                        <p:tav tm="0">
                                          <p:val>
                                            <p:strVal val="#ppt_x-.2"/>
                                          </p:val>
                                        </p:tav>
                                        <p:tav tm="100000">
                                          <p:val>
                                            <p:strVal val="#ppt_x"/>
                                          </p:val>
                                        </p:tav>
                                      </p:tavLst>
                                    </p:anim>
                                    <p:anim calcmode="lin" valueType="num">
                                      <p:cBhvr>
                                        <p:cTn id="25" dur="1000" fill="hold"/>
                                        <p:tgtEl>
                                          <p:spTgt spid="1331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315"/>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3318"/>
                                        </p:tgtEl>
                                        <p:attrNameLst>
                                          <p:attrName>style.visibility</p:attrName>
                                        </p:attrNameLst>
                                      </p:cBhvr>
                                      <p:to>
                                        <p:strVal val="visible"/>
                                      </p:to>
                                    </p:set>
                                    <p:anim calcmode="lin" valueType="num">
                                      <p:cBhvr>
                                        <p:cTn id="29" dur="1000" fill="hold"/>
                                        <p:tgtEl>
                                          <p:spTgt spid="13318"/>
                                        </p:tgtEl>
                                        <p:attrNameLst>
                                          <p:attrName>ppt_x</p:attrName>
                                        </p:attrNameLst>
                                      </p:cBhvr>
                                      <p:tavLst>
                                        <p:tav tm="0">
                                          <p:val>
                                            <p:strVal val="#ppt_x-.2"/>
                                          </p:val>
                                        </p:tav>
                                        <p:tav tm="100000">
                                          <p:val>
                                            <p:strVal val="#ppt_x"/>
                                          </p:val>
                                        </p:tav>
                                      </p:tavLst>
                                    </p:anim>
                                    <p:anim calcmode="lin" valueType="num">
                                      <p:cBhvr>
                                        <p:cTn id="30" dur="1000" fill="hold"/>
                                        <p:tgtEl>
                                          <p:spTgt spid="133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3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13316"/>
                                        </p:tgtEl>
                                        <p:attrNameLst>
                                          <p:attrName>style.visibility</p:attrName>
                                        </p:attrNameLst>
                                      </p:cBhvr>
                                      <p:to>
                                        <p:strVal val="visible"/>
                                      </p:to>
                                    </p:set>
                                    <p:anim calcmode="lin" valueType="num">
                                      <p:cBhvr>
                                        <p:cTn id="36" dur="1000" fill="hold"/>
                                        <p:tgtEl>
                                          <p:spTgt spid="13316"/>
                                        </p:tgtEl>
                                        <p:attrNameLst>
                                          <p:attrName>ppt_x</p:attrName>
                                        </p:attrNameLst>
                                      </p:cBhvr>
                                      <p:tavLst>
                                        <p:tav tm="0">
                                          <p:val>
                                            <p:strVal val="#ppt_x-.2"/>
                                          </p:val>
                                        </p:tav>
                                        <p:tav tm="100000">
                                          <p:val>
                                            <p:strVal val="#ppt_x"/>
                                          </p:val>
                                        </p:tav>
                                      </p:tavLst>
                                    </p:anim>
                                    <p:anim calcmode="lin" valueType="num">
                                      <p:cBhvr>
                                        <p:cTn id="37"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3316"/>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3317"/>
                                        </p:tgtEl>
                                        <p:attrNameLst>
                                          <p:attrName>style.visibility</p:attrName>
                                        </p:attrNameLst>
                                      </p:cBhvr>
                                      <p:to>
                                        <p:strVal val="visible"/>
                                      </p:to>
                                    </p:set>
                                    <p:anim calcmode="lin" valueType="num">
                                      <p:cBhvr>
                                        <p:cTn id="41" dur="1000" fill="hold"/>
                                        <p:tgtEl>
                                          <p:spTgt spid="13317"/>
                                        </p:tgtEl>
                                        <p:attrNameLst>
                                          <p:attrName>ppt_x</p:attrName>
                                        </p:attrNameLst>
                                      </p:cBhvr>
                                      <p:tavLst>
                                        <p:tav tm="0">
                                          <p:val>
                                            <p:strVal val="#ppt_x-.2"/>
                                          </p:val>
                                        </p:tav>
                                        <p:tav tm="100000">
                                          <p:val>
                                            <p:strVal val="#ppt_x"/>
                                          </p:val>
                                        </p:tav>
                                      </p:tavLst>
                                    </p:anim>
                                    <p:anim calcmode="lin" valueType="num">
                                      <p:cBhvr>
                                        <p:cTn id="42" dur="1000" fill="hold"/>
                                        <p:tgtEl>
                                          <p:spTgt spid="1331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N DƯƠNG VƯƠNG-TRIỆU ĐÀ">
            <a:extLst>
              <a:ext uri="{FF2B5EF4-FFF2-40B4-BE49-F238E27FC236}">
                <a16:creationId xmlns:a16="http://schemas.microsoft.com/office/drawing/2014/main" xmlns="" id="{C04A44FC-2888-4ADE-8773-DBED5B24BF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60" r="6825" b="1460"/>
          <a:stretch>
            <a:fillRect/>
          </a:stretch>
        </p:blipFill>
        <p:spPr bwMode="auto">
          <a:xfrm>
            <a:off x="15355" y="0"/>
            <a:ext cx="7033146" cy="62302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Oval 3">
            <a:extLst>
              <a:ext uri="{FF2B5EF4-FFF2-40B4-BE49-F238E27FC236}">
                <a16:creationId xmlns:a16="http://schemas.microsoft.com/office/drawing/2014/main" xmlns="" id="{689C3F31-CB54-4115-88C2-3D2658223DF4}"/>
              </a:ext>
            </a:extLst>
          </p:cNvPr>
          <p:cNvSpPr>
            <a:spLocks noChangeArrowheads="1"/>
          </p:cNvSpPr>
          <p:nvPr/>
        </p:nvSpPr>
        <p:spPr bwMode="auto">
          <a:xfrm>
            <a:off x="2636606" y="3934369"/>
            <a:ext cx="4572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21508" name="Oval 4">
            <a:extLst>
              <a:ext uri="{FF2B5EF4-FFF2-40B4-BE49-F238E27FC236}">
                <a16:creationId xmlns:a16="http://schemas.microsoft.com/office/drawing/2014/main" xmlns="" id="{7260711A-C80E-47C6-90DF-E7ECCABAF710}"/>
              </a:ext>
            </a:extLst>
          </p:cNvPr>
          <p:cNvSpPr>
            <a:spLocks noChangeArrowheads="1"/>
          </p:cNvSpPr>
          <p:nvPr/>
        </p:nvSpPr>
        <p:spPr bwMode="auto">
          <a:xfrm>
            <a:off x="6002172" y="724694"/>
            <a:ext cx="533400" cy="533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21509" name="Oval 5">
            <a:extLst>
              <a:ext uri="{FF2B5EF4-FFF2-40B4-BE49-F238E27FC236}">
                <a16:creationId xmlns:a16="http://schemas.microsoft.com/office/drawing/2014/main" xmlns="" id="{2748CAE5-8008-4F17-87AF-B1B299A403E1}"/>
              </a:ext>
            </a:extLst>
          </p:cNvPr>
          <p:cNvSpPr>
            <a:spLocks noChangeArrowheads="1"/>
          </p:cNvSpPr>
          <p:nvPr/>
        </p:nvSpPr>
        <p:spPr bwMode="auto">
          <a:xfrm>
            <a:off x="3943066" y="3450666"/>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cxnSp>
        <p:nvCxnSpPr>
          <p:cNvPr id="33798" name="AutoShape 6">
            <a:extLst>
              <a:ext uri="{FF2B5EF4-FFF2-40B4-BE49-F238E27FC236}">
                <a16:creationId xmlns:a16="http://schemas.microsoft.com/office/drawing/2014/main" xmlns="" id="{F9AA55EF-58B0-497F-80C3-29336BD328A1}"/>
              </a:ext>
            </a:extLst>
          </p:cNvPr>
          <p:cNvCxnSpPr>
            <a:cxnSpLocks noChangeShapeType="1"/>
            <a:stCxn id="21508" idx="4"/>
          </p:cNvCxnSpPr>
          <p:nvPr/>
        </p:nvCxnSpPr>
        <p:spPr bwMode="auto">
          <a:xfrm rot="5400000">
            <a:off x="3945117" y="1256043"/>
            <a:ext cx="2321704" cy="2325806"/>
          </a:xfrm>
          <a:prstGeom prst="curvedConnector2">
            <a:avLst/>
          </a:prstGeom>
          <a:noFill/>
          <a:ln w="139700">
            <a:solidFill>
              <a:schemeClr val="tx1"/>
            </a:solidFill>
            <a:round/>
            <a:headEnd type="diamond"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0" name="AutoShape 8">
            <a:extLst>
              <a:ext uri="{FF2B5EF4-FFF2-40B4-BE49-F238E27FC236}">
                <a16:creationId xmlns:a16="http://schemas.microsoft.com/office/drawing/2014/main" xmlns="" id="{1CC88A25-515D-4889-A380-2CF85785EA57}"/>
              </a:ext>
            </a:extLst>
          </p:cNvPr>
          <p:cNvCxnSpPr>
            <a:cxnSpLocks noChangeShapeType="1"/>
          </p:cNvCxnSpPr>
          <p:nvPr/>
        </p:nvCxnSpPr>
        <p:spPr bwMode="auto">
          <a:xfrm flipV="1">
            <a:off x="2914495" y="3526772"/>
            <a:ext cx="1104900" cy="533400"/>
          </a:xfrm>
          <a:prstGeom prst="curvedConnector2">
            <a:avLst/>
          </a:prstGeom>
          <a:noFill/>
          <a:ln w="139700">
            <a:solidFill>
              <a:srgbClr val="FF0000"/>
            </a:solidFill>
            <a:round/>
            <a:headEnd type="diamond"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1" name="AutoShape 9">
            <a:extLst>
              <a:ext uri="{FF2B5EF4-FFF2-40B4-BE49-F238E27FC236}">
                <a16:creationId xmlns:a16="http://schemas.microsoft.com/office/drawing/2014/main" xmlns="" id="{C57D7242-7A33-487F-97C3-AE9420DD7E49}"/>
              </a:ext>
            </a:extLst>
          </p:cNvPr>
          <p:cNvSpPr>
            <a:spLocks noChangeArrowheads="1"/>
          </p:cNvSpPr>
          <p:nvPr/>
        </p:nvSpPr>
        <p:spPr bwMode="auto">
          <a:xfrm rot="21327117">
            <a:off x="3612554" y="3187038"/>
            <a:ext cx="914400" cy="838200"/>
          </a:xfrm>
          <a:prstGeom prst="sun">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33811" name="Text Box 19">
            <a:extLst>
              <a:ext uri="{FF2B5EF4-FFF2-40B4-BE49-F238E27FC236}">
                <a16:creationId xmlns:a16="http://schemas.microsoft.com/office/drawing/2014/main" xmlns="" id="{3CDEA83F-6AF3-4532-A933-A87525E2D0FF}"/>
              </a:ext>
            </a:extLst>
          </p:cNvPr>
          <p:cNvSpPr txBox="1">
            <a:spLocks noChangeArrowheads="1"/>
          </p:cNvSpPr>
          <p:nvPr/>
        </p:nvSpPr>
        <p:spPr bwMode="auto">
          <a:xfrm>
            <a:off x="119418" y="2173562"/>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sz="3600" b="1" dirty="0">
                <a:solidFill>
                  <a:srgbClr val="000000"/>
                </a:solidFill>
                <a:latin typeface="Times New Roman"/>
              </a:rPr>
              <a:t>ÂU LẠC</a:t>
            </a:r>
          </a:p>
        </p:txBody>
      </p:sp>
      <p:sp>
        <p:nvSpPr>
          <p:cNvPr id="33812" name="Text Box 20">
            <a:extLst>
              <a:ext uri="{FF2B5EF4-FFF2-40B4-BE49-F238E27FC236}">
                <a16:creationId xmlns:a16="http://schemas.microsoft.com/office/drawing/2014/main" xmlns="" id="{E04DFE1A-CDAB-4D97-AF55-499DA4560F71}"/>
              </a:ext>
            </a:extLst>
          </p:cNvPr>
          <p:cNvSpPr txBox="1">
            <a:spLocks noChangeArrowheads="1"/>
          </p:cNvSpPr>
          <p:nvPr/>
        </p:nvSpPr>
        <p:spPr bwMode="auto">
          <a:xfrm>
            <a:off x="1554707" y="3887869"/>
            <a:ext cx="1524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endParaRPr lang="en-US" b="1" dirty="0">
              <a:solidFill>
                <a:srgbClr val="000000"/>
              </a:solidFill>
              <a:latin typeface="Times New Roman"/>
            </a:endParaRPr>
          </a:p>
          <a:p>
            <a:pPr algn="ctr" fontAlgn="base">
              <a:spcBef>
                <a:spcPct val="50000"/>
              </a:spcBef>
              <a:spcAft>
                <a:spcPct val="0"/>
              </a:spcAft>
              <a:defRPr/>
            </a:pPr>
            <a:r>
              <a:rPr lang="en-US" b="1" dirty="0">
                <a:solidFill>
                  <a:srgbClr val="000000"/>
                </a:solidFill>
                <a:latin typeface="Times New Roman"/>
              </a:rPr>
              <a:t>CỔ LOA</a:t>
            </a:r>
          </a:p>
        </p:txBody>
      </p:sp>
      <p:sp>
        <p:nvSpPr>
          <p:cNvPr id="33814" name="Text Box 22">
            <a:extLst>
              <a:ext uri="{FF2B5EF4-FFF2-40B4-BE49-F238E27FC236}">
                <a16:creationId xmlns:a16="http://schemas.microsoft.com/office/drawing/2014/main" xmlns="" id="{A8B4958D-74BE-431E-9760-1B493721F65D}"/>
              </a:ext>
            </a:extLst>
          </p:cNvPr>
          <p:cNvSpPr txBox="1">
            <a:spLocks noChangeArrowheads="1"/>
          </p:cNvSpPr>
          <p:nvPr/>
        </p:nvSpPr>
        <p:spPr bwMode="auto">
          <a:xfrm>
            <a:off x="4343400" y="402431"/>
            <a:ext cx="1828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sz="2000" b="1" dirty="0">
                <a:solidFill>
                  <a:srgbClr val="000000"/>
                </a:solidFill>
                <a:latin typeface="Times New Roman"/>
              </a:rPr>
              <a:t>NAM VIỆT</a:t>
            </a:r>
          </a:p>
          <a:p>
            <a:pPr algn="ctr" fontAlgn="base">
              <a:spcBef>
                <a:spcPct val="50000"/>
              </a:spcBef>
              <a:spcAft>
                <a:spcPct val="0"/>
              </a:spcAft>
              <a:defRPr/>
            </a:pPr>
            <a:r>
              <a:rPr lang="en-US" sz="1600" dirty="0">
                <a:solidFill>
                  <a:srgbClr val="000000"/>
                </a:solidFill>
                <a:latin typeface="Times New Roman"/>
              </a:rPr>
              <a:t>207 TCN</a:t>
            </a:r>
          </a:p>
        </p:txBody>
      </p:sp>
      <p:sp>
        <p:nvSpPr>
          <p:cNvPr id="33815" name="Text Box 23">
            <a:extLst>
              <a:ext uri="{FF2B5EF4-FFF2-40B4-BE49-F238E27FC236}">
                <a16:creationId xmlns:a16="http://schemas.microsoft.com/office/drawing/2014/main" xmlns="" id="{DDD12A83-B62A-45E7-A9C1-F55A1D540DAF}"/>
              </a:ext>
            </a:extLst>
          </p:cNvPr>
          <p:cNvSpPr txBox="1">
            <a:spLocks noChangeArrowheads="1"/>
          </p:cNvSpPr>
          <p:nvPr/>
        </p:nvSpPr>
        <p:spPr bwMode="auto">
          <a:xfrm>
            <a:off x="4319516" y="2121889"/>
            <a:ext cx="1333571" cy="369332"/>
          </a:xfrm>
          <a:prstGeom prst="rect">
            <a:avLst/>
          </a:prstGeom>
          <a:solidFill>
            <a:srgbClr val="FFFF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dirty="0">
                <a:solidFill>
                  <a:srgbClr val="0000FF"/>
                </a:solidFill>
                <a:latin typeface=".VnBodoni" panose="020B7200000000000000" pitchFamily="34" charset="0"/>
              </a:rPr>
              <a:t>179 TCN</a:t>
            </a:r>
          </a:p>
        </p:txBody>
      </p:sp>
      <p:sp>
        <p:nvSpPr>
          <p:cNvPr id="21528" name="Text Box 27">
            <a:extLst>
              <a:ext uri="{FF2B5EF4-FFF2-40B4-BE49-F238E27FC236}">
                <a16:creationId xmlns:a16="http://schemas.microsoft.com/office/drawing/2014/main" xmlns="" id="{1AD8C345-D8E4-4FAF-AE1D-97C1FE34CBE8}"/>
              </a:ext>
            </a:extLst>
          </p:cNvPr>
          <p:cNvSpPr txBox="1">
            <a:spLocks noChangeArrowheads="1"/>
          </p:cNvSpPr>
          <p:nvPr/>
        </p:nvSpPr>
        <p:spPr bwMode="auto">
          <a:xfrm>
            <a:off x="-1232848" y="6201573"/>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3200" b="1" dirty="0" err="1">
                <a:solidFill>
                  <a:srgbClr val="000000"/>
                </a:solidFill>
              </a:rPr>
              <a:t>Lược</a:t>
            </a:r>
            <a:r>
              <a:rPr lang="en-US" altLang="en-US" sz="3200" b="1" dirty="0">
                <a:solidFill>
                  <a:srgbClr val="000000"/>
                </a:solidFill>
              </a:rPr>
              <a:t> </a:t>
            </a:r>
            <a:r>
              <a:rPr lang="en-US" altLang="en-US" sz="3200" b="1" dirty="0" err="1">
                <a:solidFill>
                  <a:srgbClr val="000000"/>
                </a:solidFill>
              </a:rPr>
              <a:t>đồ</a:t>
            </a:r>
            <a:r>
              <a:rPr lang="en-US" altLang="en-US" sz="3200" b="1" dirty="0">
                <a:solidFill>
                  <a:srgbClr val="000000"/>
                </a:solidFill>
              </a:rPr>
              <a:t>: </a:t>
            </a:r>
            <a:r>
              <a:rPr lang="en-US" altLang="en-US" sz="3200" b="1" dirty="0" err="1">
                <a:solidFill>
                  <a:srgbClr val="000000"/>
                </a:solidFill>
              </a:rPr>
              <a:t>Triệu</a:t>
            </a:r>
            <a:r>
              <a:rPr lang="en-US" altLang="en-US" sz="3200" b="1" dirty="0">
                <a:solidFill>
                  <a:srgbClr val="000000"/>
                </a:solidFill>
              </a:rPr>
              <a:t> </a:t>
            </a:r>
            <a:r>
              <a:rPr lang="en-US" altLang="en-US" sz="3200" b="1" dirty="0" err="1">
                <a:solidFill>
                  <a:srgbClr val="000000"/>
                </a:solidFill>
              </a:rPr>
              <a:t>Đà</a:t>
            </a:r>
            <a:r>
              <a:rPr lang="en-US" altLang="en-US" sz="3200" b="1" dirty="0">
                <a:solidFill>
                  <a:srgbClr val="000000"/>
                </a:solidFill>
              </a:rPr>
              <a:t> </a:t>
            </a:r>
            <a:r>
              <a:rPr lang="en-US" altLang="en-US" sz="3200" b="1" dirty="0" err="1">
                <a:solidFill>
                  <a:srgbClr val="000000"/>
                </a:solidFill>
              </a:rPr>
              <a:t>xâm</a:t>
            </a:r>
            <a:r>
              <a:rPr lang="en-US" altLang="en-US" sz="3200" b="1" dirty="0">
                <a:solidFill>
                  <a:srgbClr val="000000"/>
                </a:solidFill>
              </a:rPr>
              <a:t> </a:t>
            </a:r>
            <a:r>
              <a:rPr lang="en-US" altLang="en-US" sz="3200" b="1" dirty="0" err="1">
                <a:solidFill>
                  <a:srgbClr val="000000"/>
                </a:solidFill>
              </a:rPr>
              <a:t>lược</a:t>
            </a:r>
            <a:r>
              <a:rPr lang="en-US" altLang="en-US" sz="3200" b="1" dirty="0">
                <a:solidFill>
                  <a:srgbClr val="000000"/>
                </a:solidFill>
              </a:rPr>
              <a:t> </a:t>
            </a:r>
            <a:r>
              <a:rPr lang="en-US" altLang="en-US" sz="3200" b="1" dirty="0" err="1">
                <a:solidFill>
                  <a:srgbClr val="000000"/>
                </a:solidFill>
              </a:rPr>
              <a:t>Âu</a:t>
            </a:r>
            <a:r>
              <a:rPr lang="en-US" altLang="en-US" sz="3200" b="1" dirty="0">
                <a:solidFill>
                  <a:srgbClr val="000000"/>
                </a:solidFill>
              </a:rPr>
              <a:t> </a:t>
            </a:r>
            <a:r>
              <a:rPr lang="en-US" altLang="en-US" sz="3200" b="1" dirty="0" err="1">
                <a:solidFill>
                  <a:srgbClr val="000000"/>
                </a:solidFill>
              </a:rPr>
              <a:t>Lạc</a:t>
            </a:r>
            <a:r>
              <a:rPr lang="en-US" altLang="en-US" sz="3200" b="1" dirty="0">
                <a:solidFill>
                  <a:srgbClr val="000000"/>
                </a:solidFill>
              </a:rPr>
              <a:t>.</a:t>
            </a:r>
          </a:p>
        </p:txBody>
      </p:sp>
      <p:sp>
        <p:nvSpPr>
          <p:cNvPr id="30" name="TextBox 29">
            <a:extLst>
              <a:ext uri="{FF2B5EF4-FFF2-40B4-BE49-F238E27FC236}">
                <a16:creationId xmlns:a16="http://schemas.microsoft.com/office/drawing/2014/main" xmlns="" id="{B19ACEAB-89DD-4629-8565-416BFAF70779}"/>
              </a:ext>
            </a:extLst>
          </p:cNvPr>
          <p:cNvSpPr txBox="1"/>
          <p:nvPr/>
        </p:nvSpPr>
        <p:spPr>
          <a:xfrm>
            <a:off x="7311859" y="1122141"/>
            <a:ext cx="5297464" cy="1631216"/>
          </a:xfrm>
          <a:prstGeom prst="rect">
            <a:avLst/>
          </a:prstGeom>
          <a:noFill/>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Năm</a:t>
            </a:r>
            <a:r>
              <a:rPr lang="en-US" sz="3200" dirty="0">
                <a:solidFill>
                  <a:srgbClr val="000000"/>
                </a:solidFill>
                <a:latin typeface="Times New Roman" panose="02020603050405020304" pitchFamily="18" charset="0"/>
                <a:cs typeface="Times New Roman" panose="02020603050405020304" pitchFamily="18" charset="0"/>
              </a:rPr>
              <a:t> 179 TCN, </a:t>
            </a:r>
            <a:r>
              <a:rPr lang="en-US" sz="3200" dirty="0" err="1">
                <a:solidFill>
                  <a:srgbClr val="000000"/>
                </a:solidFill>
                <a:latin typeface="Times New Roman" panose="02020603050405020304" pitchFamily="18" charset="0"/>
                <a:cs typeface="Times New Roman" panose="02020603050405020304" pitchFamily="18" charset="0"/>
              </a:rPr>
              <a:t>Âu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sáp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nhập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vào</a:t>
            </a:r>
            <a:r>
              <a:rPr lang="en-US" sz="3200" dirty="0">
                <a:solidFill>
                  <a:srgbClr val="000000"/>
                </a:solidFill>
                <a:latin typeface="Times New Roman" panose="02020603050405020304" pitchFamily="18" charset="0"/>
                <a:cs typeface="Times New Roman" panose="02020603050405020304" pitchFamily="18" charset="0"/>
              </a:rPr>
              <a:t> Nam </a:t>
            </a:r>
            <a:r>
              <a:rPr lang="en-US" sz="3200" dirty="0" err="1">
                <a:solidFill>
                  <a:srgbClr val="000000"/>
                </a:solidFill>
                <a:latin typeface="Times New Roman" panose="02020603050405020304" pitchFamily="18" charset="0"/>
                <a:cs typeface="Times New Roman" panose="02020603050405020304" pitchFamily="18" charset="0"/>
              </a:rPr>
              <a:t>Việt</a:t>
            </a:r>
            <a:r>
              <a:rPr lang="en-US" sz="3200" dirty="0">
                <a:solidFill>
                  <a:srgbClr val="000000"/>
                </a:solidFill>
                <a:latin typeface="Times New Roman" panose="02020603050405020304" pitchFamily="18" charset="0"/>
                <a:cs typeface="Times New Roman" panose="02020603050405020304" pitchFamily="18" charset="0"/>
              </a:rPr>
              <a:t>. </a:t>
            </a:r>
          </a:p>
          <a:p>
            <a:r>
              <a:rPr lang="vi-VN" b="0" i="0" dirty="0">
                <a:solidFill>
                  <a:srgbClr val="000000"/>
                </a:solidFill>
                <a:effectLst/>
                <a:latin typeface="OpenSans"/>
              </a:rPr>
              <a:t/>
            </a:r>
            <a:br>
              <a:rPr lang="vi-VN" b="0" i="0" dirty="0">
                <a:solidFill>
                  <a:srgbClr val="000000"/>
                </a:solidFill>
                <a:effectLst/>
                <a:latin typeface="OpenSans"/>
              </a:rPr>
            </a:br>
            <a:endParaRPr lang="en-US" dirty="0"/>
          </a:p>
        </p:txBody>
      </p:sp>
      <p:pic>
        <p:nvPicPr>
          <p:cNvPr id="31" name="Picture 30">
            <a:extLst>
              <a:ext uri="{FF2B5EF4-FFF2-40B4-BE49-F238E27FC236}">
                <a16:creationId xmlns:a16="http://schemas.microsoft.com/office/drawing/2014/main" xmlns="" id="{F3D765BA-9D9A-4505-8460-4B10E85E9E28}"/>
              </a:ext>
            </a:extLst>
          </p:cNvPr>
          <p:cNvPicPr>
            <a:picLocks noChangeAspect="1"/>
          </p:cNvPicPr>
          <p:nvPr/>
        </p:nvPicPr>
        <p:blipFill>
          <a:blip r:embed="rId5"/>
          <a:stretch>
            <a:fillRect/>
          </a:stretch>
        </p:blipFill>
        <p:spPr>
          <a:xfrm>
            <a:off x="7700908" y="489977"/>
            <a:ext cx="1060796" cy="469433"/>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up)">
                                      <p:cBhvr>
                                        <p:cTn id="7" dur="5000"/>
                                        <p:tgtEl>
                                          <p:spTgt spid="33798"/>
                                        </p:tgtEl>
                                      </p:cBhvr>
                                    </p:animEffect>
                                  </p:childTnLst>
                                  <p:subTnLst>
                                    <p:audio>
                                      <p:cMediaNode>
                                        <p:cTn display="0" masterRel="sameClick">
                                          <p:stCondLst>
                                            <p:cond evt="begin" delay="0">
                                              <p:tn val="5"/>
                                            </p:cond>
                                          </p:stCondLst>
                                          <p:endCondLst>
                                            <p:cond evt="onStopAudio" delay="0">
                                              <p:tgtEl>
                                                <p:sldTgt/>
                                              </p:tgtEl>
                                            </p:cond>
                                          </p:endCondLst>
                                        </p:cTn>
                                        <p:tgtEl>
                                          <p:sndTgt r:embed="rId2" name="tan con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3800"/>
                                        </p:tgtEl>
                                        <p:attrNameLst>
                                          <p:attrName>style.visibility</p:attrName>
                                        </p:attrNameLst>
                                      </p:cBhvr>
                                      <p:to>
                                        <p:strVal val="visible"/>
                                      </p:to>
                                    </p:set>
                                    <p:animEffect transition="in" filter="wipe(down)">
                                      <p:cBhvr>
                                        <p:cTn id="12" dur="5000"/>
                                        <p:tgtEl>
                                          <p:spTgt spid="33800"/>
                                        </p:tgtEl>
                                      </p:cBhvr>
                                    </p:animEffect>
                                  </p:childTnLst>
                                  <p:subTnLst>
                                    <p:audio>
                                      <p:cMediaNode>
                                        <p:cTn display="0" masterRel="sameClick">
                                          <p:stCondLst>
                                            <p:cond evt="begin" delay="0">
                                              <p:tn val="10"/>
                                            </p:cond>
                                          </p:stCondLst>
                                          <p:endCondLst>
                                            <p:cond evt="onStopAudio" delay="0">
                                              <p:tgtEl>
                                                <p:sldTgt/>
                                              </p:tgtEl>
                                            </p:cond>
                                          </p:endCondLst>
                                        </p:cTn>
                                        <p:tgtEl>
                                          <p:sndTgt r:embed="rId2" name="tan cong.wav"/>
                                        </p:tgtEl>
                                      </p:cMediaNode>
                                    </p:audio>
                                  </p:subTnLst>
                                </p:cTn>
                              </p:par>
                            </p:childTnLst>
                          </p:cTn>
                        </p:par>
                        <p:par>
                          <p:cTn id="13" fill="hold" nodeType="afterGroup">
                            <p:stCondLst>
                              <p:cond delay="5000"/>
                            </p:stCondLst>
                            <p:childTnLst>
                              <p:par>
                                <p:cTn id="14" presetID="4" presetClass="entr" presetSubtype="16" repeatCount="5000" fill="hold" grpId="0" nodeType="afterEffect">
                                  <p:stCondLst>
                                    <p:cond delay="0"/>
                                  </p:stCondLst>
                                  <p:childTnLst>
                                    <p:set>
                                      <p:cBhvr>
                                        <p:cTn id="15" dur="1" fill="hold">
                                          <p:stCondLst>
                                            <p:cond delay="0"/>
                                          </p:stCondLst>
                                        </p:cTn>
                                        <p:tgtEl>
                                          <p:spTgt spid="33801"/>
                                        </p:tgtEl>
                                        <p:attrNameLst>
                                          <p:attrName>style.visibility</p:attrName>
                                        </p:attrNameLst>
                                      </p:cBhvr>
                                      <p:to>
                                        <p:strVal val="visible"/>
                                      </p:to>
                                    </p:set>
                                    <p:animEffect transition="in" filter="box(in)">
                                      <p:cBhvr>
                                        <p:cTn id="16" dur="500"/>
                                        <p:tgtEl>
                                          <p:spTgt spid="33801"/>
                                        </p:tgtEl>
                                      </p:cBhvr>
                                    </p:animEffec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33798"/>
                                        </p:tgtEl>
                                      </p:cBhvr>
                                    </p:animEffect>
                                    <p:set>
                                      <p:cBhvr>
                                        <p:cTn id="21" dur="1" fill="hold">
                                          <p:stCondLst>
                                            <p:cond delay="499"/>
                                          </p:stCondLst>
                                        </p:cTn>
                                        <p:tgtEl>
                                          <p:spTgt spid="3379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3815"/>
                                        </p:tgtEl>
                                        <p:attrNameLst>
                                          <p:attrName>style.visibility</p:attrName>
                                        </p:attrNameLst>
                                      </p:cBhvr>
                                      <p:to>
                                        <p:strVal val="visible"/>
                                      </p:to>
                                    </p:set>
                                    <p:anim calcmode="lin" valueType="num">
                                      <p:cBhvr>
                                        <p:cTn id="26" dur="500" fill="hold"/>
                                        <p:tgtEl>
                                          <p:spTgt spid="33815"/>
                                        </p:tgtEl>
                                        <p:attrNameLst>
                                          <p:attrName>ppt_w</p:attrName>
                                        </p:attrNameLst>
                                      </p:cBhvr>
                                      <p:tavLst>
                                        <p:tav tm="0">
                                          <p:val>
                                            <p:fltVal val="0"/>
                                          </p:val>
                                        </p:tav>
                                        <p:tav tm="100000">
                                          <p:val>
                                            <p:strVal val="#ppt_w"/>
                                          </p:val>
                                        </p:tav>
                                      </p:tavLst>
                                    </p:anim>
                                    <p:anim calcmode="lin" valueType="num">
                                      <p:cBhvr>
                                        <p:cTn id="27" dur="500" fill="hold"/>
                                        <p:tgtEl>
                                          <p:spTgt spid="33815"/>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P spid="33815"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05285-98A1-430B-908E-44D3FE2AEE92}"/>
              </a:ext>
            </a:extLst>
          </p:cNvPr>
          <p:cNvSpPr>
            <a:spLocks noGrp="1"/>
          </p:cNvSpPr>
          <p:nvPr>
            <p:ph type="title"/>
          </p:nvPr>
        </p:nvSpPr>
        <p:spPr>
          <a:xfrm>
            <a:off x="848142" y="734253"/>
            <a:ext cx="10515600" cy="458443"/>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CỦNG CỐ BÀI HỌC   </a:t>
            </a:r>
          </a:p>
        </p:txBody>
      </p:sp>
      <p:sp>
        <p:nvSpPr>
          <p:cNvPr id="3" name="Content Placeholder 2">
            <a:extLst>
              <a:ext uri="{FF2B5EF4-FFF2-40B4-BE49-F238E27FC236}">
                <a16:creationId xmlns:a16="http://schemas.microsoft.com/office/drawing/2014/main" xmlns="" id="{63DC32EA-363A-4D7D-8EAE-367A5D5B9D72}"/>
              </a:ext>
            </a:extLst>
          </p:cNvPr>
          <p:cNvSpPr>
            <a:spLocks noGrp="1"/>
          </p:cNvSpPr>
          <p:nvPr>
            <p:ph sz="half" idx="1"/>
          </p:nvPr>
        </p:nvSpPr>
        <p:spPr>
          <a:xfrm>
            <a:off x="0" y="1192696"/>
            <a:ext cx="6019798" cy="4938114"/>
          </a:xfrm>
        </p:spPr>
        <p:txBody>
          <a:bodyPr>
            <a:noAutofit/>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I.NHÀ NƯỚC VĂN LANG</a:t>
            </a:r>
          </a:p>
          <a:p>
            <a:pPr marL="0" indent="0">
              <a:buNone/>
            </a:pPr>
            <a:r>
              <a:rPr lang="en-US" sz="2000" dirty="0">
                <a:solidFill>
                  <a:srgbClr val="C00000"/>
                </a:solidFill>
                <a:latin typeface="Times New Roman" panose="02020603050405020304" pitchFamily="18" charset="0"/>
                <a:cs typeface="Times New Roman" panose="02020603050405020304" pitchFamily="18" charset="0"/>
              </a:rPr>
              <a:t>1.Sự ra </a:t>
            </a:r>
            <a:r>
              <a:rPr lang="en-US" sz="2000" dirty="0" err="1">
                <a:solidFill>
                  <a:srgbClr val="C00000"/>
                </a:solidFill>
                <a:latin typeface="Times New Roman" panose="02020603050405020304" pitchFamily="18" charset="0"/>
                <a:cs typeface="Times New Roman" panose="02020603050405020304" pitchFamily="18" charset="0"/>
              </a:rPr>
              <a:t>đời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nhà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nước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Văn</a:t>
            </a:r>
            <a:r>
              <a:rPr lang="en-US" sz="2000" dirty="0">
                <a:solidFill>
                  <a:srgbClr val="C00000"/>
                </a:solidFill>
                <a:latin typeface="Times New Roman" panose="02020603050405020304" pitchFamily="18" charset="0"/>
                <a:cs typeface="Times New Roman" panose="02020603050405020304" pitchFamily="18" charset="0"/>
              </a:rPr>
              <a:t> Lang :</a:t>
            </a:r>
          </a:p>
          <a:p>
            <a:pPr marL="0" indent="0">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kỉ</a:t>
            </a:r>
            <a:r>
              <a:rPr lang="en-US" sz="2000" b="1" dirty="0">
                <a:latin typeface="Times New Roman" panose="02020603050405020304" pitchFamily="18" charset="0"/>
                <a:cs typeface="Times New Roman" panose="02020603050405020304" pitchFamily="18" charset="0"/>
              </a:rPr>
              <a:t> VII TCN,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Lang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lập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Vương</a:t>
            </a:r>
            <a:r>
              <a:rPr lang="en-US" sz="2000" b="1" dirty="0">
                <a:latin typeface="Times New Roman" panose="02020603050405020304" pitchFamily="18" charset="0"/>
                <a:cs typeface="Times New Roman" panose="02020603050405020304" pitchFamily="18" charset="0"/>
              </a:rPr>
              <a:t>. </a:t>
            </a: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Địa bàn chủ yếu của nhà nước Văn Lang thuộc khu vực Bắc Bộ và Bắc Trung Bộ Việt Nam hiện nay.</a:t>
            </a:r>
            <a:endParaRPr lang="en-US" sz="20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Kinh đô của nước Văn Lang đóng ở Phong Châu thuộc tỉnh Phú Thọ hiện nay.</a:t>
            </a:r>
            <a:endParaRPr lang="en-US" sz="2000" b="1" dirty="0">
              <a:latin typeface="Times New Roman" panose="02020603050405020304" pitchFamily="18" charset="0"/>
              <a:cs typeface="Times New Roman" panose="02020603050405020304" pitchFamily="18" charset="0"/>
            </a:endParaRPr>
          </a:p>
          <a:p>
            <a:pPr marL="0" indent="0">
              <a:buNone/>
            </a:pPr>
            <a:r>
              <a:rPr lang="en-US" sz="2000" dirty="0">
                <a:solidFill>
                  <a:srgbClr val="C00000"/>
                </a:solidFill>
                <a:latin typeface="Times New Roman" panose="02020603050405020304" pitchFamily="18" charset="0"/>
                <a:cs typeface="Times New Roman" panose="02020603050405020304" pitchFamily="18" charset="0"/>
              </a:rPr>
              <a:t>2. </a:t>
            </a:r>
            <a:r>
              <a:rPr lang="en-US" sz="2000" dirty="0" err="1">
                <a:solidFill>
                  <a:srgbClr val="C00000"/>
                </a:solidFill>
                <a:latin typeface="Times New Roman" panose="02020603050405020304" pitchFamily="18" charset="0"/>
                <a:cs typeface="Times New Roman" panose="02020603050405020304" pitchFamily="18" charset="0"/>
              </a:rPr>
              <a:t>Tổ</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chức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nhà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nước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Văn</a:t>
            </a:r>
            <a:r>
              <a:rPr lang="en-US" sz="2000" dirty="0">
                <a:solidFill>
                  <a:srgbClr val="C00000"/>
                </a:solidFill>
                <a:latin typeface="Times New Roman" panose="02020603050405020304" pitchFamily="18" charset="0"/>
                <a:cs typeface="Times New Roman" panose="02020603050405020304" pitchFamily="18" charset="0"/>
              </a:rPr>
              <a:t> Lang :</a:t>
            </a:r>
          </a:p>
          <a:p>
            <a:pPr marL="0" lvl="0" indent="0" fontAlgn="base">
              <a:lnSpc>
                <a:spcPct val="100000"/>
              </a:lnSpc>
              <a:spcBef>
                <a:spcPct val="20000"/>
              </a:spcBef>
              <a:spcAft>
                <a:spcPct val="0"/>
              </a:spcAft>
              <a:buNone/>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mọi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giúp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Hầu</a:t>
            </a:r>
            <a:r>
              <a:rPr lang="en-US" sz="2000" b="1" dirty="0">
                <a:latin typeface="Times New Roman" panose="02020603050405020304" pitchFamily="18" charset="0"/>
                <a:cs typeface="Times New Roman" panose="02020603050405020304" pitchFamily="18" charset="0"/>
              </a:rPr>
              <a:t>.</a:t>
            </a:r>
          </a:p>
          <a:p>
            <a:pPr marL="0" lvl="0" indent="0" fontAlgn="base">
              <a:lnSpc>
                <a:spcPct val="100000"/>
              </a:lnSpc>
              <a:spcBef>
                <a:spcPct val="20000"/>
              </a:spcBef>
              <a:spcAft>
                <a:spcPct val="0"/>
              </a:spcAft>
              <a:buNone/>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Vương</a:t>
            </a:r>
            <a:r>
              <a:rPr lang="en-US" sz="2000" b="1" dirty="0">
                <a:latin typeface="Times New Roman" panose="02020603050405020304" pitchFamily="18" charset="0"/>
                <a:cs typeface="Times New Roman" panose="02020603050405020304" pitchFamily="18" charset="0"/>
              </a:rPr>
              <a:t> chia </a:t>
            </a:r>
            <a:r>
              <a:rPr lang="en-US" sz="2000" b="1" dirty="0" err="1">
                <a:latin typeface="Times New Roman" panose="02020603050405020304" pitchFamily="18" charset="0"/>
                <a:cs typeface="Times New Roman" panose="02020603050405020304" pitchFamily="18" charset="0"/>
              </a:rPr>
              <a:t>cả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15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mỗi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Tướng</a:t>
            </a:r>
            <a:r>
              <a:rPr lang="en-US" sz="2000" b="1" dirty="0">
                <a:latin typeface="Times New Roman" panose="02020603050405020304" pitchFamily="18" charset="0"/>
                <a:cs typeface="Times New Roman" panose="02020603050405020304" pitchFamily="18" charset="0"/>
              </a:rPr>
              <a:t>. </a:t>
            </a:r>
          </a:p>
          <a:p>
            <a:pPr marL="0" lvl="0" indent="0" fontAlgn="base">
              <a:lnSpc>
                <a:spcPct val="100000"/>
              </a:lnSpc>
              <a:spcBef>
                <a:spcPct val="20000"/>
              </a:spcBef>
              <a:spcAft>
                <a:spcPct val="0"/>
              </a:spcAft>
              <a:buNone/>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chiềng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a:t>
            </a:r>
          </a:p>
          <a:p>
            <a:pPr marL="0" indent="0">
              <a:buNone/>
            </a:pPr>
            <a:r>
              <a:rPr lang="en-US" sz="2000" b="1" dirty="0">
                <a:latin typeface="Times New Roman" panose="02020603050405020304" pitchFamily="18" charset="0"/>
                <a:cs typeface="Times New Roman" panose="02020603050405020304" pitchFamily="18" charset="0"/>
              </a:rPr>
              <a:t>=&gt;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Lang </a:t>
            </a:r>
            <a:r>
              <a:rPr lang="en-US" sz="2000" b="1" dirty="0" err="1">
                <a:latin typeface="Times New Roman" panose="02020603050405020304" pitchFamily="18" charset="0"/>
                <a:cs typeface="Times New Roman" panose="02020603050405020304" pitchFamily="18" charset="0"/>
              </a:rPr>
              <a:t>còn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chưa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6BCAE6A2-02E9-4888-8284-99FD94344ACD}"/>
              </a:ext>
            </a:extLst>
          </p:cNvPr>
          <p:cNvSpPr>
            <a:spLocks noGrp="1"/>
          </p:cNvSpPr>
          <p:nvPr>
            <p:ph sz="half" idx="2"/>
          </p:nvPr>
        </p:nvSpPr>
        <p:spPr>
          <a:xfrm>
            <a:off x="6523630" y="1192696"/>
            <a:ext cx="5668370" cy="5665304"/>
          </a:xfrm>
        </p:spPr>
        <p:txBody>
          <a:bodyPr>
            <a:normAutofit/>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II. NHÀ NƯỚC ÂU LẠC</a:t>
            </a: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 Sau </a:t>
            </a:r>
            <a:r>
              <a:rPr lang="en-US" sz="2000" b="1" dirty="0" err="1">
                <a:solidFill>
                  <a:srgbClr val="000000"/>
                </a:solidFill>
                <a:latin typeface="Times New Roman" panose="02020603050405020304" pitchFamily="18" charset="0"/>
                <a:cs typeface="Times New Roman" panose="02020603050405020304" pitchFamily="18" charset="0"/>
              </a:rPr>
              <a:t>kháng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chiến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chống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Tần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Thục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Phán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xưng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là</a:t>
            </a:r>
            <a:r>
              <a:rPr lang="en-US" sz="2000" b="1" dirty="0">
                <a:solidFill>
                  <a:srgbClr val="000000"/>
                </a:solidFill>
                <a:latin typeface="Times New Roman" panose="02020603050405020304" pitchFamily="18" charset="0"/>
                <a:cs typeface="Times New Roman" panose="02020603050405020304" pitchFamily="18" charset="0"/>
              </a:rPr>
              <a:t> An </a:t>
            </a:r>
            <a:r>
              <a:rPr lang="en-US" sz="2000" b="1" dirty="0" err="1">
                <a:solidFill>
                  <a:srgbClr val="000000"/>
                </a:solidFill>
                <a:latin typeface="Times New Roman" panose="02020603050405020304" pitchFamily="18" charset="0"/>
                <a:cs typeface="Times New Roman" panose="02020603050405020304" pitchFamily="18" charset="0"/>
              </a:rPr>
              <a:t>Dương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Vương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đổi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tên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nước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thành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Âu</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Lạc</a:t>
            </a:r>
            <a:r>
              <a:rPr lang="en-US" sz="2000" b="1" dirty="0">
                <a:solidFill>
                  <a:srgbClr val="000000"/>
                </a:solidFill>
                <a:latin typeface="Times New Roman" panose="02020603050405020304" pitchFamily="18" charset="0"/>
                <a:cs typeface="Times New Roman" panose="02020603050405020304" pitchFamily="18" charset="0"/>
              </a:rPr>
              <a:t> , </a:t>
            </a:r>
            <a:r>
              <a:rPr lang="en-US" sz="2000" b="1" dirty="0" err="1">
                <a:solidFill>
                  <a:srgbClr val="000000"/>
                </a:solidFill>
                <a:latin typeface="Times New Roman" panose="02020603050405020304" pitchFamily="18" charset="0"/>
                <a:cs typeface="Times New Roman" panose="02020603050405020304" pitchFamily="18" charset="0"/>
              </a:rPr>
              <a:t>dời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đô</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về</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Phong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Khê</a:t>
            </a:r>
            <a:r>
              <a:rPr lang="en-US" sz="2000" b="1" dirty="0">
                <a:solidFill>
                  <a:srgbClr val="000000"/>
                </a:solidFill>
                <a:latin typeface="Times New Roman" panose="02020603050405020304" pitchFamily="18" charset="0"/>
                <a:cs typeface="Times New Roman" panose="02020603050405020304" pitchFamily="18" charset="0"/>
              </a:rPr>
              <a:t> ( </a:t>
            </a:r>
            <a:r>
              <a:rPr lang="en-US" sz="2000" b="1" dirty="0" err="1">
                <a:solidFill>
                  <a:srgbClr val="000000"/>
                </a:solidFill>
                <a:latin typeface="Times New Roman" panose="02020603050405020304" pitchFamily="18" charset="0"/>
                <a:cs typeface="Times New Roman" panose="02020603050405020304" pitchFamily="18" charset="0"/>
              </a:rPr>
              <a:t>Đông</a:t>
            </a:r>
            <a:r>
              <a:rPr lang="en-US" sz="2000" b="1" dirty="0">
                <a:solidFill>
                  <a:srgbClr val="000000"/>
                </a:solidFill>
                <a:latin typeface="Times New Roman" panose="02020603050405020304" pitchFamily="18" charset="0"/>
                <a:cs typeface="Times New Roman" panose="02020603050405020304" pitchFamily="18" charset="0"/>
              </a:rPr>
              <a:t> Anh, </a:t>
            </a:r>
            <a:r>
              <a:rPr lang="en-US" sz="2000" b="1" dirty="0" err="1">
                <a:solidFill>
                  <a:srgbClr val="000000"/>
                </a:solidFill>
                <a:latin typeface="Times New Roman" panose="02020603050405020304" pitchFamily="18" charset="0"/>
                <a:cs typeface="Times New Roman" panose="02020603050405020304" pitchFamily="18" charset="0"/>
              </a:rPr>
              <a:t>Hà</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Nội</a:t>
            </a:r>
            <a:r>
              <a:rPr lang="en-US" sz="2000" b="1" dirty="0">
                <a:solidFill>
                  <a:srgbClr val="000000"/>
                </a:solidFill>
                <a:latin typeface="Times New Roman" panose="02020603050405020304" pitchFamily="18" charset="0"/>
                <a:cs typeface="Times New Roman" panose="02020603050405020304" pitchFamily="18" charset="0"/>
              </a:rPr>
              <a:t> ).</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Điểm</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mới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của</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nhà</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nước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Âu</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Lạc</a:t>
            </a:r>
            <a:r>
              <a:rPr lang="en-US" altLang="en-GB" sz="2000" b="1" dirty="0">
                <a:latin typeface="Times New Roman" panose="02020603050405020304" pitchFamily="18" charset="0"/>
                <a:cs typeface="Times New Roman" panose="02020603050405020304" pitchFamily="18" charset="0"/>
                <a:sym typeface="+mn-ea"/>
              </a:rPr>
              <a:t> so </a:t>
            </a:r>
            <a:r>
              <a:rPr lang="en-US" altLang="en-GB" sz="2000" b="1" dirty="0" err="1">
                <a:latin typeface="Times New Roman" panose="02020603050405020304" pitchFamily="18" charset="0"/>
                <a:cs typeface="Times New Roman" panose="02020603050405020304" pitchFamily="18" charset="0"/>
                <a:sym typeface="+mn-ea"/>
              </a:rPr>
              <a:t>với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nhà</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nước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thời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Văn</a:t>
            </a:r>
            <a:r>
              <a:rPr lang="en-US" altLang="en-GB" sz="2000" b="1" dirty="0">
                <a:latin typeface="Times New Roman" panose="02020603050405020304" pitchFamily="18" charset="0"/>
                <a:cs typeface="Times New Roman" panose="02020603050405020304" pitchFamily="18" charset="0"/>
                <a:sym typeface="+mn-ea"/>
              </a:rPr>
              <a:t> Lang : </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Vua</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có</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quyền</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thế</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hơn</a:t>
            </a:r>
            <a:r>
              <a:rPr lang="en-US" altLang="en-GB" sz="2000" b="1" dirty="0">
                <a:latin typeface="Times New Roman" panose="02020603050405020304" pitchFamily="18" charset="0"/>
                <a:cs typeface="Times New Roman" panose="02020603050405020304" pitchFamily="18" charset="0"/>
                <a:sym typeface="+mn-ea"/>
              </a:rPr>
              <a:t>.</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Có</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quân</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đội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vũ</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khí</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tốt</a:t>
            </a:r>
            <a:r>
              <a:rPr lang="en-US" altLang="en-GB" sz="2000" b="1" dirty="0">
                <a:latin typeface="Times New Roman" panose="02020603050405020304" pitchFamily="18" charset="0"/>
                <a:cs typeface="Times New Roman" panose="02020603050405020304" pitchFamily="18" charset="0"/>
                <a:sym typeface="+mn-ea"/>
              </a:rPr>
              <a:t>.</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Lãnh</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thổ</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được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mở</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rộng</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hơn</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và</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được</a:t>
            </a:r>
            <a:r>
              <a:rPr lang="en-US" altLang="en-GB" sz="2000" b="1" dirty="0">
                <a:latin typeface="Times New Roman" panose="02020603050405020304" pitchFamily="18" charset="0"/>
                <a:cs typeface="Times New Roman" panose="02020603050405020304" pitchFamily="18" charset="0"/>
                <a:sym typeface="+mn-ea"/>
              </a:rPr>
              <a:t> chia </a:t>
            </a:r>
            <a:r>
              <a:rPr lang="en-US" altLang="en-GB" sz="2000" b="1" dirty="0" err="1">
                <a:latin typeface="Times New Roman" panose="02020603050405020304" pitchFamily="18" charset="0"/>
                <a:cs typeface="Times New Roman" panose="02020603050405020304" pitchFamily="18" charset="0"/>
                <a:sym typeface="+mn-ea"/>
              </a:rPr>
              <a:t>thành</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nhiều</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bộ</a:t>
            </a:r>
            <a:r>
              <a:rPr lang="en-US" altLang="en-GB" sz="2000" b="1" dirty="0">
                <a:latin typeface="Times New Roman" panose="02020603050405020304" pitchFamily="18" charset="0"/>
                <a:cs typeface="Times New Roman" panose="02020603050405020304" pitchFamily="18" charset="0"/>
                <a:sym typeface="+mn-ea"/>
              </a:rPr>
              <a:t>. </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An </a:t>
            </a:r>
            <a:r>
              <a:rPr lang="en-US" altLang="en-GB" sz="2000" b="1" dirty="0" err="1">
                <a:latin typeface="Times New Roman" panose="02020603050405020304" pitchFamily="18" charset="0"/>
                <a:cs typeface="Times New Roman" panose="02020603050405020304" pitchFamily="18" charset="0"/>
                <a:sym typeface="+mn-ea"/>
              </a:rPr>
              <a:t>Dương</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cho</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xây</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thành</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Cổ</a:t>
            </a:r>
            <a:r>
              <a:rPr lang="en-US" altLang="en-GB" sz="2000" b="1" dirty="0">
                <a:latin typeface="Times New Roman" panose="02020603050405020304" pitchFamily="18" charset="0"/>
                <a:cs typeface="Times New Roman" panose="02020603050405020304" pitchFamily="18" charset="0"/>
                <a:sym typeface="+mn-ea"/>
              </a:rPr>
              <a:t> Loa. </a:t>
            </a:r>
          </a:p>
          <a:p>
            <a:pPr>
              <a:buFont typeface="Symbol" panose="05050102010706020507" pitchFamily="18" charset="2"/>
              <a:buChar char="Þ"/>
            </a:pPr>
            <a:r>
              <a:rPr lang="en-US" altLang="en-GB" sz="2000" b="1" dirty="0" err="1">
                <a:latin typeface="Times New Roman" panose="02020603050405020304" pitchFamily="18" charset="0"/>
                <a:cs typeface="Times New Roman" panose="02020603050405020304" pitchFamily="18" charset="0"/>
                <a:sym typeface="+mn-ea"/>
              </a:rPr>
              <a:t>Tổ</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chức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bộ</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máy</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nhà</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nước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không</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thay</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đổi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nhiều</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nhưng</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chặt</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chẽ</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hơn</a:t>
            </a:r>
            <a:r>
              <a:rPr lang="en-US" altLang="en-GB" sz="2000" b="1" dirty="0">
                <a:latin typeface="Times New Roman" panose="02020603050405020304" pitchFamily="18" charset="0"/>
                <a:cs typeface="Times New Roman" panose="02020603050405020304" pitchFamily="18" charset="0"/>
                <a:sym typeface="+mn-ea"/>
              </a:rPr>
              <a:t>.</a:t>
            </a: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Năm</a:t>
            </a:r>
            <a:r>
              <a:rPr lang="en-US" sz="2000" b="1" dirty="0">
                <a:solidFill>
                  <a:srgbClr val="000000"/>
                </a:solidFill>
                <a:latin typeface="Times New Roman" panose="02020603050405020304" pitchFamily="18" charset="0"/>
                <a:cs typeface="Times New Roman" panose="02020603050405020304" pitchFamily="18" charset="0"/>
              </a:rPr>
              <a:t> 179 TCN, </a:t>
            </a:r>
            <a:r>
              <a:rPr lang="en-US" sz="2000" b="1" dirty="0" err="1">
                <a:solidFill>
                  <a:srgbClr val="000000"/>
                </a:solidFill>
                <a:latin typeface="Times New Roman" panose="02020603050405020304" pitchFamily="18" charset="0"/>
                <a:cs typeface="Times New Roman" panose="02020603050405020304" pitchFamily="18" charset="0"/>
              </a:rPr>
              <a:t>Âu</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Lạc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bị</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sáp</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nhập</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vào</a:t>
            </a:r>
            <a:r>
              <a:rPr lang="en-US" sz="2000" b="1" dirty="0">
                <a:solidFill>
                  <a:srgbClr val="000000"/>
                </a:solidFill>
                <a:latin typeface="Times New Roman" panose="02020603050405020304" pitchFamily="18" charset="0"/>
                <a:cs typeface="Times New Roman" panose="02020603050405020304" pitchFamily="18" charset="0"/>
              </a:rPr>
              <a:t> Nam </a:t>
            </a:r>
            <a:r>
              <a:rPr lang="en-US" sz="2000" b="1" dirty="0" err="1">
                <a:solidFill>
                  <a:srgbClr val="000000"/>
                </a:solidFill>
                <a:latin typeface="Times New Roman" panose="02020603050405020304" pitchFamily="18" charset="0"/>
                <a:cs typeface="Times New Roman" panose="02020603050405020304" pitchFamily="18" charset="0"/>
              </a:rPr>
              <a:t>Việt</a:t>
            </a:r>
            <a:r>
              <a:rPr lang="en-US" sz="2000" b="1" dirty="0">
                <a:solidFill>
                  <a:srgbClr val="000000"/>
                </a:solidFill>
                <a:latin typeface="Times New Roman" panose="02020603050405020304" pitchFamily="18" charset="0"/>
                <a:cs typeface="Times New Roman" panose="02020603050405020304" pitchFamily="18" charset="0"/>
              </a:rPr>
              <a:t>. </a:t>
            </a:r>
          </a:p>
          <a:p>
            <a:pPr marL="0" indent="0">
              <a:buNone/>
            </a:pPr>
            <a:endParaRPr lang="en-US" altLang="en-GB" sz="2000" b="1" dirty="0">
              <a:latin typeface="Times New Roman" panose="02020603050405020304" pitchFamily="18" charset="0"/>
              <a:cs typeface="Times New Roman" panose="02020603050405020304" pitchFamily="18" charset="0"/>
              <a:sym typeface="+mn-ea"/>
            </a:endParaRP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1D16F59-4BD2-48B8-867F-FCBBDFD72E9E}"/>
              </a:ext>
            </a:extLst>
          </p:cNvPr>
          <p:cNvSpPr txBox="1"/>
          <p:nvPr/>
        </p:nvSpPr>
        <p:spPr>
          <a:xfrm>
            <a:off x="712304" y="149478"/>
            <a:ext cx="10614991" cy="58477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3200" b="1" i="0" u="none" strike="noStrike" kern="1200" cap="none" spc="0" normalizeH="0" baseline="0" noProof="0" dirty="0">
                <a:ln>
                  <a:noFill/>
                </a:ln>
                <a:solidFill>
                  <a:srgbClr val="FF3300"/>
                </a:solidFill>
                <a:effectLst/>
                <a:uLnTx/>
                <a:uFillTx/>
                <a:latin typeface="Times New Roman" panose="02020603050405020304" pitchFamily="18" charset="0"/>
                <a:ea typeface="Arial" panose="020B0604020202020204" pitchFamily="34" charset="0"/>
                <a:cs typeface="Arial" panose="020B0604020202020204" pitchFamily="34" charset="0"/>
              </a:rPr>
              <a:t>CHỦ ĐỀ : THỜI KÌ DỰNG NƯỚC VĂN LANG , ÂU LẠC</a:t>
            </a:r>
          </a:p>
        </p:txBody>
      </p:sp>
      <p:sp>
        <p:nvSpPr>
          <p:cNvPr id="7" name="Line 4">
            <a:extLst>
              <a:ext uri="{FF2B5EF4-FFF2-40B4-BE49-F238E27FC236}">
                <a16:creationId xmlns:a16="http://schemas.microsoft.com/office/drawing/2014/main" xmlns="" id="{2E1AB36F-F2EB-4590-89C8-72F160257BE0}"/>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005493751"/>
      </p:ext>
    </p:extLst>
  </p:cSld>
  <p:clrMapOvr>
    <a:masterClrMapping/>
  </p:clrMapOvr>
  <mc:AlternateContent xmlns:mc="http://schemas.openxmlformats.org/markup-compatibility/2006" xmlns:p14="http://schemas.microsoft.com/office/powerpoint/2010/main">
    <mc:Choice Requires="p14">
      <p:transition spd="slow" p14:dur="2000" advTm="28329"/>
    </mc:Choice>
    <mc:Fallback xmlns="">
      <p:transition spd="slow" advTm="28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down)">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wipe(down)">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wipe(down)">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wipe(down)">
                                      <p:cBhvr>
                                        <p:cTn id="64" dur="500"/>
                                        <p:tgtEl>
                                          <p:spTgt spid="3">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Effect transition="in" filter="wipe(down)">
                                      <p:cBhvr>
                                        <p:cTn id="69" dur="500"/>
                                        <p:tgtEl>
                                          <p:spTgt spid="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
                                            <p:txEl>
                                              <p:pRg st="1" end="1"/>
                                            </p:txEl>
                                          </p:spTgt>
                                        </p:tgtEl>
                                        <p:attrNameLst>
                                          <p:attrName>style.visibility</p:attrName>
                                        </p:attrNameLst>
                                      </p:cBhvr>
                                      <p:to>
                                        <p:strVal val="visible"/>
                                      </p:to>
                                    </p:set>
                                    <p:animEffect transition="in" filter="wipe(down)">
                                      <p:cBhvr>
                                        <p:cTn id="74" dur="500"/>
                                        <p:tgtEl>
                                          <p:spTgt spid="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wipe(down)">
                                      <p:cBhvr>
                                        <p:cTn id="79" dur="500"/>
                                        <p:tgtEl>
                                          <p:spTgt spid="4">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Effect transition="in" filter="wipe(down)">
                                      <p:cBhvr>
                                        <p:cTn id="84" dur="500"/>
                                        <p:tgtEl>
                                          <p:spTgt spid="4">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
                                            <p:txEl>
                                              <p:pRg st="4" end="4"/>
                                            </p:txEl>
                                          </p:spTgt>
                                        </p:tgtEl>
                                        <p:attrNameLst>
                                          <p:attrName>style.visibility</p:attrName>
                                        </p:attrNameLst>
                                      </p:cBhvr>
                                      <p:to>
                                        <p:strVal val="visible"/>
                                      </p:to>
                                    </p:set>
                                    <p:animEffect transition="in" filter="wipe(down)">
                                      <p:cBhvr>
                                        <p:cTn id="89" dur="500"/>
                                        <p:tgtEl>
                                          <p:spTgt spid="4">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
                                            <p:txEl>
                                              <p:pRg st="5" end="5"/>
                                            </p:txEl>
                                          </p:spTgt>
                                        </p:tgtEl>
                                        <p:attrNameLst>
                                          <p:attrName>style.visibility</p:attrName>
                                        </p:attrNameLst>
                                      </p:cBhvr>
                                      <p:to>
                                        <p:strVal val="visible"/>
                                      </p:to>
                                    </p:set>
                                    <p:animEffect transition="in" filter="wipe(down)">
                                      <p:cBhvr>
                                        <p:cTn id="94" dur="500"/>
                                        <p:tgtEl>
                                          <p:spTgt spid="4">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
                                            <p:txEl>
                                              <p:pRg st="6" end="6"/>
                                            </p:txEl>
                                          </p:spTgt>
                                        </p:tgtEl>
                                        <p:attrNameLst>
                                          <p:attrName>style.visibility</p:attrName>
                                        </p:attrNameLst>
                                      </p:cBhvr>
                                      <p:to>
                                        <p:strVal val="visible"/>
                                      </p:to>
                                    </p:set>
                                    <p:animEffect transition="in" filter="wipe(down)">
                                      <p:cBhvr>
                                        <p:cTn id="99" dur="500"/>
                                        <p:tgtEl>
                                          <p:spTgt spid="4">
                                            <p:txEl>
                                              <p:pRg st="6" end="6"/>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4">
                                            <p:txEl>
                                              <p:pRg st="7" end="7"/>
                                            </p:txEl>
                                          </p:spTgt>
                                        </p:tgtEl>
                                        <p:attrNameLst>
                                          <p:attrName>style.visibility</p:attrName>
                                        </p:attrNameLst>
                                      </p:cBhvr>
                                      <p:to>
                                        <p:strVal val="visible"/>
                                      </p:to>
                                    </p:set>
                                    <p:animEffect transition="in" filter="wipe(down)">
                                      <p:cBhvr>
                                        <p:cTn id="104" dur="500"/>
                                        <p:tgtEl>
                                          <p:spTgt spid="4">
                                            <p:txEl>
                                              <p:pRg st="7" end="7"/>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
                                            <p:txEl>
                                              <p:pRg st="8" end="8"/>
                                            </p:txEl>
                                          </p:spTgt>
                                        </p:tgtEl>
                                        <p:attrNameLst>
                                          <p:attrName>style.visibility</p:attrName>
                                        </p:attrNameLst>
                                      </p:cBhvr>
                                      <p:to>
                                        <p:strVal val="visible"/>
                                      </p:to>
                                    </p:set>
                                    <p:animEffect transition="in" filter="wipe(down)">
                                      <p:cBhvr>
                                        <p:cTn id="109" dur="500"/>
                                        <p:tgtEl>
                                          <p:spTgt spid="4">
                                            <p:txEl>
                                              <p:pRg st="8" end="8"/>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
                                            <p:txEl>
                                              <p:pRg st="10" end="10"/>
                                            </p:txEl>
                                          </p:spTgt>
                                        </p:tgtEl>
                                        <p:attrNameLst>
                                          <p:attrName>style.visibility</p:attrName>
                                        </p:attrNameLst>
                                      </p:cBhvr>
                                      <p:to>
                                        <p:strVal val="visible"/>
                                      </p:to>
                                    </p:set>
                                    <p:animEffect transition="in" filter="wipe(down)">
                                      <p:cBhvr>
                                        <p:cTn id="11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6392" y="85725"/>
            <a:ext cx="11499215" cy="1009332"/>
          </a:xfrm>
        </p:spPr>
        <p:txBody>
          <a:bodyPr vert="horz" wrap="square" lIns="91440" tIns="45720" rIns="91440" bIns="45720" anchor="ctr" anchorCtr="0">
            <a:normAutofit/>
          </a:bodyPr>
          <a:lstStyle/>
          <a:p>
            <a:pPr algn="ctr" eaLnBrk="1" hangingPunct="1"/>
            <a:r>
              <a:rPr lang="en-US" altLang="vi-VN" sz="3600" b="1" u="sng" dirty="0">
                <a:solidFill>
                  <a:srgbClr val="FF0000"/>
                </a:solidFill>
                <a:latin typeface="Times New Roman" panose="02020603050405020304" pitchFamily="18" charset="0"/>
                <a:cs typeface="Times New Roman" panose="02020603050405020304" pitchFamily="18" charset="0"/>
              </a:rPr>
              <a:t>LUYỆN TẬP-VẬN DỤNG</a:t>
            </a:r>
            <a:endParaRPr lang="en-US" altLang="vi-VN"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411605"/>
            <a:ext cx="9024620" cy="1170940"/>
          </a:xfrm>
        </p:spPr>
        <p:txBody>
          <a:bodyPr vert="horz" wrap="square" lIns="91440" tIns="45720" rIns="91440" bIns="45720" numCol="1" anchor="t" anchorCtr="0" compatLnSpc="1">
            <a:normAutofit/>
          </a:bodyPr>
          <a:lstStyle/>
          <a:p>
            <a:pPr marL="0" indent="0" algn="just" eaLnBrk="1" hangingPunct="1">
              <a:lnSpc>
                <a:spcPct val="90000"/>
              </a:lnSpc>
              <a:buNone/>
            </a:pPr>
            <a:endParaRPr lang="vi-VN" altLang="x-none" sz="2700" b="1" dirty="0">
              <a:latin typeface="Times New Roman" panose="02020603050405020304" pitchFamily="18" charset="0"/>
              <a:cs typeface="Times New Roman" panose="02020603050405020304" pitchFamily="18" charset="0"/>
            </a:endParaRPr>
          </a:p>
          <a:p>
            <a:pPr algn="just" eaLnBrk="1" hangingPunct="1">
              <a:lnSpc>
                <a:spcPct val="90000"/>
              </a:lnSpc>
              <a:buNone/>
            </a:pPr>
            <a:endParaRPr sz="2700" b="1" dirty="0">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xmlns="" id="{E8ABE7CA-EB84-483C-B1F7-0819F5C6637D}"/>
              </a:ext>
            </a:extLst>
          </p:cNvPr>
          <p:cNvSpPr>
            <a:spLocks noGrp="1"/>
          </p:cNvSpPr>
          <p:nvPr>
            <p:ph sz="half" idx="2"/>
          </p:nvPr>
        </p:nvSpPr>
        <p:spPr>
          <a:xfrm>
            <a:off x="0" y="1411605"/>
            <a:ext cx="11353800" cy="4351338"/>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LUYỆN TẬP </a:t>
            </a:r>
          </a:p>
          <a:p>
            <a:pPr marL="0" indent="0">
              <a:buNone/>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 </a:t>
            </a:r>
          </a:p>
        </p:txBody>
      </p:sp>
      <p:graphicFrame>
        <p:nvGraphicFramePr>
          <p:cNvPr id="6" name="Table 6">
            <a:extLst>
              <a:ext uri="{FF2B5EF4-FFF2-40B4-BE49-F238E27FC236}">
                <a16:creationId xmlns:a16="http://schemas.microsoft.com/office/drawing/2014/main" xmlns="" id="{87B66CDE-C644-43A8-8552-22FE074C4000}"/>
              </a:ext>
            </a:extLst>
          </p:cNvPr>
          <p:cNvGraphicFramePr>
            <a:graphicFrameLocks noGrp="1"/>
          </p:cNvGraphicFramePr>
          <p:nvPr>
            <p:extLst>
              <p:ext uri="{D42A27DB-BD31-4B8C-83A1-F6EECF244321}">
                <p14:modId xmlns:p14="http://schemas.microsoft.com/office/powerpoint/2010/main" val="1077225324"/>
              </p:ext>
            </p:extLst>
          </p:nvPr>
        </p:nvGraphicFramePr>
        <p:xfrm>
          <a:off x="225288" y="2845594"/>
          <a:ext cx="11128512" cy="3541955"/>
        </p:xfrm>
        <a:graphic>
          <a:graphicData uri="http://schemas.openxmlformats.org/drawingml/2006/table">
            <a:tbl>
              <a:tblPr firstRow="1" bandRow="1">
                <a:tableStyleId>{5C22544A-7EE6-4342-B048-85BDC9FD1C3A}</a:tableStyleId>
              </a:tblPr>
              <a:tblGrid>
                <a:gridCol w="3709504">
                  <a:extLst>
                    <a:ext uri="{9D8B030D-6E8A-4147-A177-3AD203B41FA5}">
                      <a16:colId xmlns:a16="http://schemas.microsoft.com/office/drawing/2014/main" xmlns="" val="1724815077"/>
                    </a:ext>
                  </a:extLst>
                </a:gridCol>
                <a:gridCol w="3709504">
                  <a:extLst>
                    <a:ext uri="{9D8B030D-6E8A-4147-A177-3AD203B41FA5}">
                      <a16:colId xmlns:a16="http://schemas.microsoft.com/office/drawing/2014/main" xmlns="" val="2524940179"/>
                    </a:ext>
                  </a:extLst>
                </a:gridCol>
                <a:gridCol w="3709504">
                  <a:extLst>
                    <a:ext uri="{9D8B030D-6E8A-4147-A177-3AD203B41FA5}">
                      <a16:colId xmlns:a16="http://schemas.microsoft.com/office/drawing/2014/main" xmlns="" val="3725361247"/>
                    </a:ext>
                  </a:extLst>
                </a:gridCol>
              </a:tblGrid>
              <a:tr h="906612">
                <a:tc>
                  <a:txBody>
                    <a:bodyPr/>
                    <a:lstStyle/>
                    <a:p>
                      <a:r>
                        <a:rPr lang="en-US" sz="2800" dirty="0">
                          <a:latin typeface="Times New Roman" panose="02020603050405020304" pitchFamily="18" charset="0"/>
                          <a:cs typeface="Times New Roman" panose="02020603050405020304" pitchFamily="18" charset="0"/>
                        </a:rPr>
                        <a:t>NỘI DUNG</a:t>
                      </a:r>
                    </a:p>
                  </a:txBody>
                  <a:tcPr/>
                </a:tc>
                <a:tc>
                  <a:txBody>
                    <a:bodyPr/>
                    <a:lstStyle/>
                    <a:p>
                      <a:r>
                        <a:rPr lang="en-US" sz="2800" dirty="0">
                          <a:latin typeface="Times New Roman" panose="02020603050405020304" pitchFamily="18" charset="0"/>
                          <a:cs typeface="Times New Roman" panose="02020603050405020304" pitchFamily="18" charset="0"/>
                        </a:rPr>
                        <a:t>NƯỚC VĂN LANG</a:t>
                      </a:r>
                    </a:p>
                  </a:txBody>
                  <a:tcPr/>
                </a:tc>
                <a:tc>
                  <a:txBody>
                    <a:bodyPr/>
                    <a:lstStyle/>
                    <a:p>
                      <a:r>
                        <a:rPr lang="en-US" sz="2800" dirty="0">
                          <a:latin typeface="Times New Roman" panose="02020603050405020304" pitchFamily="18" charset="0"/>
                          <a:cs typeface="Times New Roman" panose="02020603050405020304" pitchFamily="18" charset="0"/>
                        </a:rPr>
                        <a:t>NƯỚC ÂU LẠC</a:t>
                      </a:r>
                    </a:p>
                  </a:txBody>
                  <a:tcPr/>
                </a:tc>
                <a:extLst>
                  <a:ext uri="{0D108BD9-81ED-4DB2-BD59-A6C34878D82A}">
                    <a16:rowId xmlns:a16="http://schemas.microsoft.com/office/drawing/2014/main" xmlns="" val="2620570276"/>
                  </a:ext>
                </a:extLst>
              </a:tr>
              <a:tr h="822119">
                <a:tc>
                  <a:txBody>
                    <a:bodyPr/>
                    <a:lstStyle/>
                    <a:p>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đời</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2658149457"/>
                  </a:ext>
                </a:extLst>
              </a:tr>
              <a:tr h="906612">
                <a:tc>
                  <a:txBody>
                    <a:bodyPr/>
                    <a:lstStyle/>
                    <a:p>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1429134313"/>
                  </a:ext>
                </a:extLst>
              </a:tr>
              <a:tr h="906612">
                <a:tc>
                  <a:txBody>
                    <a:bodyPr/>
                    <a:lstStyle/>
                    <a:p>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a:t>
                      </a:r>
                      <a:r>
                        <a:rPr lang="en-US" sz="2800" b="1" dirty="0">
                          <a:latin typeface="Times New Roman" panose="02020603050405020304" pitchFamily="18" charset="0"/>
                          <a:cs typeface="Times New Roman" panose="02020603050405020304" pitchFamily="18" charset="0"/>
                        </a:rPr>
                        <a:t> </a:t>
                      </a: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3858499566"/>
                  </a:ext>
                </a:extLst>
              </a:tr>
            </a:tbl>
          </a:graphicData>
        </a:graphic>
      </p:graphicFrame>
    </p:spTree>
    <p:custDataLst>
      <p:tags r:id="rId1"/>
    </p:custDataLst>
  </p:cSld>
  <p:clrMapOvr>
    <a:masterClrMapping/>
  </p:clrMapOvr>
  <p:transition spd="slow" advTm="9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6392" y="85725"/>
            <a:ext cx="11499215" cy="1009332"/>
          </a:xfrm>
        </p:spPr>
        <p:txBody>
          <a:bodyPr vert="horz" wrap="square" lIns="91440" tIns="45720" rIns="91440" bIns="45720" anchor="ctr" anchorCtr="0">
            <a:normAutofit/>
          </a:bodyPr>
          <a:lstStyle/>
          <a:p>
            <a:pPr algn="ctr" eaLnBrk="1" hangingPunct="1"/>
            <a:r>
              <a:rPr lang="en-US" altLang="vi-VN" sz="3600" b="1" u="sng" dirty="0">
                <a:solidFill>
                  <a:srgbClr val="FF0000"/>
                </a:solidFill>
                <a:latin typeface="Times New Roman" panose="02020603050405020304" pitchFamily="18" charset="0"/>
                <a:cs typeface="Times New Roman" panose="02020603050405020304" pitchFamily="18" charset="0"/>
              </a:rPr>
              <a:t>LUYỆN TẬP-VẬN DỤNG</a:t>
            </a:r>
            <a:endParaRPr lang="en-US" altLang="vi-VN"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411605"/>
            <a:ext cx="9024620" cy="1170940"/>
          </a:xfrm>
        </p:spPr>
        <p:txBody>
          <a:bodyPr vert="horz" wrap="square" lIns="91440" tIns="45720" rIns="91440" bIns="45720" numCol="1" anchor="t" anchorCtr="0" compatLnSpc="1">
            <a:normAutofit/>
          </a:bodyPr>
          <a:lstStyle/>
          <a:p>
            <a:pPr marL="0" indent="0" algn="just" eaLnBrk="1" hangingPunct="1">
              <a:lnSpc>
                <a:spcPct val="90000"/>
              </a:lnSpc>
              <a:buNone/>
            </a:pPr>
            <a:endParaRPr lang="vi-VN" altLang="x-none" sz="2700" b="1" dirty="0">
              <a:latin typeface="Times New Roman" panose="02020603050405020304" pitchFamily="18" charset="0"/>
              <a:cs typeface="Times New Roman" panose="02020603050405020304" pitchFamily="18" charset="0"/>
            </a:endParaRPr>
          </a:p>
          <a:p>
            <a:pPr algn="just" eaLnBrk="1" hangingPunct="1">
              <a:lnSpc>
                <a:spcPct val="90000"/>
              </a:lnSpc>
              <a:buNone/>
            </a:pPr>
            <a:endParaRPr sz="2700" b="1" dirty="0">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xmlns="" id="{E8ABE7CA-EB84-483C-B1F7-0819F5C6637D}"/>
              </a:ext>
            </a:extLst>
          </p:cNvPr>
          <p:cNvSpPr>
            <a:spLocks noGrp="1"/>
          </p:cNvSpPr>
          <p:nvPr>
            <p:ph sz="half" idx="2"/>
          </p:nvPr>
        </p:nvSpPr>
        <p:spPr>
          <a:xfrm>
            <a:off x="0" y="1411605"/>
            <a:ext cx="11353800" cy="4351338"/>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LUYỆN TẬP </a:t>
            </a:r>
          </a:p>
          <a:p>
            <a:pPr marL="0" indent="0">
              <a:buNone/>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 </a:t>
            </a:r>
          </a:p>
        </p:txBody>
      </p:sp>
      <p:graphicFrame>
        <p:nvGraphicFramePr>
          <p:cNvPr id="6" name="Table 6">
            <a:extLst>
              <a:ext uri="{FF2B5EF4-FFF2-40B4-BE49-F238E27FC236}">
                <a16:creationId xmlns:a16="http://schemas.microsoft.com/office/drawing/2014/main" xmlns="" id="{87B66CDE-C644-43A8-8552-22FE074C4000}"/>
              </a:ext>
            </a:extLst>
          </p:cNvPr>
          <p:cNvGraphicFramePr>
            <a:graphicFrameLocks noGrp="1"/>
          </p:cNvGraphicFramePr>
          <p:nvPr>
            <p:extLst>
              <p:ext uri="{D42A27DB-BD31-4B8C-83A1-F6EECF244321}">
                <p14:modId xmlns:p14="http://schemas.microsoft.com/office/powerpoint/2010/main" val="673382268"/>
              </p:ext>
            </p:extLst>
          </p:nvPr>
        </p:nvGraphicFramePr>
        <p:xfrm>
          <a:off x="272955" y="2845594"/>
          <a:ext cx="11046023" cy="3702984"/>
        </p:xfrm>
        <a:graphic>
          <a:graphicData uri="http://schemas.openxmlformats.org/drawingml/2006/table">
            <a:tbl>
              <a:tblPr firstRow="1" bandRow="1">
                <a:tableStyleId>{5C22544A-7EE6-4342-B048-85BDC9FD1C3A}</a:tableStyleId>
              </a:tblPr>
              <a:tblGrid>
                <a:gridCol w="3299143">
                  <a:extLst>
                    <a:ext uri="{9D8B030D-6E8A-4147-A177-3AD203B41FA5}">
                      <a16:colId xmlns:a16="http://schemas.microsoft.com/office/drawing/2014/main" xmlns="" val="1724815077"/>
                    </a:ext>
                  </a:extLst>
                </a:gridCol>
                <a:gridCol w="3873440">
                  <a:extLst>
                    <a:ext uri="{9D8B030D-6E8A-4147-A177-3AD203B41FA5}">
                      <a16:colId xmlns:a16="http://schemas.microsoft.com/office/drawing/2014/main" xmlns="" val="2524940179"/>
                    </a:ext>
                  </a:extLst>
                </a:gridCol>
                <a:gridCol w="3873440">
                  <a:extLst>
                    <a:ext uri="{9D8B030D-6E8A-4147-A177-3AD203B41FA5}">
                      <a16:colId xmlns:a16="http://schemas.microsoft.com/office/drawing/2014/main" xmlns="" val="3725361247"/>
                    </a:ext>
                  </a:extLst>
                </a:gridCol>
              </a:tblGrid>
              <a:tr h="906612">
                <a:tc>
                  <a:txBody>
                    <a:bodyPr/>
                    <a:lstStyle/>
                    <a:p>
                      <a:r>
                        <a:rPr lang="en-US" sz="2800" dirty="0">
                          <a:latin typeface="Times New Roman" panose="02020603050405020304" pitchFamily="18" charset="0"/>
                          <a:cs typeface="Times New Roman" panose="02020603050405020304" pitchFamily="18" charset="0"/>
                        </a:rPr>
                        <a:t>NỘI DUNG</a:t>
                      </a:r>
                    </a:p>
                  </a:txBody>
                  <a:tcPr/>
                </a:tc>
                <a:tc>
                  <a:txBody>
                    <a:bodyPr/>
                    <a:lstStyle/>
                    <a:p>
                      <a:r>
                        <a:rPr lang="en-US" sz="2800" dirty="0">
                          <a:latin typeface="Times New Roman" panose="02020603050405020304" pitchFamily="18" charset="0"/>
                          <a:cs typeface="Times New Roman" panose="02020603050405020304" pitchFamily="18" charset="0"/>
                        </a:rPr>
                        <a:t>NƯỚC VĂN LANG</a:t>
                      </a:r>
                    </a:p>
                  </a:txBody>
                  <a:tcPr/>
                </a:tc>
                <a:tc>
                  <a:txBody>
                    <a:bodyPr/>
                    <a:lstStyle/>
                    <a:p>
                      <a:r>
                        <a:rPr lang="en-US" sz="2800" dirty="0">
                          <a:latin typeface="Times New Roman" panose="02020603050405020304" pitchFamily="18" charset="0"/>
                          <a:cs typeface="Times New Roman" panose="02020603050405020304" pitchFamily="18" charset="0"/>
                        </a:rPr>
                        <a:t>NƯỚC ÂU LẠC</a:t>
                      </a:r>
                    </a:p>
                  </a:txBody>
                  <a:tcPr/>
                </a:tc>
                <a:extLst>
                  <a:ext uri="{0D108BD9-81ED-4DB2-BD59-A6C34878D82A}">
                    <a16:rowId xmlns:a16="http://schemas.microsoft.com/office/drawing/2014/main" xmlns="" val="2620570276"/>
                  </a:ext>
                </a:extLst>
              </a:tr>
              <a:tr h="822119">
                <a:tc>
                  <a:txBody>
                    <a:bodyPr/>
                    <a:lstStyle/>
                    <a:p>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đời</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0" dirty="0" err="1">
                          <a:latin typeface="Times New Roman" panose="02020603050405020304" pitchFamily="18" charset="0"/>
                          <a:cs typeface="Times New Roman" panose="02020603050405020304" pitchFamily="18" charset="0"/>
                        </a:rPr>
                        <a:t>Thế</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kỉ</a:t>
                      </a:r>
                      <a:r>
                        <a:rPr lang="en-US" sz="2800" b="0" dirty="0">
                          <a:latin typeface="Times New Roman" panose="02020603050405020304" pitchFamily="18" charset="0"/>
                          <a:cs typeface="Times New Roman" panose="02020603050405020304" pitchFamily="18" charset="0"/>
                        </a:rPr>
                        <a:t> VII TCN</a:t>
                      </a:r>
                    </a:p>
                  </a:txBody>
                  <a:tcPr/>
                </a:tc>
                <a:tc>
                  <a:txBody>
                    <a:bodyPr/>
                    <a:lstStyle/>
                    <a:p>
                      <a:pPr algn="ctr"/>
                      <a:r>
                        <a:rPr lang="en-US" sz="2800" b="0" dirty="0" err="1">
                          <a:latin typeface="Times New Roman" panose="02020603050405020304" pitchFamily="18" charset="0"/>
                          <a:cs typeface="Times New Roman" panose="02020603050405020304" pitchFamily="18" charset="0"/>
                        </a:rPr>
                        <a:t>Năm</a:t>
                      </a:r>
                      <a:r>
                        <a:rPr lang="en-US" sz="2800" b="0" dirty="0">
                          <a:latin typeface="Times New Roman" panose="02020603050405020304" pitchFamily="18" charset="0"/>
                          <a:cs typeface="Times New Roman" panose="02020603050405020304" pitchFamily="18" charset="0"/>
                        </a:rPr>
                        <a:t> 208 TCN, </a:t>
                      </a:r>
                      <a:r>
                        <a:rPr lang="en-US" sz="2800" b="0" dirty="0" err="1">
                          <a:latin typeface="Times New Roman" panose="02020603050405020304" pitchFamily="18" charset="0"/>
                          <a:cs typeface="Times New Roman" panose="02020603050405020304" pitchFamily="18" charset="0"/>
                        </a:rPr>
                        <a:t>sau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đánh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quân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Tần</a:t>
                      </a:r>
                      <a:r>
                        <a:rPr lang="en-US" sz="2800" b="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2658149457"/>
                  </a:ext>
                </a:extLst>
              </a:tr>
              <a:tr h="906612">
                <a:tc>
                  <a:txBody>
                    <a:bodyPr/>
                    <a:lstStyle/>
                    <a:p>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0" dirty="0" err="1">
                          <a:latin typeface="Times New Roman" panose="02020603050405020304" pitchFamily="18" charset="0"/>
                          <a:cs typeface="Times New Roman" panose="02020603050405020304" pitchFamily="18" charset="0"/>
                        </a:rPr>
                        <a:t>Hùng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Vương</a:t>
                      </a:r>
                      <a:endParaRPr lang="en-US" sz="2800" b="0" dirty="0">
                        <a:latin typeface="Times New Roman" panose="02020603050405020304" pitchFamily="18" charset="0"/>
                        <a:cs typeface="Times New Roman" panose="02020603050405020304" pitchFamily="18" charset="0"/>
                      </a:endParaRPr>
                    </a:p>
                  </a:txBody>
                  <a:tcPr/>
                </a:tc>
                <a:tc>
                  <a:txBody>
                    <a:bodyPr/>
                    <a:lstStyle/>
                    <a:p>
                      <a:pPr algn="ctr"/>
                      <a:r>
                        <a:rPr lang="en-US" sz="2800" b="0" dirty="0">
                          <a:latin typeface="Times New Roman" panose="02020603050405020304" pitchFamily="18" charset="0"/>
                          <a:cs typeface="Times New Roman" panose="02020603050405020304" pitchFamily="18" charset="0"/>
                        </a:rPr>
                        <a:t>An </a:t>
                      </a:r>
                      <a:r>
                        <a:rPr lang="en-US" sz="2800" b="0" dirty="0" err="1">
                          <a:latin typeface="Times New Roman" panose="02020603050405020304" pitchFamily="18" charset="0"/>
                          <a:cs typeface="Times New Roman" panose="02020603050405020304" pitchFamily="18" charset="0"/>
                        </a:rPr>
                        <a:t>Dương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Vương</a:t>
                      </a:r>
                      <a:endParaRPr lang="en-US" sz="2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29134313"/>
                  </a:ext>
                </a:extLst>
              </a:tr>
              <a:tr h="906612">
                <a:tc>
                  <a:txBody>
                    <a:bodyPr/>
                    <a:lstStyle/>
                    <a:p>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a:t>
                      </a:r>
                      <a:r>
                        <a:rPr lang="en-US" sz="2800" b="1" dirty="0">
                          <a:latin typeface="Times New Roman" panose="02020603050405020304" pitchFamily="18" charset="0"/>
                          <a:cs typeface="Times New Roman" panose="02020603050405020304" pitchFamily="18" charset="0"/>
                        </a:rPr>
                        <a:t> </a:t>
                      </a:r>
                    </a:p>
                  </a:txBody>
                  <a:tcPr/>
                </a:tc>
                <a:tc>
                  <a:txBody>
                    <a:bodyPr/>
                    <a:lstStyle/>
                    <a:p>
                      <a:pPr algn="ctr"/>
                      <a:r>
                        <a:rPr lang="en-US" sz="2800" b="0" dirty="0" err="1">
                          <a:latin typeface="Times New Roman" panose="02020603050405020304" pitchFamily="18" charset="0"/>
                          <a:cs typeface="Times New Roman" panose="02020603050405020304" pitchFamily="18" charset="0"/>
                        </a:rPr>
                        <a:t>Phong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Châu</a:t>
                      </a:r>
                      <a:r>
                        <a:rPr lang="en-US" sz="2800" b="0" dirty="0">
                          <a:latin typeface="Times New Roman" panose="02020603050405020304" pitchFamily="18" charset="0"/>
                          <a:cs typeface="Times New Roman" panose="02020603050405020304" pitchFamily="18" charset="0"/>
                        </a:rPr>
                        <a:t> ( nay </a:t>
                      </a:r>
                      <a:r>
                        <a:rPr lang="en-US" sz="2800" b="0" dirty="0" err="1">
                          <a:latin typeface="Times New Roman" panose="02020603050405020304" pitchFamily="18" charset="0"/>
                          <a:cs typeface="Times New Roman" panose="02020603050405020304" pitchFamily="18" charset="0"/>
                        </a:rPr>
                        <a:t>thuộc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Phú</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Thọ</a:t>
                      </a:r>
                      <a:r>
                        <a:rPr lang="en-US" sz="2800" b="0" dirty="0">
                          <a:latin typeface="Times New Roman" panose="02020603050405020304" pitchFamily="18" charset="0"/>
                          <a:cs typeface="Times New Roman" panose="02020603050405020304" pitchFamily="18" charset="0"/>
                        </a:rPr>
                        <a:t> )</a:t>
                      </a:r>
                    </a:p>
                  </a:txBody>
                  <a:tcPr/>
                </a:tc>
                <a:tc>
                  <a:txBody>
                    <a:bodyPr/>
                    <a:lstStyle/>
                    <a:p>
                      <a:pPr algn="ctr"/>
                      <a:r>
                        <a:rPr lang="en-US" sz="2800" b="0" dirty="0" err="1">
                          <a:latin typeface="Times New Roman" panose="02020603050405020304" pitchFamily="18" charset="0"/>
                          <a:cs typeface="Times New Roman" panose="02020603050405020304" pitchFamily="18" charset="0"/>
                        </a:rPr>
                        <a:t>Phong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Khê</a:t>
                      </a:r>
                      <a:r>
                        <a:rPr lang="en-US" sz="2800" b="0" dirty="0">
                          <a:latin typeface="Times New Roman" panose="02020603050405020304" pitchFamily="18" charset="0"/>
                          <a:cs typeface="Times New Roman" panose="02020603050405020304" pitchFamily="18" charset="0"/>
                        </a:rPr>
                        <a:t> ( nay </a:t>
                      </a:r>
                      <a:r>
                        <a:rPr lang="en-US" sz="2800" b="0" dirty="0" err="1">
                          <a:latin typeface="Times New Roman" panose="02020603050405020304" pitchFamily="18" charset="0"/>
                          <a:cs typeface="Times New Roman" panose="02020603050405020304" pitchFamily="18" charset="0"/>
                        </a:rPr>
                        <a:t>thuộc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Đông</a:t>
                      </a:r>
                      <a:r>
                        <a:rPr lang="en-US" sz="2800" b="0" dirty="0">
                          <a:latin typeface="Times New Roman" panose="02020603050405020304" pitchFamily="18" charset="0"/>
                          <a:cs typeface="Times New Roman" panose="02020603050405020304" pitchFamily="18" charset="0"/>
                        </a:rPr>
                        <a:t> Anh, </a:t>
                      </a:r>
                      <a:r>
                        <a:rPr lang="en-US" sz="2800" b="0" dirty="0" err="1">
                          <a:latin typeface="Times New Roman" panose="02020603050405020304" pitchFamily="18" charset="0"/>
                          <a:cs typeface="Times New Roman" panose="02020603050405020304" pitchFamily="18" charset="0"/>
                        </a:rPr>
                        <a:t>Hà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Nội</a:t>
                      </a:r>
                      <a:r>
                        <a:rPr lang="en-US" sz="2800" b="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xmlns="" val="3858499566"/>
                  </a:ext>
                </a:extLst>
              </a:tr>
            </a:tbl>
          </a:graphicData>
        </a:graphic>
      </p:graphicFrame>
    </p:spTree>
    <p:custDataLst>
      <p:tags r:id="rId1"/>
    </p:custDataLst>
    <p:extLst>
      <p:ext uri="{BB962C8B-B14F-4D97-AF65-F5344CB8AC3E}">
        <p14:creationId xmlns:p14="http://schemas.microsoft.com/office/powerpoint/2010/main" val="3230230240"/>
      </p:ext>
    </p:extLst>
  </p:cSld>
  <p:clrMapOvr>
    <a:masterClrMapping/>
  </p:clrMapOvr>
  <p:transition spd="slow" advTm="9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6392" y="85725"/>
            <a:ext cx="11499215" cy="1009332"/>
          </a:xfrm>
        </p:spPr>
        <p:txBody>
          <a:bodyPr vert="horz" wrap="square" lIns="91440" tIns="45720" rIns="91440" bIns="45720" anchor="ctr" anchorCtr="0">
            <a:normAutofit/>
          </a:bodyPr>
          <a:lstStyle/>
          <a:p>
            <a:pPr algn="ctr" eaLnBrk="1" hangingPunct="1"/>
            <a:r>
              <a:rPr lang="en-US" altLang="vi-VN" sz="3600" b="1" u="sng" dirty="0">
                <a:solidFill>
                  <a:srgbClr val="FF0000"/>
                </a:solidFill>
                <a:latin typeface="Times New Roman" panose="02020603050405020304" pitchFamily="18" charset="0"/>
                <a:cs typeface="Times New Roman" panose="02020603050405020304" pitchFamily="18" charset="0"/>
              </a:rPr>
              <a:t>LUYỆN TẬP-VẬN DỤNG</a:t>
            </a:r>
            <a:endParaRPr lang="en-US" altLang="vi-VN"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411605"/>
            <a:ext cx="9024620" cy="1170940"/>
          </a:xfrm>
        </p:spPr>
        <p:txBody>
          <a:bodyPr vert="horz" wrap="square" lIns="91440" tIns="45720" rIns="91440" bIns="45720" numCol="1" anchor="t" anchorCtr="0" compatLnSpc="1">
            <a:normAutofit/>
          </a:bodyPr>
          <a:lstStyle/>
          <a:p>
            <a:pPr marL="0" indent="0" algn="just" eaLnBrk="1" hangingPunct="1">
              <a:lnSpc>
                <a:spcPct val="90000"/>
              </a:lnSpc>
              <a:buNone/>
            </a:pPr>
            <a:endParaRPr lang="vi-VN" altLang="x-none" sz="2700" b="1" dirty="0">
              <a:latin typeface="Times New Roman" panose="02020603050405020304" pitchFamily="18" charset="0"/>
              <a:cs typeface="Times New Roman" panose="02020603050405020304" pitchFamily="18" charset="0"/>
            </a:endParaRPr>
          </a:p>
          <a:p>
            <a:pPr algn="just" eaLnBrk="1" hangingPunct="1">
              <a:lnSpc>
                <a:spcPct val="90000"/>
              </a:lnSpc>
              <a:buNone/>
            </a:pPr>
            <a:endParaRPr sz="2700" b="1" dirty="0">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xmlns="" id="{E8ABE7CA-EB84-483C-B1F7-0819F5C6637D}"/>
              </a:ext>
            </a:extLst>
          </p:cNvPr>
          <p:cNvSpPr>
            <a:spLocks noGrp="1"/>
          </p:cNvSpPr>
          <p:nvPr>
            <p:ph sz="half" idx="2"/>
          </p:nvPr>
        </p:nvSpPr>
        <p:spPr>
          <a:xfrm>
            <a:off x="323564" y="777922"/>
            <a:ext cx="11353800" cy="4493702"/>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LUYỆN TẬP </a:t>
            </a:r>
          </a:p>
          <a:p>
            <a:pPr marL="0" indent="0">
              <a:buNone/>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 </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CDDA9EF0-75D0-4596-B4CF-BB3F9951E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36" y="2340063"/>
            <a:ext cx="10918208" cy="1686555"/>
          </a:xfrm>
          <a:prstGeom prst="rect">
            <a:avLst/>
          </a:prstGeom>
        </p:spPr>
      </p:pic>
      <p:sp>
        <p:nvSpPr>
          <p:cNvPr id="9" name="TextBox 8">
            <a:extLst>
              <a:ext uri="{FF2B5EF4-FFF2-40B4-BE49-F238E27FC236}">
                <a16:creationId xmlns:a16="http://schemas.microsoft.com/office/drawing/2014/main" xmlns="" id="{7ED6B21F-A00E-4940-B500-4ABF5DFD7CB3}"/>
              </a:ext>
            </a:extLst>
          </p:cNvPr>
          <p:cNvSpPr txBox="1"/>
          <p:nvPr/>
        </p:nvSpPr>
        <p:spPr>
          <a:xfrm>
            <a:off x="514636" y="4107567"/>
            <a:ext cx="10662880" cy="2677656"/>
          </a:xfrm>
          <a:prstGeom prst="rect">
            <a:avLst/>
          </a:prstGeom>
          <a:noFill/>
        </p:spPr>
        <p:txBody>
          <a:bodyPr wrap="square">
            <a:spAutoFit/>
          </a:bodyPr>
          <a:lstStyle/>
          <a:p>
            <a:pPr algn="l"/>
            <a:r>
              <a:rPr lang="vi-VN" sz="2800" b="0" i="0" dirty="0">
                <a:effectLst/>
                <a:latin typeface="Times New Roman" panose="02020603050405020304" pitchFamily="18" charset="0"/>
                <a:cs typeface="Times New Roman" panose="02020603050405020304" pitchFamily="18" charset="0"/>
              </a:rPr>
              <a:t>- Thế kỉ VII TCN</a:t>
            </a:r>
            <a:r>
              <a:rPr lang="en-US" sz="2800" b="0" i="0" dirty="0">
                <a:effectLst/>
                <a:latin typeface="Times New Roman" panose="02020603050405020304" pitchFamily="18" charset="0"/>
                <a:cs typeface="Times New Roman" panose="02020603050405020304" pitchFamily="18" charset="0"/>
              </a:rPr>
              <a:t> : </a:t>
            </a:r>
            <a:r>
              <a:rPr lang="vi-VN" sz="2800" b="0" i="0" dirty="0">
                <a:effectLst/>
                <a:latin typeface="Times New Roman" panose="02020603050405020304" pitchFamily="18" charset="0"/>
                <a:cs typeface="Times New Roman" panose="02020603050405020304" pitchFamily="18" charset="0"/>
              </a:rPr>
              <a:t> Nhà nước Văn Lang</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a:p>
            <a:pPr algn="l"/>
            <a:r>
              <a:rPr lang="vi-VN" sz="2800" b="0" i="0" dirty="0">
                <a:effectLst/>
                <a:latin typeface="Times New Roman" panose="02020603050405020304" pitchFamily="18" charset="0"/>
                <a:cs typeface="Times New Roman" panose="02020603050405020304" pitchFamily="18" charset="0"/>
              </a:rPr>
              <a:t>- Năm 214 TCN</a:t>
            </a:r>
            <a:r>
              <a:rPr lang="en-US" sz="2800" b="0" i="0" dirty="0">
                <a:effectLst/>
                <a:latin typeface="Times New Roman" panose="02020603050405020304" pitchFamily="18" charset="0"/>
                <a:cs typeface="Times New Roman" panose="02020603050405020304" pitchFamily="18" charset="0"/>
              </a:rPr>
              <a:t> : </a:t>
            </a:r>
            <a:r>
              <a:rPr lang="vi-VN" sz="2800" b="0" i="0" dirty="0">
                <a:effectLst/>
                <a:latin typeface="Times New Roman" panose="02020603050405020304" pitchFamily="18" charset="0"/>
                <a:cs typeface="Times New Roman" panose="02020603050405020304" pitchFamily="18" charset="0"/>
              </a:rPr>
              <a:t> quân Tần ở phương Bắc đánh xuống vùng đất sinh sống của các bộ tộc Việt</a:t>
            </a:r>
            <a:r>
              <a:rPr lang="en-US" sz="2800" b="0" i="0" dirty="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a:p>
            <a:pPr algn="l"/>
            <a:r>
              <a:rPr lang="vi-VN" sz="2800" b="0" i="0" dirty="0">
                <a:effectLst/>
                <a:latin typeface="Times New Roman" panose="02020603050405020304" pitchFamily="18" charset="0"/>
                <a:cs typeface="Times New Roman" panose="02020603050405020304" pitchFamily="18" charset="0"/>
              </a:rPr>
              <a:t>- Năm 208 TCN</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 tướng giặc là Đồ Thư bị giết, quân Tần gặp nhiều khó khăn phải rút về nước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nước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Âu</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Lạc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được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thành</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lập</a:t>
            </a:r>
            <a:r>
              <a:rPr lang="en-US" sz="2800" b="0" i="0" dirty="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a:p>
            <a:pPr algn="l"/>
            <a:r>
              <a:rPr lang="vi-VN" sz="2800" b="0" i="0" dirty="0">
                <a:effectLst/>
                <a:latin typeface="Times New Roman" panose="02020603050405020304" pitchFamily="18" charset="0"/>
                <a:cs typeface="Times New Roman" panose="02020603050405020304" pitchFamily="18" charset="0"/>
              </a:rPr>
              <a:t>- Năm 179 TCN</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 Âu Lạc bị sáp nhập vào Nam Việt</a:t>
            </a:r>
            <a:r>
              <a:rPr lang="en-US" sz="2800" b="0" i="0" dirty="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8364116"/>
      </p:ext>
    </p:extLst>
  </p:cSld>
  <p:clrMapOvr>
    <a:masterClrMapping/>
  </p:clrMapOvr>
  <p:transition spd="slow" advTm="9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barn(inVertical)">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additive="base">
                                        <p:cTn id="4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1000"/>
                                        <p:tgtEl>
                                          <p:spTgt spid="9">
                                            <p:txEl>
                                              <p:pRg st="3" end="3"/>
                                            </p:txEl>
                                          </p:spTgt>
                                        </p:tgtEl>
                                      </p:cBhvr>
                                    </p:animEffect>
                                    <p:anim calcmode="lin" valueType="num">
                                      <p:cBhvr>
                                        <p:cTn id="4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6392" y="85725"/>
            <a:ext cx="11499215" cy="1009332"/>
          </a:xfrm>
        </p:spPr>
        <p:txBody>
          <a:bodyPr vert="horz" wrap="square" lIns="91440" tIns="45720" rIns="91440" bIns="45720" anchor="ctr" anchorCtr="0">
            <a:normAutofit/>
          </a:bodyPr>
          <a:lstStyle/>
          <a:p>
            <a:pPr algn="ctr" eaLnBrk="1" hangingPunct="1"/>
            <a:r>
              <a:rPr lang="en-US" altLang="vi-VN" sz="3600" b="1" u="sng" dirty="0">
                <a:solidFill>
                  <a:srgbClr val="FF0000"/>
                </a:solidFill>
                <a:latin typeface="Times New Roman" panose="02020603050405020304" pitchFamily="18" charset="0"/>
                <a:cs typeface="Times New Roman" panose="02020603050405020304" pitchFamily="18" charset="0"/>
              </a:rPr>
              <a:t>LUYỆN TẬP-VẬN DỤNG</a:t>
            </a:r>
            <a:endParaRPr lang="en-US" altLang="vi-VN"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411605"/>
            <a:ext cx="9024620" cy="1170940"/>
          </a:xfrm>
        </p:spPr>
        <p:txBody>
          <a:bodyPr vert="horz" wrap="square" lIns="91440" tIns="45720" rIns="91440" bIns="45720" numCol="1" anchor="t" anchorCtr="0" compatLnSpc="1">
            <a:normAutofit fontScale="92500" lnSpcReduction="10000"/>
          </a:bodyPr>
          <a:lstStyle/>
          <a:p>
            <a:pPr marL="0" indent="0" algn="just" eaLnBrk="1" hangingPunct="1">
              <a:lnSpc>
                <a:spcPct val="90000"/>
              </a:lnSpc>
              <a:buNone/>
            </a:pPr>
            <a:endParaRPr lang="vi-VN" altLang="x-none" sz="2700" b="1" dirty="0">
              <a:latin typeface="Times New Roman" panose="02020603050405020304" pitchFamily="18" charset="0"/>
              <a:cs typeface="Times New Roman" panose="02020603050405020304" pitchFamily="18" charset="0"/>
            </a:endParaRPr>
          </a:p>
          <a:p>
            <a:pPr algn="just" eaLnBrk="1" hangingPunct="1">
              <a:lnSpc>
                <a:spcPct val="90000"/>
              </a:lnSpc>
              <a:buNone/>
            </a:pPr>
            <a:endParaRPr sz="2700" b="1" dirty="0">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xmlns="" id="{E8ABE7CA-EB84-483C-B1F7-0819F5C6637D}"/>
              </a:ext>
            </a:extLst>
          </p:cNvPr>
          <p:cNvSpPr>
            <a:spLocks noGrp="1"/>
          </p:cNvSpPr>
          <p:nvPr>
            <p:ph sz="half" idx="2"/>
          </p:nvPr>
        </p:nvSpPr>
        <p:spPr>
          <a:xfrm>
            <a:off x="163773" y="1114590"/>
            <a:ext cx="11681834" cy="5821708"/>
          </a:xfrm>
        </p:spPr>
        <p:txBody>
          <a:bodyPr>
            <a:normAutofit fontScale="92500" lnSpcReduction="10000"/>
          </a:bodyPr>
          <a:lstStyle/>
          <a:p>
            <a:pPr marL="0" indent="0">
              <a:buNone/>
            </a:pPr>
            <a:r>
              <a:rPr lang="en-US" sz="3500" b="1" dirty="0">
                <a:solidFill>
                  <a:srgbClr val="0070C0"/>
                </a:solidFill>
                <a:latin typeface="Times New Roman" panose="02020603050405020304" pitchFamily="18" charset="0"/>
                <a:cs typeface="Times New Roman" panose="02020603050405020304" pitchFamily="18" charset="0"/>
              </a:rPr>
              <a:t>VẬN DỤNG </a:t>
            </a:r>
          </a:p>
          <a:p>
            <a:pPr marL="0" indent="0">
              <a:buNone/>
            </a:pPr>
            <a:r>
              <a:rPr lang="en-US" sz="3200" dirty="0">
                <a:solidFill>
                  <a:srgbClr val="FF0000"/>
                </a:solidFill>
                <a:latin typeface="Times New Roman" panose="02020603050405020304" pitchFamily="18" charset="0"/>
                <a:cs typeface="Times New Roman" panose="02020603050405020304" pitchFamily="18" charset="0"/>
              </a:rPr>
              <a:t>3. </a:t>
            </a:r>
            <a:r>
              <a:rPr lang="en-US" sz="3200" dirty="0" err="1">
                <a:solidFill>
                  <a:srgbClr val="FF0000"/>
                </a:solidFill>
                <a:latin typeface="Times New Roman" panose="02020603050405020304" pitchFamily="18" charset="0"/>
                <a:cs typeface="Times New Roman" panose="02020603050405020304" pitchFamily="18" charset="0"/>
              </a:rPr>
              <a:t>Từ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truyền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thuyết</a:t>
            </a:r>
            <a:r>
              <a:rPr lang="en-US" sz="3200" dirty="0">
                <a:solidFill>
                  <a:srgbClr val="FF0000"/>
                </a:solidFill>
                <a:latin typeface="Times New Roman" panose="02020603050405020304" pitchFamily="18" charset="0"/>
                <a:cs typeface="Times New Roman" panose="02020603050405020304" pitchFamily="18" charset="0"/>
              </a:rPr>
              <a:t> “ Con </a:t>
            </a:r>
            <a:r>
              <a:rPr lang="en-US" sz="3200" dirty="0" err="1">
                <a:solidFill>
                  <a:srgbClr val="FF0000"/>
                </a:solidFill>
                <a:latin typeface="Times New Roman" panose="02020603050405020304" pitchFamily="18" charset="0"/>
                <a:cs typeface="Times New Roman" panose="02020603050405020304" pitchFamily="18" charset="0"/>
              </a:rPr>
              <a:t>Rồng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cháu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Tiên</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chữ</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đồng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bào</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truyền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thống</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tương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ái</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Việt</a:t>
            </a:r>
            <a:r>
              <a:rPr lang="en-US" sz="3200" dirty="0">
                <a:solidFill>
                  <a:srgbClr val="FF0000"/>
                </a:solidFill>
                <a:latin typeface="Times New Roman" panose="02020603050405020304" pitchFamily="18" charset="0"/>
                <a:cs typeface="Times New Roman" panose="02020603050405020304" pitchFamily="18" charset="0"/>
              </a:rPr>
              <a:t> ?</a:t>
            </a:r>
          </a:p>
          <a:p>
            <a:r>
              <a:rPr lang="en-US" sz="3200" dirty="0" err="1">
                <a:solidFill>
                  <a:srgbClr val="FF0000"/>
                </a:solidFill>
                <a:latin typeface="Times New Roman" panose="02020603050405020304" pitchFamily="18" charset="0"/>
                <a:cs typeface="Times New Roman" panose="02020603050405020304" pitchFamily="18" charset="0"/>
              </a:rPr>
              <a:t>Gợi</a:t>
            </a:r>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trả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lời</a:t>
            </a:r>
            <a:r>
              <a:rPr lang="en-US" sz="3200" dirty="0">
                <a:solidFill>
                  <a:srgbClr val="FF0000"/>
                </a:solidFill>
                <a:latin typeface="Times New Roman" panose="02020603050405020304" pitchFamily="18" charset="0"/>
                <a:cs typeface="Times New Roman" panose="02020603050405020304" pitchFamily="18" charset="0"/>
              </a:rPr>
              <a:t> : </a:t>
            </a:r>
          </a:p>
          <a:p>
            <a:pPr marL="0" indent="0">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Đồng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bào</a:t>
            </a:r>
            <a:r>
              <a:rPr lang="en-US" sz="3500" dirty="0">
                <a:latin typeface="Times New Roman" panose="02020603050405020304" pitchFamily="18" charset="0"/>
                <a:cs typeface="Times New Roman" panose="02020603050405020304" pitchFamily="18" charset="0"/>
              </a:rPr>
              <a:t> : </a:t>
            </a:r>
            <a:r>
              <a:rPr lang="vi-VN" sz="3500" dirty="0">
                <a:latin typeface="Times New Roman" panose="02020603050405020304" pitchFamily="18" charset="0"/>
                <a:cs typeface="Times New Roman" panose="02020603050405020304" pitchFamily="18" charset="0"/>
              </a:rPr>
              <a:t>cùng sinh ra từ một bào thai có ý nghĩa tất cả chúng ta, những người con đất Việt, đều mang chung một dòng máu, đều có chung cội nguồn của mình, đều là những người anh em ruột thịt một nhà.</a:t>
            </a:r>
            <a:br>
              <a:rPr lang="vi-VN"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Truyền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thống</a:t>
            </a: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tương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tương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ái</a:t>
            </a:r>
            <a:r>
              <a:rPr lang="en-US" sz="3500" dirty="0">
                <a:latin typeface="Times New Roman" panose="02020603050405020304" pitchFamily="18" charset="0"/>
                <a:cs typeface="Times New Roman" panose="02020603050405020304" pitchFamily="18" charset="0"/>
              </a:rPr>
              <a:t> ”: </a:t>
            </a:r>
            <a:r>
              <a:rPr lang="vi-VN" sz="3500" dirty="0">
                <a:latin typeface="Times New Roman" panose="02020603050405020304" pitchFamily="18" charset="0"/>
                <a:cs typeface="Times New Roman" panose="02020603050405020304" pitchFamily="18" charset="0"/>
              </a:rPr>
              <a:t>mọi người cùng yêu thương, đùm bọc, sống hòa thuận, tình cảm với nhau bằng tình thương giữa con người với con người. Dù trong bất cứ hoàn cảnh nào, chúng ta cũng cố gắng giúp đỡ nhau, lá rách đùm lá rách mà không cần mong đợi sự đền đ</a:t>
            </a:r>
            <a:r>
              <a:rPr lang="en-US" sz="3500" dirty="0" err="1">
                <a:latin typeface="Times New Roman" panose="02020603050405020304" pitchFamily="18" charset="0"/>
                <a:cs typeface="Times New Roman" panose="02020603050405020304" pitchFamily="18" charset="0"/>
              </a:rPr>
              <a:t>áp</a:t>
            </a:r>
            <a:r>
              <a:rPr lang="en-US" sz="3500" dirty="0">
                <a:latin typeface="Times New Roman" panose="02020603050405020304" pitchFamily="18" charset="0"/>
                <a:cs typeface="Times New Roman" panose="02020603050405020304" pitchFamily="18" charset="0"/>
              </a:rPr>
              <a:t>.</a:t>
            </a:r>
          </a:p>
          <a:p>
            <a:pPr marL="0" indent="0">
              <a:buNone/>
            </a:pPr>
            <a:endParaRPr lang="en-US" sz="32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73165670"/>
      </p:ext>
    </p:extLst>
  </p:cSld>
  <p:clrMapOvr>
    <a:masterClrMapping/>
  </p:clrMapOvr>
  <p:transition spd="slow" advTm="9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950032DC-9F2B-4406-A755-4D3AA3D3C940}"/>
              </a:ext>
            </a:extLst>
          </p:cNvPr>
          <p:cNvSpPr>
            <a:spLocks noGrp="1" noChangeArrowheads="1"/>
          </p:cNvSpPr>
          <p:nvPr>
            <p:ph type="title"/>
          </p:nvPr>
        </p:nvSpPr>
        <p:spPr/>
        <p:txBody>
          <a:bodyPr/>
          <a:lstStyle/>
          <a:p>
            <a:pPr eaLnBrk="1" hangingPunct="1"/>
            <a:endParaRPr lang="en-US" altLang="en-US"/>
          </a:p>
        </p:txBody>
      </p:sp>
      <p:sp>
        <p:nvSpPr>
          <p:cNvPr id="29699" name="Rectangle 3">
            <a:extLst>
              <a:ext uri="{FF2B5EF4-FFF2-40B4-BE49-F238E27FC236}">
                <a16:creationId xmlns:a16="http://schemas.microsoft.com/office/drawing/2014/main" xmlns="" id="{BBBFB54B-6F6F-4E8F-B024-BE1729DEF7BE}"/>
              </a:ext>
            </a:extLst>
          </p:cNvPr>
          <p:cNvSpPr>
            <a:spLocks noGrp="1" noChangeArrowheads="1"/>
          </p:cNvSpPr>
          <p:nvPr>
            <p:ph type="body" idx="1"/>
          </p:nvPr>
        </p:nvSpPr>
        <p:spPr/>
        <p:txBody>
          <a:bodyPr/>
          <a:lstStyle/>
          <a:p>
            <a:pPr eaLnBrk="1" hangingPunct="1"/>
            <a:endParaRPr lang="en-US" altLang="en-US"/>
          </a:p>
        </p:txBody>
      </p:sp>
      <p:pic>
        <p:nvPicPr>
          <p:cNvPr id="29700" name="Picture 4" descr="n 1">
            <a:extLst>
              <a:ext uri="{FF2B5EF4-FFF2-40B4-BE49-F238E27FC236}">
                <a16:creationId xmlns:a16="http://schemas.microsoft.com/office/drawing/2014/main" xmlns="" id="{590CD347-6D74-410B-85B5-D26D4492D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WordArt 5">
            <a:extLst>
              <a:ext uri="{FF2B5EF4-FFF2-40B4-BE49-F238E27FC236}">
                <a16:creationId xmlns:a16="http://schemas.microsoft.com/office/drawing/2014/main" xmlns="" id="{1BD5DA6C-E7CA-40F9-959F-B9D62BF13BEA}"/>
              </a:ext>
            </a:extLst>
          </p:cNvPr>
          <p:cNvSpPr>
            <a:spLocks noChangeArrowheads="1" noChangeShapeType="1" noTextEdit="1"/>
          </p:cNvSpPr>
          <p:nvPr/>
        </p:nvSpPr>
        <p:spPr bwMode="auto">
          <a:xfrm>
            <a:off x="1981201" y="0"/>
            <a:ext cx="7547112" cy="1828800"/>
          </a:xfrm>
          <a:prstGeom prst="rect">
            <a:avLst/>
          </a:prstGeom>
        </p:spPr>
        <p:txBody>
          <a:bodyPr wrap="none" fromWordArt="1">
            <a:prstTxWarp prst="textDeflate">
              <a:avLst>
                <a:gd name="adj" fmla="val 26208"/>
              </a:avLst>
            </a:prstTxWarp>
          </a:bodyPr>
          <a:lstStyle/>
          <a:p>
            <a:pPr fontAlgn="base">
              <a:spcBef>
                <a:spcPct val="0"/>
              </a:spcBef>
              <a:spcAft>
                <a:spcPct val="0"/>
              </a:spcAft>
            </a:pPr>
            <a:r>
              <a:rPr lang="en-US" sz="3600" kern="10" dirty="0" err="1">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Hướng</a:t>
            </a:r>
            <a:r>
              <a:rPr lang="en-US" sz="3600" kern="10" dirty="0">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 </a:t>
            </a:r>
            <a:r>
              <a:rPr lang="en-US" sz="3600" kern="10" dirty="0" err="1">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dẫn</a:t>
            </a:r>
            <a:r>
              <a:rPr lang="en-US" sz="3600" kern="10" dirty="0">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 </a:t>
            </a:r>
            <a:r>
              <a:rPr lang="en-US" sz="3600" kern="10" dirty="0" err="1">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về</a:t>
            </a:r>
            <a:r>
              <a:rPr lang="en-US" sz="3600" kern="10" dirty="0">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 </a:t>
            </a:r>
            <a:r>
              <a:rPr lang="en-US" sz="3600" kern="10" dirty="0" err="1">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nha</a:t>
            </a:r>
            <a:r>
              <a:rPr lang="en-US" sz="3600" kern="10" dirty="0">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 Ø</a:t>
            </a:r>
          </a:p>
        </p:txBody>
      </p:sp>
      <p:sp>
        <p:nvSpPr>
          <p:cNvPr id="7" name="Content Placeholder 2">
            <a:extLst>
              <a:ext uri="{FF2B5EF4-FFF2-40B4-BE49-F238E27FC236}">
                <a16:creationId xmlns:a16="http://schemas.microsoft.com/office/drawing/2014/main" xmlns="" id="{3F023FF6-CD9C-44D5-90C5-B630E9028F17}"/>
              </a:ext>
            </a:extLst>
          </p:cNvPr>
          <p:cNvSpPr txBox="1">
            <a:spLocks/>
          </p:cNvSpPr>
          <p:nvPr/>
        </p:nvSpPr>
        <p:spPr>
          <a:xfrm>
            <a:off x="1804148" y="1706087"/>
            <a:ext cx="9596120" cy="4542790"/>
          </a:xfrm>
          <a:prstGeom prst="rect">
            <a:avLst/>
          </a:prstGeom>
        </p:spPr>
        <p:txBody>
          <a:bodyPr vert="horz" wrap="square" lIns="91440" tIns="45720" rIns="91440" bIns="45720" numCol="1" rtlCol="0"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b="1" dirty="0">
                <a:latin typeface="Times New Roman" panose="02020603050405020304" pitchFamily="18" charset="0"/>
                <a:cs typeface="Times New Roman" panose="02020603050405020304" pitchFamily="18" charset="0"/>
              </a:rPr>
              <a:t>- HS ghi chép b</a:t>
            </a:r>
            <a:r>
              <a:rPr lang="vi-VN" sz="3200" b="1" dirty="0">
                <a:latin typeface="Times New Roman" panose="02020603050405020304" pitchFamily="18" charset="0"/>
                <a:ea typeface="Times New Roman" panose="02020603050405020304" pitchFamily="18" charset="0"/>
              </a:rPr>
              <a:t>à</a:t>
            </a:r>
            <a:r>
              <a:rPr lang="vi-VN" sz="3200" b="1" dirty="0">
                <a:latin typeface="Times New Roman" panose="02020603050405020304" pitchFamily="18" charset="0"/>
                <a:cs typeface="Times New Roman" panose="02020603050405020304" pitchFamily="18" charset="0"/>
              </a:rPr>
              <a:t>i đầy đủ các nội dung b</a:t>
            </a:r>
            <a:r>
              <a:rPr lang="vi-VN" sz="3200" b="1" dirty="0">
                <a:latin typeface="Times New Roman" panose="02020603050405020304" pitchFamily="18" charset="0"/>
                <a:ea typeface="Times New Roman" panose="02020603050405020304" pitchFamily="18" charset="0"/>
              </a:rPr>
              <a:t>à</a:t>
            </a:r>
            <a:r>
              <a:rPr lang="vi-VN" sz="3200" b="1" dirty="0">
                <a:latin typeface="Times New Roman" panose="02020603050405020304" pitchFamily="18" charset="0"/>
                <a:cs typeface="Times New Roman" panose="02020603050405020304" pitchFamily="18" charset="0"/>
              </a:rPr>
              <a:t>i học.</a:t>
            </a:r>
          </a:p>
          <a:p>
            <a:pPr algn="just">
              <a:buFontTx/>
              <a:buChar char="-"/>
            </a:pPr>
            <a:r>
              <a:rPr lang="vi-VN" sz="3200" b="1" dirty="0">
                <a:latin typeface="Times New Roman" panose="02020603050405020304" pitchFamily="18" charset="0"/>
                <a:cs typeface="Times New Roman" panose="02020603050405020304" pitchFamily="18" charset="0"/>
              </a:rPr>
              <a:t>Trả lời câu hỏi trong phần luyện tập và vận dụng</a:t>
            </a:r>
            <a:endParaRPr lang="vi-VN" altLang="x-none" sz="3200" b="1"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vi-VN" sz="3200" b="1" dirty="0">
                <a:latin typeface="Times New Roman" panose="02020603050405020304" pitchFamily="18" charset="0"/>
                <a:cs typeface="Times New Roman" panose="02020603050405020304" pitchFamily="18" charset="0"/>
              </a:rPr>
              <a:t>- Đọc v</a:t>
            </a:r>
            <a:r>
              <a:rPr lang="vi-VN" sz="3200" b="1" dirty="0">
                <a:latin typeface="Times New Roman" panose="02020603050405020304" pitchFamily="18" charset="0"/>
                <a:ea typeface="Times New Roman" panose="02020603050405020304" pitchFamily="18" charset="0"/>
              </a:rPr>
              <a:t>à</a:t>
            </a:r>
            <a:r>
              <a:rPr lang="vi-VN" sz="3200" b="1" dirty="0">
                <a:latin typeface="Times New Roman" panose="02020603050405020304" pitchFamily="18" charset="0"/>
                <a:cs typeface="Times New Roman" panose="02020603050405020304" pitchFamily="18" charset="0"/>
              </a:rPr>
              <a:t> chuẩn bị trước chủ đề : Thời kì dựng nước Văn Lang , Âu Lạc ( tt)</a:t>
            </a:r>
            <a:r>
              <a:rPr lang="en-US" sz="3200" b="1" dirty="0">
                <a:latin typeface="Times New Roman" panose="02020603050405020304" pitchFamily="18" charset="0"/>
                <a:cs typeface="Times New Roman" panose="02020603050405020304" pitchFamily="18" charset="0"/>
              </a:rPr>
              <a:t>:</a:t>
            </a:r>
            <a:endParaRPr lang="vi-VN" altLang="vi-VN" sz="3200" b="1"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vi-VN" altLang="vi-VN" sz="3200" b="1" dirty="0">
                <a:latin typeface="Times New Roman" panose="02020603050405020304" pitchFamily="18" charset="0"/>
                <a:ea typeface="Times New Roman" panose="02020603050405020304" pitchFamily="18" charset="0"/>
                <a:cs typeface="Times New Roman" panose="02020603050405020304" pitchFamily="18" charset="0"/>
              </a:rPr>
              <a:t>III. Đời sống vật chất</a:t>
            </a:r>
          </a:p>
          <a:p>
            <a:pPr marL="0" indent="0" algn="just">
              <a:buFont typeface="Arial" panose="020B0604020202020204" pitchFamily="34" charset="0"/>
              <a:buNone/>
            </a:pPr>
            <a:r>
              <a:rPr lang="vi-VN" altLang="vi-VN" sz="3200" b="1" dirty="0">
                <a:latin typeface="Times New Roman" panose="02020603050405020304" pitchFamily="18" charset="0"/>
                <a:ea typeface="Times New Roman" panose="02020603050405020304" pitchFamily="18" charset="0"/>
                <a:cs typeface="Times New Roman" panose="02020603050405020304" pitchFamily="18" charset="0"/>
              </a:rPr>
              <a:t>IV. Đời sống tinh thần.</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box(in)">
                                      <p:cBhvr>
                                        <p:cTn id="7" dur="500"/>
                                        <p:tgtEl>
                                          <p:spTgt spid="849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powerpoint ngộ nghĩnh - Google Tìm kiếm [new] (2021) ✔️ Cẩm Nang  Tiếng A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981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0AE3F4C4-2C4D-4CBB-8FFA-EE8EC9C6DC74}"/>
              </a:ext>
            </a:extLst>
          </p:cNvPr>
          <p:cNvPicPr>
            <a:picLocks noChangeAspect="1"/>
          </p:cNvPicPr>
          <p:nvPr/>
        </p:nvPicPr>
        <p:blipFill>
          <a:blip r:embed="rId3"/>
          <a:srcRect/>
          <a:stretch>
            <a:fillRect/>
          </a:stretch>
        </p:blipFill>
        <p:spPr>
          <a:xfrm>
            <a:off x="3922643" y="1060174"/>
            <a:ext cx="4863548" cy="2885662"/>
          </a:xfrm>
          <a:prstGeom prst="rect">
            <a:avLst/>
          </a:prstGeom>
        </p:spPr>
      </p:pic>
      <p:sp>
        <p:nvSpPr>
          <p:cNvPr id="5" name="Rectangle 4">
            <a:extLst>
              <a:ext uri="{FF2B5EF4-FFF2-40B4-BE49-F238E27FC236}">
                <a16:creationId xmlns:a16="http://schemas.microsoft.com/office/drawing/2014/main" xmlns="" id="{53A9906F-B07C-49E3-A985-C9A8F55881DC}"/>
              </a:ext>
            </a:extLst>
          </p:cNvPr>
          <p:cNvSpPr/>
          <p:nvPr/>
        </p:nvSpPr>
        <p:spPr>
          <a:xfrm>
            <a:off x="1623392" y="3195985"/>
            <a:ext cx="8686800" cy="1200329"/>
          </a:xfrm>
          <a:prstGeom prst="rect">
            <a:avLst/>
          </a:prstGeom>
          <a:noFill/>
        </p:spPr>
        <p:txBody>
          <a:bodyPr>
            <a:spAutoFit/>
          </a:bodyPr>
          <a:lstStyle/>
          <a:p>
            <a:pPr algn="ctr" eaLnBrk="0" fontAlgn="base" hangingPunct="0">
              <a:spcBef>
                <a:spcPct val="0"/>
              </a:spcBef>
              <a:spcAft>
                <a:spcPct val="0"/>
              </a:spcAft>
              <a:defRPr/>
            </a:pP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Hẹn</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gặp</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lại</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các</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em</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vào</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tiết</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học</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sau</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114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05285-98A1-430B-908E-44D3FE2AEE92}"/>
              </a:ext>
            </a:extLst>
          </p:cNvPr>
          <p:cNvSpPr>
            <a:spLocks noGrp="1"/>
          </p:cNvSpPr>
          <p:nvPr>
            <p:ph type="title"/>
          </p:nvPr>
        </p:nvSpPr>
        <p:spPr>
          <a:xfrm>
            <a:off x="838200" y="1149005"/>
            <a:ext cx="10515600" cy="135765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Mục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tiêu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bài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học</a:t>
            </a:r>
            <a:r>
              <a:rPr lang="en-US" b="1" dirty="0">
                <a:solidFill>
                  <a:srgbClr val="0070C0"/>
                </a:solidFill>
                <a:latin typeface="Times New Roman" panose="02020603050405020304" pitchFamily="18" charset="0"/>
                <a:cs typeface="Times New Roman" panose="02020603050405020304" pitchFamily="18" charset="0"/>
              </a:rPr>
              <a:t/>
            </a:r>
            <a:br>
              <a:rPr lang="en-US" b="1" dirty="0">
                <a:solidFill>
                  <a:srgbClr val="0070C0"/>
                </a:solidFill>
                <a:latin typeface="Times New Roman" panose="02020603050405020304" pitchFamily="18" charset="0"/>
                <a:cs typeface="Times New Roman" panose="02020603050405020304" pitchFamily="18" charset="0"/>
              </a:rPr>
            </a:b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3DC32EA-363A-4D7D-8EAE-367A5D5B9D72}"/>
              </a:ext>
            </a:extLst>
          </p:cNvPr>
          <p:cNvSpPr>
            <a:spLocks noGrp="1"/>
          </p:cNvSpPr>
          <p:nvPr>
            <p:ph sz="half" idx="1"/>
          </p:nvPr>
        </p:nvSpPr>
        <p:spPr>
          <a:xfrm>
            <a:off x="838200" y="2506662"/>
            <a:ext cx="5181600" cy="4351338"/>
          </a:xfrm>
        </p:spPr>
        <p:txBody>
          <a:bodyPr>
            <a:normAutofit/>
          </a:bodyPr>
          <a:lstStyle/>
          <a:p>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khoảng</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vi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Lang, </a:t>
            </a:r>
            <a:r>
              <a:rPr lang="en-US" sz="4000" dirty="0" err="1">
                <a:latin typeface="Times New Roman" panose="02020603050405020304" pitchFamily="18" charset="0"/>
                <a:cs typeface="Times New Roman" panose="02020603050405020304" pitchFamily="18" charset="0"/>
              </a:rPr>
              <a:t>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Lạc</a:t>
            </a:r>
            <a:r>
              <a:rPr lang="en-US" sz="4000" dirty="0">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xmlns="" id="{6BCAE6A2-02E9-4888-8284-99FD94344ACD}"/>
              </a:ext>
            </a:extLst>
          </p:cNvPr>
          <p:cNvSpPr>
            <a:spLocks noGrp="1"/>
          </p:cNvSpPr>
          <p:nvPr>
            <p:ph sz="half" idx="2"/>
          </p:nvPr>
        </p:nvSpPr>
        <p:spPr>
          <a:xfrm>
            <a:off x="6172202" y="2506662"/>
            <a:ext cx="5181600" cy="4351338"/>
          </a:xfrm>
        </p:spPr>
        <p:txBody>
          <a:bodyPr>
            <a:normAutofit/>
          </a:bodyPr>
          <a:lstStyle/>
          <a:p>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tổ</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Văn</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Lang , </a:t>
            </a:r>
            <a:r>
              <a:rPr lang="en-US" sz="4400" dirty="0" err="1">
                <a:latin typeface="Times New Roman" panose="02020603050405020304" pitchFamily="18" charset="0"/>
                <a:cs typeface="Times New Roman" panose="02020603050405020304" pitchFamily="18" charset="0"/>
              </a:rPr>
              <a:t>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Lạc</a:t>
            </a:r>
            <a:r>
              <a:rPr lang="en-US" sz="4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01D16F59-4BD2-48B8-867F-FCBBDFD72E9E}"/>
              </a:ext>
            </a:extLst>
          </p:cNvPr>
          <p:cNvSpPr txBox="1"/>
          <p:nvPr/>
        </p:nvSpPr>
        <p:spPr>
          <a:xfrm>
            <a:off x="712304" y="149478"/>
            <a:ext cx="10614991" cy="584775"/>
          </a:xfrm>
          <a:prstGeom prst="rect">
            <a:avLst/>
          </a:prstGeom>
          <a:noFill/>
        </p:spPr>
        <p:txBody>
          <a:bodyPr wrap="square">
            <a:spAutoFit/>
          </a:bodyPr>
          <a:lstStyle/>
          <a:p>
            <a:pPr algn="ctr">
              <a:spcBef>
                <a:spcPct val="0"/>
              </a:spcBef>
            </a:pPr>
            <a:r>
              <a:rPr lang="en-US" altLang="vi-VN" sz="3200" b="1" dirty="0">
                <a:solidFill>
                  <a:srgbClr val="FF3300"/>
                </a:solidFill>
                <a:latin typeface="Times New Roman" panose="02020603050405020304" pitchFamily="18" charset="0"/>
                <a:ea typeface="Arial" panose="020B0604020202020204" pitchFamily="34" charset="0"/>
                <a:cs typeface="Arial" panose="020B0604020202020204" pitchFamily="34" charset="0"/>
              </a:rPr>
              <a:t>CHỦ ĐỀ : THỜI KÌ DỰNG NƯỚC VĂN LANG , ÂU LẠC</a:t>
            </a:r>
          </a:p>
        </p:txBody>
      </p:sp>
    </p:spTree>
    <p:custDataLst>
      <p:tags r:id="rId1"/>
    </p:custDataLst>
    <p:extLst>
      <p:ext uri="{BB962C8B-B14F-4D97-AF65-F5344CB8AC3E}">
        <p14:creationId xmlns:p14="http://schemas.microsoft.com/office/powerpoint/2010/main" val="3324772885"/>
      </p:ext>
    </p:extLst>
  </p:cSld>
  <p:clrMapOvr>
    <a:masterClrMapping/>
  </p:clrMapOvr>
  <mc:AlternateContent xmlns:mc="http://schemas.openxmlformats.org/markup-compatibility/2006" xmlns:p14="http://schemas.microsoft.com/office/powerpoint/2010/main">
    <mc:Choice Requires="p14">
      <p:transition spd="slow" p14:dur="2000" advTm="28329"/>
    </mc:Choice>
    <mc:Fallback xmlns="">
      <p:transition spd="slow" advTm="28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A5CD9-CB54-41D6-832E-B57B16D3FDF6}"/>
              </a:ext>
            </a:extLst>
          </p:cNvPr>
          <p:cNvSpPr>
            <a:spLocks noGrp="1"/>
          </p:cNvSpPr>
          <p:nvPr>
            <p:ph type="title"/>
          </p:nvPr>
        </p:nvSpPr>
        <p:spPr>
          <a:xfrm>
            <a:off x="-102704" y="5400952"/>
            <a:ext cx="6543261" cy="1325563"/>
          </a:xfrm>
        </p:spPr>
        <p:txBody>
          <a:bodyPr>
            <a:normAutofit/>
          </a:bodyPr>
          <a:lstStyle/>
          <a:p>
            <a:r>
              <a:rPr lang="en-US" sz="2400" b="1" dirty="0">
                <a:latin typeface="Times New Roman" panose="02020603050405020304" pitchFamily="18" charset="0"/>
                <a:cs typeface="Times New Roman" panose="02020603050405020304" pitchFamily="18" charset="0"/>
              </a:rPr>
              <a:t>TRUYỀN THUYẾT CON RỒNG CHÁU TIÊN</a:t>
            </a:r>
          </a:p>
        </p:txBody>
      </p:sp>
      <p:pic>
        <p:nvPicPr>
          <p:cNvPr id="7" name="Content Placeholder 6">
            <a:extLst>
              <a:ext uri="{FF2B5EF4-FFF2-40B4-BE49-F238E27FC236}">
                <a16:creationId xmlns:a16="http://schemas.microsoft.com/office/drawing/2014/main" xmlns="" id="{97CA1586-925A-45B0-AAE6-5EC94E68CA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646331"/>
            <a:ext cx="6019801" cy="4999095"/>
          </a:xfrm>
        </p:spPr>
      </p:pic>
      <p:sp>
        <p:nvSpPr>
          <p:cNvPr id="4" name="Content Placeholder 3">
            <a:extLst>
              <a:ext uri="{FF2B5EF4-FFF2-40B4-BE49-F238E27FC236}">
                <a16:creationId xmlns:a16="http://schemas.microsoft.com/office/drawing/2014/main" xmlns="" id="{C467AC09-0193-4D6D-A064-BE873A2E90FF}"/>
              </a:ext>
            </a:extLst>
          </p:cNvPr>
          <p:cNvSpPr>
            <a:spLocks noGrp="1"/>
          </p:cNvSpPr>
          <p:nvPr>
            <p:ph sz="half" idx="2"/>
          </p:nvPr>
        </p:nvSpPr>
        <p:spPr>
          <a:xfrm>
            <a:off x="6019800" y="131485"/>
            <a:ext cx="6172200" cy="4351338"/>
          </a:xfrm>
        </p:spPr>
        <p:txBody>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THỬ TÀI KỂ TRUYỆN</a:t>
            </a:r>
          </a:p>
          <a:p>
            <a:pPr marL="0" indent="0">
              <a:buNone/>
            </a:pP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truyện</a:t>
            </a:r>
            <a:r>
              <a:rPr lang="en-US" sz="3600" b="1" dirty="0">
                <a:latin typeface="Times New Roman" panose="02020603050405020304" pitchFamily="18" charset="0"/>
                <a:cs typeface="Times New Roman" panose="02020603050405020304" pitchFamily="18" charset="0"/>
              </a:rPr>
              <a:t> Con </a:t>
            </a:r>
            <a:r>
              <a:rPr lang="en-US" sz="3600" b="1" dirty="0" err="1">
                <a:latin typeface="Times New Roman" panose="02020603050405020304" pitchFamily="18" charset="0"/>
                <a:cs typeface="Times New Roman" panose="02020603050405020304" pitchFamily="18" charset="0"/>
              </a:rPr>
              <a:t>Rồng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cháu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xmlns="" id="{C0F37698-D224-4076-9BF4-CBB556CB2F56}"/>
              </a:ext>
            </a:extLst>
          </p:cNvPr>
          <p:cNvSpPr txBox="1"/>
          <p:nvPr/>
        </p:nvSpPr>
        <p:spPr>
          <a:xfrm>
            <a:off x="-822430" y="0"/>
            <a:ext cx="5104771" cy="646331"/>
          </a:xfrm>
          <a:prstGeom prst="rect">
            <a:avLst/>
          </a:prstGeom>
          <a:noFill/>
        </p:spPr>
        <p:txBody>
          <a:bodyPr wrap="square" rtlCol="0">
            <a:spAutoFit/>
          </a:bodyPr>
          <a:lstStyle/>
          <a:p>
            <a:pPr algn="ctr"/>
            <a:r>
              <a:rPr lang="en-US" sz="3600" b="1" dirty="0">
                <a:solidFill>
                  <a:srgbClr val="00B0F0"/>
                </a:solidFill>
                <a:latin typeface="Times New Roman" panose="02020603050405020304" pitchFamily="18" charset="0"/>
                <a:cs typeface="Times New Roman" panose="02020603050405020304" pitchFamily="18" charset="0"/>
              </a:rPr>
              <a:t>KHỞI ĐỘNG</a:t>
            </a:r>
          </a:p>
        </p:txBody>
      </p:sp>
      <p:pic>
        <p:nvPicPr>
          <p:cNvPr id="9" name="Picture 8">
            <a:extLst>
              <a:ext uri="{FF2B5EF4-FFF2-40B4-BE49-F238E27FC236}">
                <a16:creationId xmlns:a16="http://schemas.microsoft.com/office/drawing/2014/main" xmlns="" id="{17B2825B-FAB6-46FA-BBEB-37E820E2F117}"/>
              </a:ext>
            </a:extLst>
          </p:cNvPr>
          <p:cNvPicPr>
            <a:picLocks noChangeAspect="1"/>
          </p:cNvPicPr>
          <p:nvPr/>
        </p:nvPicPr>
        <p:blipFill>
          <a:blip r:embed="rId3"/>
          <a:stretch>
            <a:fillRect/>
          </a:stretch>
        </p:blipFill>
        <p:spPr>
          <a:xfrm>
            <a:off x="6096000" y="646331"/>
            <a:ext cx="5943600" cy="3836492"/>
          </a:xfrm>
          <a:prstGeom prst="rect">
            <a:avLst/>
          </a:prstGeom>
        </p:spPr>
      </p:pic>
    </p:spTree>
    <p:extLst>
      <p:ext uri="{BB962C8B-B14F-4D97-AF65-F5344CB8AC3E}">
        <p14:creationId xmlns:p14="http://schemas.microsoft.com/office/powerpoint/2010/main" val="254026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xmlns=""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1989" name="Rectangle 5">
            <a:extLst>
              <a:ext uri="{FF2B5EF4-FFF2-40B4-BE49-F238E27FC236}">
                <a16:creationId xmlns:a16="http://schemas.microsoft.com/office/drawing/2014/main" xmlns=""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pic>
        <p:nvPicPr>
          <p:cNvPr id="41999" name="Picture 15">
            <a:extLst>
              <a:ext uri="{FF2B5EF4-FFF2-40B4-BE49-F238E27FC236}">
                <a16:creationId xmlns:a16="http://schemas.microsoft.com/office/drawing/2014/main" xmlns="" id="{3083C380-0B74-4994-A46B-9BF394AA4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85" y="1219201"/>
            <a:ext cx="3844107" cy="50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Rectangle 16">
            <a:extLst>
              <a:ext uri="{FF2B5EF4-FFF2-40B4-BE49-F238E27FC236}">
                <a16:creationId xmlns:a16="http://schemas.microsoft.com/office/drawing/2014/main" xmlns="" id="{CC5C80AB-CAF0-4161-AEF4-647BF9FB743A}"/>
              </a:ext>
            </a:extLst>
          </p:cNvPr>
          <p:cNvSpPr>
            <a:spLocks noChangeArrowheads="1"/>
          </p:cNvSpPr>
          <p:nvPr/>
        </p:nvSpPr>
        <p:spPr bwMode="auto">
          <a:xfrm rot="2354793">
            <a:off x="7924800" y="2251276"/>
            <a:ext cx="990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200" b="1" dirty="0">
                <a:solidFill>
                  <a:srgbClr val="FF0066"/>
                </a:solidFill>
                <a:latin typeface="Arial" panose="020B0604020202020204" pitchFamily="34" charset="0"/>
              </a:rPr>
              <a:t>SÔNG HỒNG</a:t>
            </a:r>
          </a:p>
        </p:txBody>
      </p:sp>
      <p:sp>
        <p:nvSpPr>
          <p:cNvPr id="42001" name="Rectangle 17">
            <a:extLst>
              <a:ext uri="{FF2B5EF4-FFF2-40B4-BE49-F238E27FC236}">
                <a16:creationId xmlns:a16="http://schemas.microsoft.com/office/drawing/2014/main" xmlns="" id="{0DFD8CC6-70D7-4C1C-ACA8-BDC40D1C23EF}"/>
              </a:ext>
            </a:extLst>
          </p:cNvPr>
          <p:cNvSpPr>
            <a:spLocks noChangeArrowheads="1"/>
          </p:cNvSpPr>
          <p:nvPr/>
        </p:nvSpPr>
        <p:spPr bwMode="auto">
          <a:xfrm rot="2140584">
            <a:off x="7612784" y="2763990"/>
            <a:ext cx="990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200" b="1" dirty="0">
                <a:solidFill>
                  <a:srgbClr val="FF0066"/>
                </a:solidFill>
                <a:latin typeface="Arial" panose="020B0604020202020204" pitchFamily="34" charset="0"/>
              </a:rPr>
              <a:t>SÔNG MÃ</a:t>
            </a:r>
          </a:p>
        </p:txBody>
      </p:sp>
      <p:sp>
        <p:nvSpPr>
          <p:cNvPr id="42002" name="Rectangle 18">
            <a:extLst>
              <a:ext uri="{FF2B5EF4-FFF2-40B4-BE49-F238E27FC236}">
                <a16:creationId xmlns:a16="http://schemas.microsoft.com/office/drawing/2014/main" xmlns="" id="{60854727-981D-4D0A-8DCF-48F9F806008C}"/>
              </a:ext>
            </a:extLst>
          </p:cNvPr>
          <p:cNvSpPr>
            <a:spLocks noChangeArrowheads="1"/>
          </p:cNvSpPr>
          <p:nvPr/>
        </p:nvSpPr>
        <p:spPr bwMode="auto">
          <a:xfrm rot="1982545">
            <a:off x="7949757" y="3883665"/>
            <a:ext cx="990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200" b="1" dirty="0">
                <a:solidFill>
                  <a:srgbClr val="FF0066"/>
                </a:solidFill>
                <a:latin typeface="Arial" panose="020B0604020202020204" pitchFamily="34" charset="0"/>
              </a:rPr>
              <a:t>SÔNG CẢ</a:t>
            </a:r>
          </a:p>
        </p:txBody>
      </p:sp>
      <p:pic>
        <p:nvPicPr>
          <p:cNvPr id="11" name="Picture 10">
            <a:extLst>
              <a:ext uri="{FF2B5EF4-FFF2-40B4-BE49-F238E27FC236}">
                <a16:creationId xmlns:a16="http://schemas.microsoft.com/office/drawing/2014/main" xmlns="" id="{A05EE4DF-4079-40AC-A820-237EA9D81950}"/>
              </a:ext>
            </a:extLst>
          </p:cNvPr>
          <p:cNvPicPr>
            <a:picLocks noChangeAspect="1"/>
          </p:cNvPicPr>
          <p:nvPr/>
        </p:nvPicPr>
        <p:blipFill>
          <a:blip r:embed="rId3"/>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xmlns="" id="{C13E0DBE-F13C-46D1-8F78-CE6947E47CB5}"/>
              </a:ext>
            </a:extLst>
          </p:cNvPr>
          <p:cNvSpPr txBox="1">
            <a:spLocks/>
          </p:cNvSpPr>
          <p:nvPr/>
        </p:nvSpPr>
        <p:spPr>
          <a:xfrm>
            <a:off x="152401" y="857764"/>
            <a:ext cx="10515600" cy="1024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GB" sz="32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200" b="1" dirty="0">
                <a:solidFill>
                  <a:srgbClr val="0070C0"/>
                </a:solidFill>
                <a:latin typeface="Times New Roman" panose="02020603050405020304" pitchFamily="18" charset="0"/>
                <a:cs typeface="Times New Roman" panose="02020603050405020304" pitchFamily="18" charset="0"/>
                <a:sym typeface="+mn-ea"/>
              </a:rPr>
            </a:br>
            <a:r>
              <a:rPr lang="en-US" altLang="en-GB" sz="3200" b="1" dirty="0">
                <a:solidFill>
                  <a:srgbClr val="0070C0"/>
                </a:solidFill>
                <a:latin typeface="Times New Roman" panose="02020603050405020304" pitchFamily="18" charset="0"/>
                <a:cs typeface="Times New Roman" panose="02020603050405020304" pitchFamily="18" charset="0"/>
                <a:sym typeface="+mn-ea"/>
              </a:rPr>
              <a:t>1.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2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2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3" name="Content Placeholder 2">
            <a:extLst>
              <a:ext uri="{FF2B5EF4-FFF2-40B4-BE49-F238E27FC236}">
                <a16:creationId xmlns:a16="http://schemas.microsoft.com/office/drawing/2014/main" xmlns="" id="{AEF50DAD-4BD9-45F8-9D6C-20C155DA5E29}"/>
              </a:ext>
            </a:extLst>
          </p:cNvPr>
          <p:cNvSpPr txBox="1">
            <a:spLocks/>
          </p:cNvSpPr>
          <p:nvPr/>
        </p:nvSpPr>
        <p:spPr bwMode="auto">
          <a:xfrm>
            <a:off x="482156" y="2118139"/>
            <a:ext cx="562884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2000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TCN, </a:t>
            </a:r>
            <a:r>
              <a:rPr lang="en-US" sz="4000" dirty="0" err="1">
                <a:latin typeface="Times New Roman" panose="02020603050405020304" pitchFamily="18" charset="0"/>
                <a:cs typeface="Times New Roman" panose="02020603050405020304" pitchFamily="18" charset="0"/>
              </a:rPr>
              <a:t>cư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trú</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dòng</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s</a:t>
            </a:r>
            <a:r>
              <a:rPr lang="vi-VN" sz="4000" dirty="0">
                <a:latin typeface="Times New Roman" panose="02020603050405020304" pitchFamily="18" charset="0"/>
                <a:cs typeface="Times New Roman" panose="02020603050405020304" pitchFamily="18" charset="0"/>
              </a:rPr>
              <a:t>ô</a:t>
            </a:r>
            <a:r>
              <a:rPr lang="en-US" sz="4000" dirty="0" smtClean="0">
                <a:latin typeface="Times New Roman" panose="02020603050405020304" pitchFamily="18" charset="0"/>
                <a:cs typeface="Times New Roman" panose="02020603050405020304" pitchFamily="18" charset="0"/>
              </a:rPr>
              <a:t>ng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p>
        </p:txBody>
      </p:sp>
      <p:sp>
        <p:nvSpPr>
          <p:cNvPr id="14" name="Title 1">
            <a:extLst>
              <a:ext uri="{FF2B5EF4-FFF2-40B4-BE49-F238E27FC236}">
                <a16:creationId xmlns:a16="http://schemas.microsoft.com/office/drawing/2014/main" xmlns="" id="{4A63E6D5-9A1A-4C6F-996D-855F578964FA}"/>
              </a:ext>
            </a:extLst>
          </p:cNvPr>
          <p:cNvSpPr txBox="1">
            <a:spLocks/>
          </p:cNvSpPr>
          <p:nvPr/>
        </p:nvSpPr>
        <p:spPr>
          <a:xfrm>
            <a:off x="6248401" y="5944256"/>
            <a:ext cx="65432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LƯỢC ĐỒ BẮC BỘ VÀ BẮC TRUNG BỘ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1999"/>
                                        </p:tgtEl>
                                        <p:attrNameLst>
                                          <p:attrName>style.visibility</p:attrName>
                                        </p:attrNameLst>
                                      </p:cBhvr>
                                      <p:to>
                                        <p:strVal val="visible"/>
                                      </p:to>
                                    </p:set>
                                    <p:animEffect transition="in" filter="box(in)">
                                      <p:cBhvr>
                                        <p:cTn id="18" dur="500"/>
                                        <p:tgtEl>
                                          <p:spTgt spid="419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repeatCount="5000" fill="hold" grpId="0" nodeType="clickEffect">
                                  <p:stCondLst>
                                    <p:cond delay="0"/>
                                  </p:stCondLst>
                                  <p:iterate type="lt">
                                    <p:tmPct val="50000"/>
                                  </p:iterate>
                                  <p:childTnLst>
                                    <p:set>
                                      <p:cBhvr>
                                        <p:cTn id="27" dur="1" fill="hold">
                                          <p:stCondLst>
                                            <p:cond delay="0"/>
                                          </p:stCondLst>
                                        </p:cTn>
                                        <p:tgtEl>
                                          <p:spTgt spid="42000"/>
                                        </p:tgtEl>
                                        <p:attrNameLst>
                                          <p:attrName>style.visibility</p:attrName>
                                        </p:attrNameLst>
                                      </p:cBhvr>
                                      <p:to>
                                        <p:strVal val="visible"/>
                                      </p:to>
                                    </p:set>
                                    <p:anim calcmode="discrete" valueType="clr">
                                      <p:cBhvr override="childStyle">
                                        <p:cTn id="28" dur="1000"/>
                                        <p:tgtEl>
                                          <p:spTgt spid="42000"/>
                                        </p:tgtEl>
                                        <p:attrNameLst>
                                          <p:attrName>style.color</p:attrName>
                                        </p:attrNameLst>
                                      </p:cBhvr>
                                      <p:tavLst>
                                        <p:tav tm="0">
                                          <p:val>
                                            <p:clrVal>
                                              <a:schemeClr val="accent2"/>
                                            </p:clrVal>
                                          </p:val>
                                        </p:tav>
                                        <p:tav tm="50000">
                                          <p:val>
                                            <p:clrVal>
                                              <a:schemeClr val="hlink"/>
                                            </p:clrVal>
                                          </p:val>
                                        </p:tav>
                                      </p:tavLst>
                                    </p:anim>
                                    <p:anim calcmode="discrete" valueType="clr">
                                      <p:cBhvr>
                                        <p:cTn id="29" dur="1000"/>
                                        <p:tgtEl>
                                          <p:spTgt spid="42000"/>
                                        </p:tgtEl>
                                        <p:attrNameLst>
                                          <p:attrName>fillcolor</p:attrName>
                                        </p:attrNameLst>
                                      </p:cBhvr>
                                      <p:tavLst>
                                        <p:tav tm="0">
                                          <p:val>
                                            <p:clrVal>
                                              <a:schemeClr val="accent2"/>
                                            </p:clrVal>
                                          </p:val>
                                        </p:tav>
                                        <p:tav tm="50000">
                                          <p:val>
                                            <p:clrVal>
                                              <a:schemeClr val="hlink"/>
                                            </p:clrVal>
                                          </p:val>
                                        </p:tav>
                                      </p:tavLst>
                                    </p:anim>
                                    <p:set>
                                      <p:cBhvr>
                                        <p:cTn id="30" dur="1000"/>
                                        <p:tgtEl>
                                          <p:spTgt spid="42000"/>
                                        </p:tgtEl>
                                        <p:attrNameLst>
                                          <p:attrName>fill.type</p:attrName>
                                        </p:attrNameLst>
                                      </p:cBhvr>
                                      <p:to>
                                        <p:strVal val="solid"/>
                                      </p:to>
                                    </p:set>
                                  </p:childTnLst>
                                </p:cTn>
                              </p:par>
                              <p:par>
                                <p:cTn id="31" presetID="27" presetClass="entr" presetSubtype="0" repeatCount="5000" fill="hold" grpId="0" nodeType="withEffect">
                                  <p:stCondLst>
                                    <p:cond delay="0"/>
                                  </p:stCondLst>
                                  <p:iterate type="lt">
                                    <p:tmPct val="50000"/>
                                  </p:iterate>
                                  <p:childTnLst>
                                    <p:set>
                                      <p:cBhvr>
                                        <p:cTn id="32" dur="1" fill="hold">
                                          <p:stCondLst>
                                            <p:cond delay="0"/>
                                          </p:stCondLst>
                                        </p:cTn>
                                        <p:tgtEl>
                                          <p:spTgt spid="42001"/>
                                        </p:tgtEl>
                                        <p:attrNameLst>
                                          <p:attrName>style.visibility</p:attrName>
                                        </p:attrNameLst>
                                      </p:cBhvr>
                                      <p:to>
                                        <p:strVal val="visible"/>
                                      </p:to>
                                    </p:set>
                                    <p:anim calcmode="discrete" valueType="clr">
                                      <p:cBhvr override="childStyle">
                                        <p:cTn id="33" dur="1000"/>
                                        <p:tgtEl>
                                          <p:spTgt spid="42001"/>
                                        </p:tgtEl>
                                        <p:attrNameLst>
                                          <p:attrName>style.color</p:attrName>
                                        </p:attrNameLst>
                                      </p:cBhvr>
                                      <p:tavLst>
                                        <p:tav tm="0">
                                          <p:val>
                                            <p:clrVal>
                                              <a:schemeClr val="accent2"/>
                                            </p:clrVal>
                                          </p:val>
                                        </p:tav>
                                        <p:tav tm="50000">
                                          <p:val>
                                            <p:clrVal>
                                              <a:schemeClr val="hlink"/>
                                            </p:clrVal>
                                          </p:val>
                                        </p:tav>
                                      </p:tavLst>
                                    </p:anim>
                                    <p:anim calcmode="discrete" valueType="clr">
                                      <p:cBhvr>
                                        <p:cTn id="34" dur="1000"/>
                                        <p:tgtEl>
                                          <p:spTgt spid="42001"/>
                                        </p:tgtEl>
                                        <p:attrNameLst>
                                          <p:attrName>fillcolor</p:attrName>
                                        </p:attrNameLst>
                                      </p:cBhvr>
                                      <p:tavLst>
                                        <p:tav tm="0">
                                          <p:val>
                                            <p:clrVal>
                                              <a:schemeClr val="accent2"/>
                                            </p:clrVal>
                                          </p:val>
                                        </p:tav>
                                        <p:tav tm="50000">
                                          <p:val>
                                            <p:clrVal>
                                              <a:schemeClr val="hlink"/>
                                            </p:clrVal>
                                          </p:val>
                                        </p:tav>
                                      </p:tavLst>
                                    </p:anim>
                                    <p:set>
                                      <p:cBhvr>
                                        <p:cTn id="35" dur="1000"/>
                                        <p:tgtEl>
                                          <p:spTgt spid="42001"/>
                                        </p:tgtEl>
                                        <p:attrNameLst>
                                          <p:attrName>fill.type</p:attrName>
                                        </p:attrNameLst>
                                      </p:cBhvr>
                                      <p:to>
                                        <p:strVal val="solid"/>
                                      </p:to>
                                    </p:set>
                                  </p:childTnLst>
                                </p:cTn>
                              </p:par>
                              <p:par>
                                <p:cTn id="36" presetID="27" presetClass="entr" presetSubtype="0" repeatCount="5000" fill="hold" grpId="0" nodeType="withEffect">
                                  <p:stCondLst>
                                    <p:cond delay="0"/>
                                  </p:stCondLst>
                                  <p:iterate type="lt">
                                    <p:tmPct val="50000"/>
                                  </p:iterate>
                                  <p:childTnLst>
                                    <p:set>
                                      <p:cBhvr>
                                        <p:cTn id="37" dur="1" fill="hold">
                                          <p:stCondLst>
                                            <p:cond delay="0"/>
                                          </p:stCondLst>
                                        </p:cTn>
                                        <p:tgtEl>
                                          <p:spTgt spid="42002"/>
                                        </p:tgtEl>
                                        <p:attrNameLst>
                                          <p:attrName>style.visibility</p:attrName>
                                        </p:attrNameLst>
                                      </p:cBhvr>
                                      <p:to>
                                        <p:strVal val="visible"/>
                                      </p:to>
                                    </p:set>
                                    <p:anim calcmode="discrete" valueType="clr">
                                      <p:cBhvr override="childStyle">
                                        <p:cTn id="38" dur="1000"/>
                                        <p:tgtEl>
                                          <p:spTgt spid="42002"/>
                                        </p:tgtEl>
                                        <p:attrNameLst>
                                          <p:attrName>style.color</p:attrName>
                                        </p:attrNameLst>
                                      </p:cBhvr>
                                      <p:tavLst>
                                        <p:tav tm="0">
                                          <p:val>
                                            <p:clrVal>
                                              <a:schemeClr val="accent2"/>
                                            </p:clrVal>
                                          </p:val>
                                        </p:tav>
                                        <p:tav tm="50000">
                                          <p:val>
                                            <p:clrVal>
                                              <a:schemeClr val="hlink"/>
                                            </p:clrVal>
                                          </p:val>
                                        </p:tav>
                                      </p:tavLst>
                                    </p:anim>
                                    <p:anim calcmode="discrete" valueType="clr">
                                      <p:cBhvr>
                                        <p:cTn id="39" dur="1000"/>
                                        <p:tgtEl>
                                          <p:spTgt spid="42002"/>
                                        </p:tgtEl>
                                        <p:attrNameLst>
                                          <p:attrName>fillcolor</p:attrName>
                                        </p:attrNameLst>
                                      </p:cBhvr>
                                      <p:tavLst>
                                        <p:tav tm="0">
                                          <p:val>
                                            <p:clrVal>
                                              <a:schemeClr val="accent2"/>
                                            </p:clrVal>
                                          </p:val>
                                        </p:tav>
                                        <p:tav tm="50000">
                                          <p:val>
                                            <p:clrVal>
                                              <a:schemeClr val="hlink"/>
                                            </p:clrVal>
                                          </p:val>
                                        </p:tav>
                                      </p:tavLst>
                                    </p:anim>
                                    <p:set>
                                      <p:cBhvr>
                                        <p:cTn id="40" dur="1000"/>
                                        <p:tgtEl>
                                          <p:spTgt spid="42002"/>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down)">
                                      <p:cBhvr>
                                        <p:cTn id="4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0" grpId="0"/>
      <p:bldP spid="42001" grpId="0"/>
      <p:bldP spid="42002" grpId="0"/>
      <p:bldP spid="12" grpId="0"/>
      <p:bldP spid="12" grpId="1"/>
      <p:bldP spid="13" grpId="0"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bandosongngoi"/>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000" y="0"/>
            <a:ext cx="9144000" cy="68643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2467" name="Freeform 3"/>
          <p:cNvSpPr>
            <a:spLocks/>
          </p:cNvSpPr>
          <p:nvPr>
            <p:custDataLst>
              <p:tags r:id="rId2"/>
            </p:custDataLst>
          </p:nvPr>
        </p:nvSpPr>
        <p:spPr bwMode="auto">
          <a:xfrm>
            <a:off x="5635626" y="3051176"/>
            <a:ext cx="949325" cy="1185863"/>
          </a:xfrm>
          <a:custGeom>
            <a:avLst/>
            <a:gdLst>
              <a:gd name="T0" fmla="*/ 2147483647 w 598"/>
              <a:gd name="T1" fmla="*/ 2147483647 h 747"/>
              <a:gd name="T2" fmla="*/ 2147483647 w 598"/>
              <a:gd name="T3" fmla="*/ 2147483647 h 747"/>
              <a:gd name="T4" fmla="*/ 2147483647 w 598"/>
              <a:gd name="T5" fmla="*/ 2147483647 h 747"/>
              <a:gd name="T6" fmla="*/ 2147483647 w 598"/>
              <a:gd name="T7" fmla="*/ 2147483647 h 747"/>
              <a:gd name="T8" fmla="*/ 2147483647 w 598"/>
              <a:gd name="T9" fmla="*/ 2147483647 h 747"/>
              <a:gd name="T10" fmla="*/ 2147483647 w 598"/>
              <a:gd name="T11" fmla="*/ 2147483647 h 747"/>
              <a:gd name="T12" fmla="*/ 2147483647 w 598"/>
              <a:gd name="T13" fmla="*/ 2147483647 h 747"/>
              <a:gd name="T14" fmla="*/ 2147483647 w 598"/>
              <a:gd name="T15" fmla="*/ 2147483647 h 747"/>
              <a:gd name="T16" fmla="*/ 2147483647 w 598"/>
              <a:gd name="T17" fmla="*/ 2147483647 h 747"/>
              <a:gd name="T18" fmla="*/ 2147483647 w 598"/>
              <a:gd name="T19" fmla="*/ 2147483647 h 747"/>
              <a:gd name="T20" fmla="*/ 2147483647 w 598"/>
              <a:gd name="T21" fmla="*/ 2147483647 h 747"/>
              <a:gd name="T22" fmla="*/ 2147483647 w 598"/>
              <a:gd name="T23" fmla="*/ 2147483647 h 747"/>
              <a:gd name="T24" fmla="*/ 2147483647 w 598"/>
              <a:gd name="T25" fmla="*/ 2147483647 h 747"/>
              <a:gd name="T26" fmla="*/ 2147483647 w 598"/>
              <a:gd name="T27" fmla="*/ 2147483647 h 747"/>
              <a:gd name="T28" fmla="*/ 2147483647 w 598"/>
              <a:gd name="T29" fmla="*/ 2147483647 h 747"/>
              <a:gd name="T30" fmla="*/ 2147483647 w 598"/>
              <a:gd name="T31" fmla="*/ 2147483647 h 747"/>
              <a:gd name="T32" fmla="*/ 2147483647 w 598"/>
              <a:gd name="T33" fmla="*/ 2147483647 h 747"/>
              <a:gd name="T34" fmla="*/ 2147483647 w 598"/>
              <a:gd name="T35" fmla="*/ 2147483647 h 747"/>
              <a:gd name="T36" fmla="*/ 2147483647 w 598"/>
              <a:gd name="T37" fmla="*/ 2147483647 h 747"/>
              <a:gd name="T38" fmla="*/ 2147483647 w 598"/>
              <a:gd name="T39" fmla="*/ 2147483647 h 747"/>
              <a:gd name="T40" fmla="*/ 2147483647 w 598"/>
              <a:gd name="T41" fmla="*/ 2147483647 h 747"/>
              <a:gd name="T42" fmla="*/ 2147483647 w 598"/>
              <a:gd name="T43" fmla="*/ 2147483647 h 747"/>
              <a:gd name="T44" fmla="*/ 2147483647 w 598"/>
              <a:gd name="T45" fmla="*/ 2147483647 h 747"/>
              <a:gd name="T46" fmla="*/ 2147483647 w 598"/>
              <a:gd name="T47" fmla="*/ 2147483647 h 747"/>
              <a:gd name="T48" fmla="*/ 2147483647 w 598"/>
              <a:gd name="T49" fmla="*/ 2147483647 h 747"/>
              <a:gd name="T50" fmla="*/ 2147483647 w 598"/>
              <a:gd name="T51" fmla="*/ 2147483647 h 747"/>
              <a:gd name="T52" fmla="*/ 2147483647 w 598"/>
              <a:gd name="T53" fmla="*/ 2147483647 h 747"/>
              <a:gd name="T54" fmla="*/ 2147483647 w 598"/>
              <a:gd name="T55" fmla="*/ 2147483647 h 747"/>
              <a:gd name="T56" fmla="*/ 2147483647 w 598"/>
              <a:gd name="T57" fmla="*/ 2147483647 h 747"/>
              <a:gd name="T58" fmla="*/ 2147483647 w 598"/>
              <a:gd name="T59" fmla="*/ 2147483647 h 747"/>
              <a:gd name="T60" fmla="*/ 2147483647 w 598"/>
              <a:gd name="T61" fmla="*/ 2147483647 h 747"/>
              <a:gd name="T62" fmla="*/ 2147483647 w 598"/>
              <a:gd name="T63" fmla="*/ 2147483647 h 747"/>
              <a:gd name="T64" fmla="*/ 2147483647 w 598"/>
              <a:gd name="T65" fmla="*/ 2147483647 h 747"/>
              <a:gd name="T66" fmla="*/ 2147483647 w 598"/>
              <a:gd name="T67" fmla="*/ 2147483647 h 747"/>
              <a:gd name="T68" fmla="*/ 2147483647 w 598"/>
              <a:gd name="T69" fmla="*/ 2147483647 h 747"/>
              <a:gd name="T70" fmla="*/ 2147483647 w 598"/>
              <a:gd name="T71" fmla="*/ 2147483647 h 747"/>
              <a:gd name="T72" fmla="*/ 2147483647 w 598"/>
              <a:gd name="T73" fmla="*/ 2147483647 h 747"/>
              <a:gd name="T74" fmla="*/ 2147483647 w 598"/>
              <a:gd name="T75" fmla="*/ 2147483647 h 747"/>
              <a:gd name="T76" fmla="*/ 2147483647 w 598"/>
              <a:gd name="T77" fmla="*/ 2147483647 h 747"/>
              <a:gd name="T78" fmla="*/ 2147483647 w 598"/>
              <a:gd name="T79" fmla="*/ 2147483647 h 747"/>
              <a:gd name="T80" fmla="*/ 2147483647 w 598"/>
              <a:gd name="T81" fmla="*/ 2147483647 h 747"/>
              <a:gd name="T82" fmla="*/ 2147483647 w 598"/>
              <a:gd name="T83" fmla="*/ 2147483647 h 747"/>
              <a:gd name="T84" fmla="*/ 2147483647 w 598"/>
              <a:gd name="T85" fmla="*/ 2147483647 h 747"/>
              <a:gd name="T86" fmla="*/ 2147483647 w 598"/>
              <a:gd name="T87" fmla="*/ 2147483647 h 747"/>
              <a:gd name="T88" fmla="*/ 2147483647 w 598"/>
              <a:gd name="T89" fmla="*/ 2147483647 h 747"/>
              <a:gd name="T90" fmla="*/ 2147483647 w 598"/>
              <a:gd name="T91" fmla="*/ 2147483647 h 747"/>
              <a:gd name="T92" fmla="*/ 2147483647 w 598"/>
              <a:gd name="T93" fmla="*/ 2147483647 h 7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8"/>
              <a:gd name="T142" fmla="*/ 0 h 747"/>
              <a:gd name="T143" fmla="*/ 598 w 598"/>
              <a:gd name="T144" fmla="*/ 747 h 7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8" h="747">
                <a:moveTo>
                  <a:pt x="598" y="376"/>
                </a:moveTo>
                <a:cubicBezTo>
                  <a:pt x="593" y="358"/>
                  <a:pt x="577" y="356"/>
                  <a:pt x="560" y="354"/>
                </a:cubicBezTo>
                <a:cubicBezTo>
                  <a:pt x="552" y="330"/>
                  <a:pt x="565" y="365"/>
                  <a:pt x="552" y="346"/>
                </a:cubicBezTo>
                <a:cubicBezTo>
                  <a:pt x="537" y="325"/>
                  <a:pt x="564" y="328"/>
                  <a:pt x="522" y="324"/>
                </a:cubicBezTo>
                <a:cubicBezTo>
                  <a:pt x="521" y="319"/>
                  <a:pt x="522" y="314"/>
                  <a:pt x="520" y="310"/>
                </a:cubicBezTo>
                <a:cubicBezTo>
                  <a:pt x="519" y="308"/>
                  <a:pt x="515" y="310"/>
                  <a:pt x="514" y="308"/>
                </a:cubicBezTo>
                <a:cubicBezTo>
                  <a:pt x="502" y="292"/>
                  <a:pt x="519" y="298"/>
                  <a:pt x="502" y="294"/>
                </a:cubicBezTo>
                <a:cubicBezTo>
                  <a:pt x="498" y="237"/>
                  <a:pt x="511" y="274"/>
                  <a:pt x="480" y="260"/>
                </a:cubicBezTo>
                <a:cubicBezTo>
                  <a:pt x="474" y="257"/>
                  <a:pt x="480" y="247"/>
                  <a:pt x="470" y="244"/>
                </a:cubicBezTo>
                <a:cubicBezTo>
                  <a:pt x="469" y="241"/>
                  <a:pt x="470" y="237"/>
                  <a:pt x="468" y="234"/>
                </a:cubicBezTo>
                <a:cubicBezTo>
                  <a:pt x="467" y="232"/>
                  <a:pt x="463" y="234"/>
                  <a:pt x="462" y="232"/>
                </a:cubicBezTo>
                <a:cubicBezTo>
                  <a:pt x="459" y="224"/>
                  <a:pt x="465" y="213"/>
                  <a:pt x="458" y="208"/>
                </a:cubicBezTo>
                <a:cubicBezTo>
                  <a:pt x="455" y="206"/>
                  <a:pt x="446" y="204"/>
                  <a:pt x="446" y="204"/>
                </a:cubicBezTo>
                <a:cubicBezTo>
                  <a:pt x="440" y="195"/>
                  <a:pt x="441" y="199"/>
                  <a:pt x="444" y="184"/>
                </a:cubicBezTo>
                <a:cubicBezTo>
                  <a:pt x="445" y="180"/>
                  <a:pt x="448" y="172"/>
                  <a:pt x="448" y="172"/>
                </a:cubicBezTo>
                <a:cubicBezTo>
                  <a:pt x="445" y="163"/>
                  <a:pt x="428" y="150"/>
                  <a:pt x="428" y="150"/>
                </a:cubicBezTo>
                <a:cubicBezTo>
                  <a:pt x="426" y="143"/>
                  <a:pt x="427" y="143"/>
                  <a:pt x="420" y="138"/>
                </a:cubicBezTo>
                <a:cubicBezTo>
                  <a:pt x="416" y="135"/>
                  <a:pt x="408" y="130"/>
                  <a:pt x="408" y="130"/>
                </a:cubicBezTo>
                <a:cubicBezTo>
                  <a:pt x="387" y="99"/>
                  <a:pt x="423" y="88"/>
                  <a:pt x="384" y="82"/>
                </a:cubicBezTo>
                <a:cubicBezTo>
                  <a:pt x="383" y="79"/>
                  <a:pt x="382" y="77"/>
                  <a:pt x="382" y="74"/>
                </a:cubicBezTo>
                <a:cubicBezTo>
                  <a:pt x="382" y="65"/>
                  <a:pt x="385" y="57"/>
                  <a:pt x="384" y="48"/>
                </a:cubicBezTo>
                <a:cubicBezTo>
                  <a:pt x="384" y="45"/>
                  <a:pt x="371" y="42"/>
                  <a:pt x="370" y="42"/>
                </a:cubicBezTo>
                <a:cubicBezTo>
                  <a:pt x="360" y="41"/>
                  <a:pt x="350" y="41"/>
                  <a:pt x="340" y="40"/>
                </a:cubicBezTo>
                <a:cubicBezTo>
                  <a:pt x="331" y="13"/>
                  <a:pt x="322" y="21"/>
                  <a:pt x="300" y="10"/>
                </a:cubicBezTo>
                <a:cubicBezTo>
                  <a:pt x="298" y="9"/>
                  <a:pt x="296" y="7"/>
                  <a:pt x="294" y="6"/>
                </a:cubicBezTo>
                <a:cubicBezTo>
                  <a:pt x="290" y="4"/>
                  <a:pt x="286" y="3"/>
                  <a:pt x="282" y="2"/>
                </a:cubicBezTo>
                <a:cubicBezTo>
                  <a:pt x="280" y="1"/>
                  <a:pt x="276" y="0"/>
                  <a:pt x="276" y="0"/>
                </a:cubicBezTo>
                <a:cubicBezTo>
                  <a:pt x="268" y="12"/>
                  <a:pt x="262" y="18"/>
                  <a:pt x="248" y="22"/>
                </a:cubicBezTo>
                <a:cubicBezTo>
                  <a:pt x="241" y="20"/>
                  <a:pt x="228" y="16"/>
                  <a:pt x="228" y="16"/>
                </a:cubicBezTo>
                <a:cubicBezTo>
                  <a:pt x="215" y="3"/>
                  <a:pt x="192" y="5"/>
                  <a:pt x="186" y="24"/>
                </a:cubicBezTo>
                <a:cubicBezTo>
                  <a:pt x="185" y="26"/>
                  <a:pt x="185" y="28"/>
                  <a:pt x="184" y="30"/>
                </a:cubicBezTo>
                <a:cubicBezTo>
                  <a:pt x="182" y="32"/>
                  <a:pt x="180" y="33"/>
                  <a:pt x="178" y="34"/>
                </a:cubicBezTo>
                <a:cubicBezTo>
                  <a:pt x="173" y="27"/>
                  <a:pt x="170" y="25"/>
                  <a:pt x="162" y="22"/>
                </a:cubicBezTo>
                <a:cubicBezTo>
                  <a:pt x="156" y="26"/>
                  <a:pt x="150" y="28"/>
                  <a:pt x="144" y="32"/>
                </a:cubicBezTo>
                <a:cubicBezTo>
                  <a:pt x="131" y="52"/>
                  <a:pt x="135" y="52"/>
                  <a:pt x="106" y="54"/>
                </a:cubicBezTo>
                <a:cubicBezTo>
                  <a:pt x="95" y="58"/>
                  <a:pt x="101" y="67"/>
                  <a:pt x="94" y="74"/>
                </a:cubicBezTo>
                <a:cubicBezTo>
                  <a:pt x="89" y="79"/>
                  <a:pt x="76" y="84"/>
                  <a:pt x="76" y="84"/>
                </a:cubicBezTo>
                <a:cubicBezTo>
                  <a:pt x="75" y="97"/>
                  <a:pt x="76" y="111"/>
                  <a:pt x="74" y="124"/>
                </a:cubicBezTo>
                <a:cubicBezTo>
                  <a:pt x="74" y="126"/>
                  <a:pt x="70" y="125"/>
                  <a:pt x="68" y="126"/>
                </a:cubicBezTo>
                <a:cubicBezTo>
                  <a:pt x="58" y="132"/>
                  <a:pt x="52" y="137"/>
                  <a:pt x="46" y="146"/>
                </a:cubicBezTo>
                <a:cubicBezTo>
                  <a:pt x="50" y="163"/>
                  <a:pt x="44" y="147"/>
                  <a:pt x="54" y="158"/>
                </a:cubicBezTo>
                <a:cubicBezTo>
                  <a:pt x="57" y="162"/>
                  <a:pt x="62" y="170"/>
                  <a:pt x="62" y="170"/>
                </a:cubicBezTo>
                <a:cubicBezTo>
                  <a:pt x="65" y="216"/>
                  <a:pt x="69" y="196"/>
                  <a:pt x="80" y="230"/>
                </a:cubicBezTo>
                <a:cubicBezTo>
                  <a:pt x="84" y="241"/>
                  <a:pt x="81" y="234"/>
                  <a:pt x="90" y="248"/>
                </a:cubicBezTo>
                <a:cubicBezTo>
                  <a:pt x="91" y="250"/>
                  <a:pt x="94" y="254"/>
                  <a:pt x="94" y="254"/>
                </a:cubicBezTo>
                <a:cubicBezTo>
                  <a:pt x="88" y="260"/>
                  <a:pt x="83" y="262"/>
                  <a:pt x="80" y="270"/>
                </a:cubicBezTo>
                <a:cubicBezTo>
                  <a:pt x="83" y="285"/>
                  <a:pt x="84" y="297"/>
                  <a:pt x="70" y="306"/>
                </a:cubicBezTo>
                <a:cubicBezTo>
                  <a:pt x="64" y="316"/>
                  <a:pt x="52" y="321"/>
                  <a:pt x="42" y="326"/>
                </a:cubicBezTo>
                <a:cubicBezTo>
                  <a:pt x="38" y="328"/>
                  <a:pt x="30" y="330"/>
                  <a:pt x="30" y="330"/>
                </a:cubicBezTo>
                <a:cubicBezTo>
                  <a:pt x="20" y="340"/>
                  <a:pt x="19" y="335"/>
                  <a:pt x="14" y="350"/>
                </a:cubicBezTo>
                <a:cubicBezTo>
                  <a:pt x="12" y="355"/>
                  <a:pt x="6" y="362"/>
                  <a:pt x="6" y="362"/>
                </a:cubicBezTo>
                <a:cubicBezTo>
                  <a:pt x="0" y="385"/>
                  <a:pt x="5" y="382"/>
                  <a:pt x="18" y="398"/>
                </a:cubicBezTo>
                <a:cubicBezTo>
                  <a:pt x="22" y="403"/>
                  <a:pt x="26" y="416"/>
                  <a:pt x="26" y="416"/>
                </a:cubicBezTo>
                <a:cubicBezTo>
                  <a:pt x="28" y="430"/>
                  <a:pt x="30" y="439"/>
                  <a:pt x="38" y="450"/>
                </a:cubicBezTo>
                <a:cubicBezTo>
                  <a:pt x="42" y="456"/>
                  <a:pt x="54" y="464"/>
                  <a:pt x="54" y="464"/>
                </a:cubicBezTo>
                <a:cubicBezTo>
                  <a:pt x="51" y="483"/>
                  <a:pt x="48" y="481"/>
                  <a:pt x="34" y="490"/>
                </a:cubicBezTo>
                <a:cubicBezTo>
                  <a:pt x="26" y="503"/>
                  <a:pt x="26" y="507"/>
                  <a:pt x="42" y="510"/>
                </a:cubicBezTo>
                <a:cubicBezTo>
                  <a:pt x="44" y="512"/>
                  <a:pt x="47" y="513"/>
                  <a:pt x="48" y="516"/>
                </a:cubicBezTo>
                <a:cubicBezTo>
                  <a:pt x="50" y="521"/>
                  <a:pt x="47" y="528"/>
                  <a:pt x="50" y="532"/>
                </a:cubicBezTo>
                <a:cubicBezTo>
                  <a:pt x="53" y="536"/>
                  <a:pt x="74" y="540"/>
                  <a:pt x="80" y="544"/>
                </a:cubicBezTo>
                <a:cubicBezTo>
                  <a:pt x="88" y="556"/>
                  <a:pt x="91" y="564"/>
                  <a:pt x="94" y="578"/>
                </a:cubicBezTo>
                <a:cubicBezTo>
                  <a:pt x="97" y="614"/>
                  <a:pt x="99" y="610"/>
                  <a:pt x="132" y="614"/>
                </a:cubicBezTo>
                <a:cubicBezTo>
                  <a:pt x="144" y="617"/>
                  <a:pt x="157" y="617"/>
                  <a:pt x="168" y="622"/>
                </a:cubicBezTo>
                <a:cubicBezTo>
                  <a:pt x="181" y="628"/>
                  <a:pt x="191" y="641"/>
                  <a:pt x="204" y="648"/>
                </a:cubicBezTo>
                <a:cubicBezTo>
                  <a:pt x="210" y="652"/>
                  <a:pt x="216" y="656"/>
                  <a:pt x="222" y="660"/>
                </a:cubicBezTo>
                <a:cubicBezTo>
                  <a:pt x="226" y="663"/>
                  <a:pt x="234" y="668"/>
                  <a:pt x="234" y="668"/>
                </a:cubicBezTo>
                <a:cubicBezTo>
                  <a:pt x="237" y="672"/>
                  <a:pt x="241" y="675"/>
                  <a:pt x="244" y="680"/>
                </a:cubicBezTo>
                <a:cubicBezTo>
                  <a:pt x="246" y="684"/>
                  <a:pt x="248" y="692"/>
                  <a:pt x="248" y="692"/>
                </a:cubicBezTo>
                <a:cubicBezTo>
                  <a:pt x="249" y="701"/>
                  <a:pt x="248" y="711"/>
                  <a:pt x="250" y="720"/>
                </a:cubicBezTo>
                <a:cubicBezTo>
                  <a:pt x="252" y="728"/>
                  <a:pt x="274" y="716"/>
                  <a:pt x="274" y="716"/>
                </a:cubicBezTo>
                <a:cubicBezTo>
                  <a:pt x="286" y="722"/>
                  <a:pt x="287" y="726"/>
                  <a:pt x="294" y="736"/>
                </a:cubicBezTo>
                <a:cubicBezTo>
                  <a:pt x="315" y="734"/>
                  <a:pt x="311" y="735"/>
                  <a:pt x="322" y="724"/>
                </a:cubicBezTo>
                <a:cubicBezTo>
                  <a:pt x="327" y="719"/>
                  <a:pt x="340" y="716"/>
                  <a:pt x="340" y="716"/>
                </a:cubicBezTo>
                <a:cubicBezTo>
                  <a:pt x="355" y="720"/>
                  <a:pt x="354" y="730"/>
                  <a:pt x="346" y="742"/>
                </a:cubicBezTo>
                <a:cubicBezTo>
                  <a:pt x="362" y="747"/>
                  <a:pt x="387" y="731"/>
                  <a:pt x="400" y="722"/>
                </a:cubicBezTo>
                <a:cubicBezTo>
                  <a:pt x="407" y="723"/>
                  <a:pt x="413" y="722"/>
                  <a:pt x="420" y="724"/>
                </a:cubicBezTo>
                <a:cubicBezTo>
                  <a:pt x="429" y="726"/>
                  <a:pt x="431" y="739"/>
                  <a:pt x="438" y="744"/>
                </a:cubicBezTo>
                <a:cubicBezTo>
                  <a:pt x="449" y="743"/>
                  <a:pt x="459" y="741"/>
                  <a:pt x="470" y="740"/>
                </a:cubicBezTo>
                <a:cubicBezTo>
                  <a:pt x="474" y="739"/>
                  <a:pt x="482" y="736"/>
                  <a:pt x="482" y="736"/>
                </a:cubicBezTo>
                <a:cubicBezTo>
                  <a:pt x="487" y="721"/>
                  <a:pt x="487" y="728"/>
                  <a:pt x="484" y="716"/>
                </a:cubicBezTo>
                <a:cubicBezTo>
                  <a:pt x="481" y="646"/>
                  <a:pt x="489" y="674"/>
                  <a:pt x="450" y="648"/>
                </a:cubicBezTo>
                <a:cubicBezTo>
                  <a:pt x="443" y="627"/>
                  <a:pt x="444" y="634"/>
                  <a:pt x="448" y="602"/>
                </a:cubicBezTo>
                <a:cubicBezTo>
                  <a:pt x="450" y="585"/>
                  <a:pt x="451" y="595"/>
                  <a:pt x="456" y="584"/>
                </a:cubicBezTo>
                <a:cubicBezTo>
                  <a:pt x="458" y="580"/>
                  <a:pt x="460" y="572"/>
                  <a:pt x="460" y="572"/>
                </a:cubicBezTo>
                <a:cubicBezTo>
                  <a:pt x="459" y="554"/>
                  <a:pt x="461" y="542"/>
                  <a:pt x="446" y="532"/>
                </a:cubicBezTo>
                <a:cubicBezTo>
                  <a:pt x="436" y="502"/>
                  <a:pt x="437" y="492"/>
                  <a:pt x="466" y="482"/>
                </a:cubicBezTo>
                <a:cubicBezTo>
                  <a:pt x="471" y="477"/>
                  <a:pt x="475" y="471"/>
                  <a:pt x="478" y="464"/>
                </a:cubicBezTo>
                <a:cubicBezTo>
                  <a:pt x="481" y="458"/>
                  <a:pt x="484" y="446"/>
                  <a:pt x="484" y="446"/>
                </a:cubicBezTo>
                <a:cubicBezTo>
                  <a:pt x="485" y="434"/>
                  <a:pt x="485" y="422"/>
                  <a:pt x="486" y="410"/>
                </a:cubicBezTo>
                <a:cubicBezTo>
                  <a:pt x="486" y="408"/>
                  <a:pt x="490" y="389"/>
                  <a:pt x="492" y="388"/>
                </a:cubicBezTo>
                <a:cubicBezTo>
                  <a:pt x="498" y="386"/>
                  <a:pt x="510" y="382"/>
                  <a:pt x="510" y="382"/>
                </a:cubicBezTo>
                <a:cubicBezTo>
                  <a:pt x="533" y="390"/>
                  <a:pt x="554" y="385"/>
                  <a:pt x="580" y="384"/>
                </a:cubicBezTo>
                <a:cubicBezTo>
                  <a:pt x="585" y="383"/>
                  <a:pt x="590" y="384"/>
                  <a:pt x="594" y="382"/>
                </a:cubicBezTo>
                <a:cubicBezTo>
                  <a:pt x="598" y="380"/>
                  <a:pt x="590" y="370"/>
                  <a:pt x="594" y="370"/>
                </a:cubicBezTo>
                <a:cubicBezTo>
                  <a:pt x="596" y="370"/>
                  <a:pt x="597" y="374"/>
                  <a:pt x="598" y="376"/>
                </a:cubicBezTo>
                <a:close/>
              </a:path>
            </a:pathLst>
          </a:custGeom>
          <a:solidFill>
            <a:srgbClr val="FFCCCC"/>
          </a:solidFill>
          <a:ln w="38100">
            <a:solidFill>
              <a:srgbClr val="FF0000"/>
            </a:solidFill>
            <a:round/>
            <a:headEnd/>
            <a:tailEnd/>
          </a:ln>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68" name="Freeform 4"/>
          <p:cNvSpPr>
            <a:spLocks/>
          </p:cNvSpPr>
          <p:nvPr>
            <p:custDataLst>
              <p:tags r:id="rId3"/>
            </p:custDataLst>
          </p:nvPr>
        </p:nvSpPr>
        <p:spPr bwMode="auto">
          <a:xfrm>
            <a:off x="6362701" y="3678238"/>
            <a:ext cx="1020763" cy="1084262"/>
          </a:xfrm>
          <a:custGeom>
            <a:avLst/>
            <a:gdLst>
              <a:gd name="T0" fmla="*/ 2147483647 w 643"/>
              <a:gd name="T1" fmla="*/ 2147483647 h 683"/>
              <a:gd name="T2" fmla="*/ 2147483647 w 643"/>
              <a:gd name="T3" fmla="*/ 2147483647 h 683"/>
              <a:gd name="T4" fmla="*/ 2147483647 w 643"/>
              <a:gd name="T5" fmla="*/ 2147483647 h 683"/>
              <a:gd name="T6" fmla="*/ 2147483647 w 643"/>
              <a:gd name="T7" fmla="*/ 2147483647 h 683"/>
              <a:gd name="T8" fmla="*/ 2147483647 w 643"/>
              <a:gd name="T9" fmla="*/ 2147483647 h 683"/>
              <a:gd name="T10" fmla="*/ 2147483647 w 643"/>
              <a:gd name="T11" fmla="*/ 2147483647 h 683"/>
              <a:gd name="T12" fmla="*/ 2147483647 w 643"/>
              <a:gd name="T13" fmla="*/ 2147483647 h 683"/>
              <a:gd name="T14" fmla="*/ 2147483647 w 643"/>
              <a:gd name="T15" fmla="*/ 2147483647 h 683"/>
              <a:gd name="T16" fmla="*/ 2147483647 w 643"/>
              <a:gd name="T17" fmla="*/ 2147483647 h 683"/>
              <a:gd name="T18" fmla="*/ 2147483647 w 643"/>
              <a:gd name="T19" fmla="*/ 2147483647 h 683"/>
              <a:gd name="T20" fmla="*/ 2147483647 w 643"/>
              <a:gd name="T21" fmla="*/ 2147483647 h 683"/>
              <a:gd name="T22" fmla="*/ 2147483647 w 643"/>
              <a:gd name="T23" fmla="*/ 2147483647 h 683"/>
              <a:gd name="T24" fmla="*/ 2147483647 w 643"/>
              <a:gd name="T25" fmla="*/ 2147483647 h 683"/>
              <a:gd name="T26" fmla="*/ 2147483647 w 643"/>
              <a:gd name="T27" fmla="*/ 2147483647 h 683"/>
              <a:gd name="T28" fmla="*/ 2147483647 w 643"/>
              <a:gd name="T29" fmla="*/ 2147483647 h 683"/>
              <a:gd name="T30" fmla="*/ 2147483647 w 643"/>
              <a:gd name="T31" fmla="*/ 2147483647 h 683"/>
              <a:gd name="T32" fmla="*/ 2147483647 w 643"/>
              <a:gd name="T33" fmla="*/ 2147483647 h 683"/>
              <a:gd name="T34" fmla="*/ 2147483647 w 643"/>
              <a:gd name="T35" fmla="*/ 2147483647 h 683"/>
              <a:gd name="T36" fmla="*/ 2147483647 w 643"/>
              <a:gd name="T37" fmla="*/ 2147483647 h 683"/>
              <a:gd name="T38" fmla="*/ 2147483647 w 643"/>
              <a:gd name="T39" fmla="*/ 2147483647 h 683"/>
              <a:gd name="T40" fmla="*/ 2147483647 w 643"/>
              <a:gd name="T41" fmla="*/ 2147483647 h 683"/>
              <a:gd name="T42" fmla="*/ 2147483647 w 643"/>
              <a:gd name="T43" fmla="*/ 2147483647 h 683"/>
              <a:gd name="T44" fmla="*/ 2147483647 w 643"/>
              <a:gd name="T45" fmla="*/ 2147483647 h 683"/>
              <a:gd name="T46" fmla="*/ 2147483647 w 643"/>
              <a:gd name="T47" fmla="*/ 2147483647 h 683"/>
              <a:gd name="T48" fmla="*/ 2147483647 w 643"/>
              <a:gd name="T49" fmla="*/ 2147483647 h 683"/>
              <a:gd name="T50" fmla="*/ 2147483647 w 643"/>
              <a:gd name="T51" fmla="*/ 2147483647 h 683"/>
              <a:gd name="T52" fmla="*/ 2147483647 w 643"/>
              <a:gd name="T53" fmla="*/ 2147483647 h 683"/>
              <a:gd name="T54" fmla="*/ 2147483647 w 643"/>
              <a:gd name="T55" fmla="*/ 2147483647 h 683"/>
              <a:gd name="T56" fmla="*/ 2147483647 w 643"/>
              <a:gd name="T57" fmla="*/ 2147483647 h 683"/>
              <a:gd name="T58" fmla="*/ 2147483647 w 643"/>
              <a:gd name="T59" fmla="*/ 2147483647 h 683"/>
              <a:gd name="T60" fmla="*/ 2147483647 w 643"/>
              <a:gd name="T61" fmla="*/ 2147483647 h 683"/>
              <a:gd name="T62" fmla="*/ 2147483647 w 643"/>
              <a:gd name="T63" fmla="*/ 2147483647 h 683"/>
              <a:gd name="T64" fmla="*/ 2147483647 w 643"/>
              <a:gd name="T65" fmla="*/ 2147483647 h 683"/>
              <a:gd name="T66" fmla="*/ 2147483647 w 643"/>
              <a:gd name="T67" fmla="*/ 2147483647 h 683"/>
              <a:gd name="T68" fmla="*/ 2147483647 w 643"/>
              <a:gd name="T69" fmla="*/ 2147483647 h 683"/>
              <a:gd name="T70" fmla="*/ 2147483647 w 643"/>
              <a:gd name="T71" fmla="*/ 2147483647 h 683"/>
              <a:gd name="T72" fmla="*/ 2147483647 w 643"/>
              <a:gd name="T73" fmla="*/ 2147483647 h 683"/>
              <a:gd name="T74" fmla="*/ 2147483647 w 643"/>
              <a:gd name="T75" fmla="*/ 2147483647 h 683"/>
              <a:gd name="T76" fmla="*/ 2147483647 w 643"/>
              <a:gd name="T77" fmla="*/ 2147483647 h 683"/>
              <a:gd name="T78" fmla="*/ 2147483647 w 643"/>
              <a:gd name="T79" fmla="*/ 2147483647 h 683"/>
              <a:gd name="T80" fmla="*/ 2147483647 w 643"/>
              <a:gd name="T81" fmla="*/ 2147483647 h 683"/>
              <a:gd name="T82" fmla="*/ 2147483647 w 643"/>
              <a:gd name="T83" fmla="*/ 2147483647 h 683"/>
              <a:gd name="T84" fmla="*/ 2147483647 w 643"/>
              <a:gd name="T85" fmla="*/ 2147483647 h 683"/>
              <a:gd name="T86" fmla="*/ 2147483647 w 643"/>
              <a:gd name="T87" fmla="*/ 2147483647 h 683"/>
              <a:gd name="T88" fmla="*/ 2147483647 w 643"/>
              <a:gd name="T89" fmla="*/ 2147483647 h 683"/>
              <a:gd name="T90" fmla="*/ 2147483647 w 643"/>
              <a:gd name="T91" fmla="*/ 2147483647 h 683"/>
              <a:gd name="T92" fmla="*/ 2147483647 w 643"/>
              <a:gd name="T93" fmla="*/ 2147483647 h 683"/>
              <a:gd name="T94" fmla="*/ 2147483647 w 643"/>
              <a:gd name="T95" fmla="*/ 2147483647 h 683"/>
              <a:gd name="T96" fmla="*/ 2147483647 w 643"/>
              <a:gd name="T97" fmla="*/ 2147483647 h 683"/>
              <a:gd name="T98" fmla="*/ 2147483647 w 643"/>
              <a:gd name="T99" fmla="*/ 2147483647 h 683"/>
              <a:gd name="T100" fmla="*/ 2147483647 w 643"/>
              <a:gd name="T101" fmla="*/ 2147483647 h 683"/>
              <a:gd name="T102" fmla="*/ 2147483647 w 643"/>
              <a:gd name="T103" fmla="*/ 2147483647 h 683"/>
              <a:gd name="T104" fmla="*/ 2147483647 w 643"/>
              <a:gd name="T105" fmla="*/ 2147483647 h 683"/>
              <a:gd name="T106" fmla="*/ 2147483647 w 643"/>
              <a:gd name="T107" fmla="*/ 2147483647 h 683"/>
              <a:gd name="T108" fmla="*/ 2147483647 w 643"/>
              <a:gd name="T109" fmla="*/ 2147483647 h 683"/>
              <a:gd name="T110" fmla="*/ 2147483647 w 643"/>
              <a:gd name="T111" fmla="*/ 2147483647 h 683"/>
              <a:gd name="T112" fmla="*/ 2147483647 w 643"/>
              <a:gd name="T113" fmla="*/ 2147483647 h 683"/>
              <a:gd name="T114" fmla="*/ 2147483647 w 643"/>
              <a:gd name="T115" fmla="*/ 2147483647 h 683"/>
              <a:gd name="T116" fmla="*/ 2147483647 w 643"/>
              <a:gd name="T117" fmla="*/ 2147483647 h 683"/>
              <a:gd name="T118" fmla="*/ 2147483647 w 643"/>
              <a:gd name="T119" fmla="*/ 2147483647 h 683"/>
              <a:gd name="T120" fmla="*/ 2147483647 w 643"/>
              <a:gd name="T121" fmla="*/ 2147483647 h 6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3"/>
              <a:gd name="T184" fmla="*/ 0 h 683"/>
              <a:gd name="T185" fmla="*/ 643 w 643"/>
              <a:gd name="T186" fmla="*/ 683 h 6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3" h="683">
                <a:moveTo>
                  <a:pt x="136" y="3"/>
                </a:moveTo>
                <a:cubicBezTo>
                  <a:pt x="112" y="9"/>
                  <a:pt x="117" y="7"/>
                  <a:pt x="78" y="5"/>
                </a:cubicBezTo>
                <a:cubicBezTo>
                  <a:pt x="72" y="4"/>
                  <a:pt x="60" y="0"/>
                  <a:pt x="54" y="5"/>
                </a:cubicBezTo>
                <a:cubicBezTo>
                  <a:pt x="49" y="9"/>
                  <a:pt x="48" y="23"/>
                  <a:pt x="48" y="23"/>
                </a:cubicBezTo>
                <a:cubicBezTo>
                  <a:pt x="47" y="46"/>
                  <a:pt x="49" y="86"/>
                  <a:pt x="26" y="101"/>
                </a:cubicBezTo>
                <a:cubicBezTo>
                  <a:pt x="19" y="112"/>
                  <a:pt x="26" y="103"/>
                  <a:pt x="16" y="109"/>
                </a:cubicBezTo>
                <a:cubicBezTo>
                  <a:pt x="12" y="111"/>
                  <a:pt x="4" y="117"/>
                  <a:pt x="4" y="117"/>
                </a:cubicBezTo>
                <a:cubicBezTo>
                  <a:pt x="0" y="129"/>
                  <a:pt x="8" y="138"/>
                  <a:pt x="18" y="145"/>
                </a:cubicBezTo>
                <a:cubicBezTo>
                  <a:pt x="24" y="176"/>
                  <a:pt x="17" y="197"/>
                  <a:pt x="8" y="223"/>
                </a:cubicBezTo>
                <a:cubicBezTo>
                  <a:pt x="9" y="229"/>
                  <a:pt x="8" y="250"/>
                  <a:pt x="18" y="253"/>
                </a:cubicBezTo>
                <a:cubicBezTo>
                  <a:pt x="22" y="254"/>
                  <a:pt x="30" y="257"/>
                  <a:pt x="30" y="257"/>
                </a:cubicBezTo>
                <a:cubicBezTo>
                  <a:pt x="35" y="271"/>
                  <a:pt x="30" y="267"/>
                  <a:pt x="40" y="273"/>
                </a:cubicBezTo>
                <a:cubicBezTo>
                  <a:pt x="55" y="269"/>
                  <a:pt x="71" y="268"/>
                  <a:pt x="86" y="265"/>
                </a:cubicBezTo>
                <a:cubicBezTo>
                  <a:pt x="100" y="266"/>
                  <a:pt x="114" y="265"/>
                  <a:pt x="128" y="267"/>
                </a:cubicBezTo>
                <a:cubicBezTo>
                  <a:pt x="144" y="269"/>
                  <a:pt x="155" y="280"/>
                  <a:pt x="170" y="285"/>
                </a:cubicBezTo>
                <a:cubicBezTo>
                  <a:pt x="185" y="307"/>
                  <a:pt x="185" y="303"/>
                  <a:pt x="208" y="311"/>
                </a:cubicBezTo>
                <a:cubicBezTo>
                  <a:pt x="205" y="321"/>
                  <a:pt x="197" y="327"/>
                  <a:pt x="188" y="333"/>
                </a:cubicBezTo>
                <a:cubicBezTo>
                  <a:pt x="176" y="369"/>
                  <a:pt x="234" y="353"/>
                  <a:pt x="256" y="355"/>
                </a:cubicBezTo>
                <a:cubicBezTo>
                  <a:pt x="249" y="357"/>
                  <a:pt x="243" y="359"/>
                  <a:pt x="236" y="361"/>
                </a:cubicBezTo>
                <a:cubicBezTo>
                  <a:pt x="216" y="391"/>
                  <a:pt x="236" y="399"/>
                  <a:pt x="258" y="413"/>
                </a:cubicBezTo>
                <a:cubicBezTo>
                  <a:pt x="264" y="431"/>
                  <a:pt x="252" y="431"/>
                  <a:pt x="240" y="439"/>
                </a:cubicBezTo>
                <a:cubicBezTo>
                  <a:pt x="242" y="461"/>
                  <a:pt x="237" y="468"/>
                  <a:pt x="256" y="463"/>
                </a:cubicBezTo>
                <a:cubicBezTo>
                  <a:pt x="261" y="456"/>
                  <a:pt x="275" y="435"/>
                  <a:pt x="282" y="433"/>
                </a:cubicBezTo>
                <a:cubicBezTo>
                  <a:pt x="307" y="439"/>
                  <a:pt x="305" y="464"/>
                  <a:pt x="308" y="485"/>
                </a:cubicBezTo>
                <a:cubicBezTo>
                  <a:pt x="310" y="497"/>
                  <a:pt x="317" y="506"/>
                  <a:pt x="322" y="517"/>
                </a:cubicBezTo>
                <a:cubicBezTo>
                  <a:pt x="329" y="533"/>
                  <a:pt x="330" y="551"/>
                  <a:pt x="340" y="565"/>
                </a:cubicBezTo>
                <a:cubicBezTo>
                  <a:pt x="342" y="599"/>
                  <a:pt x="341" y="613"/>
                  <a:pt x="332" y="641"/>
                </a:cubicBezTo>
                <a:cubicBezTo>
                  <a:pt x="340" y="645"/>
                  <a:pt x="349" y="650"/>
                  <a:pt x="358" y="653"/>
                </a:cubicBezTo>
                <a:cubicBezTo>
                  <a:pt x="367" y="666"/>
                  <a:pt x="385" y="662"/>
                  <a:pt x="400" y="663"/>
                </a:cubicBezTo>
                <a:cubicBezTo>
                  <a:pt x="410" y="670"/>
                  <a:pt x="416" y="679"/>
                  <a:pt x="428" y="683"/>
                </a:cubicBezTo>
                <a:cubicBezTo>
                  <a:pt x="435" y="682"/>
                  <a:pt x="443" y="683"/>
                  <a:pt x="448" y="679"/>
                </a:cubicBezTo>
                <a:cubicBezTo>
                  <a:pt x="453" y="675"/>
                  <a:pt x="451" y="672"/>
                  <a:pt x="454" y="667"/>
                </a:cubicBezTo>
                <a:cubicBezTo>
                  <a:pt x="462" y="652"/>
                  <a:pt x="475" y="639"/>
                  <a:pt x="484" y="625"/>
                </a:cubicBezTo>
                <a:cubicBezTo>
                  <a:pt x="487" y="615"/>
                  <a:pt x="485" y="603"/>
                  <a:pt x="496" y="599"/>
                </a:cubicBezTo>
                <a:cubicBezTo>
                  <a:pt x="511" y="604"/>
                  <a:pt x="515" y="619"/>
                  <a:pt x="528" y="627"/>
                </a:cubicBezTo>
                <a:cubicBezTo>
                  <a:pt x="534" y="618"/>
                  <a:pt x="533" y="611"/>
                  <a:pt x="542" y="605"/>
                </a:cubicBezTo>
                <a:cubicBezTo>
                  <a:pt x="550" y="593"/>
                  <a:pt x="557" y="588"/>
                  <a:pt x="568" y="581"/>
                </a:cubicBezTo>
                <a:cubicBezTo>
                  <a:pt x="589" y="585"/>
                  <a:pt x="582" y="592"/>
                  <a:pt x="592" y="607"/>
                </a:cubicBezTo>
                <a:cubicBezTo>
                  <a:pt x="604" y="605"/>
                  <a:pt x="614" y="604"/>
                  <a:pt x="624" y="597"/>
                </a:cubicBezTo>
                <a:cubicBezTo>
                  <a:pt x="629" y="583"/>
                  <a:pt x="624" y="560"/>
                  <a:pt x="640" y="555"/>
                </a:cubicBezTo>
                <a:cubicBezTo>
                  <a:pt x="643" y="546"/>
                  <a:pt x="639" y="540"/>
                  <a:pt x="636" y="531"/>
                </a:cubicBezTo>
                <a:cubicBezTo>
                  <a:pt x="635" y="527"/>
                  <a:pt x="632" y="519"/>
                  <a:pt x="632" y="519"/>
                </a:cubicBezTo>
                <a:cubicBezTo>
                  <a:pt x="630" y="496"/>
                  <a:pt x="637" y="486"/>
                  <a:pt x="616" y="481"/>
                </a:cubicBezTo>
                <a:cubicBezTo>
                  <a:pt x="613" y="469"/>
                  <a:pt x="617" y="474"/>
                  <a:pt x="602" y="469"/>
                </a:cubicBezTo>
                <a:cubicBezTo>
                  <a:pt x="600" y="468"/>
                  <a:pt x="596" y="467"/>
                  <a:pt x="596" y="467"/>
                </a:cubicBezTo>
                <a:cubicBezTo>
                  <a:pt x="589" y="445"/>
                  <a:pt x="596" y="469"/>
                  <a:pt x="592" y="413"/>
                </a:cubicBezTo>
                <a:cubicBezTo>
                  <a:pt x="591" y="395"/>
                  <a:pt x="554" y="395"/>
                  <a:pt x="542" y="383"/>
                </a:cubicBezTo>
                <a:cubicBezTo>
                  <a:pt x="528" y="342"/>
                  <a:pt x="507" y="360"/>
                  <a:pt x="452" y="359"/>
                </a:cubicBezTo>
                <a:cubicBezTo>
                  <a:pt x="451" y="355"/>
                  <a:pt x="448" y="351"/>
                  <a:pt x="448" y="347"/>
                </a:cubicBezTo>
                <a:cubicBezTo>
                  <a:pt x="447" y="328"/>
                  <a:pt x="450" y="309"/>
                  <a:pt x="446" y="291"/>
                </a:cubicBezTo>
                <a:cubicBezTo>
                  <a:pt x="445" y="286"/>
                  <a:pt x="419" y="286"/>
                  <a:pt x="404" y="285"/>
                </a:cubicBezTo>
                <a:cubicBezTo>
                  <a:pt x="399" y="282"/>
                  <a:pt x="394" y="269"/>
                  <a:pt x="394" y="269"/>
                </a:cubicBezTo>
                <a:cubicBezTo>
                  <a:pt x="393" y="253"/>
                  <a:pt x="392" y="237"/>
                  <a:pt x="392" y="221"/>
                </a:cubicBezTo>
                <a:cubicBezTo>
                  <a:pt x="392" y="163"/>
                  <a:pt x="407" y="148"/>
                  <a:pt x="352" y="137"/>
                </a:cubicBezTo>
                <a:cubicBezTo>
                  <a:pt x="333" y="125"/>
                  <a:pt x="310" y="119"/>
                  <a:pt x="288" y="117"/>
                </a:cubicBezTo>
                <a:cubicBezTo>
                  <a:pt x="271" y="111"/>
                  <a:pt x="258" y="114"/>
                  <a:pt x="240" y="115"/>
                </a:cubicBezTo>
                <a:cubicBezTo>
                  <a:pt x="227" y="118"/>
                  <a:pt x="218" y="126"/>
                  <a:pt x="204" y="129"/>
                </a:cubicBezTo>
                <a:cubicBezTo>
                  <a:pt x="189" y="128"/>
                  <a:pt x="178" y="127"/>
                  <a:pt x="166" y="119"/>
                </a:cubicBezTo>
                <a:cubicBezTo>
                  <a:pt x="159" y="109"/>
                  <a:pt x="154" y="99"/>
                  <a:pt x="148" y="89"/>
                </a:cubicBezTo>
                <a:cubicBezTo>
                  <a:pt x="144" y="72"/>
                  <a:pt x="139" y="57"/>
                  <a:pt x="134" y="41"/>
                </a:cubicBezTo>
                <a:cubicBezTo>
                  <a:pt x="134" y="41"/>
                  <a:pt x="140" y="10"/>
                  <a:pt x="136" y="3"/>
                </a:cubicBezTo>
                <a:close/>
              </a:path>
            </a:pathLst>
          </a:custGeom>
          <a:solidFill>
            <a:srgbClr val="CCFFCC"/>
          </a:solidFill>
          <a:ln w="38100">
            <a:solidFill>
              <a:srgbClr val="33CC33"/>
            </a:solidFill>
            <a:round/>
            <a:headEnd/>
            <a:tailEnd/>
          </a:ln>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71" name="Text Box 7"/>
          <p:cNvSpPr txBox="1">
            <a:spLocks noChangeArrowheads="1"/>
          </p:cNvSpPr>
          <p:nvPr>
            <p:custDataLst>
              <p:tags r:id="rId4"/>
            </p:custDataLst>
          </p:nvPr>
        </p:nvSpPr>
        <p:spPr bwMode="auto">
          <a:xfrm>
            <a:off x="6400800" y="3886200"/>
            <a:ext cx="1371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fontAlgn="base" hangingPunct="1">
              <a:lnSpc>
                <a:spcPct val="80000"/>
              </a:lnSpc>
              <a:spcBef>
                <a:spcPct val="0"/>
              </a:spcBef>
              <a:spcAft>
                <a:spcPct val="0"/>
              </a:spcAft>
            </a:pPr>
            <a:r>
              <a:rPr lang="en-US" sz="1800" b="1" dirty="0">
                <a:solidFill>
                  <a:srgbClr val="993300"/>
                </a:solidFill>
                <a:latin typeface="Arial" charset="0"/>
                <a:cs typeface="Arial" charset="0"/>
              </a:rPr>
              <a:t>Ba </a:t>
            </a:r>
            <a:r>
              <a:rPr lang="en-US" sz="1800" b="1" dirty="0" err="1">
                <a:solidFill>
                  <a:srgbClr val="993300"/>
                </a:solidFill>
                <a:latin typeface="Arial" charset="0"/>
                <a:cs typeface="Arial" charset="0"/>
              </a:rPr>
              <a:t>Vì</a:t>
            </a:r>
            <a:endParaRPr lang="en-US" sz="1800" b="1" dirty="0">
              <a:solidFill>
                <a:srgbClr val="993300"/>
              </a:solidFill>
              <a:latin typeface="Arial" charset="0"/>
              <a:cs typeface="Arial" charset="0"/>
            </a:endParaRPr>
          </a:p>
          <a:p>
            <a:pPr eaLnBrk="1" fontAlgn="base" hangingPunct="1">
              <a:lnSpc>
                <a:spcPct val="80000"/>
              </a:lnSpc>
              <a:spcBef>
                <a:spcPct val="0"/>
              </a:spcBef>
              <a:spcAft>
                <a:spcPct val="0"/>
              </a:spcAft>
            </a:pPr>
            <a:r>
              <a:rPr lang="en-US" sz="1800" b="1" dirty="0" err="1">
                <a:solidFill>
                  <a:srgbClr val="993300"/>
                </a:solidFill>
                <a:latin typeface="Arial" charset="0"/>
                <a:cs typeface="Arial" charset="0"/>
              </a:rPr>
              <a:t>Hà</a:t>
            </a:r>
            <a:r>
              <a:rPr lang="en-US" sz="1800" b="1" dirty="0">
                <a:solidFill>
                  <a:srgbClr val="993300"/>
                </a:solidFill>
                <a:latin typeface="Arial" charset="0"/>
                <a:cs typeface="Arial" charset="0"/>
              </a:rPr>
              <a:t> </a:t>
            </a:r>
            <a:r>
              <a:rPr lang="en-US" sz="1800" b="1" dirty="0" err="1">
                <a:solidFill>
                  <a:srgbClr val="993300"/>
                </a:solidFill>
                <a:latin typeface="Arial" charset="0"/>
                <a:cs typeface="Arial" charset="0"/>
              </a:rPr>
              <a:t>Nội</a:t>
            </a:r>
            <a:endParaRPr lang="en-US" sz="1800" b="1" dirty="0">
              <a:solidFill>
                <a:srgbClr val="993300"/>
              </a:solidFill>
              <a:latin typeface=".VnArial" pitchFamily="34" charset="0"/>
            </a:endParaRPr>
          </a:p>
        </p:txBody>
      </p:sp>
      <p:grpSp>
        <p:nvGrpSpPr>
          <p:cNvPr id="2" name="Group 23"/>
          <p:cNvGrpSpPr>
            <a:grpSpLocks/>
          </p:cNvGrpSpPr>
          <p:nvPr/>
        </p:nvGrpSpPr>
        <p:grpSpPr bwMode="auto">
          <a:xfrm>
            <a:off x="1981201" y="228600"/>
            <a:ext cx="2247901" cy="723900"/>
            <a:chOff x="288" y="156"/>
            <a:chExt cx="1416" cy="456"/>
          </a:xfrm>
        </p:grpSpPr>
        <p:sp>
          <p:nvSpPr>
            <p:cNvPr id="15377" name="Rectangle 9"/>
            <p:cNvSpPr>
              <a:spLocks noChangeArrowheads="1"/>
            </p:cNvSpPr>
            <p:nvPr>
              <p:custDataLst>
                <p:tags r:id="rId15"/>
              </p:custDataLst>
            </p:nvPr>
          </p:nvSpPr>
          <p:spPr bwMode="auto">
            <a:xfrm>
              <a:off x="912" y="156"/>
              <a:ext cx="612" cy="4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i="1">
                <a:solidFill>
                  <a:srgbClr val="000000"/>
                </a:solidFill>
                <a:latin typeface=".VnCentury Schoolbook" pitchFamily="34" charset="0"/>
              </a:endParaRPr>
            </a:p>
          </p:txBody>
        </p:sp>
        <p:grpSp>
          <p:nvGrpSpPr>
            <p:cNvPr id="15378" name="Group 22"/>
            <p:cNvGrpSpPr>
              <a:grpSpLocks/>
            </p:cNvGrpSpPr>
            <p:nvPr/>
          </p:nvGrpSpPr>
          <p:grpSpPr bwMode="auto">
            <a:xfrm>
              <a:off x="288" y="156"/>
              <a:ext cx="1416" cy="456"/>
              <a:chOff x="288" y="156"/>
              <a:chExt cx="1416" cy="456"/>
            </a:xfrm>
          </p:grpSpPr>
          <p:sp>
            <p:nvSpPr>
              <p:cNvPr id="15379" name="AutoShape 8"/>
              <p:cNvSpPr>
                <a:spLocks noChangeArrowheads="1"/>
              </p:cNvSpPr>
              <p:nvPr>
                <p:custDataLst>
                  <p:tags r:id="rId16"/>
                </p:custDataLst>
              </p:nvPr>
            </p:nvSpPr>
            <p:spPr bwMode="auto">
              <a:xfrm flipH="1">
                <a:off x="1476" y="156"/>
                <a:ext cx="228" cy="456"/>
              </a:xfrm>
              <a:prstGeom prst="moon">
                <a:avLst>
                  <a:gd name="adj" fmla="val 87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i="1">
                  <a:solidFill>
                    <a:srgbClr val="000000"/>
                  </a:solidFill>
                  <a:latin typeface=".VnCentury Schoolbook" pitchFamily="34" charset="0"/>
                </a:endParaRPr>
              </a:p>
            </p:txBody>
          </p:sp>
          <p:sp>
            <p:nvSpPr>
              <p:cNvPr id="15380" name="Rectangle 10"/>
              <p:cNvSpPr>
                <a:spLocks noChangeArrowheads="1"/>
              </p:cNvSpPr>
              <p:nvPr>
                <p:custDataLst>
                  <p:tags r:id="rId17"/>
                </p:custDataLst>
              </p:nvPr>
            </p:nvSpPr>
            <p:spPr bwMode="auto">
              <a:xfrm>
                <a:off x="288" y="156"/>
                <a:ext cx="720" cy="456"/>
              </a:xfrm>
              <a:prstGeom prst="rect">
                <a:avLst/>
              </a:prstGeom>
              <a:gradFill rotWithShape="1">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i="1">
                  <a:solidFill>
                    <a:srgbClr val="000000"/>
                  </a:solidFill>
                  <a:latin typeface=".VnCentury Schoolbook" pitchFamily="34" charset="0"/>
                </a:endParaRPr>
              </a:p>
            </p:txBody>
          </p:sp>
          <p:sp>
            <p:nvSpPr>
              <p:cNvPr id="15381" name="Text Box 11"/>
              <p:cNvSpPr txBox="1">
                <a:spLocks noChangeArrowheads="1"/>
              </p:cNvSpPr>
              <p:nvPr>
                <p:custDataLst>
                  <p:tags r:id="rId18"/>
                </p:custDataLst>
              </p:nvPr>
            </p:nvSpPr>
            <p:spPr bwMode="auto">
              <a:xfrm>
                <a:off x="528" y="228"/>
                <a:ext cx="11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fontAlgn="base" hangingPunct="1">
                  <a:spcBef>
                    <a:spcPct val="50000"/>
                  </a:spcBef>
                  <a:spcAft>
                    <a:spcPct val="0"/>
                  </a:spcAft>
                </a:pPr>
                <a:r>
                  <a:rPr lang="en-US" dirty="0">
                    <a:solidFill>
                      <a:srgbClr val="FFFF00"/>
                    </a:solidFill>
                    <a:latin typeface="Arial" pitchFamily="34" charset="0"/>
                    <a:cs typeface="Arial" pitchFamily="34" charset="0"/>
                  </a:rPr>
                  <a:t>BẢN ĐỒ</a:t>
                </a:r>
              </a:p>
            </p:txBody>
          </p:sp>
        </p:grpSp>
      </p:grpSp>
      <p:sp>
        <p:nvSpPr>
          <p:cNvPr id="62476" name="Freeform 12"/>
          <p:cNvSpPr>
            <a:spLocks/>
          </p:cNvSpPr>
          <p:nvPr>
            <p:custDataLst>
              <p:tags r:id="rId5"/>
            </p:custDataLst>
          </p:nvPr>
        </p:nvSpPr>
        <p:spPr bwMode="auto">
          <a:xfrm>
            <a:off x="1295401" y="1600201"/>
            <a:ext cx="7045325" cy="3171825"/>
          </a:xfrm>
          <a:custGeom>
            <a:avLst/>
            <a:gdLst>
              <a:gd name="T0" fmla="*/ 0 w 4438"/>
              <a:gd name="T1" fmla="*/ 0 h 1998"/>
              <a:gd name="T2" fmla="*/ 2147483647 w 4438"/>
              <a:gd name="T3" fmla="*/ 2147483647 h 1998"/>
              <a:gd name="T4" fmla="*/ 2147483647 w 4438"/>
              <a:gd name="T5" fmla="*/ 2147483647 h 1998"/>
              <a:gd name="T6" fmla="*/ 2147483647 w 4438"/>
              <a:gd name="T7" fmla="*/ 2147483647 h 1998"/>
              <a:gd name="T8" fmla="*/ 2147483647 w 4438"/>
              <a:gd name="T9" fmla="*/ 2147483647 h 1998"/>
              <a:gd name="T10" fmla="*/ 2147483647 w 4438"/>
              <a:gd name="T11" fmla="*/ 2147483647 h 1998"/>
              <a:gd name="T12" fmla="*/ 2147483647 w 4438"/>
              <a:gd name="T13" fmla="*/ 2147483647 h 1998"/>
              <a:gd name="T14" fmla="*/ 2147483647 w 4438"/>
              <a:gd name="T15" fmla="*/ 2147483647 h 1998"/>
              <a:gd name="T16" fmla="*/ 2147483647 w 4438"/>
              <a:gd name="T17" fmla="*/ 2147483647 h 1998"/>
              <a:gd name="T18" fmla="*/ 2147483647 w 4438"/>
              <a:gd name="T19" fmla="*/ 2147483647 h 1998"/>
              <a:gd name="T20" fmla="*/ 2147483647 w 4438"/>
              <a:gd name="T21" fmla="*/ 2147483647 h 1998"/>
              <a:gd name="T22" fmla="*/ 2147483647 w 4438"/>
              <a:gd name="T23" fmla="*/ 2147483647 h 1998"/>
              <a:gd name="T24" fmla="*/ 2147483647 w 4438"/>
              <a:gd name="T25" fmla="*/ 2147483647 h 1998"/>
              <a:gd name="T26" fmla="*/ 2147483647 w 4438"/>
              <a:gd name="T27" fmla="*/ 2147483647 h 1998"/>
              <a:gd name="T28" fmla="*/ 2147483647 w 4438"/>
              <a:gd name="T29" fmla="*/ 2147483647 h 1998"/>
              <a:gd name="T30" fmla="*/ 2147483647 w 4438"/>
              <a:gd name="T31" fmla="*/ 2147483647 h 1998"/>
              <a:gd name="T32" fmla="*/ 2147483647 w 4438"/>
              <a:gd name="T33" fmla="*/ 2147483647 h 1998"/>
              <a:gd name="T34" fmla="*/ 2147483647 w 4438"/>
              <a:gd name="T35" fmla="*/ 2147483647 h 1998"/>
              <a:gd name="T36" fmla="*/ 2147483647 w 4438"/>
              <a:gd name="T37" fmla="*/ 2147483647 h 1998"/>
              <a:gd name="T38" fmla="*/ 2147483647 w 4438"/>
              <a:gd name="T39" fmla="*/ 2147483647 h 1998"/>
              <a:gd name="T40" fmla="*/ 2147483647 w 4438"/>
              <a:gd name="T41" fmla="*/ 2147483647 h 1998"/>
              <a:gd name="T42" fmla="*/ 2147483647 w 4438"/>
              <a:gd name="T43" fmla="*/ 2147483647 h 1998"/>
              <a:gd name="T44" fmla="*/ 2147483647 w 4438"/>
              <a:gd name="T45" fmla="*/ 2147483647 h 1998"/>
              <a:gd name="T46" fmla="*/ 2147483647 w 4438"/>
              <a:gd name="T47" fmla="*/ 2147483647 h 1998"/>
              <a:gd name="T48" fmla="*/ 2147483647 w 4438"/>
              <a:gd name="T49" fmla="*/ 2147483647 h 1998"/>
              <a:gd name="T50" fmla="*/ 2147483647 w 4438"/>
              <a:gd name="T51" fmla="*/ 2147483647 h 1998"/>
              <a:gd name="T52" fmla="*/ 2147483647 w 4438"/>
              <a:gd name="T53" fmla="*/ 2147483647 h 1998"/>
              <a:gd name="T54" fmla="*/ 2147483647 w 4438"/>
              <a:gd name="T55" fmla="*/ 2147483647 h 1998"/>
              <a:gd name="T56" fmla="*/ 2147483647 w 4438"/>
              <a:gd name="T57" fmla="*/ 2147483647 h 1998"/>
              <a:gd name="T58" fmla="*/ 2147483647 w 4438"/>
              <a:gd name="T59" fmla="*/ 2147483647 h 1998"/>
              <a:gd name="T60" fmla="*/ 2147483647 w 4438"/>
              <a:gd name="T61" fmla="*/ 2147483647 h 1998"/>
              <a:gd name="T62" fmla="*/ 2147483647 w 4438"/>
              <a:gd name="T63" fmla="*/ 2147483647 h 1998"/>
              <a:gd name="T64" fmla="*/ 2147483647 w 4438"/>
              <a:gd name="T65" fmla="*/ 2147483647 h 1998"/>
              <a:gd name="T66" fmla="*/ 2147483647 w 4438"/>
              <a:gd name="T67" fmla="*/ 2147483647 h 1998"/>
              <a:gd name="T68" fmla="*/ 2147483647 w 4438"/>
              <a:gd name="T69" fmla="*/ 2147483647 h 1998"/>
              <a:gd name="T70" fmla="*/ 2147483647 w 4438"/>
              <a:gd name="T71" fmla="*/ 2147483647 h 1998"/>
              <a:gd name="T72" fmla="*/ 2147483647 w 4438"/>
              <a:gd name="T73" fmla="*/ 2147483647 h 19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38"/>
              <a:gd name="T112" fmla="*/ 0 h 1998"/>
              <a:gd name="T113" fmla="*/ 4438 w 4438"/>
              <a:gd name="T114" fmla="*/ 1998 h 19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38" h="1998">
                <a:moveTo>
                  <a:pt x="0" y="0"/>
                </a:moveTo>
                <a:cubicBezTo>
                  <a:pt x="89" y="11"/>
                  <a:pt x="177" y="26"/>
                  <a:pt x="264" y="48"/>
                </a:cubicBezTo>
                <a:cubicBezTo>
                  <a:pt x="304" y="58"/>
                  <a:pt x="333" y="83"/>
                  <a:pt x="372" y="96"/>
                </a:cubicBezTo>
                <a:cubicBezTo>
                  <a:pt x="380" y="108"/>
                  <a:pt x="384" y="124"/>
                  <a:pt x="396" y="132"/>
                </a:cubicBezTo>
                <a:cubicBezTo>
                  <a:pt x="433" y="157"/>
                  <a:pt x="474" y="145"/>
                  <a:pt x="516" y="180"/>
                </a:cubicBezTo>
                <a:cubicBezTo>
                  <a:pt x="562" y="218"/>
                  <a:pt x="586" y="272"/>
                  <a:pt x="612" y="324"/>
                </a:cubicBezTo>
                <a:cubicBezTo>
                  <a:pt x="637" y="375"/>
                  <a:pt x="623" y="388"/>
                  <a:pt x="684" y="408"/>
                </a:cubicBezTo>
                <a:cubicBezTo>
                  <a:pt x="759" y="358"/>
                  <a:pt x="755" y="392"/>
                  <a:pt x="780" y="468"/>
                </a:cubicBezTo>
                <a:cubicBezTo>
                  <a:pt x="786" y="485"/>
                  <a:pt x="838" y="499"/>
                  <a:pt x="852" y="504"/>
                </a:cubicBezTo>
                <a:cubicBezTo>
                  <a:pt x="884" y="456"/>
                  <a:pt x="880" y="408"/>
                  <a:pt x="912" y="360"/>
                </a:cubicBezTo>
                <a:cubicBezTo>
                  <a:pt x="948" y="364"/>
                  <a:pt x="986" y="361"/>
                  <a:pt x="1020" y="372"/>
                </a:cubicBezTo>
                <a:cubicBezTo>
                  <a:pt x="1059" y="385"/>
                  <a:pt x="1053" y="422"/>
                  <a:pt x="1080" y="444"/>
                </a:cubicBezTo>
                <a:cubicBezTo>
                  <a:pt x="1090" y="452"/>
                  <a:pt x="1104" y="452"/>
                  <a:pt x="1116" y="456"/>
                </a:cubicBezTo>
                <a:cubicBezTo>
                  <a:pt x="1152" y="564"/>
                  <a:pt x="1143" y="553"/>
                  <a:pt x="1212" y="636"/>
                </a:cubicBezTo>
                <a:cubicBezTo>
                  <a:pt x="1250" y="682"/>
                  <a:pt x="1231" y="696"/>
                  <a:pt x="1284" y="732"/>
                </a:cubicBezTo>
                <a:cubicBezTo>
                  <a:pt x="1308" y="768"/>
                  <a:pt x="1338" y="810"/>
                  <a:pt x="1368" y="840"/>
                </a:cubicBezTo>
                <a:cubicBezTo>
                  <a:pt x="1393" y="865"/>
                  <a:pt x="1482" y="901"/>
                  <a:pt x="1512" y="924"/>
                </a:cubicBezTo>
                <a:cubicBezTo>
                  <a:pt x="1542" y="946"/>
                  <a:pt x="1565" y="976"/>
                  <a:pt x="1596" y="996"/>
                </a:cubicBezTo>
                <a:cubicBezTo>
                  <a:pt x="1607" y="1003"/>
                  <a:pt x="1621" y="1002"/>
                  <a:pt x="1632" y="1008"/>
                </a:cubicBezTo>
                <a:cubicBezTo>
                  <a:pt x="1696" y="1040"/>
                  <a:pt x="1761" y="1085"/>
                  <a:pt x="1836" y="1092"/>
                </a:cubicBezTo>
                <a:cubicBezTo>
                  <a:pt x="1916" y="1099"/>
                  <a:pt x="1996" y="1100"/>
                  <a:pt x="2076" y="1104"/>
                </a:cubicBezTo>
                <a:cubicBezTo>
                  <a:pt x="2117" y="1131"/>
                  <a:pt x="2137" y="1165"/>
                  <a:pt x="2172" y="1200"/>
                </a:cubicBezTo>
                <a:cubicBezTo>
                  <a:pt x="2243" y="1193"/>
                  <a:pt x="2331" y="1174"/>
                  <a:pt x="2400" y="1212"/>
                </a:cubicBezTo>
                <a:cubicBezTo>
                  <a:pt x="2475" y="1254"/>
                  <a:pt x="2481" y="1269"/>
                  <a:pt x="2544" y="1332"/>
                </a:cubicBezTo>
                <a:cubicBezTo>
                  <a:pt x="2590" y="1378"/>
                  <a:pt x="2686" y="1380"/>
                  <a:pt x="2748" y="1392"/>
                </a:cubicBezTo>
                <a:cubicBezTo>
                  <a:pt x="2827" y="1382"/>
                  <a:pt x="2863" y="1394"/>
                  <a:pt x="2904" y="1332"/>
                </a:cubicBezTo>
                <a:cubicBezTo>
                  <a:pt x="2908" y="1256"/>
                  <a:pt x="2902" y="1179"/>
                  <a:pt x="2916" y="1104"/>
                </a:cubicBezTo>
                <a:cubicBezTo>
                  <a:pt x="2919" y="1090"/>
                  <a:pt x="2938" y="1080"/>
                  <a:pt x="2952" y="1080"/>
                </a:cubicBezTo>
                <a:cubicBezTo>
                  <a:pt x="2989" y="1080"/>
                  <a:pt x="3066" y="1118"/>
                  <a:pt x="3108" y="1128"/>
                </a:cubicBezTo>
                <a:cubicBezTo>
                  <a:pt x="3177" y="1174"/>
                  <a:pt x="3193" y="1269"/>
                  <a:pt x="3264" y="1320"/>
                </a:cubicBezTo>
                <a:cubicBezTo>
                  <a:pt x="3292" y="1340"/>
                  <a:pt x="3314" y="1376"/>
                  <a:pt x="3348" y="1380"/>
                </a:cubicBezTo>
                <a:cubicBezTo>
                  <a:pt x="3392" y="1384"/>
                  <a:pt x="3460" y="1448"/>
                  <a:pt x="3517" y="1447"/>
                </a:cubicBezTo>
                <a:cubicBezTo>
                  <a:pt x="3574" y="1463"/>
                  <a:pt x="3646" y="1418"/>
                  <a:pt x="3689" y="1476"/>
                </a:cubicBezTo>
                <a:cubicBezTo>
                  <a:pt x="3742" y="1512"/>
                  <a:pt x="3730" y="1747"/>
                  <a:pt x="3776" y="1793"/>
                </a:cubicBezTo>
                <a:cubicBezTo>
                  <a:pt x="3802" y="1871"/>
                  <a:pt x="3854" y="1839"/>
                  <a:pt x="3936" y="1848"/>
                </a:cubicBezTo>
                <a:cubicBezTo>
                  <a:pt x="4028" y="1940"/>
                  <a:pt x="4229" y="1856"/>
                  <a:pt x="4296" y="1956"/>
                </a:cubicBezTo>
                <a:cubicBezTo>
                  <a:pt x="4374" y="1934"/>
                  <a:pt x="4424" y="1998"/>
                  <a:pt x="4438" y="1980"/>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77" name="Freeform 13"/>
          <p:cNvSpPr>
            <a:spLocks/>
          </p:cNvSpPr>
          <p:nvPr>
            <p:custDataLst>
              <p:tags r:id="rId6"/>
            </p:custDataLst>
          </p:nvPr>
        </p:nvSpPr>
        <p:spPr bwMode="auto">
          <a:xfrm>
            <a:off x="3309938" y="6253163"/>
            <a:ext cx="2762250" cy="609600"/>
          </a:xfrm>
          <a:custGeom>
            <a:avLst/>
            <a:gdLst>
              <a:gd name="T0" fmla="*/ 0 w 1740"/>
              <a:gd name="T1" fmla="*/ 2147483647 h 497"/>
              <a:gd name="T2" fmla="*/ 2147483647 w 1740"/>
              <a:gd name="T3" fmla="*/ 2147483647 h 497"/>
              <a:gd name="T4" fmla="*/ 2147483647 w 1740"/>
              <a:gd name="T5" fmla="*/ 2147483647 h 497"/>
              <a:gd name="T6" fmla="*/ 2147483647 w 1740"/>
              <a:gd name="T7" fmla="*/ 2147483647 h 497"/>
              <a:gd name="T8" fmla="*/ 2147483647 w 1740"/>
              <a:gd name="T9" fmla="*/ 2147483647 h 497"/>
              <a:gd name="T10" fmla="*/ 2147483647 w 1740"/>
              <a:gd name="T11" fmla="*/ 2147483647 h 497"/>
              <a:gd name="T12" fmla="*/ 2147483647 w 1740"/>
              <a:gd name="T13" fmla="*/ 2147483647 h 497"/>
              <a:gd name="T14" fmla="*/ 2147483647 w 1740"/>
              <a:gd name="T15" fmla="*/ 2147483647 h 497"/>
              <a:gd name="T16" fmla="*/ 2147483647 w 1740"/>
              <a:gd name="T17" fmla="*/ 2147483647 h 497"/>
              <a:gd name="T18" fmla="*/ 2147483647 w 1740"/>
              <a:gd name="T19" fmla="*/ 2147483647 h 497"/>
              <a:gd name="T20" fmla="*/ 2147483647 w 1740"/>
              <a:gd name="T21" fmla="*/ 2147483647 h 497"/>
              <a:gd name="T22" fmla="*/ 2147483647 w 1740"/>
              <a:gd name="T23" fmla="*/ 2147483647 h 497"/>
              <a:gd name="T24" fmla="*/ 2147483647 w 1740"/>
              <a:gd name="T25" fmla="*/ 2147483647 h 497"/>
              <a:gd name="T26" fmla="*/ 2147483647 w 1740"/>
              <a:gd name="T27" fmla="*/ 2147483647 h 497"/>
              <a:gd name="T28" fmla="*/ 2147483647 w 1740"/>
              <a:gd name="T29" fmla="*/ 2147483647 h 497"/>
              <a:gd name="T30" fmla="*/ 2147483647 w 1740"/>
              <a:gd name="T31" fmla="*/ 2147483647 h 497"/>
              <a:gd name="T32" fmla="*/ 2147483647 w 1740"/>
              <a:gd name="T33" fmla="*/ 2147483647 h 497"/>
              <a:gd name="T34" fmla="*/ 2147483647 w 1740"/>
              <a:gd name="T35" fmla="*/ 2147483647 h 497"/>
              <a:gd name="T36" fmla="*/ 2147483647 w 1740"/>
              <a:gd name="T37" fmla="*/ 2147483647 h 4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0"/>
              <a:gd name="T58" fmla="*/ 0 h 497"/>
              <a:gd name="T59" fmla="*/ 1740 w 1740"/>
              <a:gd name="T60" fmla="*/ 497 h 4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0" h="497">
                <a:moveTo>
                  <a:pt x="0" y="30"/>
                </a:moveTo>
                <a:cubicBezTo>
                  <a:pt x="89" y="12"/>
                  <a:pt x="192" y="0"/>
                  <a:pt x="276" y="42"/>
                </a:cubicBezTo>
                <a:cubicBezTo>
                  <a:pt x="289" y="48"/>
                  <a:pt x="299" y="60"/>
                  <a:pt x="312" y="66"/>
                </a:cubicBezTo>
                <a:cubicBezTo>
                  <a:pt x="335" y="76"/>
                  <a:pt x="384" y="90"/>
                  <a:pt x="384" y="90"/>
                </a:cubicBezTo>
                <a:cubicBezTo>
                  <a:pt x="420" y="86"/>
                  <a:pt x="456" y="78"/>
                  <a:pt x="492" y="78"/>
                </a:cubicBezTo>
                <a:cubicBezTo>
                  <a:pt x="559" y="78"/>
                  <a:pt x="608" y="146"/>
                  <a:pt x="648" y="186"/>
                </a:cubicBezTo>
                <a:cubicBezTo>
                  <a:pt x="657" y="195"/>
                  <a:pt x="673" y="192"/>
                  <a:pt x="684" y="198"/>
                </a:cubicBezTo>
                <a:cubicBezTo>
                  <a:pt x="697" y="204"/>
                  <a:pt x="708" y="214"/>
                  <a:pt x="720" y="222"/>
                </a:cubicBezTo>
                <a:cubicBezTo>
                  <a:pt x="796" y="214"/>
                  <a:pt x="826" y="117"/>
                  <a:pt x="900" y="102"/>
                </a:cubicBezTo>
                <a:cubicBezTo>
                  <a:pt x="924" y="97"/>
                  <a:pt x="1008" y="72"/>
                  <a:pt x="1032" y="66"/>
                </a:cubicBezTo>
                <a:cubicBezTo>
                  <a:pt x="1057" y="60"/>
                  <a:pt x="1080" y="150"/>
                  <a:pt x="1080" y="150"/>
                </a:cubicBezTo>
                <a:cubicBezTo>
                  <a:pt x="1213" y="161"/>
                  <a:pt x="1226" y="132"/>
                  <a:pt x="1260" y="234"/>
                </a:cubicBezTo>
                <a:cubicBezTo>
                  <a:pt x="1355" y="215"/>
                  <a:pt x="1344" y="208"/>
                  <a:pt x="1452" y="222"/>
                </a:cubicBezTo>
                <a:cubicBezTo>
                  <a:pt x="1456" y="234"/>
                  <a:pt x="1464" y="245"/>
                  <a:pt x="1464" y="258"/>
                </a:cubicBezTo>
                <a:cubicBezTo>
                  <a:pt x="1464" y="304"/>
                  <a:pt x="1413" y="308"/>
                  <a:pt x="1380" y="330"/>
                </a:cubicBezTo>
                <a:cubicBezTo>
                  <a:pt x="1367" y="368"/>
                  <a:pt x="1367" y="409"/>
                  <a:pt x="1404" y="438"/>
                </a:cubicBezTo>
                <a:cubicBezTo>
                  <a:pt x="1414" y="446"/>
                  <a:pt x="1429" y="444"/>
                  <a:pt x="1440" y="450"/>
                </a:cubicBezTo>
                <a:cubicBezTo>
                  <a:pt x="1533" y="497"/>
                  <a:pt x="1422" y="456"/>
                  <a:pt x="1512" y="486"/>
                </a:cubicBezTo>
                <a:cubicBezTo>
                  <a:pt x="1700" y="473"/>
                  <a:pt x="1624" y="474"/>
                  <a:pt x="1740" y="474"/>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78" name="Freeform 14"/>
          <p:cNvSpPr>
            <a:spLocks/>
          </p:cNvSpPr>
          <p:nvPr>
            <p:custDataLst>
              <p:tags r:id="rId7"/>
            </p:custDataLst>
          </p:nvPr>
        </p:nvSpPr>
        <p:spPr bwMode="auto">
          <a:xfrm>
            <a:off x="2819400" y="0"/>
            <a:ext cx="3429000" cy="3238500"/>
          </a:xfrm>
          <a:custGeom>
            <a:avLst/>
            <a:gdLst>
              <a:gd name="T0" fmla="*/ 0 w 2160"/>
              <a:gd name="T1" fmla="*/ 0 h 2040"/>
              <a:gd name="T2" fmla="*/ 2147483647 w 2160"/>
              <a:gd name="T3" fmla="*/ 2147483647 h 2040"/>
              <a:gd name="T4" fmla="*/ 2147483647 w 2160"/>
              <a:gd name="T5" fmla="*/ 2147483647 h 2040"/>
              <a:gd name="T6" fmla="*/ 2147483647 w 2160"/>
              <a:gd name="T7" fmla="*/ 2147483647 h 2040"/>
              <a:gd name="T8" fmla="*/ 2147483647 w 2160"/>
              <a:gd name="T9" fmla="*/ 2147483647 h 2040"/>
              <a:gd name="T10" fmla="*/ 2147483647 w 2160"/>
              <a:gd name="T11" fmla="*/ 2147483647 h 2040"/>
              <a:gd name="T12" fmla="*/ 2147483647 w 2160"/>
              <a:gd name="T13" fmla="*/ 2147483647 h 2040"/>
              <a:gd name="T14" fmla="*/ 2147483647 w 2160"/>
              <a:gd name="T15" fmla="*/ 2147483647 h 2040"/>
              <a:gd name="T16" fmla="*/ 2147483647 w 2160"/>
              <a:gd name="T17" fmla="*/ 2147483647 h 2040"/>
              <a:gd name="T18" fmla="*/ 2147483647 w 2160"/>
              <a:gd name="T19" fmla="*/ 2147483647 h 2040"/>
              <a:gd name="T20" fmla="*/ 2147483647 w 2160"/>
              <a:gd name="T21" fmla="*/ 2147483647 h 2040"/>
              <a:gd name="T22" fmla="*/ 2147483647 w 2160"/>
              <a:gd name="T23" fmla="*/ 2147483647 h 2040"/>
              <a:gd name="T24" fmla="*/ 2147483647 w 2160"/>
              <a:gd name="T25" fmla="*/ 2147483647 h 2040"/>
              <a:gd name="T26" fmla="*/ 2147483647 w 2160"/>
              <a:gd name="T27" fmla="*/ 2147483647 h 2040"/>
              <a:gd name="T28" fmla="*/ 2147483647 w 2160"/>
              <a:gd name="T29" fmla="*/ 2147483647 h 2040"/>
              <a:gd name="T30" fmla="*/ 2147483647 w 2160"/>
              <a:gd name="T31" fmla="*/ 2147483647 h 2040"/>
              <a:gd name="T32" fmla="*/ 2147483647 w 2160"/>
              <a:gd name="T33" fmla="*/ 2147483647 h 2040"/>
              <a:gd name="T34" fmla="*/ 2147483647 w 2160"/>
              <a:gd name="T35" fmla="*/ 2147483647 h 2040"/>
              <a:gd name="T36" fmla="*/ 2147483647 w 2160"/>
              <a:gd name="T37" fmla="*/ 2147483647 h 2040"/>
              <a:gd name="T38" fmla="*/ 2147483647 w 2160"/>
              <a:gd name="T39" fmla="*/ 2147483647 h 2040"/>
              <a:gd name="T40" fmla="*/ 2147483647 w 2160"/>
              <a:gd name="T41" fmla="*/ 2147483647 h 2040"/>
              <a:gd name="T42" fmla="*/ 2147483647 w 2160"/>
              <a:gd name="T43" fmla="*/ 2147483647 h 2040"/>
              <a:gd name="T44" fmla="*/ 2147483647 w 2160"/>
              <a:gd name="T45" fmla="*/ 2147483647 h 20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
              <a:gd name="T70" fmla="*/ 0 h 2040"/>
              <a:gd name="T71" fmla="*/ 2160 w 2160"/>
              <a:gd name="T72" fmla="*/ 2040 h 20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 h="2040">
                <a:moveTo>
                  <a:pt x="0" y="0"/>
                </a:moveTo>
                <a:cubicBezTo>
                  <a:pt x="18" y="54"/>
                  <a:pt x="32" y="55"/>
                  <a:pt x="84" y="72"/>
                </a:cubicBezTo>
                <a:cubicBezTo>
                  <a:pt x="119" y="124"/>
                  <a:pt x="110" y="194"/>
                  <a:pt x="156" y="240"/>
                </a:cubicBezTo>
                <a:cubicBezTo>
                  <a:pt x="189" y="273"/>
                  <a:pt x="231" y="289"/>
                  <a:pt x="252" y="336"/>
                </a:cubicBezTo>
                <a:cubicBezTo>
                  <a:pt x="274" y="385"/>
                  <a:pt x="276" y="444"/>
                  <a:pt x="300" y="492"/>
                </a:cubicBezTo>
                <a:cubicBezTo>
                  <a:pt x="344" y="579"/>
                  <a:pt x="409" y="701"/>
                  <a:pt x="492" y="756"/>
                </a:cubicBezTo>
                <a:cubicBezTo>
                  <a:pt x="556" y="852"/>
                  <a:pt x="472" y="736"/>
                  <a:pt x="552" y="816"/>
                </a:cubicBezTo>
                <a:cubicBezTo>
                  <a:pt x="562" y="826"/>
                  <a:pt x="565" y="843"/>
                  <a:pt x="576" y="852"/>
                </a:cubicBezTo>
                <a:cubicBezTo>
                  <a:pt x="638" y="906"/>
                  <a:pt x="749" y="970"/>
                  <a:pt x="828" y="996"/>
                </a:cubicBezTo>
                <a:cubicBezTo>
                  <a:pt x="922" y="1090"/>
                  <a:pt x="1021" y="1152"/>
                  <a:pt x="1140" y="1212"/>
                </a:cubicBezTo>
                <a:cubicBezTo>
                  <a:pt x="1187" y="1236"/>
                  <a:pt x="1244" y="1226"/>
                  <a:pt x="1296" y="1236"/>
                </a:cubicBezTo>
                <a:cubicBezTo>
                  <a:pt x="1318" y="1251"/>
                  <a:pt x="1346" y="1257"/>
                  <a:pt x="1368" y="1272"/>
                </a:cubicBezTo>
                <a:cubicBezTo>
                  <a:pt x="1458" y="1332"/>
                  <a:pt x="1354" y="1291"/>
                  <a:pt x="1440" y="1320"/>
                </a:cubicBezTo>
                <a:cubicBezTo>
                  <a:pt x="1475" y="1355"/>
                  <a:pt x="1515" y="1382"/>
                  <a:pt x="1560" y="1404"/>
                </a:cubicBezTo>
                <a:cubicBezTo>
                  <a:pt x="1612" y="1430"/>
                  <a:pt x="1666" y="1430"/>
                  <a:pt x="1716" y="1464"/>
                </a:cubicBezTo>
                <a:cubicBezTo>
                  <a:pt x="1733" y="1490"/>
                  <a:pt x="1761" y="1509"/>
                  <a:pt x="1776" y="1536"/>
                </a:cubicBezTo>
                <a:cubicBezTo>
                  <a:pt x="1788" y="1558"/>
                  <a:pt x="1792" y="1584"/>
                  <a:pt x="1800" y="1608"/>
                </a:cubicBezTo>
                <a:cubicBezTo>
                  <a:pt x="1812" y="1643"/>
                  <a:pt x="1846" y="1690"/>
                  <a:pt x="1872" y="1716"/>
                </a:cubicBezTo>
                <a:cubicBezTo>
                  <a:pt x="1876" y="1728"/>
                  <a:pt x="1875" y="1743"/>
                  <a:pt x="1884" y="1752"/>
                </a:cubicBezTo>
                <a:cubicBezTo>
                  <a:pt x="1904" y="1772"/>
                  <a:pt x="1956" y="1800"/>
                  <a:pt x="1956" y="1800"/>
                </a:cubicBezTo>
                <a:cubicBezTo>
                  <a:pt x="1979" y="1870"/>
                  <a:pt x="1950" y="1806"/>
                  <a:pt x="2004" y="1860"/>
                </a:cubicBezTo>
                <a:cubicBezTo>
                  <a:pt x="2047" y="1903"/>
                  <a:pt x="2072" y="1957"/>
                  <a:pt x="2124" y="1992"/>
                </a:cubicBezTo>
                <a:cubicBezTo>
                  <a:pt x="2151" y="2033"/>
                  <a:pt x="2138" y="2018"/>
                  <a:pt x="2160" y="2040"/>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79" name="Freeform 15"/>
          <p:cNvSpPr>
            <a:spLocks/>
          </p:cNvSpPr>
          <p:nvPr>
            <p:custDataLst>
              <p:tags r:id="rId8"/>
            </p:custDataLst>
          </p:nvPr>
        </p:nvSpPr>
        <p:spPr bwMode="auto">
          <a:xfrm>
            <a:off x="3162301" y="3487738"/>
            <a:ext cx="4105275" cy="2381250"/>
          </a:xfrm>
          <a:custGeom>
            <a:avLst/>
            <a:gdLst>
              <a:gd name="T0" fmla="*/ 2147483647 w 2586"/>
              <a:gd name="T1" fmla="*/ 2147483647 h 1500"/>
              <a:gd name="T2" fmla="*/ 2147483647 w 2586"/>
              <a:gd name="T3" fmla="*/ 2147483647 h 1500"/>
              <a:gd name="T4" fmla="*/ 2147483647 w 2586"/>
              <a:gd name="T5" fmla="*/ 2147483647 h 1500"/>
              <a:gd name="T6" fmla="*/ 2147483647 w 2586"/>
              <a:gd name="T7" fmla="*/ 2147483647 h 1500"/>
              <a:gd name="T8" fmla="*/ 2147483647 w 2586"/>
              <a:gd name="T9" fmla="*/ 2147483647 h 1500"/>
              <a:gd name="T10" fmla="*/ 2147483647 w 2586"/>
              <a:gd name="T11" fmla="*/ 2147483647 h 1500"/>
              <a:gd name="T12" fmla="*/ 2147483647 w 2586"/>
              <a:gd name="T13" fmla="*/ 0 h 1500"/>
              <a:gd name="T14" fmla="*/ 2147483647 w 2586"/>
              <a:gd name="T15" fmla="*/ 2147483647 h 1500"/>
              <a:gd name="T16" fmla="*/ 2147483647 w 2586"/>
              <a:gd name="T17" fmla="*/ 2147483647 h 1500"/>
              <a:gd name="T18" fmla="*/ 2147483647 w 2586"/>
              <a:gd name="T19" fmla="*/ 2147483647 h 1500"/>
              <a:gd name="T20" fmla="*/ 2147483647 w 2586"/>
              <a:gd name="T21" fmla="*/ 2147483647 h 1500"/>
              <a:gd name="T22" fmla="*/ 2147483647 w 2586"/>
              <a:gd name="T23" fmla="*/ 2147483647 h 1500"/>
              <a:gd name="T24" fmla="*/ 2147483647 w 2586"/>
              <a:gd name="T25" fmla="*/ 2147483647 h 1500"/>
              <a:gd name="T26" fmla="*/ 2147483647 w 2586"/>
              <a:gd name="T27" fmla="*/ 2147483647 h 1500"/>
              <a:gd name="T28" fmla="*/ 2147483647 w 2586"/>
              <a:gd name="T29" fmla="*/ 2147483647 h 1500"/>
              <a:gd name="T30" fmla="*/ 2147483647 w 2586"/>
              <a:gd name="T31" fmla="*/ 2147483647 h 1500"/>
              <a:gd name="T32" fmla="*/ 2147483647 w 2586"/>
              <a:gd name="T33" fmla="*/ 2147483647 h 1500"/>
              <a:gd name="T34" fmla="*/ 2147483647 w 2586"/>
              <a:gd name="T35" fmla="*/ 2147483647 h 1500"/>
              <a:gd name="T36" fmla="*/ 2147483647 w 2586"/>
              <a:gd name="T37" fmla="*/ 2147483647 h 1500"/>
              <a:gd name="T38" fmla="*/ 2147483647 w 2586"/>
              <a:gd name="T39" fmla="*/ 2147483647 h 1500"/>
              <a:gd name="T40" fmla="*/ 2147483647 w 2586"/>
              <a:gd name="T41" fmla="*/ 2147483647 h 1500"/>
              <a:gd name="T42" fmla="*/ 2147483647 w 2586"/>
              <a:gd name="T43" fmla="*/ 2147483647 h 1500"/>
              <a:gd name="T44" fmla="*/ 2147483647 w 2586"/>
              <a:gd name="T45" fmla="*/ 2147483647 h 1500"/>
              <a:gd name="T46" fmla="*/ 2147483647 w 2586"/>
              <a:gd name="T47" fmla="*/ 2147483647 h 1500"/>
              <a:gd name="T48" fmla="*/ 2147483647 w 2586"/>
              <a:gd name="T49" fmla="*/ 2147483647 h 1500"/>
              <a:gd name="T50" fmla="*/ 2147483647 w 2586"/>
              <a:gd name="T51" fmla="*/ 2147483647 h 1500"/>
              <a:gd name="T52" fmla="*/ 2147483647 w 2586"/>
              <a:gd name="T53" fmla="*/ 2147483647 h 1500"/>
              <a:gd name="T54" fmla="*/ 2147483647 w 2586"/>
              <a:gd name="T55" fmla="*/ 2147483647 h 1500"/>
              <a:gd name="T56" fmla="*/ 2147483647 w 2586"/>
              <a:gd name="T57" fmla="*/ 2147483647 h 1500"/>
              <a:gd name="T58" fmla="*/ 2147483647 w 2586"/>
              <a:gd name="T59" fmla="*/ 2147483647 h 1500"/>
              <a:gd name="T60" fmla="*/ 2147483647 w 2586"/>
              <a:gd name="T61" fmla="*/ 2147483647 h 1500"/>
              <a:gd name="T62" fmla="*/ 2147483647 w 2586"/>
              <a:gd name="T63" fmla="*/ 2147483647 h 1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6"/>
              <a:gd name="T97" fmla="*/ 0 h 1500"/>
              <a:gd name="T98" fmla="*/ 2586 w 2586"/>
              <a:gd name="T99" fmla="*/ 1500 h 1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6" h="1500">
                <a:moveTo>
                  <a:pt x="188" y="536"/>
                </a:moveTo>
                <a:cubicBezTo>
                  <a:pt x="173" y="489"/>
                  <a:pt x="147" y="445"/>
                  <a:pt x="121" y="402"/>
                </a:cubicBezTo>
                <a:cubicBezTo>
                  <a:pt x="104" y="374"/>
                  <a:pt x="86" y="348"/>
                  <a:pt x="68" y="321"/>
                </a:cubicBezTo>
                <a:cubicBezTo>
                  <a:pt x="59" y="308"/>
                  <a:pt x="41" y="281"/>
                  <a:pt x="41" y="281"/>
                </a:cubicBezTo>
                <a:cubicBezTo>
                  <a:pt x="24" y="215"/>
                  <a:pt x="0" y="150"/>
                  <a:pt x="41" y="80"/>
                </a:cubicBezTo>
                <a:cubicBezTo>
                  <a:pt x="55" y="57"/>
                  <a:pt x="94" y="71"/>
                  <a:pt x="121" y="67"/>
                </a:cubicBezTo>
                <a:cubicBezTo>
                  <a:pt x="133" y="50"/>
                  <a:pt x="159" y="0"/>
                  <a:pt x="188" y="0"/>
                </a:cubicBezTo>
                <a:cubicBezTo>
                  <a:pt x="225" y="0"/>
                  <a:pt x="295" y="27"/>
                  <a:pt x="295" y="27"/>
                </a:cubicBezTo>
                <a:cubicBezTo>
                  <a:pt x="356" y="67"/>
                  <a:pt x="406" y="97"/>
                  <a:pt x="456" y="147"/>
                </a:cubicBezTo>
                <a:cubicBezTo>
                  <a:pt x="488" y="244"/>
                  <a:pt x="605" y="282"/>
                  <a:pt x="684" y="335"/>
                </a:cubicBezTo>
                <a:cubicBezTo>
                  <a:pt x="727" y="364"/>
                  <a:pt x="721" y="379"/>
                  <a:pt x="751" y="415"/>
                </a:cubicBezTo>
                <a:cubicBezTo>
                  <a:pt x="786" y="457"/>
                  <a:pt x="821" y="479"/>
                  <a:pt x="871" y="495"/>
                </a:cubicBezTo>
                <a:cubicBezTo>
                  <a:pt x="885" y="504"/>
                  <a:pt x="897" y="515"/>
                  <a:pt x="912" y="522"/>
                </a:cubicBezTo>
                <a:cubicBezTo>
                  <a:pt x="938" y="533"/>
                  <a:pt x="992" y="549"/>
                  <a:pt x="992" y="549"/>
                </a:cubicBezTo>
                <a:cubicBezTo>
                  <a:pt x="1025" y="651"/>
                  <a:pt x="1082" y="642"/>
                  <a:pt x="1179" y="656"/>
                </a:cubicBezTo>
                <a:cubicBezTo>
                  <a:pt x="1226" y="672"/>
                  <a:pt x="1185" y="732"/>
                  <a:pt x="1220" y="777"/>
                </a:cubicBezTo>
                <a:cubicBezTo>
                  <a:pt x="1240" y="802"/>
                  <a:pt x="1206" y="799"/>
                  <a:pt x="1233" y="817"/>
                </a:cubicBezTo>
                <a:cubicBezTo>
                  <a:pt x="1286" y="852"/>
                  <a:pt x="1338" y="812"/>
                  <a:pt x="1394" y="830"/>
                </a:cubicBezTo>
                <a:cubicBezTo>
                  <a:pt x="1453" y="824"/>
                  <a:pt x="1533" y="821"/>
                  <a:pt x="1595" y="804"/>
                </a:cubicBezTo>
                <a:cubicBezTo>
                  <a:pt x="1620" y="797"/>
                  <a:pt x="1683" y="774"/>
                  <a:pt x="1715" y="763"/>
                </a:cubicBezTo>
                <a:cubicBezTo>
                  <a:pt x="1728" y="759"/>
                  <a:pt x="1790" y="812"/>
                  <a:pt x="1790" y="812"/>
                </a:cubicBezTo>
                <a:cubicBezTo>
                  <a:pt x="1870" y="852"/>
                  <a:pt x="1796" y="819"/>
                  <a:pt x="1862" y="841"/>
                </a:cubicBezTo>
                <a:cubicBezTo>
                  <a:pt x="1921" y="931"/>
                  <a:pt x="1827" y="817"/>
                  <a:pt x="1906" y="869"/>
                </a:cubicBezTo>
                <a:cubicBezTo>
                  <a:pt x="1935" y="888"/>
                  <a:pt x="1973" y="942"/>
                  <a:pt x="1992" y="970"/>
                </a:cubicBezTo>
                <a:cubicBezTo>
                  <a:pt x="2021" y="1059"/>
                  <a:pt x="2037" y="1023"/>
                  <a:pt x="2064" y="1112"/>
                </a:cubicBezTo>
                <a:cubicBezTo>
                  <a:pt x="2072" y="1139"/>
                  <a:pt x="2063" y="1183"/>
                  <a:pt x="2090" y="1192"/>
                </a:cubicBezTo>
                <a:cubicBezTo>
                  <a:pt x="2156" y="1214"/>
                  <a:pt x="2225" y="1223"/>
                  <a:pt x="2291" y="1246"/>
                </a:cubicBezTo>
                <a:cubicBezTo>
                  <a:pt x="2300" y="1259"/>
                  <a:pt x="2304" y="1277"/>
                  <a:pt x="2318" y="1286"/>
                </a:cubicBezTo>
                <a:cubicBezTo>
                  <a:pt x="2342" y="1301"/>
                  <a:pt x="2398" y="1313"/>
                  <a:pt x="2398" y="1313"/>
                </a:cubicBezTo>
                <a:cubicBezTo>
                  <a:pt x="2412" y="1326"/>
                  <a:pt x="2424" y="1341"/>
                  <a:pt x="2439" y="1353"/>
                </a:cubicBezTo>
                <a:cubicBezTo>
                  <a:pt x="2464" y="1372"/>
                  <a:pt x="2519" y="1406"/>
                  <a:pt x="2519" y="1406"/>
                </a:cubicBezTo>
                <a:cubicBezTo>
                  <a:pt x="2545" y="1446"/>
                  <a:pt x="2545" y="1480"/>
                  <a:pt x="2586" y="1500"/>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80" name="Text Box 16"/>
          <p:cNvSpPr txBox="1">
            <a:spLocks noChangeArrowheads="1"/>
          </p:cNvSpPr>
          <p:nvPr>
            <p:custDataLst>
              <p:tags r:id="rId9"/>
            </p:custDataLst>
          </p:nvPr>
        </p:nvSpPr>
        <p:spPr bwMode="auto">
          <a:xfrm rot="1771720">
            <a:off x="4391026" y="2376488"/>
            <a:ext cx="155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fontAlgn="base">
              <a:spcBef>
                <a:spcPct val="50000"/>
              </a:spcBef>
              <a:spcAft>
                <a:spcPct val="0"/>
              </a:spcAft>
            </a:pPr>
            <a:r>
              <a:rPr lang="en-US" sz="1800" b="1" i="1">
                <a:solidFill>
                  <a:srgbClr val="BA0000"/>
                </a:solidFill>
                <a:latin typeface="Arial" charset="0"/>
                <a:cs typeface="Arial" charset="0"/>
              </a:rPr>
              <a:t>Sông Hồng</a:t>
            </a:r>
          </a:p>
        </p:txBody>
      </p:sp>
      <p:sp>
        <p:nvSpPr>
          <p:cNvPr id="62481" name="Text Box 17"/>
          <p:cNvSpPr txBox="1">
            <a:spLocks noChangeArrowheads="1"/>
          </p:cNvSpPr>
          <p:nvPr>
            <p:custDataLst>
              <p:tags r:id="rId10"/>
            </p:custDataLst>
          </p:nvPr>
        </p:nvSpPr>
        <p:spPr bwMode="auto">
          <a:xfrm rot="2357437">
            <a:off x="2438400" y="30622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fontAlgn="base">
              <a:spcBef>
                <a:spcPct val="50000"/>
              </a:spcBef>
              <a:spcAft>
                <a:spcPct val="0"/>
              </a:spcAft>
            </a:pPr>
            <a:r>
              <a:rPr lang="en-US" sz="1800" b="1" i="1">
                <a:solidFill>
                  <a:srgbClr val="BA0000"/>
                </a:solidFill>
                <a:latin typeface="Arial" charset="0"/>
                <a:cs typeface="Arial" charset="0"/>
              </a:rPr>
              <a:t>Sông Đà</a:t>
            </a:r>
          </a:p>
        </p:txBody>
      </p:sp>
      <p:sp>
        <p:nvSpPr>
          <p:cNvPr id="62482" name="Text Box 18"/>
          <p:cNvSpPr txBox="1">
            <a:spLocks noChangeArrowheads="1"/>
          </p:cNvSpPr>
          <p:nvPr>
            <p:custDataLst>
              <p:tags r:id="rId11"/>
            </p:custDataLst>
          </p:nvPr>
        </p:nvSpPr>
        <p:spPr bwMode="auto">
          <a:xfrm rot="671676">
            <a:off x="3276600" y="60340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fontAlgn="base">
              <a:spcBef>
                <a:spcPct val="50000"/>
              </a:spcBef>
              <a:spcAft>
                <a:spcPct val="0"/>
              </a:spcAft>
            </a:pPr>
            <a:r>
              <a:rPr lang="en-US" sz="1800" b="1" i="1">
                <a:solidFill>
                  <a:srgbClr val="FF0000"/>
                </a:solidFill>
                <a:latin typeface="Arial" charset="0"/>
                <a:cs typeface="Arial" charset="0"/>
              </a:rPr>
              <a:t>Sông Cả</a:t>
            </a:r>
          </a:p>
        </p:txBody>
      </p:sp>
      <p:sp>
        <p:nvSpPr>
          <p:cNvPr id="62483" name="Text Box 19"/>
          <p:cNvSpPr txBox="1">
            <a:spLocks noChangeArrowheads="1"/>
          </p:cNvSpPr>
          <p:nvPr>
            <p:custDataLst>
              <p:tags r:id="rId12"/>
            </p:custDataLst>
          </p:nvPr>
        </p:nvSpPr>
        <p:spPr bwMode="auto">
          <a:xfrm rot="1849155">
            <a:off x="3187700" y="404495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fontAlgn="base">
              <a:spcBef>
                <a:spcPct val="50000"/>
              </a:spcBef>
              <a:spcAft>
                <a:spcPct val="0"/>
              </a:spcAft>
            </a:pPr>
            <a:r>
              <a:rPr lang="en-US" sz="1800" b="1" i="1">
                <a:solidFill>
                  <a:srgbClr val="800000"/>
                </a:solidFill>
                <a:latin typeface="Arial" charset="0"/>
                <a:cs typeface="Arial" charset="0"/>
              </a:rPr>
              <a:t>Sông Mã</a:t>
            </a:r>
          </a:p>
        </p:txBody>
      </p:sp>
      <p:sp>
        <p:nvSpPr>
          <p:cNvPr id="62470" name="Text Box 6"/>
          <p:cNvSpPr txBox="1">
            <a:spLocks noChangeArrowheads="1"/>
          </p:cNvSpPr>
          <p:nvPr>
            <p:custDataLst>
              <p:tags r:id="rId13"/>
            </p:custDataLst>
          </p:nvPr>
        </p:nvSpPr>
        <p:spPr bwMode="auto">
          <a:xfrm>
            <a:off x="5257800" y="3200400"/>
            <a:ext cx="1371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fontAlgn="base" hangingPunct="1">
              <a:lnSpc>
                <a:spcPct val="80000"/>
              </a:lnSpc>
              <a:spcBef>
                <a:spcPct val="0"/>
              </a:spcBef>
              <a:spcAft>
                <a:spcPct val="0"/>
              </a:spcAft>
            </a:pPr>
            <a:r>
              <a:rPr lang="en-US" sz="1800" b="1" dirty="0" err="1">
                <a:solidFill>
                  <a:srgbClr val="993300"/>
                </a:solidFill>
                <a:latin typeface="Arial" charset="0"/>
                <a:cs typeface="Arial" charset="0"/>
              </a:rPr>
              <a:t>Việt</a:t>
            </a:r>
            <a:r>
              <a:rPr lang="en-US" sz="1800" b="1" dirty="0">
                <a:solidFill>
                  <a:srgbClr val="993300"/>
                </a:solidFill>
                <a:latin typeface="Arial" charset="0"/>
                <a:cs typeface="Arial" charset="0"/>
              </a:rPr>
              <a:t> </a:t>
            </a:r>
            <a:r>
              <a:rPr lang="en-US" sz="1800" b="1" dirty="0" err="1">
                <a:solidFill>
                  <a:srgbClr val="993300"/>
                </a:solidFill>
                <a:latin typeface="Arial" charset="0"/>
                <a:cs typeface="Arial" charset="0"/>
              </a:rPr>
              <a:t>Trì</a:t>
            </a:r>
            <a:endParaRPr lang="en-US" sz="1800" b="1" dirty="0">
              <a:solidFill>
                <a:srgbClr val="993300"/>
              </a:solidFill>
              <a:latin typeface="Arial" charset="0"/>
              <a:cs typeface="Arial" charset="0"/>
            </a:endParaRPr>
          </a:p>
          <a:p>
            <a:pPr eaLnBrk="1" fontAlgn="base" hangingPunct="1">
              <a:lnSpc>
                <a:spcPct val="80000"/>
              </a:lnSpc>
              <a:spcBef>
                <a:spcPct val="0"/>
              </a:spcBef>
              <a:spcAft>
                <a:spcPct val="0"/>
              </a:spcAft>
            </a:pPr>
            <a:r>
              <a:rPr lang="en-US" sz="1800" b="1" dirty="0" err="1">
                <a:solidFill>
                  <a:srgbClr val="993300"/>
                </a:solidFill>
                <a:latin typeface="Arial" charset="0"/>
                <a:cs typeface="Arial" charset="0"/>
              </a:rPr>
              <a:t>Phú</a:t>
            </a:r>
            <a:r>
              <a:rPr lang="en-US" sz="1800" b="1" dirty="0">
                <a:solidFill>
                  <a:srgbClr val="993300"/>
                </a:solidFill>
                <a:latin typeface="Arial" charset="0"/>
                <a:cs typeface="Arial" charset="0"/>
              </a:rPr>
              <a:t> </a:t>
            </a:r>
            <a:r>
              <a:rPr lang="en-US" sz="1800" b="1" dirty="0" err="1">
                <a:solidFill>
                  <a:srgbClr val="993300"/>
                </a:solidFill>
                <a:latin typeface="Arial" charset="0"/>
                <a:cs typeface="Arial" charset="0"/>
              </a:rPr>
              <a:t>Thọ</a:t>
            </a:r>
            <a:endParaRPr lang="en-US" sz="1800" b="1" dirty="0">
              <a:solidFill>
                <a:srgbClr val="993300"/>
              </a:solidFill>
              <a:latin typeface="Arial" charset="0"/>
              <a:cs typeface="Arial" charset="0"/>
            </a:endParaRPr>
          </a:p>
        </p:txBody>
      </p:sp>
      <p:sp>
        <p:nvSpPr>
          <p:cNvPr id="62469" name="AutoShape 5"/>
          <p:cNvSpPr>
            <a:spLocks noChangeArrowheads="1"/>
          </p:cNvSpPr>
          <p:nvPr>
            <p:custDataLst>
              <p:tags r:id="rId14"/>
            </p:custDataLst>
          </p:nvPr>
        </p:nvSpPr>
        <p:spPr bwMode="auto">
          <a:xfrm>
            <a:off x="7048500" y="3810001"/>
            <a:ext cx="304800" cy="288925"/>
          </a:xfrm>
          <a:prstGeom prst="star5">
            <a:avLst/>
          </a:prstGeom>
          <a:solidFill>
            <a:srgbClr val="FF0000"/>
          </a:solidFill>
          <a:ln w="9525">
            <a:solidFill>
              <a:srgbClr val="FFFF00"/>
            </a:solidFill>
            <a:miter lim="800000"/>
            <a:headEnd/>
            <a:tailEnd/>
          </a:ln>
          <a:effectLst/>
        </p:spPr>
        <p:txBody>
          <a:bodyPr wrap="none" anchor="ctr"/>
          <a:lstStyle/>
          <a:p>
            <a:pPr eaLnBrk="0" fontAlgn="base" hangingPunct="0">
              <a:spcBef>
                <a:spcPct val="0"/>
              </a:spcBef>
              <a:spcAft>
                <a:spcPct val="0"/>
              </a:spcAft>
              <a:defRPr/>
            </a:pPr>
            <a:endParaRPr lang="en-US" sz="2400" i="1">
              <a:solidFill>
                <a:srgbClr val="000000"/>
              </a:solidFill>
              <a:latin typeface=".VnCentury Schoolbook" pitchFamily="34"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strVal val="#ppt_w+.3"/>
                                          </p:val>
                                        </p:tav>
                                        <p:tav tm="100000">
                                          <p:val>
                                            <p:strVal val="#ppt_w"/>
                                          </p:val>
                                        </p:tav>
                                      </p:tavLst>
                                    </p:anim>
                                    <p:anim calcmode="lin" valueType="num">
                                      <p:cBhvr>
                                        <p:cTn id="8" dur="1000" fill="hold"/>
                                        <p:tgtEl>
                                          <p:spTgt spid="62466"/>
                                        </p:tgtEl>
                                        <p:attrNameLst>
                                          <p:attrName>ppt_h</p:attrName>
                                        </p:attrNameLst>
                                      </p:cBhvr>
                                      <p:tavLst>
                                        <p:tav tm="0">
                                          <p:val>
                                            <p:strVal val="#ppt_h"/>
                                          </p:val>
                                        </p:tav>
                                        <p:tav tm="100000">
                                          <p:val>
                                            <p:strVal val="#ppt_h"/>
                                          </p:val>
                                        </p:tav>
                                      </p:tavLst>
                                    </p:anim>
                                    <p:animEffect transition="in" filter="fade">
                                      <p:cBhvr>
                                        <p:cTn id="9" dur="1000"/>
                                        <p:tgtEl>
                                          <p:spTgt spid="62466"/>
                                        </p:tgtEl>
                                      </p:cBhvr>
                                    </p:animEffect>
                                  </p:childTnLst>
                                </p:cTn>
                              </p:par>
                            </p:childTnLst>
                          </p:cTn>
                        </p:par>
                        <p:par>
                          <p:cTn id="10" fill="hold" nodeType="afterGroup">
                            <p:stCondLst>
                              <p:cond delay="1000"/>
                            </p:stCondLst>
                            <p:childTnLst>
                              <p:par>
                                <p:cTn id="11" presetID="23" presetClass="entr" presetSubtype="3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4*#ppt_w"/>
                                          </p:val>
                                        </p:tav>
                                        <p:tav tm="100000">
                                          <p:val>
                                            <p:strVal val="#ppt_w"/>
                                          </p:val>
                                        </p:tav>
                                      </p:tavLst>
                                    </p:anim>
                                    <p:anim calcmode="lin" valueType="num">
                                      <p:cBhvr>
                                        <p:cTn id="14" dur="500" fill="hold"/>
                                        <p:tgtEl>
                                          <p:spTgt spid="2"/>
                                        </p:tgtEl>
                                        <p:attrNameLst>
                                          <p:attrName>ppt_h</p:attrName>
                                        </p:attrNameLst>
                                      </p:cBhvr>
                                      <p:tavLst>
                                        <p:tav tm="0">
                                          <p:val>
                                            <p:strVal val="4*#ppt_h"/>
                                          </p:val>
                                        </p:tav>
                                        <p:tav tm="100000">
                                          <p:val>
                                            <p:strVal val="#ppt_h"/>
                                          </p:val>
                                        </p:tav>
                                      </p:tavLst>
                                    </p:anim>
                                  </p:childTnLst>
                                </p:cTn>
                              </p:par>
                            </p:childTnLst>
                          </p:cTn>
                        </p:par>
                        <p:par>
                          <p:cTn id="15" fill="hold" nodeType="afterGroup">
                            <p:stCondLst>
                              <p:cond delay="1500"/>
                            </p:stCondLst>
                            <p:childTnLst>
                              <p:par>
                                <p:cTn id="16" presetID="23" presetClass="entr" presetSubtype="32" fill="hold" grpId="0" nodeType="afterEffect">
                                  <p:stCondLst>
                                    <p:cond delay="0"/>
                                  </p:stCondLst>
                                  <p:childTnLst>
                                    <p:set>
                                      <p:cBhvr>
                                        <p:cTn id="17" dur="1" fill="hold">
                                          <p:stCondLst>
                                            <p:cond delay="0"/>
                                          </p:stCondLst>
                                        </p:cTn>
                                        <p:tgtEl>
                                          <p:spTgt spid="62469"/>
                                        </p:tgtEl>
                                        <p:attrNameLst>
                                          <p:attrName>style.visibility</p:attrName>
                                        </p:attrNameLst>
                                      </p:cBhvr>
                                      <p:to>
                                        <p:strVal val="visible"/>
                                      </p:to>
                                    </p:set>
                                    <p:anim calcmode="lin" valueType="num">
                                      <p:cBhvr>
                                        <p:cTn id="18" dur="500" fill="hold"/>
                                        <p:tgtEl>
                                          <p:spTgt spid="62469"/>
                                        </p:tgtEl>
                                        <p:attrNameLst>
                                          <p:attrName>ppt_w</p:attrName>
                                        </p:attrNameLst>
                                      </p:cBhvr>
                                      <p:tavLst>
                                        <p:tav tm="0">
                                          <p:val>
                                            <p:strVal val="4*#ppt_w"/>
                                          </p:val>
                                        </p:tav>
                                        <p:tav tm="100000">
                                          <p:val>
                                            <p:strVal val="#ppt_w"/>
                                          </p:val>
                                        </p:tav>
                                      </p:tavLst>
                                    </p:anim>
                                    <p:anim calcmode="lin" valueType="num">
                                      <p:cBhvr>
                                        <p:cTn id="19" dur="500" fill="hold"/>
                                        <p:tgtEl>
                                          <p:spTgt spid="62469"/>
                                        </p:tgtEl>
                                        <p:attrNameLst>
                                          <p:attrName>ppt_h</p:attrName>
                                        </p:attrNameLst>
                                      </p:cBhvr>
                                      <p:tavLst>
                                        <p:tav tm="0">
                                          <p:val>
                                            <p:strVal val="4*#ppt_h"/>
                                          </p:val>
                                        </p:tav>
                                        <p:tav tm="100000">
                                          <p:val>
                                            <p:strVal val="#ppt_h"/>
                                          </p:val>
                                        </p:tav>
                                      </p:tavLst>
                                    </p:anim>
                                  </p:childTnLst>
                                </p:cTn>
                              </p:par>
                              <p:par>
                                <p:cTn id="20" presetID="1" presetClass="emph" presetSubtype="2" repeatCount="indefinite" fill="hold" nodeType="withEffect">
                                  <p:stCondLst>
                                    <p:cond delay="0"/>
                                  </p:stCondLst>
                                  <p:childTnLst>
                                    <p:animClr clrSpc="rgb" dir="cw">
                                      <p:cBhvr>
                                        <p:cTn id="21" dur="500" fill="hold"/>
                                        <p:tgtEl>
                                          <p:spTgt spid="62469"/>
                                        </p:tgtEl>
                                        <p:attrNameLst>
                                          <p:attrName>fillcolor</p:attrName>
                                        </p:attrNameLst>
                                      </p:cBhvr>
                                      <p:to>
                                        <a:srgbClr val="FFCCCC"/>
                                      </p:to>
                                    </p:animClr>
                                    <p:set>
                                      <p:cBhvr>
                                        <p:cTn id="22" dur="500" fill="hold"/>
                                        <p:tgtEl>
                                          <p:spTgt spid="62469"/>
                                        </p:tgtEl>
                                        <p:attrNameLst>
                                          <p:attrName>fill.type</p:attrName>
                                        </p:attrNameLst>
                                      </p:cBhvr>
                                      <p:to>
                                        <p:strVal val="solid"/>
                                      </p:to>
                                    </p:set>
                                    <p:set>
                                      <p:cBhvr>
                                        <p:cTn id="23" dur="500" fill="hold"/>
                                        <p:tgtEl>
                                          <p:spTgt spid="62469"/>
                                        </p:tgtEl>
                                        <p:attrNameLst>
                                          <p:attrName>fill.on</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62476"/>
                                        </p:tgtEl>
                                        <p:attrNameLst>
                                          <p:attrName>style.visibility</p:attrName>
                                        </p:attrNameLst>
                                      </p:cBhvr>
                                      <p:to>
                                        <p:strVal val="visible"/>
                                      </p:to>
                                    </p:set>
                                    <p:animEffect transition="in" filter="wipe(left)">
                                      <p:cBhvr>
                                        <p:cTn id="26" dur="2000"/>
                                        <p:tgtEl>
                                          <p:spTgt spid="6247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2477"/>
                                        </p:tgtEl>
                                        <p:attrNameLst>
                                          <p:attrName>style.visibility</p:attrName>
                                        </p:attrNameLst>
                                      </p:cBhvr>
                                      <p:to>
                                        <p:strVal val="visible"/>
                                      </p:to>
                                    </p:set>
                                    <p:animEffect transition="in" filter="wipe(left)">
                                      <p:cBhvr>
                                        <p:cTn id="29" dur="2000"/>
                                        <p:tgtEl>
                                          <p:spTgt spid="6247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2478"/>
                                        </p:tgtEl>
                                        <p:attrNameLst>
                                          <p:attrName>style.visibility</p:attrName>
                                        </p:attrNameLst>
                                      </p:cBhvr>
                                      <p:to>
                                        <p:strVal val="visible"/>
                                      </p:to>
                                    </p:set>
                                    <p:animEffect transition="in" filter="wipe(left)">
                                      <p:cBhvr>
                                        <p:cTn id="32" dur="2000"/>
                                        <p:tgtEl>
                                          <p:spTgt spid="6247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2479"/>
                                        </p:tgtEl>
                                        <p:attrNameLst>
                                          <p:attrName>style.visibility</p:attrName>
                                        </p:attrNameLst>
                                      </p:cBhvr>
                                      <p:to>
                                        <p:strVal val="visible"/>
                                      </p:to>
                                    </p:set>
                                    <p:animEffect transition="in" filter="wipe(left)">
                                      <p:cBhvr>
                                        <p:cTn id="35" dur="2000"/>
                                        <p:tgtEl>
                                          <p:spTgt spid="62479"/>
                                        </p:tgtEl>
                                      </p:cBhvr>
                                    </p:animEffect>
                                  </p:childTnLst>
                                </p:cTn>
                              </p:par>
                            </p:childTnLst>
                          </p:cTn>
                        </p:par>
                        <p:par>
                          <p:cTn id="36" fill="hold" nodeType="afterGroup">
                            <p:stCondLst>
                              <p:cond delay="3500"/>
                            </p:stCondLst>
                            <p:childTnLst>
                              <p:par>
                                <p:cTn id="37" presetID="23" presetClass="entr" presetSubtype="16" fill="hold" nodeType="afterEffect">
                                  <p:stCondLst>
                                    <p:cond delay="0"/>
                                  </p:stCondLst>
                                  <p:childTnLst>
                                    <p:set>
                                      <p:cBhvr>
                                        <p:cTn id="38" dur="1" fill="hold">
                                          <p:stCondLst>
                                            <p:cond delay="0"/>
                                          </p:stCondLst>
                                        </p:cTn>
                                        <p:tgtEl>
                                          <p:spTgt spid="62480"/>
                                        </p:tgtEl>
                                        <p:attrNameLst>
                                          <p:attrName>style.visibility</p:attrName>
                                        </p:attrNameLst>
                                      </p:cBhvr>
                                      <p:to>
                                        <p:strVal val="visible"/>
                                      </p:to>
                                    </p:set>
                                    <p:anim calcmode="lin" valueType="num">
                                      <p:cBhvr>
                                        <p:cTn id="39" dur="500" fill="hold"/>
                                        <p:tgtEl>
                                          <p:spTgt spid="62480"/>
                                        </p:tgtEl>
                                        <p:attrNameLst>
                                          <p:attrName>ppt_w</p:attrName>
                                        </p:attrNameLst>
                                      </p:cBhvr>
                                      <p:tavLst>
                                        <p:tav tm="0">
                                          <p:val>
                                            <p:fltVal val="0"/>
                                          </p:val>
                                        </p:tav>
                                        <p:tav tm="100000">
                                          <p:val>
                                            <p:strVal val="#ppt_w"/>
                                          </p:val>
                                        </p:tav>
                                      </p:tavLst>
                                    </p:anim>
                                    <p:anim calcmode="lin" valueType="num">
                                      <p:cBhvr>
                                        <p:cTn id="40" dur="500" fill="hold"/>
                                        <p:tgtEl>
                                          <p:spTgt spid="62480"/>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2481"/>
                                        </p:tgtEl>
                                        <p:attrNameLst>
                                          <p:attrName>style.visibility</p:attrName>
                                        </p:attrNameLst>
                                      </p:cBhvr>
                                      <p:to>
                                        <p:strVal val="visible"/>
                                      </p:to>
                                    </p:set>
                                    <p:anim calcmode="lin" valueType="num">
                                      <p:cBhvr>
                                        <p:cTn id="43" dur="500" fill="hold"/>
                                        <p:tgtEl>
                                          <p:spTgt spid="62481"/>
                                        </p:tgtEl>
                                        <p:attrNameLst>
                                          <p:attrName>ppt_w</p:attrName>
                                        </p:attrNameLst>
                                      </p:cBhvr>
                                      <p:tavLst>
                                        <p:tav tm="0">
                                          <p:val>
                                            <p:fltVal val="0"/>
                                          </p:val>
                                        </p:tav>
                                        <p:tav tm="100000">
                                          <p:val>
                                            <p:strVal val="#ppt_w"/>
                                          </p:val>
                                        </p:tav>
                                      </p:tavLst>
                                    </p:anim>
                                    <p:anim calcmode="lin" valueType="num">
                                      <p:cBhvr>
                                        <p:cTn id="44" dur="500" fill="hold"/>
                                        <p:tgtEl>
                                          <p:spTgt spid="62481"/>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2483"/>
                                        </p:tgtEl>
                                        <p:attrNameLst>
                                          <p:attrName>style.visibility</p:attrName>
                                        </p:attrNameLst>
                                      </p:cBhvr>
                                      <p:to>
                                        <p:strVal val="visible"/>
                                      </p:to>
                                    </p:set>
                                    <p:anim calcmode="lin" valueType="num">
                                      <p:cBhvr>
                                        <p:cTn id="47" dur="500" fill="hold"/>
                                        <p:tgtEl>
                                          <p:spTgt spid="62483"/>
                                        </p:tgtEl>
                                        <p:attrNameLst>
                                          <p:attrName>ppt_w</p:attrName>
                                        </p:attrNameLst>
                                      </p:cBhvr>
                                      <p:tavLst>
                                        <p:tav tm="0">
                                          <p:val>
                                            <p:fltVal val="0"/>
                                          </p:val>
                                        </p:tav>
                                        <p:tav tm="100000">
                                          <p:val>
                                            <p:strVal val="#ppt_w"/>
                                          </p:val>
                                        </p:tav>
                                      </p:tavLst>
                                    </p:anim>
                                    <p:anim calcmode="lin" valueType="num">
                                      <p:cBhvr>
                                        <p:cTn id="48" dur="500" fill="hold"/>
                                        <p:tgtEl>
                                          <p:spTgt spid="62483"/>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62482"/>
                                        </p:tgtEl>
                                        <p:attrNameLst>
                                          <p:attrName>style.visibility</p:attrName>
                                        </p:attrNameLst>
                                      </p:cBhvr>
                                      <p:to>
                                        <p:strVal val="visible"/>
                                      </p:to>
                                    </p:set>
                                    <p:anim calcmode="lin" valueType="num">
                                      <p:cBhvr>
                                        <p:cTn id="51" dur="500" fill="hold"/>
                                        <p:tgtEl>
                                          <p:spTgt spid="62482"/>
                                        </p:tgtEl>
                                        <p:attrNameLst>
                                          <p:attrName>ppt_w</p:attrName>
                                        </p:attrNameLst>
                                      </p:cBhvr>
                                      <p:tavLst>
                                        <p:tav tm="0">
                                          <p:val>
                                            <p:fltVal val="0"/>
                                          </p:val>
                                        </p:tav>
                                        <p:tav tm="100000">
                                          <p:val>
                                            <p:strVal val="#ppt_w"/>
                                          </p:val>
                                        </p:tav>
                                      </p:tavLst>
                                    </p:anim>
                                    <p:anim calcmode="lin" valueType="num">
                                      <p:cBhvr>
                                        <p:cTn id="52" dur="500" fill="hold"/>
                                        <p:tgtEl>
                                          <p:spTgt spid="62482"/>
                                        </p:tgtEl>
                                        <p:attrNameLst>
                                          <p:attrName>ppt_h</p:attrName>
                                        </p:attrNameLst>
                                      </p:cBhvr>
                                      <p:tavLst>
                                        <p:tav tm="0">
                                          <p:val>
                                            <p:fltVal val="0"/>
                                          </p:val>
                                        </p:tav>
                                        <p:tav tm="100000">
                                          <p:val>
                                            <p:strVal val="#ppt_h"/>
                                          </p:val>
                                        </p:tav>
                                      </p:tavLst>
                                    </p:anim>
                                  </p:childTnLst>
                                </p:cTn>
                              </p:par>
                              <p:par>
                                <p:cTn id="53" presetID="7" presetClass="emph" presetSubtype="2" repeatCount="indefinite" fill="hold" nodeType="withEffect">
                                  <p:stCondLst>
                                    <p:cond delay="0"/>
                                  </p:stCondLst>
                                  <p:childTnLst>
                                    <p:animClr clrSpc="rgb" dir="cw">
                                      <p:cBhvr>
                                        <p:cTn id="54" dur="100" fill="hold"/>
                                        <p:tgtEl>
                                          <p:spTgt spid="62476"/>
                                        </p:tgtEl>
                                        <p:attrNameLst>
                                          <p:attrName>stroke.color</p:attrName>
                                        </p:attrNameLst>
                                      </p:cBhvr>
                                      <p:to>
                                        <a:schemeClr val="bg1"/>
                                      </p:to>
                                    </p:animClr>
                                    <p:set>
                                      <p:cBhvr>
                                        <p:cTn id="55" dur="100" fill="hold"/>
                                        <p:tgtEl>
                                          <p:spTgt spid="62476"/>
                                        </p:tgtEl>
                                        <p:attrNameLst>
                                          <p:attrName>stroke.on</p:attrName>
                                        </p:attrNameLst>
                                      </p:cBhvr>
                                      <p:to>
                                        <p:strVal val="true"/>
                                      </p:to>
                                    </p:set>
                                  </p:childTnLst>
                                </p:cTn>
                              </p:par>
                              <p:par>
                                <p:cTn id="56" presetID="7" presetClass="emph" presetSubtype="2" repeatCount="indefinite" fill="hold" nodeType="withEffect">
                                  <p:stCondLst>
                                    <p:cond delay="0"/>
                                  </p:stCondLst>
                                  <p:childTnLst>
                                    <p:animClr clrSpc="rgb" dir="cw">
                                      <p:cBhvr>
                                        <p:cTn id="57" dur="100" fill="hold"/>
                                        <p:tgtEl>
                                          <p:spTgt spid="62477"/>
                                        </p:tgtEl>
                                        <p:attrNameLst>
                                          <p:attrName>stroke.color</p:attrName>
                                        </p:attrNameLst>
                                      </p:cBhvr>
                                      <p:to>
                                        <a:schemeClr val="bg1"/>
                                      </p:to>
                                    </p:animClr>
                                    <p:set>
                                      <p:cBhvr>
                                        <p:cTn id="58" dur="100" fill="hold"/>
                                        <p:tgtEl>
                                          <p:spTgt spid="62477"/>
                                        </p:tgtEl>
                                        <p:attrNameLst>
                                          <p:attrName>stroke.on</p:attrName>
                                        </p:attrNameLst>
                                      </p:cBhvr>
                                      <p:to>
                                        <p:strVal val="true"/>
                                      </p:to>
                                    </p:set>
                                  </p:childTnLst>
                                </p:cTn>
                              </p:par>
                              <p:par>
                                <p:cTn id="59" presetID="7" presetClass="emph" presetSubtype="2" repeatCount="indefinite" fill="hold" nodeType="withEffect">
                                  <p:stCondLst>
                                    <p:cond delay="0"/>
                                  </p:stCondLst>
                                  <p:childTnLst>
                                    <p:animClr clrSpc="rgb" dir="cw">
                                      <p:cBhvr>
                                        <p:cTn id="60" dur="100" fill="hold"/>
                                        <p:tgtEl>
                                          <p:spTgt spid="62478"/>
                                        </p:tgtEl>
                                        <p:attrNameLst>
                                          <p:attrName>stroke.color</p:attrName>
                                        </p:attrNameLst>
                                      </p:cBhvr>
                                      <p:to>
                                        <a:schemeClr val="bg1"/>
                                      </p:to>
                                    </p:animClr>
                                    <p:set>
                                      <p:cBhvr>
                                        <p:cTn id="61" dur="100" fill="hold"/>
                                        <p:tgtEl>
                                          <p:spTgt spid="62478"/>
                                        </p:tgtEl>
                                        <p:attrNameLst>
                                          <p:attrName>stroke.on</p:attrName>
                                        </p:attrNameLst>
                                      </p:cBhvr>
                                      <p:to>
                                        <p:strVal val="true"/>
                                      </p:to>
                                    </p:set>
                                  </p:childTnLst>
                                </p:cTn>
                              </p:par>
                              <p:par>
                                <p:cTn id="62" presetID="7" presetClass="emph" presetSubtype="2" repeatCount="indefinite" fill="hold" nodeType="withEffect">
                                  <p:stCondLst>
                                    <p:cond delay="0"/>
                                  </p:stCondLst>
                                  <p:childTnLst>
                                    <p:animClr clrSpc="rgb" dir="cw">
                                      <p:cBhvr>
                                        <p:cTn id="63" dur="100" fill="hold"/>
                                        <p:tgtEl>
                                          <p:spTgt spid="62479"/>
                                        </p:tgtEl>
                                        <p:attrNameLst>
                                          <p:attrName>stroke.color</p:attrName>
                                        </p:attrNameLst>
                                      </p:cBhvr>
                                      <p:to>
                                        <a:schemeClr val="bg1"/>
                                      </p:to>
                                    </p:animClr>
                                    <p:set>
                                      <p:cBhvr>
                                        <p:cTn id="64" dur="100" fill="hold"/>
                                        <p:tgtEl>
                                          <p:spTgt spid="62479"/>
                                        </p:tgtEl>
                                        <p:attrNameLst>
                                          <p:attrName>stroke.on</p:attrName>
                                        </p:attrNameLst>
                                      </p:cBhvr>
                                      <p:to>
                                        <p:strVal val="tru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62467"/>
                                        </p:tgtEl>
                                        <p:attrNameLst>
                                          <p:attrName>style.visibility</p:attrName>
                                        </p:attrNameLst>
                                      </p:cBhvr>
                                      <p:to>
                                        <p:strVal val="visible"/>
                                      </p:to>
                                    </p:set>
                                    <p:animEffect transition="in" filter="wheel(1)">
                                      <p:cBhvr>
                                        <p:cTn id="69" dur="2000"/>
                                        <p:tgtEl>
                                          <p:spTgt spid="62467"/>
                                        </p:tgtEl>
                                      </p:cBhvr>
                                    </p:animEffect>
                                  </p:childTnLst>
                                </p:cTn>
                              </p:par>
                            </p:childTnLst>
                          </p:cTn>
                        </p:par>
                        <p:par>
                          <p:cTn id="70" fill="hold" nodeType="afterGroup">
                            <p:stCondLst>
                              <p:cond delay="2000"/>
                            </p:stCondLst>
                            <p:childTnLst>
                              <p:par>
                                <p:cTn id="71" presetID="21" presetClass="entr" presetSubtype="1" fill="hold" grpId="0" nodeType="afterEffect">
                                  <p:stCondLst>
                                    <p:cond delay="0"/>
                                  </p:stCondLst>
                                  <p:childTnLst>
                                    <p:set>
                                      <p:cBhvr>
                                        <p:cTn id="72" dur="1" fill="hold">
                                          <p:stCondLst>
                                            <p:cond delay="0"/>
                                          </p:stCondLst>
                                        </p:cTn>
                                        <p:tgtEl>
                                          <p:spTgt spid="62468"/>
                                        </p:tgtEl>
                                        <p:attrNameLst>
                                          <p:attrName>style.visibility</p:attrName>
                                        </p:attrNameLst>
                                      </p:cBhvr>
                                      <p:to>
                                        <p:strVal val="visible"/>
                                      </p:to>
                                    </p:set>
                                    <p:animEffect transition="in" filter="wheel(1)">
                                      <p:cBhvr>
                                        <p:cTn id="73" dur="2000"/>
                                        <p:tgtEl>
                                          <p:spTgt spid="62468"/>
                                        </p:tgtEl>
                                      </p:cBhvr>
                                    </p:animEffect>
                                  </p:childTnLst>
                                </p:cTn>
                              </p:par>
                              <p:par>
                                <p:cTn id="74" presetID="1" presetClass="emph" presetSubtype="2" repeatCount="indefinite" fill="hold" nodeType="withEffect">
                                  <p:stCondLst>
                                    <p:cond delay="0"/>
                                  </p:stCondLst>
                                  <p:childTnLst>
                                    <p:animClr clrSpc="rgb" dir="cw">
                                      <p:cBhvr>
                                        <p:cTn id="75" dur="500" fill="hold"/>
                                        <p:tgtEl>
                                          <p:spTgt spid="62467"/>
                                        </p:tgtEl>
                                        <p:attrNameLst>
                                          <p:attrName>fillcolor</p:attrName>
                                        </p:attrNameLst>
                                      </p:cBhvr>
                                      <p:to>
                                        <a:srgbClr val="FF3300"/>
                                      </p:to>
                                    </p:animClr>
                                    <p:set>
                                      <p:cBhvr>
                                        <p:cTn id="76" dur="500" fill="hold"/>
                                        <p:tgtEl>
                                          <p:spTgt spid="62467"/>
                                        </p:tgtEl>
                                        <p:attrNameLst>
                                          <p:attrName>fill.type</p:attrName>
                                        </p:attrNameLst>
                                      </p:cBhvr>
                                      <p:to>
                                        <p:strVal val="solid"/>
                                      </p:to>
                                    </p:set>
                                    <p:set>
                                      <p:cBhvr>
                                        <p:cTn id="77" dur="500" fill="hold"/>
                                        <p:tgtEl>
                                          <p:spTgt spid="62467"/>
                                        </p:tgtEl>
                                        <p:attrNameLst>
                                          <p:attrName>fill.on</p:attrName>
                                        </p:attrNameLst>
                                      </p:cBhvr>
                                      <p:to>
                                        <p:strVal val="true"/>
                                      </p:to>
                                    </p:set>
                                  </p:childTnLst>
                                </p:cTn>
                              </p:par>
                              <p:par>
                                <p:cTn id="78" presetID="1" presetClass="emph" presetSubtype="2" repeatCount="indefinite" fill="hold" nodeType="withEffect">
                                  <p:stCondLst>
                                    <p:cond delay="0"/>
                                  </p:stCondLst>
                                  <p:childTnLst>
                                    <p:animClr clrSpc="rgb" dir="cw">
                                      <p:cBhvr>
                                        <p:cTn id="79" dur="500" fill="hold"/>
                                        <p:tgtEl>
                                          <p:spTgt spid="62468"/>
                                        </p:tgtEl>
                                        <p:attrNameLst>
                                          <p:attrName>fillcolor</p:attrName>
                                        </p:attrNameLst>
                                      </p:cBhvr>
                                      <p:to>
                                        <a:srgbClr val="66FF33"/>
                                      </p:to>
                                    </p:animClr>
                                    <p:set>
                                      <p:cBhvr>
                                        <p:cTn id="80" dur="500" fill="hold"/>
                                        <p:tgtEl>
                                          <p:spTgt spid="62468"/>
                                        </p:tgtEl>
                                        <p:attrNameLst>
                                          <p:attrName>fill.type</p:attrName>
                                        </p:attrNameLst>
                                      </p:cBhvr>
                                      <p:to>
                                        <p:strVal val="solid"/>
                                      </p:to>
                                    </p:set>
                                    <p:set>
                                      <p:cBhvr>
                                        <p:cTn id="81" dur="500" fill="hold"/>
                                        <p:tgtEl>
                                          <p:spTgt spid="62468"/>
                                        </p:tgtEl>
                                        <p:attrNameLst>
                                          <p:attrName>fill.on</p:attrName>
                                        </p:attrNameLst>
                                      </p:cBhvr>
                                      <p:to>
                                        <p:strVal val="tru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32" fill="hold" grpId="0" nodeType="clickEffect">
                                  <p:stCondLst>
                                    <p:cond delay="0"/>
                                  </p:stCondLst>
                                  <p:childTnLst>
                                    <p:set>
                                      <p:cBhvr>
                                        <p:cTn id="85" dur="1" fill="hold">
                                          <p:stCondLst>
                                            <p:cond delay="0"/>
                                          </p:stCondLst>
                                        </p:cTn>
                                        <p:tgtEl>
                                          <p:spTgt spid="62470"/>
                                        </p:tgtEl>
                                        <p:attrNameLst>
                                          <p:attrName>style.visibility</p:attrName>
                                        </p:attrNameLst>
                                      </p:cBhvr>
                                      <p:to>
                                        <p:strVal val="visible"/>
                                      </p:to>
                                    </p:set>
                                    <p:anim calcmode="lin" valueType="num">
                                      <p:cBhvr>
                                        <p:cTn id="86" dur="2000" fill="hold"/>
                                        <p:tgtEl>
                                          <p:spTgt spid="62470"/>
                                        </p:tgtEl>
                                        <p:attrNameLst>
                                          <p:attrName>ppt_w</p:attrName>
                                        </p:attrNameLst>
                                      </p:cBhvr>
                                      <p:tavLst>
                                        <p:tav tm="0">
                                          <p:val>
                                            <p:strVal val="4*#ppt_w"/>
                                          </p:val>
                                        </p:tav>
                                        <p:tav tm="100000">
                                          <p:val>
                                            <p:strVal val="#ppt_w"/>
                                          </p:val>
                                        </p:tav>
                                      </p:tavLst>
                                    </p:anim>
                                    <p:anim calcmode="lin" valueType="num">
                                      <p:cBhvr>
                                        <p:cTn id="87" dur="2000" fill="hold"/>
                                        <p:tgtEl>
                                          <p:spTgt spid="62470"/>
                                        </p:tgtEl>
                                        <p:attrNameLst>
                                          <p:attrName>ppt_h</p:attrName>
                                        </p:attrNameLst>
                                      </p:cBhvr>
                                      <p:tavLst>
                                        <p:tav tm="0">
                                          <p:val>
                                            <p:strVal val="4*#ppt_h"/>
                                          </p:val>
                                        </p:tav>
                                        <p:tav tm="100000">
                                          <p:val>
                                            <p:strVal val="#ppt_h"/>
                                          </p:val>
                                        </p:tav>
                                      </p:tavLst>
                                    </p:anim>
                                  </p:childTnLst>
                                </p:cTn>
                              </p:par>
                              <p:par>
                                <p:cTn id="88" presetID="23" presetClass="entr" presetSubtype="32" fill="hold" grpId="0" nodeType="withEffect">
                                  <p:stCondLst>
                                    <p:cond delay="0"/>
                                  </p:stCondLst>
                                  <p:childTnLst>
                                    <p:set>
                                      <p:cBhvr>
                                        <p:cTn id="89" dur="1" fill="hold">
                                          <p:stCondLst>
                                            <p:cond delay="0"/>
                                          </p:stCondLst>
                                        </p:cTn>
                                        <p:tgtEl>
                                          <p:spTgt spid="62471"/>
                                        </p:tgtEl>
                                        <p:attrNameLst>
                                          <p:attrName>style.visibility</p:attrName>
                                        </p:attrNameLst>
                                      </p:cBhvr>
                                      <p:to>
                                        <p:strVal val="visible"/>
                                      </p:to>
                                    </p:set>
                                    <p:anim calcmode="lin" valueType="num">
                                      <p:cBhvr>
                                        <p:cTn id="90" dur="2000" fill="hold"/>
                                        <p:tgtEl>
                                          <p:spTgt spid="62471"/>
                                        </p:tgtEl>
                                        <p:attrNameLst>
                                          <p:attrName>ppt_w</p:attrName>
                                        </p:attrNameLst>
                                      </p:cBhvr>
                                      <p:tavLst>
                                        <p:tav tm="0">
                                          <p:val>
                                            <p:strVal val="4*#ppt_w"/>
                                          </p:val>
                                        </p:tav>
                                        <p:tav tm="100000">
                                          <p:val>
                                            <p:strVal val="#ppt_w"/>
                                          </p:val>
                                        </p:tav>
                                      </p:tavLst>
                                    </p:anim>
                                    <p:anim calcmode="lin" valueType="num">
                                      <p:cBhvr>
                                        <p:cTn id="91" dur="2000" fill="hold"/>
                                        <p:tgtEl>
                                          <p:spTgt spid="6247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8" grpId="0" animBg="1"/>
      <p:bldP spid="62471" grpId="0"/>
      <p:bldP spid="62476" grpId="0" animBg="1"/>
      <p:bldP spid="62477" grpId="0" animBg="1"/>
      <p:bldP spid="62478" grpId="0" animBg="1"/>
      <p:bldP spid="62479" grpId="0" animBg="1"/>
      <p:bldP spid="62470" grpId="0"/>
      <p:bldP spid="624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782955"/>
            <a:ext cx="10515600" cy="1024255"/>
          </a:xfrm>
        </p:spPr>
        <p:txBody>
          <a:bodyPr>
            <a:noAutofit/>
          </a:bodyPr>
          <a:lstStyle/>
          <a:p>
            <a:r>
              <a:rPr lang="en-US" altLang="en-GB" sz="36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600" b="1" dirty="0">
                <a:solidFill>
                  <a:srgbClr val="0070C0"/>
                </a:solidFill>
                <a:latin typeface="Times New Roman" panose="02020603050405020304" pitchFamily="18" charset="0"/>
                <a:cs typeface="Times New Roman" panose="02020603050405020304" pitchFamily="18" charset="0"/>
                <a:sym typeface="+mn-ea"/>
              </a:rPr>
            </a:br>
            <a:r>
              <a:rPr lang="en-US" altLang="en-GB" sz="3600" b="1" dirty="0">
                <a:solidFill>
                  <a:srgbClr val="0070C0"/>
                </a:solidFill>
                <a:latin typeface="Times New Roman" panose="02020603050405020304" pitchFamily="18" charset="0"/>
                <a:cs typeface="Times New Roman" panose="02020603050405020304" pitchFamily="18" charset="0"/>
                <a:sym typeface="+mn-ea"/>
              </a:rPr>
              <a:t>1. </a:t>
            </a:r>
            <a:r>
              <a:rPr lang="en-US" altLang="en-GB" sz="36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6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6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600" b="1" dirty="0">
                <a:solidFill>
                  <a:srgbClr val="0070C0"/>
                </a:solidFill>
                <a:latin typeface="Times New Roman" panose="02020603050405020304" pitchFamily="18" charset="0"/>
                <a:cs typeface="Times New Roman" panose="02020603050405020304" pitchFamily="18" charset="0"/>
                <a:sym typeface="+mn-ea"/>
              </a:rPr>
              <a:t> </a:t>
            </a:r>
            <a:r>
              <a:rPr lang="en-US" altLang="en-GB" sz="36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600" b="1" dirty="0">
                <a:solidFill>
                  <a:srgbClr val="0070C0"/>
                </a:solidFill>
                <a:latin typeface="Times New Roman" panose="02020603050405020304" pitchFamily="18" charset="0"/>
                <a:cs typeface="Times New Roman" panose="02020603050405020304" pitchFamily="18" charset="0"/>
                <a:sym typeface="+mn-ea"/>
              </a:rPr>
              <a:t> </a:t>
            </a:r>
            <a:r>
              <a:rPr lang="en-US" altLang="en-GB" sz="36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600" b="1" dirty="0">
                <a:solidFill>
                  <a:srgbClr val="0070C0"/>
                </a:solidFill>
                <a:latin typeface="Times New Roman" panose="02020603050405020304" pitchFamily="18" charset="0"/>
                <a:cs typeface="Times New Roman" panose="02020603050405020304" pitchFamily="18" charset="0"/>
                <a:sym typeface="+mn-ea"/>
              </a:rPr>
              <a:t> </a:t>
            </a:r>
            <a:r>
              <a:rPr lang="en-US" altLang="en-GB" sz="36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6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00" name="Text Box 99"/>
          <p:cNvSpPr txBox="1"/>
          <p:nvPr/>
        </p:nvSpPr>
        <p:spPr>
          <a:xfrm>
            <a:off x="530262" y="1742599"/>
            <a:ext cx="6866218" cy="5078313"/>
          </a:xfrm>
          <a:prstGeom prst="rect">
            <a:avLst/>
          </a:prstGeom>
          <a:noFill/>
          <a:ln w="9525">
            <a:noFill/>
          </a:ln>
        </p:spPr>
        <p:txBody>
          <a:bodyPr wrap="square">
            <a:spAutoFit/>
          </a:bodyPr>
          <a:lstStyle/>
          <a:p>
            <a:pPr indent="0"/>
            <a:r>
              <a:rPr lang="en-US" altLang="en-US" sz="3600" dirty="0" err="1">
                <a:solidFill>
                  <a:srgbClr val="FF0000"/>
                </a:solidFill>
                <a:latin typeface="Times New Roman" panose="02020603050405020304" pitchFamily="18" charset="0"/>
                <a:cs typeface="Calibri" panose="020F0502020204030204" charset="0"/>
              </a:rPr>
              <a:t>Dựa</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vào</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thông</a:t>
            </a:r>
            <a:r>
              <a:rPr lang="en-US" altLang="en-US" sz="3600" dirty="0">
                <a:solidFill>
                  <a:srgbClr val="FF0000"/>
                </a:solidFill>
                <a:latin typeface="Times New Roman" panose="02020603050405020304" pitchFamily="18" charset="0"/>
                <a:cs typeface="Calibri" panose="020F0502020204030204" charset="0"/>
              </a:rPr>
              <a:t> tin </a:t>
            </a:r>
            <a:r>
              <a:rPr lang="en-US" altLang="en-US" sz="3600" dirty="0" err="1">
                <a:solidFill>
                  <a:srgbClr val="FF0000"/>
                </a:solidFill>
                <a:latin typeface="Times New Roman" panose="02020603050405020304" pitchFamily="18" charset="0"/>
                <a:cs typeface="Calibri" panose="020F0502020204030204" charset="0"/>
              </a:rPr>
              <a:t>trong</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bài</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học</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và</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tư</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liệu</a:t>
            </a:r>
            <a:r>
              <a:rPr lang="en-US" altLang="en-US" sz="3600" dirty="0">
                <a:solidFill>
                  <a:srgbClr val="FF0000"/>
                </a:solidFill>
                <a:latin typeface="Times New Roman" panose="02020603050405020304" pitchFamily="18" charset="0"/>
                <a:cs typeface="Calibri" panose="020F0502020204030204" charset="0"/>
              </a:rPr>
              <a:t> 14.1, </a:t>
            </a:r>
            <a:r>
              <a:rPr lang="en-US" altLang="en-US" sz="3600" dirty="0" err="1">
                <a:solidFill>
                  <a:srgbClr val="FF0000"/>
                </a:solidFill>
                <a:latin typeface="Times New Roman" panose="02020603050405020304" pitchFamily="18" charset="0"/>
                <a:cs typeface="Calibri" panose="020F0502020204030204" charset="0"/>
              </a:rPr>
              <a:t>em</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hãy</a:t>
            </a:r>
            <a:r>
              <a:rPr lang="en-US" altLang="en-US" sz="3600" dirty="0">
                <a:solidFill>
                  <a:srgbClr val="FF0000"/>
                </a:solidFill>
                <a:latin typeface="Times New Roman" panose="02020603050405020304" pitchFamily="18" charset="0"/>
                <a:cs typeface="Calibri" panose="020F0502020204030204" charset="0"/>
              </a:rPr>
              <a:t> : </a:t>
            </a:r>
          </a:p>
          <a:p>
            <a:pPr indent="0"/>
            <a:r>
              <a:rPr lang="en-US" altLang="en-US" sz="3600" b="0" dirty="0">
                <a:solidFill>
                  <a:srgbClr val="FF0000"/>
                </a:solidFill>
                <a:latin typeface="Times New Roman" panose="02020603050405020304" pitchFamily="18" charset="0"/>
                <a:cs typeface="Calibri" panose="020F0502020204030204" charset="0"/>
              </a:rPr>
              <a:t>1/ Cho </a:t>
            </a:r>
            <a:r>
              <a:rPr lang="en-US" altLang="en-US" sz="3600" b="0" dirty="0" err="1">
                <a:solidFill>
                  <a:srgbClr val="FF0000"/>
                </a:solidFill>
                <a:latin typeface="Times New Roman" panose="02020603050405020304" pitchFamily="18" charset="0"/>
                <a:cs typeface="Calibri" panose="020F0502020204030204" charset="0"/>
              </a:rPr>
              <a:t>biết</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nhà</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nước</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Văn</a:t>
            </a:r>
            <a:r>
              <a:rPr lang="en-US" altLang="en-US" sz="3600" b="0" dirty="0">
                <a:solidFill>
                  <a:srgbClr val="FF0000"/>
                </a:solidFill>
                <a:latin typeface="Times New Roman" panose="02020603050405020304" pitchFamily="18" charset="0"/>
                <a:cs typeface="Calibri" panose="020F0502020204030204" charset="0"/>
              </a:rPr>
              <a:t> Lang ra </a:t>
            </a:r>
            <a:r>
              <a:rPr lang="en-US" altLang="en-US" sz="3600" b="0" dirty="0" err="1">
                <a:solidFill>
                  <a:srgbClr val="FF0000"/>
                </a:solidFill>
                <a:latin typeface="Times New Roman" panose="02020603050405020304" pitchFamily="18" charset="0"/>
                <a:cs typeface="Calibri" panose="020F0502020204030204" charset="0"/>
              </a:rPr>
              <a:t>đời</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vào</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khoảng</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thời</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gian</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nào</a:t>
            </a:r>
            <a:r>
              <a:rPr lang="en-US" altLang="en-US" sz="3600" b="0" dirty="0">
                <a:solidFill>
                  <a:srgbClr val="FF0000"/>
                </a:solidFill>
                <a:latin typeface="Times New Roman" panose="02020603050405020304" pitchFamily="18" charset="0"/>
                <a:cs typeface="Calibri" panose="020F0502020204030204" charset="0"/>
              </a:rPr>
              <a:t> ?</a:t>
            </a:r>
          </a:p>
          <a:p>
            <a:pPr indent="0"/>
            <a:r>
              <a:rPr lang="en-US" altLang="en-US" sz="3600" dirty="0">
                <a:solidFill>
                  <a:srgbClr val="FF0000"/>
                </a:solidFill>
                <a:latin typeface="Times New Roman" panose="02020603050405020304" pitchFamily="18" charset="0"/>
                <a:cs typeface="Calibri" panose="020F0502020204030204" charset="0"/>
              </a:rPr>
              <a:t>2/ </a:t>
            </a:r>
            <a:r>
              <a:rPr lang="en-US" altLang="en-US" sz="3600" dirty="0" err="1">
                <a:solidFill>
                  <a:srgbClr val="FF0000"/>
                </a:solidFill>
                <a:latin typeface="Times New Roman" panose="02020603050405020304" pitchFamily="18" charset="0"/>
                <a:cs typeface="Calibri" panose="020F0502020204030204" charset="0"/>
              </a:rPr>
              <a:t>Nêu</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phạm</a:t>
            </a:r>
            <a:r>
              <a:rPr lang="en-US" altLang="en-US" sz="3600" dirty="0">
                <a:solidFill>
                  <a:srgbClr val="FF0000"/>
                </a:solidFill>
                <a:latin typeface="Times New Roman" panose="02020603050405020304" pitchFamily="18" charset="0"/>
                <a:cs typeface="Calibri" panose="020F0502020204030204" charset="0"/>
              </a:rPr>
              <a:t> vi </a:t>
            </a:r>
            <a:r>
              <a:rPr lang="en-US" altLang="en-US" sz="3600" dirty="0" err="1">
                <a:solidFill>
                  <a:srgbClr val="FF0000"/>
                </a:solidFill>
                <a:latin typeface="Times New Roman" panose="02020603050405020304" pitchFamily="18" charset="0"/>
                <a:cs typeface="Calibri" panose="020F0502020204030204" charset="0"/>
              </a:rPr>
              <a:t>không</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gian</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của</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nước</a:t>
            </a:r>
            <a:r>
              <a:rPr lang="en-US" altLang="en-US" sz="3600" dirty="0">
                <a:solidFill>
                  <a:srgbClr val="FF0000"/>
                </a:solidFill>
                <a:latin typeface="Times New Roman" panose="02020603050405020304" pitchFamily="18" charset="0"/>
                <a:cs typeface="Calibri" panose="020F0502020204030204" charset="0"/>
              </a:rPr>
              <a:t> </a:t>
            </a:r>
            <a:r>
              <a:rPr lang="en-US" altLang="en-US" sz="3600" dirty="0" err="1">
                <a:solidFill>
                  <a:srgbClr val="FF0000"/>
                </a:solidFill>
                <a:latin typeface="Times New Roman" panose="02020603050405020304" pitchFamily="18" charset="0"/>
                <a:cs typeface="Calibri" panose="020F0502020204030204" charset="0"/>
              </a:rPr>
              <a:t>Văn</a:t>
            </a:r>
            <a:r>
              <a:rPr lang="en-US" altLang="en-US" sz="3600" dirty="0">
                <a:solidFill>
                  <a:srgbClr val="FF0000"/>
                </a:solidFill>
                <a:latin typeface="Times New Roman" panose="02020603050405020304" pitchFamily="18" charset="0"/>
                <a:cs typeface="Calibri" panose="020F0502020204030204" charset="0"/>
              </a:rPr>
              <a:t> Lang.</a:t>
            </a:r>
          </a:p>
          <a:p>
            <a:pPr indent="0"/>
            <a:r>
              <a:rPr lang="en-US" altLang="en-US" sz="3600" b="0" dirty="0">
                <a:solidFill>
                  <a:srgbClr val="FF0000"/>
                </a:solidFill>
                <a:latin typeface="Times New Roman" panose="02020603050405020304" pitchFamily="18" charset="0"/>
                <a:cs typeface="Calibri" panose="020F0502020204030204" charset="0"/>
              </a:rPr>
              <a:t>3. Cho </a:t>
            </a:r>
            <a:r>
              <a:rPr lang="en-US" altLang="en-US" sz="3600" b="0" dirty="0" err="1">
                <a:solidFill>
                  <a:srgbClr val="FF0000"/>
                </a:solidFill>
                <a:latin typeface="Times New Roman" panose="02020603050405020304" pitchFamily="18" charset="0"/>
                <a:cs typeface="Calibri" panose="020F0502020204030204" charset="0"/>
              </a:rPr>
              <a:t>biết</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kinh</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đô</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của</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nhà</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nước</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Văn</a:t>
            </a:r>
            <a:r>
              <a:rPr lang="en-US" altLang="en-US" sz="3600" b="0" dirty="0">
                <a:solidFill>
                  <a:srgbClr val="FF0000"/>
                </a:solidFill>
                <a:latin typeface="Times New Roman" panose="02020603050405020304" pitchFamily="18" charset="0"/>
                <a:cs typeface="Calibri" panose="020F0502020204030204" charset="0"/>
              </a:rPr>
              <a:t> Lang </a:t>
            </a:r>
            <a:r>
              <a:rPr lang="en-US" altLang="en-US" sz="3600" b="0" dirty="0" err="1">
                <a:solidFill>
                  <a:srgbClr val="FF0000"/>
                </a:solidFill>
                <a:latin typeface="Times New Roman" panose="02020603050405020304" pitchFamily="18" charset="0"/>
                <a:cs typeface="Calibri" panose="020F0502020204030204" charset="0"/>
              </a:rPr>
              <a:t>thuộc</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địa</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phương</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nào</a:t>
            </a:r>
            <a:r>
              <a:rPr lang="en-US" altLang="en-US" sz="3600" b="0" dirty="0">
                <a:solidFill>
                  <a:srgbClr val="FF0000"/>
                </a:solidFill>
                <a:latin typeface="Times New Roman" panose="02020603050405020304" pitchFamily="18" charset="0"/>
                <a:cs typeface="Calibri" panose="020F0502020204030204" charset="0"/>
              </a:rPr>
              <a:t> </a:t>
            </a:r>
            <a:r>
              <a:rPr lang="en-US" altLang="en-US" sz="3600" b="0" dirty="0" err="1">
                <a:solidFill>
                  <a:srgbClr val="FF0000"/>
                </a:solidFill>
                <a:latin typeface="Times New Roman" panose="02020603050405020304" pitchFamily="18" charset="0"/>
                <a:cs typeface="Calibri" panose="020F0502020204030204" charset="0"/>
              </a:rPr>
              <a:t>ngày</a:t>
            </a:r>
            <a:r>
              <a:rPr lang="en-US" altLang="en-US" sz="3600" b="0" dirty="0">
                <a:solidFill>
                  <a:srgbClr val="FF0000"/>
                </a:solidFill>
                <a:latin typeface="Times New Roman" panose="02020603050405020304" pitchFamily="18" charset="0"/>
                <a:cs typeface="Calibri" panose="020F0502020204030204" charset="0"/>
              </a:rPr>
              <a:t> nay ?</a:t>
            </a:r>
          </a:p>
        </p:txBody>
      </p:sp>
      <p:pic>
        <p:nvPicPr>
          <p:cNvPr id="7" name="Picture 6">
            <a:extLst>
              <a:ext uri="{FF2B5EF4-FFF2-40B4-BE49-F238E27FC236}">
                <a16:creationId xmlns:a16="http://schemas.microsoft.com/office/drawing/2014/main" xmlns="" id="{F9C37A6B-E4A5-474B-82E8-0164F6D60C67}"/>
              </a:ext>
            </a:extLst>
          </p:cNvPr>
          <p:cNvPicPr>
            <a:picLocks noChangeAspect="1"/>
          </p:cNvPicPr>
          <p:nvPr/>
        </p:nvPicPr>
        <p:blipFill>
          <a:blip r:embed="rId3"/>
          <a:stretch>
            <a:fillRect/>
          </a:stretch>
        </p:blipFill>
        <p:spPr>
          <a:xfrm>
            <a:off x="311444" y="0"/>
            <a:ext cx="10796952" cy="859611"/>
          </a:xfrm>
          <a:prstGeom prst="rect">
            <a:avLst/>
          </a:prstGeom>
        </p:spPr>
      </p:pic>
      <p:pic>
        <p:nvPicPr>
          <p:cNvPr id="11" name="Picture 10">
            <a:extLst>
              <a:ext uri="{FF2B5EF4-FFF2-40B4-BE49-F238E27FC236}">
                <a16:creationId xmlns:a16="http://schemas.microsoft.com/office/drawing/2014/main" xmlns="" id="{A73EC932-21E3-4CEC-80AF-03347AD9A0DA}"/>
              </a:ext>
            </a:extLst>
          </p:cNvPr>
          <p:cNvPicPr>
            <a:picLocks noChangeAspect="1"/>
          </p:cNvPicPr>
          <p:nvPr/>
        </p:nvPicPr>
        <p:blipFill>
          <a:blip r:embed="rId4"/>
          <a:stretch>
            <a:fillRect/>
          </a:stretch>
        </p:blipFill>
        <p:spPr>
          <a:xfrm>
            <a:off x="7818783" y="681037"/>
            <a:ext cx="4373218" cy="599838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113977">
        <p:circle/>
      </p:transition>
    </mc:Choice>
    <mc:Fallback xmlns="">
      <p:transition spd="slow" advTm="11397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2" nodeType="click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p:cTn id="24" dur="1000" fill="hold"/>
                                        <p:tgtEl>
                                          <p:spTgt spid="100"/>
                                        </p:tgtEl>
                                        <p:attrNameLst>
                                          <p:attrName>ppt_w</p:attrName>
                                        </p:attrNameLst>
                                      </p:cBhvr>
                                      <p:tavLst>
                                        <p:tav tm="0">
                                          <p:val>
                                            <p:fltVal val="0"/>
                                          </p:val>
                                        </p:tav>
                                        <p:tav tm="100000">
                                          <p:val>
                                            <p:strVal val="#ppt_w"/>
                                          </p:val>
                                        </p:tav>
                                      </p:tavLst>
                                    </p:anim>
                                    <p:anim calcmode="lin" valueType="num">
                                      <p:cBhvr>
                                        <p:cTn id="25" dur="1000" fill="hold"/>
                                        <p:tgtEl>
                                          <p:spTgt spid="100"/>
                                        </p:tgtEl>
                                        <p:attrNameLst>
                                          <p:attrName>ppt_h</p:attrName>
                                        </p:attrNameLst>
                                      </p:cBhvr>
                                      <p:tavLst>
                                        <p:tav tm="0">
                                          <p:val>
                                            <p:fltVal val="0"/>
                                          </p:val>
                                        </p:tav>
                                        <p:tav tm="100000">
                                          <p:val>
                                            <p:strVal val="#ppt_h"/>
                                          </p:val>
                                        </p:tav>
                                      </p:tavLst>
                                    </p:anim>
                                    <p:anim calcmode="lin" valueType="num">
                                      <p:cBhvr>
                                        <p:cTn id="26" dur="1000" fill="hold"/>
                                        <p:tgtEl>
                                          <p:spTgt spid="100"/>
                                        </p:tgtEl>
                                        <p:attrNameLst>
                                          <p:attrName>style.rotation</p:attrName>
                                        </p:attrNameLst>
                                      </p:cBhvr>
                                      <p:tavLst>
                                        <p:tav tm="0">
                                          <p:val>
                                            <p:fltVal val="90"/>
                                          </p:val>
                                        </p:tav>
                                        <p:tav tm="100000">
                                          <p:val>
                                            <p:fltVal val="0"/>
                                          </p:val>
                                        </p:tav>
                                      </p:tavLst>
                                    </p:anim>
                                    <p:animEffect transition="in" filter="fade">
                                      <p:cBhvr>
                                        <p:cTn id="2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1"/>
      <p:bldP spid="100"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782955"/>
            <a:ext cx="10515600" cy="1024255"/>
          </a:xfrm>
        </p:spPr>
        <p:txBody>
          <a:bodyPr>
            <a:normAutofit/>
          </a:bodyPr>
          <a:lstStyle/>
          <a:p>
            <a:r>
              <a:rPr lang="en-US" altLang="en-GB" sz="32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200" b="1" dirty="0">
                <a:solidFill>
                  <a:srgbClr val="0070C0"/>
                </a:solidFill>
                <a:latin typeface="Times New Roman" panose="02020603050405020304" pitchFamily="18" charset="0"/>
                <a:cs typeface="Times New Roman" panose="02020603050405020304" pitchFamily="18" charset="0"/>
                <a:sym typeface="+mn-ea"/>
              </a:rPr>
            </a:br>
            <a:r>
              <a:rPr lang="en-US" altLang="en-GB" sz="3200" b="1" dirty="0">
                <a:solidFill>
                  <a:srgbClr val="0070C0"/>
                </a:solidFill>
                <a:latin typeface="Times New Roman" panose="02020603050405020304" pitchFamily="18" charset="0"/>
                <a:cs typeface="Times New Roman" panose="02020603050405020304" pitchFamily="18" charset="0"/>
                <a:sym typeface="+mn-ea"/>
              </a:rPr>
              <a:t>1.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2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2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00" name="Text Box 99"/>
          <p:cNvSpPr txBox="1"/>
          <p:nvPr/>
        </p:nvSpPr>
        <p:spPr>
          <a:xfrm>
            <a:off x="530262" y="1742599"/>
            <a:ext cx="6866218" cy="2862322"/>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Dựa</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vào</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thông</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tin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trong</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bài</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học</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và</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tư</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liệu</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14.1,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em</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hãy</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1/ Cho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biết</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nhà</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nước</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Văn</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Lang ra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đời</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vào</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khoảng</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thời</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gian</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nào</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endParaRPr>
          </a:p>
        </p:txBody>
      </p:sp>
      <p:pic>
        <p:nvPicPr>
          <p:cNvPr id="7" name="Picture 6">
            <a:extLst>
              <a:ext uri="{FF2B5EF4-FFF2-40B4-BE49-F238E27FC236}">
                <a16:creationId xmlns:a16="http://schemas.microsoft.com/office/drawing/2014/main" xmlns="" id="{F9C37A6B-E4A5-474B-82E8-0164F6D60C67}"/>
              </a:ext>
            </a:extLst>
          </p:cNvPr>
          <p:cNvPicPr>
            <a:picLocks noChangeAspect="1"/>
          </p:cNvPicPr>
          <p:nvPr/>
        </p:nvPicPr>
        <p:blipFill>
          <a:blip r:embed="rId3"/>
          <a:stretch>
            <a:fillRect/>
          </a:stretch>
        </p:blipFill>
        <p:spPr>
          <a:xfrm>
            <a:off x="311444" y="0"/>
            <a:ext cx="10796952" cy="859611"/>
          </a:xfrm>
          <a:prstGeom prst="rect">
            <a:avLst/>
          </a:prstGeom>
        </p:spPr>
      </p:pic>
      <p:sp>
        <p:nvSpPr>
          <p:cNvPr id="9" name="Content Placeholder 8">
            <a:extLst>
              <a:ext uri="{FF2B5EF4-FFF2-40B4-BE49-F238E27FC236}">
                <a16:creationId xmlns:a16="http://schemas.microsoft.com/office/drawing/2014/main" xmlns="" id="{3E1A25EA-A23B-43D2-A3CA-55D33E60BEDA}"/>
              </a:ext>
            </a:extLst>
          </p:cNvPr>
          <p:cNvSpPr>
            <a:spLocks noGrp="1"/>
          </p:cNvSpPr>
          <p:nvPr>
            <p:ph idx="1"/>
          </p:nvPr>
        </p:nvSpPr>
        <p:spPr>
          <a:xfrm>
            <a:off x="311444" y="4503757"/>
            <a:ext cx="7414573" cy="4351338"/>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cs typeface="Times New Roman" panose="02020603050405020304" pitchFamily="18" charset="0"/>
              </a:rPr>
              <a:t> VII TCN,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Lang </a:t>
            </a:r>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Vương</a:t>
            </a:r>
            <a:r>
              <a:rPr lang="en-US" sz="3600" dirty="0">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xmlns="" id="{A73EC932-21E3-4CEC-80AF-03347AD9A0DA}"/>
              </a:ext>
            </a:extLst>
          </p:cNvPr>
          <p:cNvPicPr>
            <a:picLocks noChangeAspect="1"/>
          </p:cNvPicPr>
          <p:nvPr/>
        </p:nvPicPr>
        <p:blipFill>
          <a:blip r:embed="rId4"/>
          <a:stretch>
            <a:fillRect/>
          </a:stretch>
        </p:blipFill>
        <p:spPr>
          <a:xfrm>
            <a:off x="7818783" y="681037"/>
            <a:ext cx="4373218" cy="5998389"/>
          </a:xfrm>
          <a:prstGeom prst="rect">
            <a:avLst/>
          </a:prstGeom>
        </p:spPr>
      </p:pic>
      <p:pic>
        <p:nvPicPr>
          <p:cNvPr id="3" name="Picture 2">
            <a:extLst>
              <a:ext uri="{FF2B5EF4-FFF2-40B4-BE49-F238E27FC236}">
                <a16:creationId xmlns:a16="http://schemas.microsoft.com/office/drawing/2014/main" xmlns="" id="{30BF077C-BB9C-4C44-8DA0-DAAEF02ADEC5}"/>
              </a:ext>
            </a:extLst>
          </p:cNvPr>
          <p:cNvPicPr>
            <a:picLocks noChangeAspect="1"/>
          </p:cNvPicPr>
          <p:nvPr/>
        </p:nvPicPr>
        <p:blipFill>
          <a:blip r:embed="rId5"/>
          <a:stretch>
            <a:fillRect/>
          </a:stretch>
        </p:blipFill>
        <p:spPr>
          <a:xfrm>
            <a:off x="153679" y="4075542"/>
            <a:ext cx="1060796" cy="524301"/>
          </a:xfrm>
          <a:prstGeom prst="rect">
            <a:avLst/>
          </a:prstGeom>
        </p:spPr>
      </p:pic>
    </p:spTree>
    <p:custDataLst>
      <p:tags r:id="rId1"/>
    </p:custDataLst>
    <p:extLst>
      <p:ext uri="{BB962C8B-B14F-4D97-AF65-F5344CB8AC3E}">
        <p14:creationId xmlns:p14="http://schemas.microsoft.com/office/powerpoint/2010/main" val="1919818383"/>
      </p:ext>
    </p:extLst>
  </p:cSld>
  <p:clrMapOvr>
    <a:masterClrMapping/>
  </p:clrMapOvr>
  <mc:AlternateContent xmlns:mc="http://schemas.openxmlformats.org/markup-compatibility/2006" xmlns:p14="http://schemas.microsoft.com/office/powerpoint/2010/main">
    <mc:Choice Requires="p14">
      <p:transition spd="slow" p14:dur="800" advTm="113977">
        <p:circle/>
      </p:transition>
    </mc:Choice>
    <mc:Fallback xmlns="">
      <p:transition spd="slow" advTm="11397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1" nodeType="click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p:cTn id="24" dur="1000" fill="hold"/>
                                        <p:tgtEl>
                                          <p:spTgt spid="100"/>
                                        </p:tgtEl>
                                        <p:attrNameLst>
                                          <p:attrName>ppt_w</p:attrName>
                                        </p:attrNameLst>
                                      </p:cBhvr>
                                      <p:tavLst>
                                        <p:tav tm="0">
                                          <p:val>
                                            <p:fltVal val="0"/>
                                          </p:val>
                                        </p:tav>
                                        <p:tav tm="100000">
                                          <p:val>
                                            <p:strVal val="#ppt_w"/>
                                          </p:val>
                                        </p:tav>
                                      </p:tavLst>
                                    </p:anim>
                                    <p:anim calcmode="lin" valueType="num">
                                      <p:cBhvr>
                                        <p:cTn id="25" dur="1000" fill="hold"/>
                                        <p:tgtEl>
                                          <p:spTgt spid="100"/>
                                        </p:tgtEl>
                                        <p:attrNameLst>
                                          <p:attrName>ppt_h</p:attrName>
                                        </p:attrNameLst>
                                      </p:cBhvr>
                                      <p:tavLst>
                                        <p:tav tm="0">
                                          <p:val>
                                            <p:fltVal val="0"/>
                                          </p:val>
                                        </p:tav>
                                        <p:tav tm="100000">
                                          <p:val>
                                            <p:strVal val="#ppt_h"/>
                                          </p:val>
                                        </p:tav>
                                      </p:tavLst>
                                    </p:anim>
                                    <p:anim calcmode="lin" valueType="num">
                                      <p:cBhvr>
                                        <p:cTn id="26" dur="1000" fill="hold"/>
                                        <p:tgtEl>
                                          <p:spTgt spid="100"/>
                                        </p:tgtEl>
                                        <p:attrNameLst>
                                          <p:attrName>style.rotation</p:attrName>
                                        </p:attrNameLst>
                                      </p:cBhvr>
                                      <p:tavLst>
                                        <p:tav tm="0">
                                          <p:val>
                                            <p:fltVal val="90"/>
                                          </p:val>
                                        </p:tav>
                                        <p:tav tm="100000">
                                          <p:val>
                                            <p:fltVal val="0"/>
                                          </p:val>
                                        </p:tav>
                                      </p:tavLst>
                                    </p:anim>
                                    <p:animEffect transition="in" filter="fade">
                                      <p:cBhvr>
                                        <p:cTn id="27" dur="10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782955"/>
            <a:ext cx="10515600" cy="1024255"/>
          </a:xfrm>
        </p:spPr>
        <p:txBody>
          <a:bodyPr>
            <a:normAutofit/>
          </a:bodyPr>
          <a:lstStyle/>
          <a:p>
            <a:r>
              <a:rPr lang="en-US" altLang="en-GB" sz="32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200" b="1" dirty="0">
                <a:solidFill>
                  <a:srgbClr val="0070C0"/>
                </a:solidFill>
                <a:latin typeface="Times New Roman" panose="02020603050405020304" pitchFamily="18" charset="0"/>
                <a:cs typeface="Times New Roman" panose="02020603050405020304" pitchFamily="18" charset="0"/>
                <a:sym typeface="+mn-ea"/>
              </a:rPr>
            </a:br>
            <a:r>
              <a:rPr lang="en-US" altLang="en-GB" sz="3200" b="1" dirty="0">
                <a:solidFill>
                  <a:srgbClr val="0070C0"/>
                </a:solidFill>
                <a:latin typeface="Times New Roman" panose="02020603050405020304" pitchFamily="18" charset="0"/>
                <a:cs typeface="Times New Roman" panose="02020603050405020304" pitchFamily="18" charset="0"/>
                <a:sym typeface="+mn-ea"/>
              </a:rPr>
              <a:t>1.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2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2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00" name="Text Box 99"/>
          <p:cNvSpPr txBox="1"/>
          <p:nvPr/>
        </p:nvSpPr>
        <p:spPr>
          <a:xfrm>
            <a:off x="530262" y="1742599"/>
            <a:ext cx="6866218" cy="1077218"/>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2/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Nêu</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phạm</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vi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không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gian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của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nước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Văn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Lang.</a:t>
            </a:r>
          </a:p>
        </p:txBody>
      </p:sp>
      <p:pic>
        <p:nvPicPr>
          <p:cNvPr id="7" name="Picture 6">
            <a:extLst>
              <a:ext uri="{FF2B5EF4-FFF2-40B4-BE49-F238E27FC236}">
                <a16:creationId xmlns:a16="http://schemas.microsoft.com/office/drawing/2014/main" xmlns="" id="{F9C37A6B-E4A5-474B-82E8-0164F6D60C67}"/>
              </a:ext>
            </a:extLst>
          </p:cNvPr>
          <p:cNvPicPr>
            <a:picLocks noChangeAspect="1"/>
          </p:cNvPicPr>
          <p:nvPr/>
        </p:nvPicPr>
        <p:blipFill>
          <a:blip r:embed="rId3"/>
          <a:stretch>
            <a:fillRect/>
          </a:stretch>
        </p:blipFill>
        <p:spPr>
          <a:xfrm>
            <a:off x="311444" y="0"/>
            <a:ext cx="10796952" cy="859611"/>
          </a:xfrm>
          <a:prstGeom prst="rect">
            <a:avLst/>
          </a:prstGeom>
        </p:spPr>
      </p:pic>
      <p:sp>
        <p:nvSpPr>
          <p:cNvPr id="9" name="Content Placeholder 8">
            <a:extLst>
              <a:ext uri="{FF2B5EF4-FFF2-40B4-BE49-F238E27FC236}">
                <a16:creationId xmlns:a16="http://schemas.microsoft.com/office/drawing/2014/main" xmlns="" id="{3E1A25EA-A23B-43D2-A3CA-55D33E60BEDA}"/>
              </a:ext>
            </a:extLst>
          </p:cNvPr>
          <p:cNvSpPr>
            <a:spLocks noGrp="1"/>
          </p:cNvSpPr>
          <p:nvPr>
            <p:ph idx="1"/>
          </p:nvPr>
        </p:nvSpPr>
        <p:spPr>
          <a:xfrm>
            <a:off x="0" y="3429000"/>
            <a:ext cx="8243248" cy="4351338"/>
          </a:xfrm>
        </p:spPr>
        <p:txBody>
          <a:bodyPr>
            <a:normAutofit/>
          </a:bodyPr>
          <a:lstStyle/>
          <a:p>
            <a:pPr marL="0" indent="0">
              <a:buNone/>
            </a:pPr>
            <a:r>
              <a:rPr lang="en-US" sz="3600" b="0" i="0" dirty="0">
                <a:solidFill>
                  <a:srgbClr val="000000"/>
                </a:solidFill>
                <a:effectLst/>
                <a:latin typeface="Times New Roman" panose="020206030504050203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cs typeface="Times New Roman" panose="02020603050405020304" pitchFamily="18" charset="0"/>
              </a:rPr>
              <a:t>Địa bàn chủ yếu </a:t>
            </a:r>
            <a:r>
              <a:rPr lang="vi-VN" sz="3600" b="0" i="0" dirty="0" smtClean="0">
                <a:solidFill>
                  <a:srgbClr val="000000"/>
                </a:solidFill>
                <a:effectLst/>
                <a:latin typeface="Times New Roman" panose="02020603050405020304" pitchFamily="18" charset="0"/>
                <a:cs typeface="Times New Roman" panose="02020603050405020304" pitchFamily="18" charset="0"/>
              </a:rPr>
              <a:t>:thuộc </a:t>
            </a:r>
            <a:r>
              <a:rPr lang="vi-VN" sz="3600" b="0" i="0" dirty="0">
                <a:solidFill>
                  <a:srgbClr val="000000"/>
                </a:solidFill>
                <a:effectLst/>
                <a:latin typeface="Times New Roman" panose="02020603050405020304" pitchFamily="18" charset="0"/>
                <a:cs typeface="Times New Roman" panose="02020603050405020304" pitchFamily="18" charset="0"/>
              </a:rPr>
              <a:t>khu vực Bắc Bộ và Bắc Trung Bộ Việt Nam hiện nay.</a:t>
            </a:r>
            <a:endParaRPr lang="en-US" sz="3600" dirty="0">
              <a:latin typeface="Times New Roman" panose="02020603050405020304" pitchFamily="18" charset="0"/>
              <a:cs typeface="Times New Roman" panose="02020603050405020304" pitchFamily="18" charset="0"/>
            </a:endParaRPr>
          </a:p>
        </p:txBody>
      </p:sp>
      <p:grpSp>
        <p:nvGrpSpPr>
          <p:cNvPr id="8" name="Group 31">
            <a:extLst>
              <a:ext uri="{FF2B5EF4-FFF2-40B4-BE49-F238E27FC236}">
                <a16:creationId xmlns:a16="http://schemas.microsoft.com/office/drawing/2014/main" xmlns="" id="{F6180A69-AF0A-4585-87F5-54C950FF53B4}"/>
              </a:ext>
            </a:extLst>
          </p:cNvPr>
          <p:cNvGrpSpPr>
            <a:grpSpLocks/>
          </p:cNvGrpSpPr>
          <p:nvPr/>
        </p:nvGrpSpPr>
        <p:grpSpPr bwMode="auto">
          <a:xfrm>
            <a:off x="8352430" y="931545"/>
            <a:ext cx="3581400" cy="5143500"/>
            <a:chOff x="480" y="240"/>
            <a:chExt cx="2544" cy="3997"/>
          </a:xfrm>
        </p:grpSpPr>
        <p:pic>
          <p:nvPicPr>
            <p:cNvPr id="10" name="Picture 32" descr="h td_114">
              <a:extLst>
                <a:ext uri="{FF2B5EF4-FFF2-40B4-BE49-F238E27FC236}">
                  <a16:creationId xmlns:a16="http://schemas.microsoft.com/office/drawing/2014/main" xmlns="" id="{31E24722-FC4E-43E1-A92E-D3B5A9478ED5}"/>
                </a:ext>
              </a:extLst>
            </p:cNvPr>
            <p:cNvPicPr>
              <a:picLocks noChangeAspect="1" noChangeArrowheads="1"/>
            </p:cNvPicPr>
            <p:nvPr/>
          </p:nvPicPr>
          <p:blipFill>
            <a:blip r:embed="rId4">
              <a:lum bright="-60000" contrast="84000"/>
              <a:extLst>
                <a:ext uri="{28A0092B-C50C-407E-A947-70E740481C1C}">
                  <a14:useLocalDpi xmlns:a14="http://schemas.microsoft.com/office/drawing/2010/main" val="0"/>
                </a:ext>
              </a:extLst>
            </a:blip>
            <a:srcRect l="5933" t="2739" r="3090"/>
            <a:stretch>
              <a:fillRect/>
            </a:stretch>
          </p:blipFill>
          <p:spPr bwMode="auto">
            <a:xfrm>
              <a:off x="482" y="240"/>
              <a:ext cx="2542" cy="3984"/>
            </a:xfrm>
            <a:prstGeom prst="rect">
              <a:avLst/>
            </a:prstGeom>
            <a:solidFill>
              <a:srgbClr val="FFFF99">
                <a:alpha val="23921"/>
              </a:srgbClr>
            </a:solidFill>
            <a:ln w="38100">
              <a:solidFill>
                <a:srgbClr val="FF9900"/>
              </a:solidFill>
              <a:miter lim="800000"/>
              <a:headEnd/>
              <a:tailEnd/>
            </a:ln>
          </p:spPr>
        </p:pic>
        <p:sp>
          <p:nvSpPr>
            <p:cNvPr id="12" name="Text Box 33">
              <a:extLst>
                <a:ext uri="{FF2B5EF4-FFF2-40B4-BE49-F238E27FC236}">
                  <a16:creationId xmlns:a16="http://schemas.microsoft.com/office/drawing/2014/main" xmlns="" id="{9F2BBCC4-FD64-4567-A603-55A950149132}"/>
                </a:ext>
              </a:extLst>
            </p:cNvPr>
            <p:cNvSpPr txBox="1">
              <a:spLocks noChangeArrowheads="1"/>
            </p:cNvSpPr>
            <p:nvPr/>
          </p:nvSpPr>
          <p:spPr bwMode="auto">
            <a:xfrm>
              <a:off x="496" y="3950"/>
              <a:ext cx="2528" cy="287"/>
            </a:xfrm>
            <a:prstGeom prst="rect">
              <a:avLst/>
            </a:prstGeom>
            <a:solidFill>
              <a:sysClr val="window" lastClr="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LƯỢC ĐỒ NƯỚC VĂN LANG</a:t>
              </a:r>
            </a:p>
          </p:txBody>
        </p:sp>
        <p:sp>
          <p:nvSpPr>
            <p:cNvPr id="13" name="Rectangle 34">
              <a:extLst>
                <a:ext uri="{FF2B5EF4-FFF2-40B4-BE49-F238E27FC236}">
                  <a16:creationId xmlns:a16="http://schemas.microsoft.com/office/drawing/2014/main" xmlns="" id="{15BACFD9-F7AE-497D-BC55-73AA00A6855B}"/>
                </a:ext>
              </a:extLst>
            </p:cNvPr>
            <p:cNvSpPr>
              <a:spLocks noChangeArrowheads="1"/>
            </p:cNvSpPr>
            <p:nvPr/>
          </p:nvSpPr>
          <p:spPr bwMode="auto">
            <a:xfrm>
              <a:off x="480" y="3366"/>
              <a:ext cx="1058" cy="49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p:txBody>
        </p:sp>
      </p:grpSp>
      <p:pic>
        <p:nvPicPr>
          <p:cNvPr id="16" name="Picture 15">
            <a:extLst>
              <a:ext uri="{FF2B5EF4-FFF2-40B4-BE49-F238E27FC236}">
                <a16:creationId xmlns:a16="http://schemas.microsoft.com/office/drawing/2014/main" xmlns="" id="{F43649EF-142A-41EB-89E5-A3D782854E0F}"/>
              </a:ext>
            </a:extLst>
          </p:cNvPr>
          <p:cNvPicPr>
            <a:picLocks noChangeAspect="1"/>
          </p:cNvPicPr>
          <p:nvPr/>
        </p:nvPicPr>
        <p:blipFill>
          <a:blip r:embed="rId5"/>
          <a:stretch>
            <a:fillRect/>
          </a:stretch>
        </p:blipFill>
        <p:spPr>
          <a:xfrm>
            <a:off x="258170" y="2819817"/>
            <a:ext cx="1060796" cy="524301"/>
          </a:xfrm>
          <a:prstGeom prst="rect">
            <a:avLst/>
          </a:prstGeom>
        </p:spPr>
      </p:pic>
    </p:spTree>
    <p:custDataLst>
      <p:tags r:id="rId1"/>
    </p:custDataLst>
    <p:extLst>
      <p:ext uri="{BB962C8B-B14F-4D97-AF65-F5344CB8AC3E}">
        <p14:creationId xmlns:p14="http://schemas.microsoft.com/office/powerpoint/2010/main" val="2071327216"/>
      </p:ext>
    </p:extLst>
  </p:cSld>
  <p:clrMapOvr>
    <a:masterClrMapping/>
  </p:clrMapOvr>
  <mc:AlternateContent xmlns:mc="http://schemas.openxmlformats.org/markup-compatibility/2006" xmlns:p14="http://schemas.microsoft.com/office/powerpoint/2010/main">
    <mc:Choice Requires="p14">
      <p:transition spd="slow" p14:dur="800" advTm="113977">
        <p:circle/>
      </p:transition>
    </mc:Choice>
    <mc:Fallback xmlns="">
      <p:transition spd="slow" advTm="11397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1" nodeType="click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1000" fill="hold"/>
                                        <p:tgtEl>
                                          <p:spTgt spid="100"/>
                                        </p:tgtEl>
                                        <p:attrNameLst>
                                          <p:attrName>ppt_w</p:attrName>
                                        </p:attrNameLst>
                                      </p:cBhvr>
                                      <p:tavLst>
                                        <p:tav tm="0">
                                          <p:val>
                                            <p:fltVal val="0"/>
                                          </p:val>
                                        </p:tav>
                                        <p:tav tm="100000">
                                          <p:val>
                                            <p:strVal val="#ppt_w"/>
                                          </p:val>
                                        </p:tav>
                                      </p:tavLst>
                                    </p:anim>
                                    <p:anim calcmode="lin" valueType="num">
                                      <p:cBhvr>
                                        <p:cTn id="19" dur="1000" fill="hold"/>
                                        <p:tgtEl>
                                          <p:spTgt spid="100"/>
                                        </p:tgtEl>
                                        <p:attrNameLst>
                                          <p:attrName>ppt_h</p:attrName>
                                        </p:attrNameLst>
                                      </p:cBhvr>
                                      <p:tavLst>
                                        <p:tav tm="0">
                                          <p:val>
                                            <p:fltVal val="0"/>
                                          </p:val>
                                        </p:tav>
                                        <p:tav tm="100000">
                                          <p:val>
                                            <p:strVal val="#ppt_h"/>
                                          </p:val>
                                        </p:tav>
                                      </p:tavLst>
                                    </p:anim>
                                    <p:anim calcmode="lin" valueType="num">
                                      <p:cBhvr>
                                        <p:cTn id="20" dur="1000" fill="hold"/>
                                        <p:tgtEl>
                                          <p:spTgt spid="100"/>
                                        </p:tgtEl>
                                        <p:attrNameLst>
                                          <p:attrName>style.rotation</p:attrName>
                                        </p:attrNameLst>
                                      </p:cBhvr>
                                      <p:tavLst>
                                        <p:tav tm="0">
                                          <p:val>
                                            <p:fltVal val="90"/>
                                          </p:val>
                                        </p:tav>
                                        <p:tav tm="100000">
                                          <p:val>
                                            <p:fltVal val="0"/>
                                          </p:val>
                                        </p:tav>
                                      </p:tavLst>
                                    </p:anim>
                                    <p:animEffect transition="in" filter="fade">
                                      <p:cBhvr>
                                        <p:cTn id="21" dur="10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additive="base">
                                        <p:cTn id="3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TIMING" val="|2.5"/>
</p:tagLst>
</file>

<file path=ppt/tags/tag15.xml><?xml version="1.0" encoding="utf-8"?>
<p:tagLst xmlns:a="http://schemas.openxmlformats.org/drawingml/2006/main" xmlns:r="http://schemas.openxmlformats.org/officeDocument/2006/relationships" xmlns:p="http://schemas.openxmlformats.org/presentationml/2006/main">
  <p:tag name="PPSNARRATIONPROPS" val="D:\GHI ÂM\14.mp3"/>
  <p:tag name="PPSNARRATION" val="15,1402910700,G:\GIÁO ÁN ELEARNING\SU 6 ELEARNING\TEP NGUON\BÀI 12 NƯỚC VĂN LANG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6&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7&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TIMING" val="|30|11.9|1|23.6|36.7|1.6"/>
</p:tagLst>
</file>

<file path=ppt/tags/tag34.xml><?xml version="1.0" encoding="utf-8"?>
<p:tagLst xmlns:a="http://schemas.openxmlformats.org/drawingml/2006/main" xmlns:r="http://schemas.openxmlformats.org/officeDocument/2006/relationships" xmlns:p="http://schemas.openxmlformats.org/presentationml/2006/main">
  <p:tag name="TIMING" val="|30|11.9|1|23.6|36.7|1.6"/>
</p:tagLst>
</file>

<file path=ppt/tags/tag35.xml><?xml version="1.0" encoding="utf-8"?>
<p:tagLst xmlns:a="http://schemas.openxmlformats.org/drawingml/2006/main" xmlns:r="http://schemas.openxmlformats.org/officeDocument/2006/relationships" xmlns:p="http://schemas.openxmlformats.org/presentationml/2006/main">
  <p:tag name="TIMING" val="|30|11.9|1|23.6|36.7|1.6"/>
</p:tagLst>
</file>

<file path=ppt/tags/tag36.xml><?xml version="1.0" encoding="utf-8"?>
<p:tagLst xmlns:a="http://schemas.openxmlformats.org/drawingml/2006/main" xmlns:r="http://schemas.openxmlformats.org/officeDocument/2006/relationships" xmlns:p="http://schemas.openxmlformats.org/presentationml/2006/main">
  <p:tag name="TIMING" val="|30|11.9|1|23.6|36.7|1.6"/>
</p:tagLst>
</file>

<file path=ppt/tags/tag37.xml><?xml version="1.0" encoding="utf-8"?>
<p:tagLst xmlns:a="http://schemas.openxmlformats.org/drawingml/2006/main" xmlns:r="http://schemas.openxmlformats.org/officeDocument/2006/relationships" xmlns:p="http://schemas.openxmlformats.org/presentationml/2006/main">
  <p:tag name="TIMING" val="|2.5"/>
</p:tagLst>
</file>

<file path=ppt/tags/tag38.xml><?xml version="1.0" encoding="utf-8"?>
<p:tagLst xmlns:a="http://schemas.openxmlformats.org/drawingml/2006/main" xmlns:r="http://schemas.openxmlformats.org/officeDocument/2006/relationships" xmlns:p="http://schemas.openxmlformats.org/presentationml/2006/main">
  <p:tag name="TIMING" val="|0.8|4.5"/>
</p:tagLst>
</file>

<file path=ppt/tags/tag39.xml><?xml version="1.0" encoding="utf-8"?>
<p:tagLst xmlns:a="http://schemas.openxmlformats.org/drawingml/2006/main" xmlns:r="http://schemas.openxmlformats.org/officeDocument/2006/relationships" xmlns:p="http://schemas.openxmlformats.org/presentationml/2006/main">
  <p:tag name="TIMING" val="|0.8|4.5"/>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TIMING" val="|0.8|4.5"/>
</p:tagLst>
</file>

<file path=ppt/tags/tag41.xml><?xml version="1.0" encoding="utf-8"?>
<p:tagLst xmlns:a="http://schemas.openxmlformats.org/drawingml/2006/main" xmlns:r="http://schemas.openxmlformats.org/officeDocument/2006/relationships" xmlns:p="http://schemas.openxmlformats.org/presentationml/2006/main">
  <p:tag name="TIMING" val="|0.8|4.5"/>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1704</Words>
  <Application>Microsoft Office PowerPoint</Application>
  <PresentationFormat>Widescreen</PresentationFormat>
  <Paragraphs>198</Paragraphs>
  <Slides>29</Slides>
  <Notes>1</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29</vt:i4>
      </vt:variant>
    </vt:vector>
  </HeadingPairs>
  <TitlesOfParts>
    <vt:vector size="49" baseType="lpstr">
      <vt:lpstr>.VnArial</vt:lpstr>
      <vt:lpstr>.VnBodoni</vt:lpstr>
      <vt:lpstr>.VnCentury Schoolbook</vt:lpstr>
      <vt:lpstr>.VnTime</vt:lpstr>
      <vt:lpstr>Arial</vt:lpstr>
      <vt:lpstr>Arial Unicode MS</vt:lpstr>
      <vt:lpstr>Calibri</vt:lpstr>
      <vt:lpstr>Calibri Light</vt:lpstr>
      <vt:lpstr>OpenSans</vt:lpstr>
      <vt:lpstr>Symbol</vt:lpstr>
      <vt:lpstr>Times New Roman</vt:lpstr>
      <vt:lpstr>VNI-Times</vt:lpstr>
      <vt:lpstr>Wingdings</vt:lpstr>
      <vt:lpstr>Office Theme</vt:lpstr>
      <vt:lpstr>1_Office Theme</vt:lpstr>
      <vt:lpstr>Default Design</vt:lpstr>
      <vt:lpstr>1_Default Design</vt:lpstr>
      <vt:lpstr>2_Default Design</vt:lpstr>
      <vt:lpstr>3_Default Design</vt:lpstr>
      <vt:lpstr>2_Office Theme</vt:lpstr>
      <vt:lpstr>PowerPoint Presentation</vt:lpstr>
      <vt:lpstr>PowerPoint Presentation</vt:lpstr>
      <vt:lpstr>                   Mục tiêu bài học </vt:lpstr>
      <vt:lpstr>TRUYỀN THUYẾT CON RỒNG CHÁU TIÊN</vt:lpstr>
      <vt:lpstr>PowerPoint Presentation</vt:lpstr>
      <vt:lpstr>PowerPoint Presentation</vt:lpstr>
      <vt:lpstr>I. NHÀ NƯỚC VĂN LANG 1. Sự ra đời nhà nước Văn Lang</vt:lpstr>
      <vt:lpstr>I. NHÀ NƯỚC VĂN LANG 1. Sự ra đời nhà nước Văn Lang</vt:lpstr>
      <vt:lpstr>I. NHÀ NƯỚC VĂN LANG 1. Sự ra đời nhà nước Văn Lang</vt:lpstr>
      <vt:lpstr>I. NHÀ NƯỚC VĂN LANG 1. Sự ra đời nhà nước Văn Lang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CỦNG CỐ BÀI HỌC   </vt:lpstr>
      <vt:lpstr>LUYỆN TẬP-VẬN DỤNG</vt:lpstr>
      <vt:lpstr>LUYỆN TẬP-VẬN DỤNG</vt:lpstr>
      <vt:lpstr>LUYỆN TẬP-VẬN DỤNG</vt:lpstr>
      <vt:lpstr>LUYỆN TẬP-VẬN DỤNG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Microsoft account</cp:lastModifiedBy>
  <cp:revision>49</cp:revision>
  <dcterms:created xsi:type="dcterms:W3CDTF">2021-08-27T10:44:00Z</dcterms:created>
  <dcterms:modified xsi:type="dcterms:W3CDTF">2024-02-22T05:27:28Z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2057-11.2.0.10224</vt:lpwstr>
  </property>
</Properties>
</file>