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75EC-41D8-6DAD-A394-8B9E262E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47C15-C49E-A8CF-3B94-1F4848D1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1E82-17E4-4DF1-8B93-0DD92CD09EF2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073BF-8DAD-E41F-626A-5710457A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339A0-FC85-07DE-801A-80CCCB28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027D-73D5-4BDF-88C4-A252E2E99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58F12-8D8F-48EA-AD69-5A3ED7D5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AC1CC-FED0-A254-1405-18A5989AF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84831-F583-1627-55E3-4FD430605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1E82-17E4-4DF1-8B93-0DD92CD09EF2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68842-7E2D-79D5-1889-FEF571827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8181F-6131-E871-DEFF-2EBCBEBF2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D027D-73D5-4BDF-88C4-A252E2E99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4E99C3-13CA-1A7D-A4EC-14F2A662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BCB96-D2CC-DA1C-F65A-780FD67716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5271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912F3B-336F-4183-01AD-0A5537AC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491AF-2F72-4FCE-7025-495F9E209F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1509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E092D6-EB63-F55A-63D9-61E8F180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59B2B-C660-E6C4-42B0-87BC71174A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413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86FD8C-C706-64AB-78DD-81230AFB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7CF39-00FB-B92C-CD21-2F763D533F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4299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59769F-A4B8-86EE-6E71-399AA0469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4DFB0-A59D-3497-C655-85BB40A7B1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399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AE7883-1E0A-E612-92FC-EFF9B076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9CD98-20C1-34F3-0701-93A740C0A4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178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8C0528-3F26-B05A-81B9-FB198918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E55C81-324B-A37C-7AF8-29E6587949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8638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8223A5-5F0D-47BC-E112-9B148C1D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3F7BA7-B92E-617F-7E5E-C7D0D23A72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6979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741FA7-1AE5-5B0D-DC8A-BB8110A5F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5FDCE-786C-77FE-5F7F-AFA9BA97BD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7162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F0A32E-777C-44BB-85AD-9D2A07F6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DD5F10-FBDF-6D3E-73C0-70108C9E62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720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Ky Anh</cp:lastModifiedBy>
  <cp:revision>1</cp:revision>
  <dcterms:created xsi:type="dcterms:W3CDTF">2023-02-28T17:47:30Z</dcterms:created>
  <dcterms:modified xsi:type="dcterms:W3CDTF">2023-02-28T17:47:30Z</dcterms:modified>
</cp:coreProperties>
</file>