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38"/>
  </p:notesMasterIdLst>
  <p:sldIdLst>
    <p:sldId id="351" r:id="rId2"/>
    <p:sldId id="346" r:id="rId3"/>
    <p:sldId id="352" r:id="rId4"/>
    <p:sldId id="347" r:id="rId5"/>
    <p:sldId id="349" r:id="rId6"/>
    <p:sldId id="286" r:id="rId7"/>
    <p:sldId id="357" r:id="rId8"/>
    <p:sldId id="360" r:id="rId9"/>
    <p:sldId id="361" r:id="rId10"/>
    <p:sldId id="362" r:id="rId11"/>
    <p:sldId id="353" r:id="rId12"/>
    <p:sldId id="363" r:id="rId13"/>
    <p:sldId id="364" r:id="rId14"/>
    <p:sldId id="365" r:id="rId15"/>
    <p:sldId id="366" r:id="rId16"/>
    <p:sldId id="368" r:id="rId17"/>
    <p:sldId id="367" r:id="rId18"/>
    <p:sldId id="369" r:id="rId19"/>
    <p:sldId id="370" r:id="rId20"/>
    <p:sldId id="381" r:id="rId21"/>
    <p:sldId id="382" r:id="rId22"/>
    <p:sldId id="385" r:id="rId23"/>
    <p:sldId id="386" r:id="rId24"/>
    <p:sldId id="377" r:id="rId25"/>
    <p:sldId id="389" r:id="rId26"/>
    <p:sldId id="390" r:id="rId27"/>
    <p:sldId id="379" r:id="rId28"/>
    <p:sldId id="392" r:id="rId29"/>
    <p:sldId id="401" r:id="rId30"/>
    <p:sldId id="402" r:id="rId31"/>
    <p:sldId id="403" r:id="rId32"/>
    <p:sldId id="404" r:id="rId33"/>
    <p:sldId id="405" r:id="rId34"/>
    <p:sldId id="399" r:id="rId35"/>
    <p:sldId id="400" r:id="rId36"/>
    <p:sldId id="265" r:id="rId37"/>
  </p:sldIdLst>
  <p:sldSz cx="9144000" cy="5143500" type="screen16x9"/>
  <p:notesSz cx="6858000" cy="9144000"/>
  <p:embeddedFontLst>
    <p:embeddedFont>
      <p:font typeface="Barlow Semi Condensed" panose="020B0604020202020204" charset="0"/>
      <p:regular r:id="rId39"/>
      <p:bold r:id="rId40"/>
      <p:italic r:id="rId41"/>
      <p:boldItalic r:id="rId42"/>
    </p:embeddedFont>
    <p:embeddedFont>
      <p:font typeface="Fjalla One" panose="020B0604020202020204" charset="0"/>
      <p:regular r:id="rId43"/>
    </p:embeddedFont>
    <p:embeddedFont>
      <p:font typeface="Barlow Semi Condensed Medium" panose="020B060402020202020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099"/>
    <a:srgbClr val="000000"/>
    <a:srgbClr val="961200"/>
    <a:srgbClr val="FF806D"/>
    <a:srgbClr val="FFFFCC"/>
    <a:srgbClr val="00B050"/>
    <a:srgbClr val="ED7C65"/>
    <a:srgbClr val="FFFFD9"/>
    <a:srgbClr val="B9DCFF"/>
    <a:srgbClr val="E7FF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31EF656-F090-47CF-BFB0-18A9360BC04E}">
  <a:tblStyle styleId="{C31EF656-F090-47CF-BFB0-18A9360BC04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93" autoAdjust="0"/>
    <p:restoredTop sz="94660"/>
  </p:normalViewPr>
  <p:slideViewPr>
    <p:cSldViewPr snapToGrid="0">
      <p:cViewPr>
        <p:scale>
          <a:sx n="66" d="100"/>
          <a:sy n="66" d="100"/>
        </p:scale>
        <p:origin x="900" y="4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2"/>
        <p:cNvGrpSpPr/>
        <p:nvPr/>
      </p:nvGrpSpPr>
      <p:grpSpPr>
        <a:xfrm>
          <a:off x="0" y="0"/>
          <a:ext cx="0" cy="0"/>
          <a:chOff x="0" y="0"/>
          <a:chExt cx="0" cy="0"/>
        </a:xfrm>
      </p:grpSpPr>
      <p:sp>
        <p:nvSpPr>
          <p:cNvPr id="2323" name="Google Shape;2323;g8714a43093_3_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4" name="Google Shape;2324;g8714a43093_3_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9840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2"/>
        <p:cNvGrpSpPr/>
        <p:nvPr/>
      </p:nvGrpSpPr>
      <p:grpSpPr>
        <a:xfrm>
          <a:off x="0" y="0"/>
          <a:ext cx="0" cy="0"/>
          <a:chOff x="0" y="0"/>
          <a:chExt cx="0" cy="0"/>
        </a:xfrm>
      </p:grpSpPr>
      <p:sp>
        <p:nvSpPr>
          <p:cNvPr id="2323" name="Google Shape;2323;g8714a43093_3_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4" name="Google Shape;2324;g8714a43093_3_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8695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2"/>
        <p:cNvGrpSpPr/>
        <p:nvPr/>
      </p:nvGrpSpPr>
      <p:grpSpPr>
        <a:xfrm>
          <a:off x="0" y="0"/>
          <a:ext cx="0" cy="0"/>
          <a:chOff x="0" y="0"/>
          <a:chExt cx="0" cy="0"/>
        </a:xfrm>
      </p:grpSpPr>
      <p:sp>
        <p:nvSpPr>
          <p:cNvPr id="2333" name="Google Shape;2333;g8728718f4e_1_1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4" name="Google Shape;2334;g8728718f4e_1_1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3265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2"/>
        <p:cNvGrpSpPr/>
        <p:nvPr/>
      </p:nvGrpSpPr>
      <p:grpSpPr>
        <a:xfrm>
          <a:off x="0" y="0"/>
          <a:ext cx="0" cy="0"/>
          <a:chOff x="0" y="0"/>
          <a:chExt cx="0" cy="0"/>
        </a:xfrm>
      </p:grpSpPr>
      <p:sp>
        <p:nvSpPr>
          <p:cNvPr id="2333" name="Google Shape;2333;g8728718f4e_1_1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4" name="Google Shape;2334;g8728718f4e_1_1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5225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6"/>
        <p:cNvGrpSpPr/>
        <p:nvPr/>
      </p:nvGrpSpPr>
      <p:grpSpPr>
        <a:xfrm>
          <a:off x="0" y="0"/>
          <a:ext cx="0" cy="0"/>
          <a:chOff x="0" y="0"/>
          <a:chExt cx="0" cy="0"/>
        </a:xfrm>
      </p:grpSpPr>
      <p:sp>
        <p:nvSpPr>
          <p:cNvPr id="2617" name="Google Shape;2617;g8714a43093_5_5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8" name="Google Shape;2618;g8714a43093_5_5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3195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2"/>
        <p:cNvGrpSpPr/>
        <p:nvPr/>
      </p:nvGrpSpPr>
      <p:grpSpPr>
        <a:xfrm>
          <a:off x="0" y="0"/>
          <a:ext cx="0" cy="0"/>
          <a:chOff x="0" y="0"/>
          <a:chExt cx="0" cy="0"/>
        </a:xfrm>
      </p:grpSpPr>
      <p:sp>
        <p:nvSpPr>
          <p:cNvPr id="2323" name="Google Shape;2323;g8714a43093_3_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4" name="Google Shape;2324;g8714a43093_3_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3"/>
        <p:cNvGrpSpPr/>
        <p:nvPr/>
      </p:nvGrpSpPr>
      <p:grpSpPr>
        <a:xfrm>
          <a:off x="0" y="0"/>
          <a:ext cx="0" cy="0"/>
          <a:chOff x="0" y="0"/>
          <a:chExt cx="0" cy="0"/>
        </a:xfrm>
      </p:grpSpPr>
      <p:sp>
        <p:nvSpPr>
          <p:cNvPr id="304" name="Google Shape;304;p7"/>
          <p:cNvSpPr txBox="1">
            <a:spLocks noGrp="1"/>
          </p:cNvSpPr>
          <p:nvPr>
            <p:ph type="subTitle" idx="1"/>
          </p:nvPr>
        </p:nvSpPr>
        <p:spPr>
          <a:xfrm>
            <a:off x="804672" y="1984248"/>
            <a:ext cx="3291900" cy="1371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1900">
                <a:solidFill>
                  <a:schemeClr val="dk2"/>
                </a:solidFill>
                <a:latin typeface="Barlow Semi Condensed"/>
                <a:ea typeface="Barlow Semi Condensed"/>
                <a:cs typeface="Barlow Semi Condensed"/>
                <a:sym typeface="Barlow Semi Condensed"/>
              </a:defRPr>
            </a:lvl1pPr>
            <a:lvl2pPr lvl="1">
              <a:spcBef>
                <a:spcPts val="0"/>
              </a:spcBef>
              <a:spcAft>
                <a:spcPts val="0"/>
              </a:spcAft>
              <a:buNone/>
              <a:defRPr sz="1900">
                <a:solidFill>
                  <a:schemeClr val="dk2"/>
                </a:solidFill>
                <a:latin typeface="Barlow Semi Condensed"/>
                <a:ea typeface="Barlow Semi Condensed"/>
                <a:cs typeface="Barlow Semi Condensed"/>
                <a:sym typeface="Barlow Semi Condensed"/>
              </a:defRPr>
            </a:lvl2pPr>
            <a:lvl3pPr lvl="2">
              <a:spcBef>
                <a:spcPts val="0"/>
              </a:spcBef>
              <a:spcAft>
                <a:spcPts val="0"/>
              </a:spcAft>
              <a:buNone/>
              <a:defRPr sz="1900">
                <a:solidFill>
                  <a:schemeClr val="dk2"/>
                </a:solidFill>
                <a:latin typeface="Barlow Semi Condensed"/>
                <a:ea typeface="Barlow Semi Condensed"/>
                <a:cs typeface="Barlow Semi Condensed"/>
                <a:sym typeface="Barlow Semi Condensed"/>
              </a:defRPr>
            </a:lvl3pPr>
            <a:lvl4pPr lvl="3">
              <a:spcBef>
                <a:spcPts val="0"/>
              </a:spcBef>
              <a:spcAft>
                <a:spcPts val="0"/>
              </a:spcAft>
              <a:buNone/>
              <a:defRPr sz="1900">
                <a:solidFill>
                  <a:schemeClr val="dk2"/>
                </a:solidFill>
                <a:latin typeface="Barlow Semi Condensed"/>
                <a:ea typeface="Barlow Semi Condensed"/>
                <a:cs typeface="Barlow Semi Condensed"/>
                <a:sym typeface="Barlow Semi Condensed"/>
              </a:defRPr>
            </a:lvl4pPr>
            <a:lvl5pPr lvl="4">
              <a:spcBef>
                <a:spcPts val="0"/>
              </a:spcBef>
              <a:spcAft>
                <a:spcPts val="0"/>
              </a:spcAft>
              <a:buNone/>
              <a:defRPr sz="1900">
                <a:solidFill>
                  <a:schemeClr val="dk2"/>
                </a:solidFill>
                <a:latin typeface="Barlow Semi Condensed"/>
                <a:ea typeface="Barlow Semi Condensed"/>
                <a:cs typeface="Barlow Semi Condensed"/>
                <a:sym typeface="Barlow Semi Condensed"/>
              </a:defRPr>
            </a:lvl5pPr>
            <a:lvl6pPr lvl="5">
              <a:spcBef>
                <a:spcPts val="0"/>
              </a:spcBef>
              <a:spcAft>
                <a:spcPts val="0"/>
              </a:spcAft>
              <a:buNone/>
              <a:defRPr sz="1900">
                <a:solidFill>
                  <a:schemeClr val="dk2"/>
                </a:solidFill>
                <a:latin typeface="Barlow Semi Condensed"/>
                <a:ea typeface="Barlow Semi Condensed"/>
                <a:cs typeface="Barlow Semi Condensed"/>
                <a:sym typeface="Barlow Semi Condensed"/>
              </a:defRPr>
            </a:lvl6pPr>
            <a:lvl7pPr lvl="6">
              <a:spcBef>
                <a:spcPts val="0"/>
              </a:spcBef>
              <a:spcAft>
                <a:spcPts val="0"/>
              </a:spcAft>
              <a:buNone/>
              <a:defRPr sz="1900">
                <a:solidFill>
                  <a:schemeClr val="dk2"/>
                </a:solidFill>
                <a:latin typeface="Barlow Semi Condensed"/>
                <a:ea typeface="Barlow Semi Condensed"/>
                <a:cs typeface="Barlow Semi Condensed"/>
                <a:sym typeface="Barlow Semi Condensed"/>
              </a:defRPr>
            </a:lvl7pPr>
            <a:lvl8pPr lvl="7">
              <a:spcBef>
                <a:spcPts val="0"/>
              </a:spcBef>
              <a:spcAft>
                <a:spcPts val="0"/>
              </a:spcAft>
              <a:buNone/>
              <a:defRPr sz="1900">
                <a:solidFill>
                  <a:schemeClr val="dk2"/>
                </a:solidFill>
                <a:latin typeface="Barlow Semi Condensed"/>
                <a:ea typeface="Barlow Semi Condensed"/>
                <a:cs typeface="Barlow Semi Condensed"/>
                <a:sym typeface="Barlow Semi Condensed"/>
              </a:defRPr>
            </a:lvl8pPr>
            <a:lvl9pPr lvl="8">
              <a:spcBef>
                <a:spcPts val="0"/>
              </a:spcBef>
              <a:spcAft>
                <a:spcPts val="0"/>
              </a:spcAft>
              <a:buNone/>
              <a:defRPr sz="1900">
                <a:solidFill>
                  <a:schemeClr val="dk2"/>
                </a:solidFill>
                <a:latin typeface="Barlow Semi Condensed"/>
                <a:ea typeface="Barlow Semi Condensed"/>
                <a:cs typeface="Barlow Semi Condensed"/>
                <a:sym typeface="Barlow Semi Condensed"/>
              </a:defRPr>
            </a:lvl9pPr>
          </a:lstStyle>
          <a:p>
            <a:endParaRPr/>
          </a:p>
        </p:txBody>
      </p:sp>
      <p:sp>
        <p:nvSpPr>
          <p:cNvPr id="305" name="Google Shape;305;p7"/>
          <p:cNvSpPr txBox="1">
            <a:spLocks noGrp="1"/>
          </p:cNvSpPr>
          <p:nvPr>
            <p:ph type="title"/>
          </p:nvPr>
        </p:nvSpPr>
        <p:spPr>
          <a:xfrm>
            <a:off x="804672" y="3319272"/>
            <a:ext cx="3291900" cy="402300"/>
          </a:xfrm>
          <a:prstGeom prst="rect">
            <a:avLst/>
          </a:prstGeom>
        </p:spPr>
        <p:txBody>
          <a:bodyPr spcFirstLastPara="1" wrap="square" lIns="91425" tIns="91425" rIns="91425" bIns="91425" anchor="b" anchorCtr="0">
            <a:noAutofit/>
          </a:bodyPr>
          <a:lstStyle>
            <a:lvl1pPr lvl="0"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1pPr>
            <a:lvl2pPr lvl="1"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2pPr>
            <a:lvl3pPr lvl="2"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3pPr>
            <a:lvl4pPr lvl="3"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4pPr>
            <a:lvl5pPr lvl="4"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5pPr>
            <a:lvl6pPr lvl="5"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6pPr>
            <a:lvl7pPr lvl="6"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7pPr>
            <a:lvl8pPr lvl="7"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8pPr>
            <a:lvl9pPr lvl="8"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9pPr>
          </a:lstStyle>
          <a:p>
            <a:endParaRPr/>
          </a:p>
        </p:txBody>
      </p:sp>
      <p:cxnSp>
        <p:nvCxnSpPr>
          <p:cNvPr id="306" name="Google Shape;306;p7"/>
          <p:cNvCxnSpPr/>
          <p:nvPr/>
        </p:nvCxnSpPr>
        <p:spPr>
          <a:xfrm>
            <a:off x="1645925" y="523125"/>
            <a:ext cx="1672500" cy="126000"/>
          </a:xfrm>
          <a:prstGeom prst="straightConnector1">
            <a:avLst/>
          </a:prstGeom>
          <a:noFill/>
          <a:ln w="9525" cap="flat" cmpd="sng">
            <a:solidFill>
              <a:schemeClr val="dk1"/>
            </a:solidFill>
            <a:prstDash val="solid"/>
            <a:round/>
            <a:headEnd type="none" w="med" len="med"/>
            <a:tailEnd type="none" w="med" len="med"/>
          </a:ln>
        </p:spPr>
      </p:cxnSp>
      <p:cxnSp>
        <p:nvCxnSpPr>
          <p:cNvPr id="307" name="Google Shape;307;p7"/>
          <p:cNvCxnSpPr/>
          <p:nvPr/>
        </p:nvCxnSpPr>
        <p:spPr>
          <a:xfrm rot="10800000" flipH="1">
            <a:off x="803050" y="529675"/>
            <a:ext cx="829500" cy="743400"/>
          </a:xfrm>
          <a:prstGeom prst="straightConnector1">
            <a:avLst/>
          </a:prstGeom>
          <a:noFill/>
          <a:ln w="9525" cap="flat" cmpd="sng">
            <a:solidFill>
              <a:schemeClr val="dk1"/>
            </a:solidFill>
            <a:prstDash val="solid"/>
            <a:round/>
            <a:headEnd type="none" w="med" len="med"/>
            <a:tailEnd type="none" w="med" len="med"/>
          </a:ln>
        </p:spPr>
      </p:cxnSp>
      <p:cxnSp>
        <p:nvCxnSpPr>
          <p:cNvPr id="308" name="Google Shape;308;p7"/>
          <p:cNvCxnSpPr/>
          <p:nvPr/>
        </p:nvCxnSpPr>
        <p:spPr>
          <a:xfrm>
            <a:off x="0" y="65200"/>
            <a:ext cx="796500" cy="1188000"/>
          </a:xfrm>
          <a:prstGeom prst="straightConnector1">
            <a:avLst/>
          </a:prstGeom>
          <a:noFill/>
          <a:ln w="9525" cap="flat" cmpd="sng">
            <a:solidFill>
              <a:schemeClr val="dk1"/>
            </a:solidFill>
            <a:prstDash val="solid"/>
            <a:round/>
            <a:headEnd type="none" w="med" len="med"/>
            <a:tailEnd type="none" w="med" len="med"/>
          </a:ln>
        </p:spPr>
      </p:cxnSp>
      <p:grpSp>
        <p:nvGrpSpPr>
          <p:cNvPr id="309" name="Google Shape;309;p7"/>
          <p:cNvGrpSpPr/>
          <p:nvPr/>
        </p:nvGrpSpPr>
        <p:grpSpPr>
          <a:xfrm flipH="1">
            <a:off x="499400" y="959675"/>
            <a:ext cx="581800" cy="582350"/>
            <a:chOff x="8064275" y="887850"/>
            <a:chExt cx="581800" cy="582350"/>
          </a:xfrm>
        </p:grpSpPr>
        <p:sp>
          <p:nvSpPr>
            <p:cNvPr id="310" name="Google Shape;310;p7"/>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7"/>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7"/>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 name="Google Shape;316;p7"/>
          <p:cNvGrpSpPr/>
          <p:nvPr/>
        </p:nvGrpSpPr>
        <p:grpSpPr>
          <a:xfrm flipH="1">
            <a:off x="1500400" y="388100"/>
            <a:ext cx="292025" cy="292575"/>
            <a:chOff x="7353050" y="316275"/>
            <a:chExt cx="292025" cy="292575"/>
          </a:xfrm>
        </p:grpSpPr>
        <p:sp>
          <p:nvSpPr>
            <p:cNvPr id="317" name="Google Shape;317;p7"/>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1" name="Google Shape;321;p7"/>
          <p:cNvSpPr/>
          <p:nvPr/>
        </p:nvSpPr>
        <p:spPr>
          <a:xfrm flipH="1">
            <a:off x="3166281" y="497632"/>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7"/>
          <p:cNvSpPr/>
          <p:nvPr/>
        </p:nvSpPr>
        <p:spPr>
          <a:xfrm flipH="1">
            <a:off x="3164039" y="495100"/>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7"/>
          <p:cNvSpPr/>
          <p:nvPr/>
        </p:nvSpPr>
        <p:spPr>
          <a:xfrm flipH="1">
            <a:off x="3202780" y="534134"/>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7"/>
          <p:cNvSpPr/>
          <p:nvPr/>
        </p:nvSpPr>
        <p:spPr>
          <a:xfrm flipH="1">
            <a:off x="3200525" y="531602"/>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7"/>
          <p:cNvSpPr/>
          <p:nvPr/>
        </p:nvSpPr>
        <p:spPr>
          <a:xfrm flipH="1">
            <a:off x="3242641" y="573709"/>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7"/>
          <p:cNvSpPr/>
          <p:nvPr/>
        </p:nvSpPr>
        <p:spPr>
          <a:xfrm flipH="1">
            <a:off x="3240109" y="571467"/>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7" name="Google Shape;327;p7"/>
          <p:cNvGrpSpPr/>
          <p:nvPr/>
        </p:nvGrpSpPr>
        <p:grpSpPr>
          <a:xfrm flipH="1">
            <a:off x="3527112" y="361100"/>
            <a:ext cx="175013" cy="27000"/>
            <a:chOff x="5662375" y="212375"/>
            <a:chExt cx="175013" cy="27000"/>
          </a:xfrm>
        </p:grpSpPr>
        <p:sp>
          <p:nvSpPr>
            <p:cNvPr id="328" name="Google Shape;328;p7"/>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7"/>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7"/>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7"/>
          <p:cNvGrpSpPr/>
          <p:nvPr/>
        </p:nvGrpSpPr>
        <p:grpSpPr>
          <a:xfrm flipH="1">
            <a:off x="480412" y="242700"/>
            <a:ext cx="175013" cy="27000"/>
            <a:chOff x="5662375" y="212375"/>
            <a:chExt cx="175013" cy="27000"/>
          </a:xfrm>
        </p:grpSpPr>
        <p:sp>
          <p:nvSpPr>
            <p:cNvPr id="332" name="Google Shape;332;p7"/>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7"/>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7"/>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 name="Google Shape;335;p7"/>
          <p:cNvGrpSpPr/>
          <p:nvPr/>
        </p:nvGrpSpPr>
        <p:grpSpPr>
          <a:xfrm flipH="1">
            <a:off x="901712" y="1653625"/>
            <a:ext cx="175013" cy="27000"/>
            <a:chOff x="5662375" y="212375"/>
            <a:chExt cx="175013" cy="27000"/>
          </a:xfrm>
        </p:grpSpPr>
        <p:sp>
          <p:nvSpPr>
            <p:cNvPr id="336" name="Google Shape;336;p7"/>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39" name="Google Shape;339;p7"/>
          <p:cNvCxnSpPr/>
          <p:nvPr/>
        </p:nvCxnSpPr>
        <p:spPr>
          <a:xfrm>
            <a:off x="791400" y="4212400"/>
            <a:ext cx="1157100" cy="542700"/>
          </a:xfrm>
          <a:prstGeom prst="straightConnector1">
            <a:avLst/>
          </a:prstGeom>
          <a:noFill/>
          <a:ln w="9525" cap="flat" cmpd="sng">
            <a:solidFill>
              <a:schemeClr val="dk1"/>
            </a:solidFill>
            <a:prstDash val="solid"/>
            <a:round/>
            <a:headEnd type="none" w="med" len="med"/>
            <a:tailEnd type="none" w="med" len="med"/>
          </a:ln>
        </p:spPr>
      </p:cxnSp>
      <p:cxnSp>
        <p:nvCxnSpPr>
          <p:cNvPr id="340" name="Google Shape;340;p7"/>
          <p:cNvCxnSpPr/>
          <p:nvPr/>
        </p:nvCxnSpPr>
        <p:spPr>
          <a:xfrm rot="10800000" flipH="1">
            <a:off x="0" y="4220425"/>
            <a:ext cx="791400" cy="836400"/>
          </a:xfrm>
          <a:prstGeom prst="straightConnector1">
            <a:avLst/>
          </a:prstGeom>
          <a:noFill/>
          <a:ln w="9525" cap="flat" cmpd="sng">
            <a:solidFill>
              <a:schemeClr val="dk1"/>
            </a:solidFill>
            <a:prstDash val="solid"/>
            <a:round/>
            <a:headEnd type="none" w="med" len="med"/>
            <a:tailEnd type="none" w="med" len="med"/>
          </a:ln>
        </p:spPr>
      </p:cxnSp>
      <p:grpSp>
        <p:nvGrpSpPr>
          <p:cNvPr id="341" name="Google Shape;341;p7"/>
          <p:cNvGrpSpPr/>
          <p:nvPr/>
        </p:nvGrpSpPr>
        <p:grpSpPr>
          <a:xfrm rot="10800000">
            <a:off x="499400" y="3940925"/>
            <a:ext cx="581800" cy="582350"/>
            <a:chOff x="8064275" y="887850"/>
            <a:chExt cx="581800" cy="582350"/>
          </a:xfrm>
        </p:grpSpPr>
        <p:sp>
          <p:nvSpPr>
            <p:cNvPr id="342" name="Google Shape;342;p7"/>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7"/>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7"/>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7"/>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7"/>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7"/>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 name="Google Shape;348;p7"/>
          <p:cNvGrpSpPr/>
          <p:nvPr/>
        </p:nvGrpSpPr>
        <p:grpSpPr>
          <a:xfrm rot="10800000">
            <a:off x="1819575" y="4586750"/>
            <a:ext cx="292025" cy="292575"/>
            <a:chOff x="7353050" y="316275"/>
            <a:chExt cx="292025" cy="292575"/>
          </a:xfrm>
        </p:grpSpPr>
        <p:sp>
          <p:nvSpPr>
            <p:cNvPr id="349" name="Google Shape;349;p7"/>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7"/>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7"/>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7"/>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 name="Google Shape;353;p7"/>
          <p:cNvGrpSpPr/>
          <p:nvPr/>
        </p:nvGrpSpPr>
        <p:grpSpPr>
          <a:xfrm rot="10800000">
            <a:off x="212525" y="4645550"/>
            <a:ext cx="175000" cy="175000"/>
            <a:chOff x="8792300" y="321275"/>
            <a:chExt cx="175000" cy="175000"/>
          </a:xfrm>
        </p:grpSpPr>
        <p:sp>
          <p:nvSpPr>
            <p:cNvPr id="354" name="Google Shape;354;p7"/>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7"/>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7"/>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 name="Google Shape;358;p7"/>
          <p:cNvGrpSpPr/>
          <p:nvPr/>
        </p:nvGrpSpPr>
        <p:grpSpPr>
          <a:xfrm rot="10800000">
            <a:off x="480412" y="4852325"/>
            <a:ext cx="175013" cy="27000"/>
            <a:chOff x="5662375" y="212375"/>
            <a:chExt cx="175013" cy="27000"/>
          </a:xfrm>
        </p:grpSpPr>
        <p:sp>
          <p:nvSpPr>
            <p:cNvPr id="359" name="Google Shape;359;p7"/>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 name="Google Shape;362;p7"/>
          <p:cNvGrpSpPr/>
          <p:nvPr/>
        </p:nvGrpSpPr>
        <p:grpSpPr>
          <a:xfrm rot="10800000">
            <a:off x="1054112" y="3898600"/>
            <a:ext cx="175013" cy="27000"/>
            <a:chOff x="5662375" y="212375"/>
            <a:chExt cx="175013" cy="27000"/>
          </a:xfrm>
        </p:grpSpPr>
        <p:sp>
          <p:nvSpPr>
            <p:cNvPr id="363" name="Google Shape;363;p7"/>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8"/>
        <p:cNvGrpSpPr/>
        <p:nvPr/>
      </p:nvGrpSpPr>
      <p:grpSpPr>
        <a:xfrm>
          <a:off x="0" y="0"/>
          <a:ext cx="0" cy="0"/>
          <a:chOff x="0" y="0"/>
          <a:chExt cx="0" cy="0"/>
        </a:xfrm>
      </p:grpSpPr>
      <p:sp>
        <p:nvSpPr>
          <p:cNvPr id="439" name="Google Shape;439;p9"/>
          <p:cNvSpPr txBox="1">
            <a:spLocks noGrp="1"/>
          </p:cNvSpPr>
          <p:nvPr>
            <p:ph type="title"/>
          </p:nvPr>
        </p:nvSpPr>
        <p:spPr>
          <a:xfrm>
            <a:off x="896112" y="2039112"/>
            <a:ext cx="3566100" cy="1362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40" name="Google Shape;440;p9"/>
          <p:cNvSpPr txBox="1">
            <a:spLocks noGrp="1"/>
          </p:cNvSpPr>
          <p:nvPr>
            <p:ph type="body" idx="1"/>
          </p:nvPr>
        </p:nvSpPr>
        <p:spPr>
          <a:xfrm>
            <a:off x="4899150" y="821850"/>
            <a:ext cx="3096000" cy="3478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1pPr>
            <a:lvl2pPr marL="914400" lvl="1"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2pPr>
            <a:lvl3pPr marL="1371600" lvl="2"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3pPr>
            <a:lvl4pPr marL="1828800" lvl="3"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4pPr>
            <a:lvl5pPr marL="2286000" lvl="4"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5pPr>
            <a:lvl6pPr marL="2743200" lvl="5"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6pPr>
            <a:lvl7pPr marL="3200400" lvl="6"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7pPr>
            <a:lvl8pPr marL="3657600" lvl="7"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8pPr>
            <a:lvl9pPr marL="4114800" lvl="8"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9pPr>
          </a:lstStyle>
          <a:p>
            <a:endParaRPr/>
          </a:p>
        </p:txBody>
      </p:sp>
      <p:cxnSp>
        <p:nvCxnSpPr>
          <p:cNvPr id="441" name="Google Shape;441;p9"/>
          <p:cNvCxnSpPr/>
          <p:nvPr/>
        </p:nvCxnSpPr>
        <p:spPr>
          <a:xfrm>
            <a:off x="1645925" y="523125"/>
            <a:ext cx="1672500" cy="126000"/>
          </a:xfrm>
          <a:prstGeom prst="straightConnector1">
            <a:avLst/>
          </a:prstGeom>
          <a:noFill/>
          <a:ln w="9525" cap="flat" cmpd="sng">
            <a:solidFill>
              <a:schemeClr val="dk1"/>
            </a:solidFill>
            <a:prstDash val="solid"/>
            <a:round/>
            <a:headEnd type="none" w="med" len="med"/>
            <a:tailEnd type="none" w="med" len="med"/>
          </a:ln>
        </p:spPr>
      </p:cxnSp>
      <p:cxnSp>
        <p:nvCxnSpPr>
          <p:cNvPr id="442" name="Google Shape;442;p9"/>
          <p:cNvCxnSpPr/>
          <p:nvPr/>
        </p:nvCxnSpPr>
        <p:spPr>
          <a:xfrm rot="10800000" flipH="1">
            <a:off x="803050" y="529675"/>
            <a:ext cx="829500" cy="743400"/>
          </a:xfrm>
          <a:prstGeom prst="straightConnector1">
            <a:avLst/>
          </a:prstGeom>
          <a:noFill/>
          <a:ln w="9525" cap="flat" cmpd="sng">
            <a:solidFill>
              <a:schemeClr val="dk1"/>
            </a:solidFill>
            <a:prstDash val="solid"/>
            <a:round/>
            <a:headEnd type="none" w="med" len="med"/>
            <a:tailEnd type="none" w="med" len="med"/>
          </a:ln>
        </p:spPr>
      </p:cxnSp>
      <p:cxnSp>
        <p:nvCxnSpPr>
          <p:cNvPr id="443" name="Google Shape;443;p9"/>
          <p:cNvCxnSpPr/>
          <p:nvPr/>
        </p:nvCxnSpPr>
        <p:spPr>
          <a:xfrm>
            <a:off x="0" y="65200"/>
            <a:ext cx="796500" cy="1188000"/>
          </a:xfrm>
          <a:prstGeom prst="straightConnector1">
            <a:avLst/>
          </a:prstGeom>
          <a:noFill/>
          <a:ln w="9525" cap="flat" cmpd="sng">
            <a:solidFill>
              <a:schemeClr val="dk1"/>
            </a:solidFill>
            <a:prstDash val="solid"/>
            <a:round/>
            <a:headEnd type="none" w="med" len="med"/>
            <a:tailEnd type="none" w="med" len="med"/>
          </a:ln>
        </p:spPr>
      </p:cxnSp>
      <p:grpSp>
        <p:nvGrpSpPr>
          <p:cNvPr id="444" name="Google Shape;444;p9"/>
          <p:cNvGrpSpPr/>
          <p:nvPr/>
        </p:nvGrpSpPr>
        <p:grpSpPr>
          <a:xfrm flipH="1">
            <a:off x="499400" y="959675"/>
            <a:ext cx="581800" cy="582350"/>
            <a:chOff x="8064275" y="887850"/>
            <a:chExt cx="581800" cy="582350"/>
          </a:xfrm>
        </p:grpSpPr>
        <p:sp>
          <p:nvSpPr>
            <p:cNvPr id="445" name="Google Shape;445;p9"/>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9"/>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9"/>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9"/>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9"/>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9"/>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 name="Google Shape;451;p9"/>
          <p:cNvGrpSpPr/>
          <p:nvPr/>
        </p:nvGrpSpPr>
        <p:grpSpPr>
          <a:xfrm flipH="1">
            <a:off x="1500400" y="388100"/>
            <a:ext cx="292025" cy="292575"/>
            <a:chOff x="7353050" y="316275"/>
            <a:chExt cx="292025" cy="292575"/>
          </a:xfrm>
        </p:grpSpPr>
        <p:sp>
          <p:nvSpPr>
            <p:cNvPr id="452" name="Google Shape;452;p9"/>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9"/>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9"/>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9"/>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6" name="Google Shape;456;p9"/>
          <p:cNvSpPr/>
          <p:nvPr/>
        </p:nvSpPr>
        <p:spPr>
          <a:xfrm flipH="1">
            <a:off x="3166281" y="497632"/>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9"/>
          <p:cNvSpPr/>
          <p:nvPr/>
        </p:nvSpPr>
        <p:spPr>
          <a:xfrm flipH="1">
            <a:off x="3164039" y="495100"/>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9"/>
          <p:cNvSpPr/>
          <p:nvPr/>
        </p:nvSpPr>
        <p:spPr>
          <a:xfrm flipH="1">
            <a:off x="3202780" y="534134"/>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9"/>
          <p:cNvSpPr/>
          <p:nvPr/>
        </p:nvSpPr>
        <p:spPr>
          <a:xfrm flipH="1">
            <a:off x="3200525" y="531602"/>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9"/>
          <p:cNvSpPr/>
          <p:nvPr/>
        </p:nvSpPr>
        <p:spPr>
          <a:xfrm flipH="1">
            <a:off x="3242641" y="573709"/>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9"/>
          <p:cNvSpPr/>
          <p:nvPr/>
        </p:nvSpPr>
        <p:spPr>
          <a:xfrm flipH="1">
            <a:off x="3240109" y="571467"/>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2" name="Google Shape;462;p9"/>
          <p:cNvGrpSpPr/>
          <p:nvPr/>
        </p:nvGrpSpPr>
        <p:grpSpPr>
          <a:xfrm flipH="1">
            <a:off x="3527112" y="361100"/>
            <a:ext cx="175013" cy="27000"/>
            <a:chOff x="5662375" y="212375"/>
            <a:chExt cx="175013" cy="27000"/>
          </a:xfrm>
        </p:grpSpPr>
        <p:sp>
          <p:nvSpPr>
            <p:cNvPr id="463" name="Google Shape;463;p9"/>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9"/>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9"/>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6" name="Google Shape;466;p9"/>
          <p:cNvGrpSpPr/>
          <p:nvPr/>
        </p:nvGrpSpPr>
        <p:grpSpPr>
          <a:xfrm flipH="1">
            <a:off x="480412" y="242700"/>
            <a:ext cx="175013" cy="27000"/>
            <a:chOff x="5662375" y="212375"/>
            <a:chExt cx="175013" cy="27000"/>
          </a:xfrm>
        </p:grpSpPr>
        <p:sp>
          <p:nvSpPr>
            <p:cNvPr id="467" name="Google Shape;467;p9"/>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9"/>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9"/>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 name="Google Shape;470;p9"/>
          <p:cNvGrpSpPr/>
          <p:nvPr/>
        </p:nvGrpSpPr>
        <p:grpSpPr>
          <a:xfrm flipH="1">
            <a:off x="901712" y="1653625"/>
            <a:ext cx="175013" cy="27000"/>
            <a:chOff x="5662375" y="212375"/>
            <a:chExt cx="175013" cy="27000"/>
          </a:xfrm>
        </p:grpSpPr>
        <p:sp>
          <p:nvSpPr>
            <p:cNvPr id="471" name="Google Shape;471;p9"/>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9"/>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9"/>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74" name="Google Shape;474;p9"/>
          <p:cNvCxnSpPr/>
          <p:nvPr/>
        </p:nvCxnSpPr>
        <p:spPr>
          <a:xfrm>
            <a:off x="791400" y="4212400"/>
            <a:ext cx="1157100" cy="542700"/>
          </a:xfrm>
          <a:prstGeom prst="straightConnector1">
            <a:avLst/>
          </a:prstGeom>
          <a:noFill/>
          <a:ln w="9525" cap="flat" cmpd="sng">
            <a:solidFill>
              <a:schemeClr val="dk1"/>
            </a:solidFill>
            <a:prstDash val="solid"/>
            <a:round/>
            <a:headEnd type="none" w="med" len="med"/>
            <a:tailEnd type="none" w="med" len="med"/>
          </a:ln>
        </p:spPr>
      </p:cxnSp>
      <p:cxnSp>
        <p:nvCxnSpPr>
          <p:cNvPr id="475" name="Google Shape;475;p9"/>
          <p:cNvCxnSpPr/>
          <p:nvPr/>
        </p:nvCxnSpPr>
        <p:spPr>
          <a:xfrm rot="10800000" flipH="1">
            <a:off x="0" y="4220425"/>
            <a:ext cx="791400" cy="836400"/>
          </a:xfrm>
          <a:prstGeom prst="straightConnector1">
            <a:avLst/>
          </a:prstGeom>
          <a:noFill/>
          <a:ln w="9525" cap="flat" cmpd="sng">
            <a:solidFill>
              <a:schemeClr val="dk1"/>
            </a:solidFill>
            <a:prstDash val="solid"/>
            <a:round/>
            <a:headEnd type="none" w="med" len="med"/>
            <a:tailEnd type="none" w="med" len="med"/>
          </a:ln>
        </p:spPr>
      </p:cxnSp>
      <p:grpSp>
        <p:nvGrpSpPr>
          <p:cNvPr id="476" name="Google Shape;476;p9"/>
          <p:cNvGrpSpPr/>
          <p:nvPr/>
        </p:nvGrpSpPr>
        <p:grpSpPr>
          <a:xfrm rot="10800000">
            <a:off x="499400" y="3940925"/>
            <a:ext cx="581800" cy="582350"/>
            <a:chOff x="8064275" y="887850"/>
            <a:chExt cx="581800" cy="582350"/>
          </a:xfrm>
        </p:grpSpPr>
        <p:sp>
          <p:nvSpPr>
            <p:cNvPr id="477" name="Google Shape;477;p9"/>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9"/>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9"/>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9"/>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9"/>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9"/>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3" name="Google Shape;483;p9"/>
          <p:cNvGrpSpPr/>
          <p:nvPr/>
        </p:nvGrpSpPr>
        <p:grpSpPr>
          <a:xfrm rot="10800000">
            <a:off x="1819575" y="4586750"/>
            <a:ext cx="292025" cy="292575"/>
            <a:chOff x="7353050" y="316275"/>
            <a:chExt cx="292025" cy="292575"/>
          </a:xfrm>
        </p:grpSpPr>
        <p:sp>
          <p:nvSpPr>
            <p:cNvPr id="484" name="Google Shape;484;p9"/>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9"/>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9"/>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9"/>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 name="Google Shape;488;p9"/>
          <p:cNvGrpSpPr/>
          <p:nvPr/>
        </p:nvGrpSpPr>
        <p:grpSpPr>
          <a:xfrm rot="10800000">
            <a:off x="212525" y="4645550"/>
            <a:ext cx="175000" cy="175000"/>
            <a:chOff x="8792300" y="321275"/>
            <a:chExt cx="175000" cy="175000"/>
          </a:xfrm>
        </p:grpSpPr>
        <p:sp>
          <p:nvSpPr>
            <p:cNvPr id="489" name="Google Shape;489;p9"/>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9"/>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9"/>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9"/>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9"/>
          <p:cNvGrpSpPr/>
          <p:nvPr/>
        </p:nvGrpSpPr>
        <p:grpSpPr>
          <a:xfrm rot="10800000">
            <a:off x="480412" y="4852325"/>
            <a:ext cx="175013" cy="27000"/>
            <a:chOff x="5662375" y="212375"/>
            <a:chExt cx="175013" cy="27000"/>
          </a:xfrm>
        </p:grpSpPr>
        <p:sp>
          <p:nvSpPr>
            <p:cNvPr id="494" name="Google Shape;494;p9"/>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9"/>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9"/>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7" name="Google Shape;497;p9"/>
          <p:cNvGrpSpPr/>
          <p:nvPr/>
        </p:nvGrpSpPr>
        <p:grpSpPr>
          <a:xfrm rot="10800000">
            <a:off x="1054112" y="3898600"/>
            <a:ext cx="175013" cy="27000"/>
            <a:chOff x="5662375" y="212375"/>
            <a:chExt cx="175013" cy="27000"/>
          </a:xfrm>
        </p:grpSpPr>
        <p:sp>
          <p:nvSpPr>
            <p:cNvPr id="498" name="Google Shape;498;p9"/>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9"/>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9"/>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1"/>
        <p:cNvGrpSpPr/>
        <p:nvPr/>
      </p:nvGrpSpPr>
      <p:grpSpPr>
        <a:xfrm>
          <a:off x="0" y="0"/>
          <a:ext cx="0" cy="0"/>
          <a:chOff x="0" y="0"/>
          <a:chExt cx="0" cy="0"/>
        </a:xfrm>
      </p:grpSpPr>
      <p:sp>
        <p:nvSpPr>
          <p:cNvPr id="502" name="Google Shape;502;p10"/>
          <p:cNvSpPr txBox="1">
            <a:spLocks noGrp="1"/>
          </p:cNvSpPr>
          <p:nvPr>
            <p:ph type="body" idx="1"/>
          </p:nvPr>
        </p:nvSpPr>
        <p:spPr>
          <a:xfrm>
            <a:off x="1122050" y="1947672"/>
            <a:ext cx="2788800" cy="1362600"/>
          </a:xfrm>
          <a:prstGeom prst="rect">
            <a:avLst/>
          </a:prstGeom>
          <a:noFill/>
          <a:ln>
            <a:noFill/>
          </a:ln>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dk2"/>
              </a:buClr>
              <a:buSzPts val="1600"/>
              <a:buFont typeface="Barlow Semi Condensed"/>
              <a:buNone/>
              <a:defRPr sz="1600">
                <a:solidFill>
                  <a:schemeClr val="dk2"/>
                </a:solidFill>
                <a:latin typeface="Barlow Semi Condensed"/>
                <a:ea typeface="Barlow Semi Condensed"/>
                <a:cs typeface="Barlow Semi Condensed"/>
                <a:sym typeface="Barlow Semi Condensed"/>
              </a:defRPr>
            </a:lvl1pPr>
          </a:lstStyle>
          <a:p>
            <a:endParaRPr/>
          </a:p>
        </p:txBody>
      </p:sp>
      <p:sp>
        <p:nvSpPr>
          <p:cNvPr id="503" name="Google Shape;503;p10"/>
          <p:cNvSpPr txBox="1">
            <a:spLocks noGrp="1"/>
          </p:cNvSpPr>
          <p:nvPr>
            <p:ph type="title"/>
          </p:nvPr>
        </p:nvSpPr>
        <p:spPr>
          <a:xfrm>
            <a:off x="2100600" y="347472"/>
            <a:ext cx="4947000" cy="58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cxnSp>
        <p:nvCxnSpPr>
          <p:cNvPr id="504" name="Google Shape;504;p10"/>
          <p:cNvCxnSpPr/>
          <p:nvPr/>
        </p:nvCxnSpPr>
        <p:spPr>
          <a:xfrm>
            <a:off x="590450" y="4340600"/>
            <a:ext cx="1212900" cy="422700"/>
          </a:xfrm>
          <a:prstGeom prst="straightConnector1">
            <a:avLst/>
          </a:prstGeom>
          <a:noFill/>
          <a:ln w="9525" cap="flat" cmpd="sng">
            <a:solidFill>
              <a:schemeClr val="dk1"/>
            </a:solidFill>
            <a:prstDash val="solid"/>
            <a:round/>
            <a:headEnd type="none" w="med" len="med"/>
            <a:tailEnd type="none" w="med" len="med"/>
          </a:ln>
        </p:spPr>
      </p:cxnSp>
      <p:cxnSp>
        <p:nvCxnSpPr>
          <p:cNvPr id="505" name="Google Shape;505;p10"/>
          <p:cNvCxnSpPr/>
          <p:nvPr/>
        </p:nvCxnSpPr>
        <p:spPr>
          <a:xfrm rot="10800000" flipH="1">
            <a:off x="7975" y="4332600"/>
            <a:ext cx="582600" cy="654300"/>
          </a:xfrm>
          <a:prstGeom prst="straightConnector1">
            <a:avLst/>
          </a:prstGeom>
          <a:noFill/>
          <a:ln w="9525" cap="flat" cmpd="sng">
            <a:solidFill>
              <a:schemeClr val="dk1"/>
            </a:solidFill>
            <a:prstDash val="solid"/>
            <a:round/>
            <a:headEnd type="none" w="med" len="med"/>
            <a:tailEnd type="none" w="med" len="med"/>
          </a:ln>
        </p:spPr>
      </p:cxnSp>
      <p:grpSp>
        <p:nvGrpSpPr>
          <p:cNvPr id="506" name="Google Shape;506;p10"/>
          <p:cNvGrpSpPr/>
          <p:nvPr/>
        </p:nvGrpSpPr>
        <p:grpSpPr>
          <a:xfrm flipH="1">
            <a:off x="431725" y="4183775"/>
            <a:ext cx="292025" cy="292575"/>
            <a:chOff x="7353050" y="316275"/>
            <a:chExt cx="292025" cy="292575"/>
          </a:xfrm>
        </p:grpSpPr>
        <p:sp>
          <p:nvSpPr>
            <p:cNvPr id="507" name="Google Shape;507;p10"/>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0"/>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0"/>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0"/>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 name="Google Shape;511;p10"/>
          <p:cNvGrpSpPr/>
          <p:nvPr/>
        </p:nvGrpSpPr>
        <p:grpSpPr>
          <a:xfrm>
            <a:off x="1646714" y="4616575"/>
            <a:ext cx="293111" cy="293388"/>
            <a:chOff x="3164039" y="430875"/>
            <a:chExt cx="293111" cy="293388"/>
          </a:xfrm>
        </p:grpSpPr>
        <p:sp>
          <p:nvSpPr>
            <p:cNvPr id="512" name="Google Shape;512;p10"/>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0"/>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0"/>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0"/>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0"/>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0"/>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18" name="Google Shape;518;p10"/>
          <p:cNvCxnSpPr/>
          <p:nvPr/>
        </p:nvCxnSpPr>
        <p:spPr>
          <a:xfrm rot="10800000">
            <a:off x="7196975" y="295100"/>
            <a:ext cx="1157100" cy="542700"/>
          </a:xfrm>
          <a:prstGeom prst="straightConnector1">
            <a:avLst/>
          </a:prstGeom>
          <a:noFill/>
          <a:ln w="9525" cap="flat" cmpd="sng">
            <a:solidFill>
              <a:schemeClr val="dk1"/>
            </a:solidFill>
            <a:prstDash val="solid"/>
            <a:round/>
            <a:headEnd type="none" w="med" len="med"/>
            <a:tailEnd type="none" w="med" len="med"/>
          </a:ln>
        </p:spPr>
      </p:cxnSp>
      <p:cxnSp>
        <p:nvCxnSpPr>
          <p:cNvPr id="519" name="Google Shape;519;p10"/>
          <p:cNvCxnSpPr/>
          <p:nvPr/>
        </p:nvCxnSpPr>
        <p:spPr>
          <a:xfrm flipH="1">
            <a:off x="8354075" y="-6625"/>
            <a:ext cx="791400" cy="836400"/>
          </a:xfrm>
          <a:prstGeom prst="straightConnector1">
            <a:avLst/>
          </a:prstGeom>
          <a:noFill/>
          <a:ln w="9525" cap="flat" cmpd="sng">
            <a:solidFill>
              <a:schemeClr val="dk1"/>
            </a:solidFill>
            <a:prstDash val="solid"/>
            <a:round/>
            <a:headEnd type="none" w="med" len="med"/>
            <a:tailEnd type="none" w="med" len="med"/>
          </a:ln>
        </p:spPr>
      </p:cxnSp>
      <p:grpSp>
        <p:nvGrpSpPr>
          <p:cNvPr id="520" name="Google Shape;520;p10"/>
          <p:cNvGrpSpPr/>
          <p:nvPr/>
        </p:nvGrpSpPr>
        <p:grpSpPr>
          <a:xfrm>
            <a:off x="8064275" y="526925"/>
            <a:ext cx="581800" cy="582350"/>
            <a:chOff x="8064275" y="887850"/>
            <a:chExt cx="581800" cy="582350"/>
          </a:xfrm>
        </p:grpSpPr>
        <p:sp>
          <p:nvSpPr>
            <p:cNvPr id="521" name="Google Shape;521;p10"/>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0"/>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0"/>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0"/>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0"/>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0"/>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 name="Google Shape;527;p10"/>
          <p:cNvGrpSpPr/>
          <p:nvPr/>
        </p:nvGrpSpPr>
        <p:grpSpPr>
          <a:xfrm>
            <a:off x="7033875" y="170875"/>
            <a:ext cx="292025" cy="292575"/>
            <a:chOff x="7353050" y="316275"/>
            <a:chExt cx="292025" cy="292575"/>
          </a:xfrm>
        </p:grpSpPr>
        <p:sp>
          <p:nvSpPr>
            <p:cNvPr id="528" name="Google Shape;528;p10"/>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0"/>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0"/>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0"/>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2" name="Google Shape;532;p10"/>
          <p:cNvGrpSpPr/>
          <p:nvPr/>
        </p:nvGrpSpPr>
        <p:grpSpPr>
          <a:xfrm>
            <a:off x="8757950" y="229650"/>
            <a:ext cx="175000" cy="175000"/>
            <a:chOff x="8792300" y="321275"/>
            <a:chExt cx="175000" cy="175000"/>
          </a:xfrm>
        </p:grpSpPr>
        <p:sp>
          <p:nvSpPr>
            <p:cNvPr id="533" name="Google Shape;533;p10"/>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0"/>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0"/>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0"/>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7" name="Google Shape;537;p10"/>
          <p:cNvGrpSpPr/>
          <p:nvPr/>
        </p:nvGrpSpPr>
        <p:grpSpPr>
          <a:xfrm>
            <a:off x="8490050" y="170875"/>
            <a:ext cx="175013" cy="27000"/>
            <a:chOff x="5662375" y="212375"/>
            <a:chExt cx="175013" cy="27000"/>
          </a:xfrm>
        </p:grpSpPr>
        <p:sp>
          <p:nvSpPr>
            <p:cNvPr id="538" name="Google Shape;538;p10"/>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0"/>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0"/>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1" name="Google Shape;541;p10"/>
          <p:cNvGrpSpPr/>
          <p:nvPr/>
        </p:nvGrpSpPr>
        <p:grpSpPr>
          <a:xfrm>
            <a:off x="7916350" y="1124600"/>
            <a:ext cx="175013" cy="27000"/>
            <a:chOff x="5662375" y="212375"/>
            <a:chExt cx="175013" cy="27000"/>
          </a:xfrm>
        </p:grpSpPr>
        <p:sp>
          <p:nvSpPr>
            <p:cNvPr id="542" name="Google Shape;542;p10"/>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0"/>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0"/>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CUSTOM_18">
    <p:spTree>
      <p:nvGrpSpPr>
        <p:cNvPr id="1" name="Shape 1326"/>
        <p:cNvGrpSpPr/>
        <p:nvPr/>
      </p:nvGrpSpPr>
      <p:grpSpPr>
        <a:xfrm>
          <a:off x="0" y="0"/>
          <a:ext cx="0" cy="0"/>
          <a:chOff x="0" y="0"/>
          <a:chExt cx="0" cy="0"/>
        </a:xfrm>
      </p:grpSpPr>
      <p:cxnSp>
        <p:nvCxnSpPr>
          <p:cNvPr id="1327" name="Google Shape;1327;p27"/>
          <p:cNvCxnSpPr/>
          <p:nvPr/>
        </p:nvCxnSpPr>
        <p:spPr>
          <a:xfrm rot="5400000">
            <a:off x="7269708" y="3324550"/>
            <a:ext cx="1133100" cy="306300"/>
          </a:xfrm>
          <a:prstGeom prst="straightConnector1">
            <a:avLst/>
          </a:prstGeom>
          <a:noFill/>
          <a:ln w="9525" cap="flat" cmpd="sng">
            <a:solidFill>
              <a:srgbClr val="1A2E35"/>
            </a:solidFill>
            <a:prstDash val="solid"/>
            <a:round/>
            <a:headEnd type="none" w="med" len="med"/>
            <a:tailEnd type="none" w="med" len="med"/>
          </a:ln>
        </p:spPr>
      </p:cxnSp>
      <p:cxnSp>
        <p:nvCxnSpPr>
          <p:cNvPr id="1328" name="Google Shape;1328;p27"/>
          <p:cNvCxnSpPr/>
          <p:nvPr/>
        </p:nvCxnSpPr>
        <p:spPr>
          <a:xfrm rot="-5400000" flipH="1">
            <a:off x="7181408" y="2082400"/>
            <a:ext cx="1342200" cy="315300"/>
          </a:xfrm>
          <a:prstGeom prst="straightConnector1">
            <a:avLst/>
          </a:prstGeom>
          <a:noFill/>
          <a:ln w="9525" cap="flat" cmpd="sng">
            <a:solidFill>
              <a:srgbClr val="1A2E35"/>
            </a:solidFill>
            <a:prstDash val="solid"/>
            <a:round/>
            <a:headEnd type="none" w="med" len="med"/>
            <a:tailEnd type="none" w="med" len="med"/>
          </a:ln>
        </p:spPr>
      </p:cxnSp>
      <p:cxnSp>
        <p:nvCxnSpPr>
          <p:cNvPr id="1329" name="Google Shape;1329;p27"/>
          <p:cNvCxnSpPr/>
          <p:nvPr/>
        </p:nvCxnSpPr>
        <p:spPr>
          <a:xfrm rot="5400000">
            <a:off x="7232433" y="736375"/>
            <a:ext cx="1332000" cy="392100"/>
          </a:xfrm>
          <a:prstGeom prst="straightConnector1">
            <a:avLst/>
          </a:prstGeom>
          <a:noFill/>
          <a:ln w="9525" cap="flat" cmpd="sng">
            <a:solidFill>
              <a:srgbClr val="1A2E35"/>
            </a:solidFill>
            <a:prstDash val="solid"/>
            <a:round/>
            <a:headEnd type="none" w="med" len="med"/>
            <a:tailEnd type="none" w="med" len="med"/>
          </a:ln>
        </p:spPr>
      </p:cxnSp>
      <p:cxnSp>
        <p:nvCxnSpPr>
          <p:cNvPr id="1330" name="Google Shape;1330;p27"/>
          <p:cNvCxnSpPr/>
          <p:nvPr/>
        </p:nvCxnSpPr>
        <p:spPr>
          <a:xfrm rot="5400000">
            <a:off x="8168433" y="-66600"/>
            <a:ext cx="273900" cy="407100"/>
          </a:xfrm>
          <a:prstGeom prst="straightConnector1">
            <a:avLst/>
          </a:prstGeom>
          <a:noFill/>
          <a:ln w="9525" cap="flat" cmpd="sng">
            <a:solidFill>
              <a:srgbClr val="1A2E35"/>
            </a:solidFill>
            <a:prstDash val="solid"/>
            <a:round/>
            <a:headEnd type="none" w="med" len="med"/>
            <a:tailEnd type="none" w="med" len="med"/>
          </a:ln>
        </p:spPr>
      </p:cxnSp>
      <p:grpSp>
        <p:nvGrpSpPr>
          <p:cNvPr id="1331" name="Google Shape;1331;p27"/>
          <p:cNvGrpSpPr/>
          <p:nvPr/>
        </p:nvGrpSpPr>
        <p:grpSpPr>
          <a:xfrm rot="5400000" flipH="1">
            <a:off x="7407333" y="1284925"/>
            <a:ext cx="581800" cy="582350"/>
            <a:chOff x="8064275" y="887850"/>
            <a:chExt cx="581800" cy="582350"/>
          </a:xfrm>
        </p:grpSpPr>
        <p:sp>
          <p:nvSpPr>
            <p:cNvPr id="1332" name="Google Shape;1332;p27"/>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7"/>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7"/>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7"/>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7"/>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7"/>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8" name="Google Shape;1338;p27"/>
          <p:cNvGrpSpPr/>
          <p:nvPr/>
        </p:nvGrpSpPr>
        <p:grpSpPr>
          <a:xfrm rot="5400000" flipH="1">
            <a:off x="7869720" y="2754200"/>
            <a:ext cx="292025" cy="292575"/>
            <a:chOff x="7353050" y="316275"/>
            <a:chExt cx="292025" cy="292575"/>
          </a:xfrm>
        </p:grpSpPr>
        <p:sp>
          <p:nvSpPr>
            <p:cNvPr id="1339" name="Google Shape;1339;p27"/>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7"/>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7"/>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7"/>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3" name="Google Shape;1343;p27"/>
          <p:cNvGrpSpPr/>
          <p:nvPr/>
        </p:nvGrpSpPr>
        <p:grpSpPr>
          <a:xfrm rot="5400000" flipH="1">
            <a:off x="8012458" y="178175"/>
            <a:ext cx="175000" cy="175000"/>
            <a:chOff x="8792300" y="321275"/>
            <a:chExt cx="175000" cy="175000"/>
          </a:xfrm>
        </p:grpSpPr>
        <p:sp>
          <p:nvSpPr>
            <p:cNvPr id="1344" name="Google Shape;1344;p27"/>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7"/>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7"/>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7"/>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8" name="Google Shape;1348;p27"/>
          <p:cNvGrpSpPr/>
          <p:nvPr/>
        </p:nvGrpSpPr>
        <p:grpSpPr>
          <a:xfrm rot="5400000">
            <a:off x="7551683" y="3879926"/>
            <a:ext cx="293111" cy="293388"/>
            <a:chOff x="3164039" y="430875"/>
            <a:chExt cx="293111" cy="293388"/>
          </a:xfrm>
        </p:grpSpPr>
        <p:sp>
          <p:nvSpPr>
            <p:cNvPr id="1349" name="Google Shape;1349;p27"/>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7"/>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7"/>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7"/>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7"/>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7"/>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5" name="Google Shape;1355;p27"/>
          <p:cNvGrpSpPr/>
          <p:nvPr/>
        </p:nvGrpSpPr>
        <p:grpSpPr>
          <a:xfrm rot="5400000" flipH="1">
            <a:off x="8259052" y="323144"/>
            <a:ext cx="175013" cy="27000"/>
            <a:chOff x="5662375" y="212375"/>
            <a:chExt cx="175013" cy="27000"/>
          </a:xfrm>
        </p:grpSpPr>
        <p:sp>
          <p:nvSpPr>
            <p:cNvPr id="1356" name="Google Shape;1356;p27"/>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7"/>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7"/>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59" name="Google Shape;1359;p27"/>
          <p:cNvCxnSpPr/>
          <p:nvPr/>
        </p:nvCxnSpPr>
        <p:spPr>
          <a:xfrm rot="5400000" flipH="1">
            <a:off x="740850" y="2598325"/>
            <a:ext cx="1672500" cy="126000"/>
          </a:xfrm>
          <a:prstGeom prst="straightConnector1">
            <a:avLst/>
          </a:prstGeom>
          <a:noFill/>
          <a:ln w="9525" cap="flat" cmpd="sng">
            <a:solidFill>
              <a:srgbClr val="1A2E35"/>
            </a:solidFill>
            <a:prstDash val="solid"/>
            <a:round/>
            <a:headEnd type="none" w="med" len="med"/>
            <a:tailEnd type="none" w="med" len="med"/>
          </a:ln>
        </p:spPr>
      </p:cxnSp>
      <p:cxnSp>
        <p:nvCxnSpPr>
          <p:cNvPr id="1360" name="Google Shape;1360;p27"/>
          <p:cNvCxnSpPr/>
          <p:nvPr/>
        </p:nvCxnSpPr>
        <p:spPr>
          <a:xfrm rot="-5400000">
            <a:off x="847100" y="3554000"/>
            <a:ext cx="829500" cy="743400"/>
          </a:xfrm>
          <a:prstGeom prst="straightConnector1">
            <a:avLst/>
          </a:prstGeom>
          <a:noFill/>
          <a:ln w="9525" cap="flat" cmpd="sng">
            <a:solidFill>
              <a:srgbClr val="1A2E35"/>
            </a:solidFill>
            <a:prstDash val="solid"/>
            <a:round/>
            <a:headEnd type="none" w="med" len="med"/>
            <a:tailEnd type="none" w="med" len="med"/>
          </a:ln>
        </p:spPr>
      </p:cxnSp>
      <p:cxnSp>
        <p:nvCxnSpPr>
          <p:cNvPr id="1361" name="Google Shape;1361;p27"/>
          <p:cNvCxnSpPr/>
          <p:nvPr/>
        </p:nvCxnSpPr>
        <p:spPr>
          <a:xfrm rot="5400000" flipH="1">
            <a:off x="1105775" y="4151250"/>
            <a:ext cx="796500" cy="1188000"/>
          </a:xfrm>
          <a:prstGeom prst="straightConnector1">
            <a:avLst/>
          </a:prstGeom>
          <a:noFill/>
          <a:ln w="9525" cap="flat" cmpd="sng">
            <a:solidFill>
              <a:srgbClr val="1A2E35"/>
            </a:solidFill>
            <a:prstDash val="solid"/>
            <a:round/>
            <a:headEnd type="none" w="med" len="med"/>
            <a:tailEnd type="none" w="med" len="med"/>
          </a:ln>
        </p:spPr>
      </p:cxnSp>
      <p:grpSp>
        <p:nvGrpSpPr>
          <p:cNvPr id="1362" name="Google Shape;1362;p27"/>
          <p:cNvGrpSpPr/>
          <p:nvPr/>
        </p:nvGrpSpPr>
        <p:grpSpPr>
          <a:xfrm rot="5400000">
            <a:off x="621475" y="4062025"/>
            <a:ext cx="581800" cy="582350"/>
            <a:chOff x="8064275" y="887850"/>
            <a:chExt cx="581800" cy="582350"/>
          </a:xfrm>
        </p:grpSpPr>
        <p:sp>
          <p:nvSpPr>
            <p:cNvPr id="1363" name="Google Shape;1363;p27"/>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7"/>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7"/>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7"/>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7"/>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7"/>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9" name="Google Shape;1369;p27"/>
          <p:cNvGrpSpPr/>
          <p:nvPr/>
        </p:nvGrpSpPr>
        <p:grpSpPr>
          <a:xfrm rot="5400000">
            <a:off x="1482825" y="3350800"/>
            <a:ext cx="292025" cy="292575"/>
            <a:chOff x="7353050" y="316275"/>
            <a:chExt cx="292025" cy="292575"/>
          </a:xfrm>
        </p:grpSpPr>
        <p:sp>
          <p:nvSpPr>
            <p:cNvPr id="1370" name="Google Shape;1370;p27"/>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7"/>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7"/>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7"/>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4" name="Google Shape;1374;p27"/>
          <p:cNvGrpSpPr/>
          <p:nvPr/>
        </p:nvGrpSpPr>
        <p:grpSpPr>
          <a:xfrm rot="5400000">
            <a:off x="1595125" y="4790325"/>
            <a:ext cx="175000" cy="175000"/>
            <a:chOff x="8792300" y="321275"/>
            <a:chExt cx="175000" cy="175000"/>
          </a:xfrm>
        </p:grpSpPr>
        <p:sp>
          <p:nvSpPr>
            <p:cNvPr id="1375" name="Google Shape;1375;p27"/>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7"/>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7"/>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7"/>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9" name="Google Shape;1379;p27"/>
          <p:cNvSpPr/>
          <p:nvPr/>
        </p:nvSpPr>
        <p:spPr>
          <a:xfrm rot="5400000">
            <a:off x="1377117" y="1688743"/>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7"/>
          <p:cNvSpPr/>
          <p:nvPr/>
        </p:nvSpPr>
        <p:spPr>
          <a:xfrm rot="5400000">
            <a:off x="1374876" y="1686211"/>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7"/>
          <p:cNvSpPr/>
          <p:nvPr/>
        </p:nvSpPr>
        <p:spPr>
          <a:xfrm rot="5400000">
            <a:off x="1413610" y="172523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7"/>
          <p:cNvSpPr/>
          <p:nvPr/>
        </p:nvSpPr>
        <p:spPr>
          <a:xfrm rot="5400000">
            <a:off x="1411362" y="1722714"/>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7"/>
          <p:cNvSpPr/>
          <p:nvPr/>
        </p:nvSpPr>
        <p:spPr>
          <a:xfrm rot="5400000">
            <a:off x="1453339" y="1764682"/>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7"/>
          <p:cNvSpPr/>
          <p:nvPr/>
        </p:nvSpPr>
        <p:spPr>
          <a:xfrm rot="5400000">
            <a:off x="1450946" y="1762579"/>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5" name="Google Shape;1385;p27"/>
          <p:cNvGrpSpPr/>
          <p:nvPr/>
        </p:nvGrpSpPr>
        <p:grpSpPr>
          <a:xfrm rot="5400000">
            <a:off x="1701119" y="1515381"/>
            <a:ext cx="175013" cy="27000"/>
            <a:chOff x="5662375" y="212375"/>
            <a:chExt cx="175013" cy="27000"/>
          </a:xfrm>
        </p:grpSpPr>
        <p:sp>
          <p:nvSpPr>
            <p:cNvPr id="1386" name="Google Shape;1386;p27"/>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7"/>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7"/>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9" name="Google Shape;1389;p27"/>
          <p:cNvGrpSpPr/>
          <p:nvPr/>
        </p:nvGrpSpPr>
        <p:grpSpPr>
          <a:xfrm rot="5400000">
            <a:off x="1819519" y="4562081"/>
            <a:ext cx="175013" cy="27000"/>
            <a:chOff x="5662375" y="212375"/>
            <a:chExt cx="175013" cy="27000"/>
          </a:xfrm>
        </p:grpSpPr>
        <p:sp>
          <p:nvSpPr>
            <p:cNvPr id="1390" name="Google Shape;1390;p27"/>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7"/>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7"/>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3" name="Google Shape;1393;p27"/>
          <p:cNvGrpSpPr/>
          <p:nvPr/>
        </p:nvGrpSpPr>
        <p:grpSpPr>
          <a:xfrm rot="5400000">
            <a:off x="408594" y="4140781"/>
            <a:ext cx="175013" cy="27000"/>
            <a:chOff x="5662375" y="212375"/>
            <a:chExt cx="175013" cy="27000"/>
          </a:xfrm>
        </p:grpSpPr>
        <p:sp>
          <p:nvSpPr>
            <p:cNvPr id="1394" name="Google Shape;1394;p27"/>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7"/>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7"/>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2">
  <p:cSld name="CUSTOM_19">
    <p:spTree>
      <p:nvGrpSpPr>
        <p:cNvPr id="1" name="Shape 1397"/>
        <p:cNvGrpSpPr/>
        <p:nvPr/>
      </p:nvGrpSpPr>
      <p:grpSpPr>
        <a:xfrm>
          <a:off x="0" y="0"/>
          <a:ext cx="0" cy="0"/>
          <a:chOff x="0" y="0"/>
          <a:chExt cx="0" cy="0"/>
        </a:xfrm>
      </p:grpSpPr>
      <p:grpSp>
        <p:nvGrpSpPr>
          <p:cNvPr id="1398" name="Google Shape;1398;p28"/>
          <p:cNvGrpSpPr/>
          <p:nvPr/>
        </p:nvGrpSpPr>
        <p:grpSpPr>
          <a:xfrm>
            <a:off x="261711" y="-1158"/>
            <a:ext cx="8550326" cy="3981600"/>
            <a:chOff x="261711" y="-1158"/>
            <a:chExt cx="8550326" cy="3981600"/>
          </a:xfrm>
        </p:grpSpPr>
        <p:cxnSp>
          <p:nvCxnSpPr>
            <p:cNvPr id="1399" name="Google Shape;1399;p28"/>
            <p:cNvCxnSpPr/>
            <p:nvPr/>
          </p:nvCxnSpPr>
          <p:spPr>
            <a:xfrm>
              <a:off x="515925" y="-1158"/>
              <a:ext cx="0" cy="3981600"/>
            </a:xfrm>
            <a:prstGeom prst="straightConnector1">
              <a:avLst/>
            </a:prstGeom>
            <a:noFill/>
            <a:ln w="9525" cap="flat" cmpd="sng">
              <a:solidFill>
                <a:srgbClr val="595959"/>
              </a:solidFill>
              <a:prstDash val="solid"/>
              <a:round/>
              <a:headEnd type="none" w="med" len="med"/>
              <a:tailEnd type="none" w="med" len="med"/>
            </a:ln>
          </p:spPr>
        </p:cxnSp>
        <p:cxnSp>
          <p:nvCxnSpPr>
            <p:cNvPr id="1400" name="Google Shape;1400;p28"/>
            <p:cNvCxnSpPr/>
            <p:nvPr/>
          </p:nvCxnSpPr>
          <p:spPr>
            <a:xfrm>
              <a:off x="8666025" y="-1158"/>
              <a:ext cx="0" cy="1902000"/>
            </a:xfrm>
            <a:prstGeom prst="straightConnector1">
              <a:avLst/>
            </a:prstGeom>
            <a:noFill/>
            <a:ln w="9525" cap="flat" cmpd="sng">
              <a:solidFill>
                <a:srgbClr val="595959"/>
              </a:solidFill>
              <a:prstDash val="solid"/>
              <a:round/>
              <a:headEnd type="none" w="med" len="med"/>
              <a:tailEnd type="none" w="med" len="med"/>
            </a:ln>
          </p:spPr>
        </p:cxnSp>
        <p:grpSp>
          <p:nvGrpSpPr>
            <p:cNvPr id="1401" name="Google Shape;1401;p28"/>
            <p:cNvGrpSpPr/>
            <p:nvPr/>
          </p:nvGrpSpPr>
          <p:grpSpPr>
            <a:xfrm rot="10800000">
              <a:off x="343275" y="3300779"/>
              <a:ext cx="344736" cy="345385"/>
              <a:chOff x="7353050" y="316275"/>
              <a:chExt cx="292025" cy="292575"/>
            </a:xfrm>
          </p:grpSpPr>
          <p:sp>
            <p:nvSpPr>
              <p:cNvPr id="1402" name="Google Shape;1402;p2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6" name="Google Shape;1406;p28"/>
            <p:cNvGrpSpPr/>
            <p:nvPr/>
          </p:nvGrpSpPr>
          <p:grpSpPr>
            <a:xfrm rot="10800000">
              <a:off x="8520013" y="714742"/>
              <a:ext cx="292025" cy="292575"/>
              <a:chOff x="7353050" y="316275"/>
              <a:chExt cx="292025" cy="292575"/>
            </a:xfrm>
          </p:grpSpPr>
          <p:sp>
            <p:nvSpPr>
              <p:cNvPr id="1407" name="Google Shape;1407;p2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1" name="Google Shape;1411;p28"/>
            <p:cNvGrpSpPr/>
            <p:nvPr/>
          </p:nvGrpSpPr>
          <p:grpSpPr>
            <a:xfrm rot="10800000">
              <a:off x="261711" y="465077"/>
              <a:ext cx="507562" cy="507984"/>
              <a:chOff x="8064275" y="887850"/>
              <a:chExt cx="581800" cy="582350"/>
            </a:xfrm>
          </p:grpSpPr>
          <p:sp>
            <p:nvSpPr>
              <p:cNvPr id="1412" name="Google Shape;1412;p28"/>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8"/>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8"/>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8"/>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8"/>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8"/>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3">
  <p:cSld name="CUSTOM_20">
    <p:spTree>
      <p:nvGrpSpPr>
        <p:cNvPr id="1" name="Shape 1418"/>
        <p:cNvGrpSpPr/>
        <p:nvPr/>
      </p:nvGrpSpPr>
      <p:grpSpPr>
        <a:xfrm>
          <a:off x="0" y="0"/>
          <a:ext cx="0" cy="0"/>
          <a:chOff x="0" y="0"/>
          <a:chExt cx="0" cy="0"/>
        </a:xfrm>
      </p:grpSpPr>
      <p:grpSp>
        <p:nvGrpSpPr>
          <p:cNvPr id="1419" name="Google Shape;1419;p29"/>
          <p:cNvGrpSpPr/>
          <p:nvPr/>
        </p:nvGrpSpPr>
        <p:grpSpPr>
          <a:xfrm>
            <a:off x="432850" y="0"/>
            <a:ext cx="8278300" cy="5165700"/>
            <a:chOff x="432850" y="0"/>
            <a:chExt cx="8278300" cy="5165700"/>
          </a:xfrm>
        </p:grpSpPr>
        <p:cxnSp>
          <p:nvCxnSpPr>
            <p:cNvPr id="1420" name="Google Shape;1420;p29"/>
            <p:cNvCxnSpPr/>
            <p:nvPr/>
          </p:nvCxnSpPr>
          <p:spPr>
            <a:xfrm rot="10800000">
              <a:off x="8420275" y="2664300"/>
              <a:ext cx="0" cy="2501400"/>
            </a:xfrm>
            <a:prstGeom prst="straightConnector1">
              <a:avLst/>
            </a:prstGeom>
            <a:noFill/>
            <a:ln w="9525" cap="flat" cmpd="sng">
              <a:solidFill>
                <a:srgbClr val="595959"/>
              </a:solidFill>
              <a:prstDash val="solid"/>
              <a:round/>
              <a:headEnd type="none" w="med" len="med"/>
              <a:tailEnd type="none" w="med" len="med"/>
            </a:ln>
          </p:spPr>
        </p:cxnSp>
        <p:grpSp>
          <p:nvGrpSpPr>
            <p:cNvPr id="1421" name="Google Shape;1421;p29"/>
            <p:cNvGrpSpPr/>
            <p:nvPr/>
          </p:nvGrpSpPr>
          <p:grpSpPr>
            <a:xfrm>
              <a:off x="8129350" y="4292175"/>
              <a:ext cx="581800" cy="582350"/>
              <a:chOff x="8064275" y="887850"/>
              <a:chExt cx="581800" cy="582350"/>
            </a:xfrm>
          </p:grpSpPr>
          <p:sp>
            <p:nvSpPr>
              <p:cNvPr id="1422" name="Google Shape;1422;p29"/>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9"/>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9"/>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9"/>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9"/>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9"/>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8" name="Google Shape;1428;p29"/>
            <p:cNvGrpSpPr/>
            <p:nvPr/>
          </p:nvGrpSpPr>
          <p:grpSpPr>
            <a:xfrm>
              <a:off x="8274238" y="3720600"/>
              <a:ext cx="292025" cy="292575"/>
              <a:chOff x="7353050" y="316275"/>
              <a:chExt cx="292025" cy="292575"/>
            </a:xfrm>
          </p:grpSpPr>
          <p:sp>
            <p:nvSpPr>
              <p:cNvPr id="1429" name="Google Shape;1429;p29"/>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9"/>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9"/>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9"/>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3" name="Google Shape;1433;p29"/>
            <p:cNvGrpSpPr/>
            <p:nvPr/>
          </p:nvGrpSpPr>
          <p:grpSpPr>
            <a:xfrm>
              <a:off x="8332763" y="3212475"/>
              <a:ext cx="175000" cy="175000"/>
              <a:chOff x="8792300" y="321275"/>
              <a:chExt cx="175000" cy="175000"/>
            </a:xfrm>
          </p:grpSpPr>
          <p:sp>
            <p:nvSpPr>
              <p:cNvPr id="1434" name="Google Shape;1434;p29"/>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9"/>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9"/>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9"/>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38" name="Google Shape;1438;p29"/>
            <p:cNvCxnSpPr/>
            <p:nvPr/>
          </p:nvCxnSpPr>
          <p:spPr>
            <a:xfrm>
              <a:off x="723725" y="613"/>
              <a:ext cx="0" cy="2501400"/>
            </a:xfrm>
            <a:prstGeom prst="straightConnector1">
              <a:avLst/>
            </a:prstGeom>
            <a:noFill/>
            <a:ln w="9525" cap="flat" cmpd="sng">
              <a:solidFill>
                <a:srgbClr val="595959"/>
              </a:solidFill>
              <a:prstDash val="solid"/>
              <a:round/>
              <a:headEnd type="none" w="med" len="med"/>
              <a:tailEnd type="none" w="med" len="med"/>
            </a:ln>
          </p:spPr>
        </p:cxnSp>
        <p:grpSp>
          <p:nvGrpSpPr>
            <p:cNvPr id="1439" name="Google Shape;1439;p29"/>
            <p:cNvGrpSpPr/>
            <p:nvPr/>
          </p:nvGrpSpPr>
          <p:grpSpPr>
            <a:xfrm rot="10800000">
              <a:off x="432850" y="291788"/>
              <a:ext cx="581800" cy="582350"/>
              <a:chOff x="8064275" y="887850"/>
              <a:chExt cx="581800" cy="582350"/>
            </a:xfrm>
          </p:grpSpPr>
          <p:sp>
            <p:nvSpPr>
              <p:cNvPr id="1440" name="Google Shape;1440;p29"/>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9"/>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9"/>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9"/>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9"/>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9"/>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6" name="Google Shape;1446;p29"/>
            <p:cNvGrpSpPr/>
            <p:nvPr/>
          </p:nvGrpSpPr>
          <p:grpSpPr>
            <a:xfrm rot="10800000">
              <a:off x="577738" y="1153138"/>
              <a:ext cx="292025" cy="292575"/>
              <a:chOff x="7353050" y="316275"/>
              <a:chExt cx="292025" cy="292575"/>
            </a:xfrm>
          </p:grpSpPr>
          <p:sp>
            <p:nvSpPr>
              <p:cNvPr id="1447" name="Google Shape;1447;p29"/>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9"/>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9"/>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9"/>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1" name="Google Shape;1451;p29"/>
            <p:cNvGrpSpPr/>
            <p:nvPr/>
          </p:nvGrpSpPr>
          <p:grpSpPr>
            <a:xfrm rot="10800000">
              <a:off x="636238" y="1778838"/>
              <a:ext cx="175000" cy="175000"/>
              <a:chOff x="8792300" y="321275"/>
              <a:chExt cx="175000" cy="175000"/>
            </a:xfrm>
          </p:grpSpPr>
          <p:sp>
            <p:nvSpPr>
              <p:cNvPr id="1452" name="Google Shape;1452;p29"/>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9"/>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9"/>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9"/>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6" name="Google Shape;1456;p29"/>
            <p:cNvGrpSpPr/>
            <p:nvPr/>
          </p:nvGrpSpPr>
          <p:grpSpPr>
            <a:xfrm>
              <a:off x="432850" y="2003163"/>
              <a:ext cx="175013" cy="27000"/>
              <a:chOff x="5662375" y="212375"/>
              <a:chExt cx="175013" cy="27000"/>
            </a:xfrm>
          </p:grpSpPr>
          <p:sp>
            <p:nvSpPr>
              <p:cNvPr id="1457" name="Google Shape;1457;p29"/>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9"/>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9"/>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0" name="Google Shape;1460;p29"/>
            <p:cNvGrpSpPr/>
            <p:nvPr/>
          </p:nvGrpSpPr>
          <p:grpSpPr>
            <a:xfrm>
              <a:off x="788100" y="208488"/>
              <a:ext cx="175013" cy="27000"/>
              <a:chOff x="5662375" y="212375"/>
              <a:chExt cx="175013" cy="27000"/>
            </a:xfrm>
          </p:grpSpPr>
          <p:sp>
            <p:nvSpPr>
              <p:cNvPr id="1461" name="Google Shape;1461;p29"/>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9"/>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9"/>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 name="Google Shape;1464;p29"/>
            <p:cNvGrpSpPr/>
            <p:nvPr/>
          </p:nvGrpSpPr>
          <p:grpSpPr>
            <a:xfrm>
              <a:off x="8129350" y="4988725"/>
              <a:ext cx="175013" cy="27000"/>
              <a:chOff x="5662375" y="212375"/>
              <a:chExt cx="175013" cy="27000"/>
            </a:xfrm>
          </p:grpSpPr>
          <p:sp>
            <p:nvSpPr>
              <p:cNvPr id="1465" name="Google Shape;1465;p29"/>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9"/>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9"/>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8" name="Google Shape;1468;p29"/>
            <p:cNvGrpSpPr/>
            <p:nvPr/>
          </p:nvGrpSpPr>
          <p:grpSpPr>
            <a:xfrm>
              <a:off x="8497550" y="3429425"/>
              <a:ext cx="175013" cy="27000"/>
              <a:chOff x="5662375" y="212375"/>
              <a:chExt cx="175013" cy="27000"/>
            </a:xfrm>
          </p:grpSpPr>
          <p:sp>
            <p:nvSpPr>
              <p:cNvPr id="1469" name="Google Shape;1469;p29"/>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9"/>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9"/>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72" name="Google Shape;1472;p29"/>
            <p:cNvCxnSpPr/>
            <p:nvPr/>
          </p:nvCxnSpPr>
          <p:spPr>
            <a:xfrm>
              <a:off x="8407225" y="0"/>
              <a:ext cx="0" cy="2160900"/>
            </a:xfrm>
            <a:prstGeom prst="straightConnector1">
              <a:avLst/>
            </a:prstGeom>
            <a:noFill/>
            <a:ln w="9525" cap="flat" cmpd="sng">
              <a:solidFill>
                <a:srgbClr val="595959"/>
              </a:solidFill>
              <a:prstDash val="solid"/>
              <a:round/>
              <a:headEnd type="none" w="med" len="med"/>
              <a:tailEnd type="none" w="med" len="med"/>
            </a:ln>
          </p:spPr>
        </p:cxnSp>
        <p:cxnSp>
          <p:nvCxnSpPr>
            <p:cNvPr id="1473" name="Google Shape;1473;p29"/>
            <p:cNvCxnSpPr/>
            <p:nvPr/>
          </p:nvCxnSpPr>
          <p:spPr>
            <a:xfrm>
              <a:off x="718025" y="2985634"/>
              <a:ext cx="0" cy="2160900"/>
            </a:xfrm>
            <a:prstGeom prst="straightConnector1">
              <a:avLst/>
            </a:prstGeom>
            <a:noFill/>
            <a:ln w="9525" cap="flat" cmpd="sng">
              <a:solidFill>
                <a:srgbClr val="595959"/>
              </a:solidFill>
              <a:prstDash val="solid"/>
              <a:round/>
              <a:headEnd type="none" w="med" len="med"/>
              <a:tailEnd type="none" w="med" len="med"/>
            </a:ln>
          </p:spPr>
        </p:cxnSp>
        <p:sp>
          <p:nvSpPr>
            <p:cNvPr id="1474" name="Google Shape;1474;p29"/>
            <p:cNvSpPr/>
            <p:nvPr/>
          </p:nvSpPr>
          <p:spPr>
            <a:xfrm>
              <a:off x="671825" y="4587888"/>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9"/>
            <p:cNvSpPr/>
            <p:nvPr/>
          </p:nvSpPr>
          <p:spPr>
            <a:xfrm>
              <a:off x="671825" y="3940338"/>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9"/>
            <p:cNvSpPr/>
            <p:nvPr/>
          </p:nvSpPr>
          <p:spPr>
            <a:xfrm>
              <a:off x="8361025" y="1453500"/>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9"/>
            <p:cNvSpPr/>
            <p:nvPr/>
          </p:nvSpPr>
          <p:spPr>
            <a:xfrm>
              <a:off x="8361025" y="234875"/>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4">
  <p:cSld name="CUSTOM_21">
    <p:spTree>
      <p:nvGrpSpPr>
        <p:cNvPr id="1" name="Shape 1478"/>
        <p:cNvGrpSpPr/>
        <p:nvPr/>
      </p:nvGrpSpPr>
      <p:grpSpPr>
        <a:xfrm>
          <a:off x="0" y="0"/>
          <a:ext cx="0" cy="0"/>
          <a:chOff x="0" y="0"/>
          <a:chExt cx="0" cy="0"/>
        </a:xfrm>
      </p:grpSpPr>
      <p:grpSp>
        <p:nvGrpSpPr>
          <p:cNvPr id="1479" name="Google Shape;1479;p30"/>
          <p:cNvGrpSpPr/>
          <p:nvPr/>
        </p:nvGrpSpPr>
        <p:grpSpPr>
          <a:xfrm>
            <a:off x="-6867" y="-6625"/>
            <a:ext cx="9152342" cy="5102050"/>
            <a:chOff x="-6867" y="-6625"/>
            <a:chExt cx="9152342" cy="5102050"/>
          </a:xfrm>
        </p:grpSpPr>
        <p:cxnSp>
          <p:nvCxnSpPr>
            <p:cNvPr id="1480" name="Google Shape;1480;p30"/>
            <p:cNvCxnSpPr/>
            <p:nvPr/>
          </p:nvCxnSpPr>
          <p:spPr>
            <a:xfrm>
              <a:off x="2904283" y="4513075"/>
              <a:ext cx="1133100" cy="306300"/>
            </a:xfrm>
            <a:prstGeom prst="straightConnector1">
              <a:avLst/>
            </a:prstGeom>
            <a:noFill/>
            <a:ln w="9525" cap="flat" cmpd="sng">
              <a:solidFill>
                <a:schemeClr val="dk2"/>
              </a:solidFill>
              <a:prstDash val="solid"/>
              <a:round/>
              <a:headEnd type="none" w="med" len="med"/>
              <a:tailEnd type="none" w="med" len="med"/>
            </a:ln>
          </p:spPr>
        </p:cxnSp>
        <p:cxnSp>
          <p:nvCxnSpPr>
            <p:cNvPr id="1481" name="Google Shape;1481;p30"/>
            <p:cNvCxnSpPr/>
            <p:nvPr/>
          </p:nvCxnSpPr>
          <p:spPr>
            <a:xfrm rot="10800000" flipH="1">
              <a:off x="1562083" y="4492325"/>
              <a:ext cx="1342200" cy="315300"/>
            </a:xfrm>
            <a:prstGeom prst="straightConnector1">
              <a:avLst/>
            </a:prstGeom>
            <a:noFill/>
            <a:ln w="9525" cap="flat" cmpd="sng">
              <a:solidFill>
                <a:schemeClr val="dk2"/>
              </a:solidFill>
              <a:prstDash val="solid"/>
              <a:round/>
              <a:headEnd type="none" w="med" len="med"/>
              <a:tailEnd type="none" w="med" len="med"/>
            </a:ln>
          </p:spPr>
        </p:cxnSp>
        <p:cxnSp>
          <p:nvCxnSpPr>
            <p:cNvPr id="1482" name="Google Shape;1482;p30"/>
            <p:cNvCxnSpPr/>
            <p:nvPr/>
          </p:nvCxnSpPr>
          <p:spPr>
            <a:xfrm>
              <a:off x="259558" y="4408000"/>
              <a:ext cx="1332000" cy="392100"/>
            </a:xfrm>
            <a:prstGeom prst="straightConnector1">
              <a:avLst/>
            </a:prstGeom>
            <a:noFill/>
            <a:ln w="9525" cap="flat" cmpd="sng">
              <a:solidFill>
                <a:schemeClr val="dk2"/>
              </a:solidFill>
              <a:prstDash val="solid"/>
              <a:round/>
              <a:headEnd type="none" w="med" len="med"/>
              <a:tailEnd type="none" w="med" len="med"/>
            </a:ln>
          </p:spPr>
        </p:cxnSp>
        <p:cxnSp>
          <p:nvCxnSpPr>
            <p:cNvPr id="1483" name="Google Shape;1483;p30"/>
            <p:cNvCxnSpPr/>
            <p:nvPr/>
          </p:nvCxnSpPr>
          <p:spPr>
            <a:xfrm>
              <a:off x="-6867" y="3993550"/>
              <a:ext cx="273900" cy="407100"/>
            </a:xfrm>
            <a:prstGeom prst="straightConnector1">
              <a:avLst/>
            </a:prstGeom>
            <a:noFill/>
            <a:ln w="9525" cap="flat" cmpd="sng">
              <a:solidFill>
                <a:schemeClr val="dk2"/>
              </a:solidFill>
              <a:prstDash val="solid"/>
              <a:round/>
              <a:headEnd type="none" w="med" len="med"/>
              <a:tailEnd type="none" w="med" len="med"/>
            </a:ln>
          </p:spPr>
        </p:cxnSp>
        <p:grpSp>
          <p:nvGrpSpPr>
            <p:cNvPr id="1484" name="Google Shape;1484;p30"/>
            <p:cNvGrpSpPr/>
            <p:nvPr/>
          </p:nvGrpSpPr>
          <p:grpSpPr>
            <a:xfrm flipH="1">
              <a:off x="1278333" y="4513075"/>
              <a:ext cx="581800" cy="582350"/>
              <a:chOff x="8064275" y="887850"/>
              <a:chExt cx="581800" cy="582350"/>
            </a:xfrm>
          </p:grpSpPr>
          <p:sp>
            <p:nvSpPr>
              <p:cNvPr id="1485" name="Google Shape;1485;p30"/>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0"/>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0"/>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0"/>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0"/>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0"/>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1" name="Google Shape;1491;p30"/>
            <p:cNvGrpSpPr/>
            <p:nvPr/>
          </p:nvGrpSpPr>
          <p:grpSpPr>
            <a:xfrm flipH="1">
              <a:off x="2747608" y="4340463"/>
              <a:ext cx="292025" cy="292575"/>
              <a:chOff x="7353050" y="316275"/>
              <a:chExt cx="292025" cy="292575"/>
            </a:xfrm>
          </p:grpSpPr>
          <p:sp>
            <p:nvSpPr>
              <p:cNvPr id="1492" name="Google Shape;1492;p30"/>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0"/>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0"/>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0"/>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6" name="Google Shape;1496;p30"/>
            <p:cNvGrpSpPr/>
            <p:nvPr/>
          </p:nvGrpSpPr>
          <p:grpSpPr>
            <a:xfrm flipH="1">
              <a:off x="171308" y="4315025"/>
              <a:ext cx="175000" cy="175000"/>
              <a:chOff x="8792300" y="321275"/>
              <a:chExt cx="175000" cy="175000"/>
            </a:xfrm>
          </p:grpSpPr>
          <p:sp>
            <p:nvSpPr>
              <p:cNvPr id="1497" name="Google Shape;1497;p30"/>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0"/>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0"/>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0"/>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1" name="Google Shape;1501;p30"/>
            <p:cNvGrpSpPr/>
            <p:nvPr/>
          </p:nvGrpSpPr>
          <p:grpSpPr>
            <a:xfrm>
              <a:off x="3873197" y="4657550"/>
              <a:ext cx="293111" cy="293388"/>
              <a:chOff x="3164039" y="430875"/>
              <a:chExt cx="293111" cy="293388"/>
            </a:xfrm>
          </p:grpSpPr>
          <p:sp>
            <p:nvSpPr>
              <p:cNvPr id="1502" name="Google Shape;1502;p30"/>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0"/>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0"/>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0"/>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0"/>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0"/>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8" name="Google Shape;1508;p30"/>
            <p:cNvGrpSpPr/>
            <p:nvPr/>
          </p:nvGrpSpPr>
          <p:grpSpPr>
            <a:xfrm flipH="1">
              <a:off x="242270" y="4142425"/>
              <a:ext cx="175013" cy="27000"/>
              <a:chOff x="5662375" y="212375"/>
              <a:chExt cx="175013" cy="27000"/>
            </a:xfrm>
          </p:grpSpPr>
          <p:sp>
            <p:nvSpPr>
              <p:cNvPr id="1509" name="Google Shape;1509;p30"/>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0"/>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0"/>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2" name="Google Shape;1512;p30"/>
            <p:cNvCxnSpPr/>
            <p:nvPr/>
          </p:nvCxnSpPr>
          <p:spPr>
            <a:xfrm rot="10800000">
              <a:off x="5995050" y="226600"/>
              <a:ext cx="1504500" cy="224700"/>
            </a:xfrm>
            <a:prstGeom prst="straightConnector1">
              <a:avLst/>
            </a:prstGeom>
            <a:noFill/>
            <a:ln w="9525" cap="flat" cmpd="sng">
              <a:solidFill>
                <a:schemeClr val="dk2"/>
              </a:solidFill>
              <a:prstDash val="solid"/>
              <a:round/>
              <a:headEnd type="none" w="med" len="med"/>
              <a:tailEnd type="none" w="med" len="med"/>
            </a:ln>
          </p:spPr>
        </p:cxnSp>
        <p:cxnSp>
          <p:nvCxnSpPr>
            <p:cNvPr id="1513" name="Google Shape;1513;p30"/>
            <p:cNvCxnSpPr/>
            <p:nvPr/>
          </p:nvCxnSpPr>
          <p:spPr>
            <a:xfrm rot="10800000">
              <a:off x="7512925" y="457850"/>
              <a:ext cx="829500" cy="743400"/>
            </a:xfrm>
            <a:prstGeom prst="straightConnector1">
              <a:avLst/>
            </a:prstGeom>
            <a:noFill/>
            <a:ln w="9525" cap="flat" cmpd="sng">
              <a:solidFill>
                <a:schemeClr val="dk2"/>
              </a:solidFill>
              <a:prstDash val="solid"/>
              <a:round/>
              <a:headEnd type="none" w="med" len="med"/>
              <a:tailEnd type="none" w="med" len="med"/>
            </a:ln>
          </p:spPr>
        </p:cxnSp>
        <p:cxnSp>
          <p:nvCxnSpPr>
            <p:cNvPr id="1514" name="Google Shape;1514;p30"/>
            <p:cNvCxnSpPr/>
            <p:nvPr/>
          </p:nvCxnSpPr>
          <p:spPr>
            <a:xfrm flipH="1">
              <a:off x="8348975" y="-6625"/>
              <a:ext cx="796500" cy="1188000"/>
            </a:xfrm>
            <a:prstGeom prst="straightConnector1">
              <a:avLst/>
            </a:prstGeom>
            <a:noFill/>
            <a:ln w="9525" cap="flat" cmpd="sng">
              <a:solidFill>
                <a:schemeClr val="dk2"/>
              </a:solidFill>
              <a:prstDash val="solid"/>
              <a:round/>
              <a:headEnd type="none" w="med" len="med"/>
              <a:tailEnd type="none" w="med" len="med"/>
            </a:ln>
          </p:spPr>
        </p:cxnSp>
        <p:grpSp>
          <p:nvGrpSpPr>
            <p:cNvPr id="1515" name="Google Shape;1515;p30"/>
            <p:cNvGrpSpPr/>
            <p:nvPr/>
          </p:nvGrpSpPr>
          <p:grpSpPr>
            <a:xfrm>
              <a:off x="8064275" y="1040250"/>
              <a:ext cx="581800" cy="582350"/>
              <a:chOff x="8064275" y="887850"/>
              <a:chExt cx="581800" cy="582350"/>
            </a:xfrm>
          </p:grpSpPr>
          <p:sp>
            <p:nvSpPr>
              <p:cNvPr id="1516" name="Google Shape;1516;p30"/>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0"/>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0"/>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0"/>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0"/>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0"/>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2" name="Google Shape;1522;p30"/>
            <p:cNvGrpSpPr/>
            <p:nvPr/>
          </p:nvGrpSpPr>
          <p:grpSpPr>
            <a:xfrm>
              <a:off x="7353050" y="316275"/>
              <a:ext cx="292025" cy="292575"/>
              <a:chOff x="7353050" y="316275"/>
              <a:chExt cx="292025" cy="292575"/>
            </a:xfrm>
          </p:grpSpPr>
          <p:sp>
            <p:nvSpPr>
              <p:cNvPr id="1523" name="Google Shape;1523;p30"/>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0"/>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0"/>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0"/>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7" name="Google Shape;1527;p30"/>
            <p:cNvGrpSpPr/>
            <p:nvPr/>
          </p:nvGrpSpPr>
          <p:grpSpPr>
            <a:xfrm>
              <a:off x="8792300" y="321275"/>
              <a:ext cx="175000" cy="175000"/>
              <a:chOff x="8792300" y="321275"/>
              <a:chExt cx="175000" cy="175000"/>
            </a:xfrm>
          </p:grpSpPr>
          <p:sp>
            <p:nvSpPr>
              <p:cNvPr id="1528" name="Google Shape;1528;p30"/>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0"/>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0"/>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0"/>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2" name="Google Shape;1532;p30"/>
            <p:cNvSpPr/>
            <p:nvPr/>
          </p:nvSpPr>
          <p:spPr>
            <a:xfrm>
              <a:off x="5829305" y="687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0"/>
            <p:cNvSpPr/>
            <p:nvPr/>
          </p:nvSpPr>
          <p:spPr>
            <a:xfrm>
              <a:off x="5827050" y="661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0"/>
            <p:cNvSpPr/>
            <p:nvPr/>
          </p:nvSpPr>
          <p:spPr>
            <a:xfrm>
              <a:off x="5865794" y="1052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0"/>
            <p:cNvSpPr/>
            <p:nvPr/>
          </p:nvSpPr>
          <p:spPr>
            <a:xfrm>
              <a:off x="5863552" y="1026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0"/>
            <p:cNvSpPr/>
            <p:nvPr/>
          </p:nvSpPr>
          <p:spPr>
            <a:xfrm>
              <a:off x="5905382" y="1447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0"/>
            <p:cNvSpPr/>
            <p:nvPr/>
          </p:nvSpPr>
          <p:spPr>
            <a:xfrm>
              <a:off x="5903140" y="1425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8" name="Google Shape;1538;p30"/>
            <p:cNvGrpSpPr/>
            <p:nvPr/>
          </p:nvGrpSpPr>
          <p:grpSpPr>
            <a:xfrm>
              <a:off x="8490050" y="170875"/>
              <a:ext cx="175013" cy="27000"/>
              <a:chOff x="5662375" y="212375"/>
              <a:chExt cx="175013" cy="27000"/>
            </a:xfrm>
          </p:grpSpPr>
          <p:sp>
            <p:nvSpPr>
              <p:cNvPr id="1539" name="Google Shape;1539;p30"/>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0"/>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0"/>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30"/>
            <p:cNvGrpSpPr/>
            <p:nvPr/>
          </p:nvGrpSpPr>
          <p:grpSpPr>
            <a:xfrm>
              <a:off x="8678350" y="1658000"/>
              <a:ext cx="175013" cy="27000"/>
              <a:chOff x="5662375" y="212375"/>
              <a:chExt cx="175013" cy="27000"/>
            </a:xfrm>
          </p:grpSpPr>
          <p:sp>
            <p:nvSpPr>
              <p:cNvPr id="1543" name="Google Shape;1543;p30"/>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0"/>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0"/>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66"/>
        <p:cNvGrpSpPr/>
        <p:nvPr/>
      </p:nvGrpSpPr>
      <p:grpSpPr>
        <a:xfrm>
          <a:off x="0" y="0"/>
          <a:ext cx="0" cy="0"/>
          <a:chOff x="0" y="0"/>
          <a:chExt cx="0" cy="0"/>
        </a:xfrm>
      </p:grpSpPr>
      <p:grpSp>
        <p:nvGrpSpPr>
          <p:cNvPr id="367" name="Google Shape;367;p8"/>
          <p:cNvGrpSpPr/>
          <p:nvPr/>
        </p:nvGrpSpPr>
        <p:grpSpPr>
          <a:xfrm>
            <a:off x="1349626" y="598417"/>
            <a:ext cx="6453730" cy="3631136"/>
            <a:chOff x="365750" y="1285025"/>
            <a:chExt cx="6934275" cy="3315500"/>
          </a:xfrm>
        </p:grpSpPr>
        <p:sp>
          <p:nvSpPr>
            <p:cNvPr id="368" name="Google Shape;368;p8"/>
            <p:cNvSpPr/>
            <p:nvPr/>
          </p:nvSpPr>
          <p:spPr>
            <a:xfrm>
              <a:off x="365750" y="1285025"/>
              <a:ext cx="6934275" cy="3315500"/>
            </a:xfrm>
            <a:custGeom>
              <a:avLst/>
              <a:gdLst/>
              <a:ahLst/>
              <a:cxnLst/>
              <a:rect l="l" t="t" r="r" b="b"/>
              <a:pathLst>
                <a:path w="277371" h="132620" extrusionOk="0">
                  <a:moveTo>
                    <a:pt x="139292" y="1"/>
                  </a:moveTo>
                  <a:cubicBezTo>
                    <a:pt x="131931" y="1"/>
                    <a:pt x="124510" y="530"/>
                    <a:pt x="116820" y="2020"/>
                  </a:cubicBezTo>
                  <a:cubicBezTo>
                    <a:pt x="97286" y="5794"/>
                    <a:pt x="78528" y="13563"/>
                    <a:pt x="62212" y="24940"/>
                  </a:cubicBezTo>
                  <a:cubicBezTo>
                    <a:pt x="40180" y="40312"/>
                    <a:pt x="16039" y="63953"/>
                    <a:pt x="5883" y="89204"/>
                  </a:cubicBezTo>
                  <a:cubicBezTo>
                    <a:pt x="2054" y="98638"/>
                    <a:pt x="1" y="109904"/>
                    <a:pt x="5162" y="118672"/>
                  </a:cubicBezTo>
                  <a:cubicBezTo>
                    <a:pt x="10878" y="128329"/>
                    <a:pt x="23309" y="131547"/>
                    <a:pt x="34519" y="132324"/>
                  </a:cubicBezTo>
                  <a:cubicBezTo>
                    <a:pt x="37485" y="132528"/>
                    <a:pt x="40447" y="132620"/>
                    <a:pt x="43408" y="132620"/>
                  </a:cubicBezTo>
                  <a:cubicBezTo>
                    <a:pt x="64717" y="132620"/>
                    <a:pt x="85919" y="127832"/>
                    <a:pt x="107164" y="125054"/>
                  </a:cubicBezTo>
                  <a:cubicBezTo>
                    <a:pt x="121795" y="123154"/>
                    <a:pt x="136548" y="122208"/>
                    <a:pt x="151300" y="122208"/>
                  </a:cubicBezTo>
                  <a:cubicBezTo>
                    <a:pt x="172303" y="122208"/>
                    <a:pt x="193303" y="124126"/>
                    <a:pt x="213939" y="127940"/>
                  </a:cubicBezTo>
                  <a:cubicBezTo>
                    <a:pt x="222522" y="129553"/>
                    <a:pt x="231673" y="131360"/>
                    <a:pt x="240407" y="131360"/>
                  </a:cubicBezTo>
                  <a:cubicBezTo>
                    <a:pt x="248501" y="131360"/>
                    <a:pt x="256237" y="129808"/>
                    <a:pt x="262831" y="125110"/>
                  </a:cubicBezTo>
                  <a:cubicBezTo>
                    <a:pt x="276372" y="115454"/>
                    <a:pt x="277371" y="99138"/>
                    <a:pt x="274429" y="84431"/>
                  </a:cubicBezTo>
                  <a:cubicBezTo>
                    <a:pt x="271488" y="69670"/>
                    <a:pt x="264329" y="59902"/>
                    <a:pt x="257059" y="47305"/>
                  </a:cubicBezTo>
                  <a:cubicBezTo>
                    <a:pt x="252786" y="39868"/>
                    <a:pt x="247736" y="33098"/>
                    <a:pt x="241798" y="27215"/>
                  </a:cubicBezTo>
                  <a:cubicBezTo>
                    <a:pt x="234972" y="20500"/>
                    <a:pt x="226925" y="14951"/>
                    <a:pt x="217768" y="11177"/>
                  </a:cubicBezTo>
                  <a:cubicBezTo>
                    <a:pt x="203783" y="5350"/>
                    <a:pt x="188521" y="3407"/>
                    <a:pt x="173482" y="2186"/>
                  </a:cubicBezTo>
                  <a:cubicBezTo>
                    <a:pt x="161726" y="1246"/>
                    <a:pt x="150579" y="1"/>
                    <a:pt x="1392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8"/>
            <p:cNvSpPr/>
            <p:nvPr/>
          </p:nvSpPr>
          <p:spPr>
            <a:xfrm>
              <a:off x="417100" y="1285575"/>
              <a:ext cx="6842700" cy="3314500"/>
            </a:xfrm>
            <a:custGeom>
              <a:avLst/>
              <a:gdLst/>
              <a:ahLst/>
              <a:cxnLst/>
              <a:rect l="l" t="t" r="r" b="b"/>
              <a:pathLst>
                <a:path w="273708" h="132580" extrusionOk="0">
                  <a:moveTo>
                    <a:pt x="137298" y="0"/>
                  </a:moveTo>
                  <a:cubicBezTo>
                    <a:pt x="129917" y="0"/>
                    <a:pt x="122480" y="500"/>
                    <a:pt x="114766" y="1998"/>
                  </a:cubicBezTo>
                  <a:cubicBezTo>
                    <a:pt x="95232" y="5772"/>
                    <a:pt x="76474" y="13541"/>
                    <a:pt x="60158" y="24918"/>
                  </a:cubicBezTo>
                  <a:cubicBezTo>
                    <a:pt x="38126" y="40290"/>
                    <a:pt x="13985" y="63931"/>
                    <a:pt x="3829" y="89182"/>
                  </a:cubicBezTo>
                  <a:cubicBezTo>
                    <a:pt x="1609" y="94621"/>
                    <a:pt x="0" y="100614"/>
                    <a:pt x="56" y="106386"/>
                  </a:cubicBezTo>
                  <a:cubicBezTo>
                    <a:pt x="56" y="110715"/>
                    <a:pt x="943" y="114877"/>
                    <a:pt x="3108" y="118650"/>
                  </a:cubicBezTo>
                  <a:cubicBezTo>
                    <a:pt x="8824" y="128307"/>
                    <a:pt x="21255" y="131525"/>
                    <a:pt x="32465" y="132302"/>
                  </a:cubicBezTo>
                  <a:cubicBezTo>
                    <a:pt x="35407" y="132469"/>
                    <a:pt x="38403" y="132580"/>
                    <a:pt x="41345" y="132580"/>
                  </a:cubicBezTo>
                  <a:cubicBezTo>
                    <a:pt x="62655" y="132580"/>
                    <a:pt x="83855" y="127807"/>
                    <a:pt x="105110" y="125032"/>
                  </a:cubicBezTo>
                  <a:cubicBezTo>
                    <a:pt x="119761" y="123146"/>
                    <a:pt x="134523" y="122202"/>
                    <a:pt x="149340" y="122202"/>
                  </a:cubicBezTo>
                  <a:cubicBezTo>
                    <a:pt x="170318" y="122202"/>
                    <a:pt x="191240" y="124089"/>
                    <a:pt x="211885" y="127918"/>
                  </a:cubicBezTo>
                  <a:cubicBezTo>
                    <a:pt x="220486" y="129528"/>
                    <a:pt x="229643" y="131359"/>
                    <a:pt x="238412" y="131359"/>
                  </a:cubicBezTo>
                  <a:cubicBezTo>
                    <a:pt x="246459" y="131359"/>
                    <a:pt x="254173" y="129805"/>
                    <a:pt x="260777" y="125088"/>
                  </a:cubicBezTo>
                  <a:cubicBezTo>
                    <a:pt x="270433" y="118206"/>
                    <a:pt x="273707" y="107884"/>
                    <a:pt x="273707" y="97229"/>
                  </a:cubicBezTo>
                  <a:cubicBezTo>
                    <a:pt x="273707" y="92956"/>
                    <a:pt x="273208" y="88627"/>
                    <a:pt x="272375" y="84409"/>
                  </a:cubicBezTo>
                  <a:cubicBezTo>
                    <a:pt x="269434" y="69648"/>
                    <a:pt x="262275" y="59880"/>
                    <a:pt x="255005" y="47283"/>
                  </a:cubicBezTo>
                  <a:cubicBezTo>
                    <a:pt x="250732" y="39846"/>
                    <a:pt x="245682" y="33076"/>
                    <a:pt x="239744" y="27193"/>
                  </a:cubicBezTo>
                  <a:cubicBezTo>
                    <a:pt x="232918" y="20478"/>
                    <a:pt x="224871" y="14929"/>
                    <a:pt x="215714" y="11155"/>
                  </a:cubicBezTo>
                  <a:cubicBezTo>
                    <a:pt x="201729" y="5328"/>
                    <a:pt x="186467" y="3385"/>
                    <a:pt x="171428" y="2164"/>
                  </a:cubicBezTo>
                  <a:cubicBezTo>
                    <a:pt x="159663" y="1221"/>
                    <a:pt x="148563" y="0"/>
                    <a:pt x="137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0" name="Google Shape;370;p8"/>
          <p:cNvSpPr txBox="1">
            <a:spLocks noGrp="1"/>
          </p:cNvSpPr>
          <p:nvPr>
            <p:ph type="title"/>
          </p:nvPr>
        </p:nvSpPr>
        <p:spPr>
          <a:xfrm>
            <a:off x="2624328" y="1620753"/>
            <a:ext cx="3904500" cy="190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73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grpSp>
        <p:nvGrpSpPr>
          <p:cNvPr id="371" name="Google Shape;371;p8"/>
          <p:cNvGrpSpPr/>
          <p:nvPr/>
        </p:nvGrpSpPr>
        <p:grpSpPr>
          <a:xfrm>
            <a:off x="-6867" y="-6625"/>
            <a:ext cx="9152342" cy="5102050"/>
            <a:chOff x="-6867" y="-6625"/>
            <a:chExt cx="9152342" cy="5102050"/>
          </a:xfrm>
        </p:grpSpPr>
        <p:cxnSp>
          <p:nvCxnSpPr>
            <p:cNvPr id="372" name="Google Shape;372;p8"/>
            <p:cNvCxnSpPr/>
            <p:nvPr/>
          </p:nvCxnSpPr>
          <p:spPr>
            <a:xfrm>
              <a:off x="2904283" y="4513075"/>
              <a:ext cx="1133100" cy="306300"/>
            </a:xfrm>
            <a:prstGeom prst="straightConnector1">
              <a:avLst/>
            </a:prstGeom>
            <a:noFill/>
            <a:ln w="9525" cap="flat" cmpd="sng">
              <a:solidFill>
                <a:schemeClr val="dk1"/>
              </a:solidFill>
              <a:prstDash val="solid"/>
              <a:round/>
              <a:headEnd type="none" w="med" len="med"/>
              <a:tailEnd type="none" w="med" len="med"/>
            </a:ln>
          </p:spPr>
        </p:cxnSp>
        <p:cxnSp>
          <p:nvCxnSpPr>
            <p:cNvPr id="373" name="Google Shape;373;p8"/>
            <p:cNvCxnSpPr/>
            <p:nvPr/>
          </p:nvCxnSpPr>
          <p:spPr>
            <a:xfrm rot="10800000" flipH="1">
              <a:off x="1562083" y="4492325"/>
              <a:ext cx="1342200" cy="315300"/>
            </a:xfrm>
            <a:prstGeom prst="straightConnector1">
              <a:avLst/>
            </a:prstGeom>
            <a:noFill/>
            <a:ln w="9525" cap="flat" cmpd="sng">
              <a:solidFill>
                <a:schemeClr val="dk1"/>
              </a:solidFill>
              <a:prstDash val="solid"/>
              <a:round/>
              <a:headEnd type="none" w="med" len="med"/>
              <a:tailEnd type="none" w="med" len="med"/>
            </a:ln>
          </p:spPr>
        </p:cxnSp>
        <p:cxnSp>
          <p:nvCxnSpPr>
            <p:cNvPr id="374" name="Google Shape;374;p8"/>
            <p:cNvCxnSpPr/>
            <p:nvPr/>
          </p:nvCxnSpPr>
          <p:spPr>
            <a:xfrm>
              <a:off x="259558" y="4408000"/>
              <a:ext cx="1332000" cy="392100"/>
            </a:xfrm>
            <a:prstGeom prst="straightConnector1">
              <a:avLst/>
            </a:prstGeom>
            <a:noFill/>
            <a:ln w="9525" cap="flat" cmpd="sng">
              <a:solidFill>
                <a:schemeClr val="dk1"/>
              </a:solidFill>
              <a:prstDash val="solid"/>
              <a:round/>
              <a:headEnd type="none" w="med" len="med"/>
              <a:tailEnd type="none" w="med" len="med"/>
            </a:ln>
          </p:spPr>
        </p:cxnSp>
        <p:cxnSp>
          <p:nvCxnSpPr>
            <p:cNvPr id="375" name="Google Shape;375;p8"/>
            <p:cNvCxnSpPr/>
            <p:nvPr/>
          </p:nvCxnSpPr>
          <p:spPr>
            <a:xfrm>
              <a:off x="-6867" y="3993550"/>
              <a:ext cx="273900" cy="407100"/>
            </a:xfrm>
            <a:prstGeom prst="straightConnector1">
              <a:avLst/>
            </a:prstGeom>
            <a:noFill/>
            <a:ln w="9525" cap="flat" cmpd="sng">
              <a:solidFill>
                <a:schemeClr val="dk1"/>
              </a:solidFill>
              <a:prstDash val="solid"/>
              <a:round/>
              <a:headEnd type="none" w="med" len="med"/>
              <a:tailEnd type="none" w="med" len="med"/>
            </a:ln>
          </p:spPr>
        </p:cxnSp>
        <p:grpSp>
          <p:nvGrpSpPr>
            <p:cNvPr id="376" name="Google Shape;376;p8"/>
            <p:cNvGrpSpPr/>
            <p:nvPr/>
          </p:nvGrpSpPr>
          <p:grpSpPr>
            <a:xfrm flipH="1">
              <a:off x="1278333" y="4513075"/>
              <a:ext cx="581800" cy="582350"/>
              <a:chOff x="8064275" y="887850"/>
              <a:chExt cx="581800" cy="582350"/>
            </a:xfrm>
          </p:grpSpPr>
          <p:sp>
            <p:nvSpPr>
              <p:cNvPr id="377" name="Google Shape;377;p8"/>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8"/>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8"/>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8"/>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383;p8"/>
            <p:cNvGrpSpPr/>
            <p:nvPr/>
          </p:nvGrpSpPr>
          <p:grpSpPr>
            <a:xfrm flipH="1">
              <a:off x="2747608" y="4340463"/>
              <a:ext cx="292025" cy="292575"/>
              <a:chOff x="7353050" y="316275"/>
              <a:chExt cx="292025" cy="292575"/>
            </a:xfrm>
          </p:grpSpPr>
          <p:sp>
            <p:nvSpPr>
              <p:cNvPr id="384" name="Google Shape;384;p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 name="Google Shape;388;p8"/>
            <p:cNvGrpSpPr/>
            <p:nvPr/>
          </p:nvGrpSpPr>
          <p:grpSpPr>
            <a:xfrm flipH="1">
              <a:off x="171308" y="4315025"/>
              <a:ext cx="175000" cy="175000"/>
              <a:chOff x="8792300" y="321275"/>
              <a:chExt cx="175000" cy="175000"/>
            </a:xfrm>
          </p:grpSpPr>
          <p:sp>
            <p:nvSpPr>
              <p:cNvPr id="389" name="Google Shape;389;p8"/>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8"/>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8"/>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 name="Google Shape;393;p8"/>
            <p:cNvGrpSpPr/>
            <p:nvPr/>
          </p:nvGrpSpPr>
          <p:grpSpPr>
            <a:xfrm>
              <a:off x="3873197" y="4657550"/>
              <a:ext cx="293111" cy="293388"/>
              <a:chOff x="3164039" y="430875"/>
              <a:chExt cx="293111" cy="293388"/>
            </a:xfrm>
          </p:grpSpPr>
          <p:sp>
            <p:nvSpPr>
              <p:cNvPr id="394" name="Google Shape;394;p8"/>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 name="Google Shape;400;p8"/>
            <p:cNvGrpSpPr/>
            <p:nvPr/>
          </p:nvGrpSpPr>
          <p:grpSpPr>
            <a:xfrm flipH="1">
              <a:off x="242270" y="4142425"/>
              <a:ext cx="175013" cy="27000"/>
              <a:chOff x="5662375" y="212375"/>
              <a:chExt cx="175013" cy="27000"/>
            </a:xfrm>
          </p:grpSpPr>
          <p:sp>
            <p:nvSpPr>
              <p:cNvPr id="401" name="Google Shape;401;p8"/>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8"/>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04" name="Google Shape;404;p8"/>
            <p:cNvCxnSpPr/>
            <p:nvPr/>
          </p:nvCxnSpPr>
          <p:spPr>
            <a:xfrm rot="10800000">
              <a:off x="5995050" y="226600"/>
              <a:ext cx="1504500" cy="224700"/>
            </a:xfrm>
            <a:prstGeom prst="straightConnector1">
              <a:avLst/>
            </a:prstGeom>
            <a:noFill/>
            <a:ln w="9525" cap="flat" cmpd="sng">
              <a:solidFill>
                <a:schemeClr val="dk1"/>
              </a:solidFill>
              <a:prstDash val="solid"/>
              <a:round/>
              <a:headEnd type="none" w="med" len="med"/>
              <a:tailEnd type="none" w="med" len="med"/>
            </a:ln>
          </p:spPr>
        </p:cxnSp>
        <p:cxnSp>
          <p:nvCxnSpPr>
            <p:cNvPr id="405" name="Google Shape;405;p8"/>
            <p:cNvCxnSpPr/>
            <p:nvPr/>
          </p:nvCxnSpPr>
          <p:spPr>
            <a:xfrm rot="10800000">
              <a:off x="7512925" y="457850"/>
              <a:ext cx="829500" cy="743400"/>
            </a:xfrm>
            <a:prstGeom prst="straightConnector1">
              <a:avLst/>
            </a:prstGeom>
            <a:noFill/>
            <a:ln w="9525" cap="flat" cmpd="sng">
              <a:solidFill>
                <a:schemeClr val="dk1"/>
              </a:solidFill>
              <a:prstDash val="solid"/>
              <a:round/>
              <a:headEnd type="none" w="med" len="med"/>
              <a:tailEnd type="none" w="med" len="med"/>
            </a:ln>
          </p:spPr>
        </p:cxnSp>
        <p:cxnSp>
          <p:nvCxnSpPr>
            <p:cNvPr id="406" name="Google Shape;406;p8"/>
            <p:cNvCxnSpPr/>
            <p:nvPr/>
          </p:nvCxnSpPr>
          <p:spPr>
            <a:xfrm flipH="1">
              <a:off x="8348975" y="-6625"/>
              <a:ext cx="796500" cy="1188000"/>
            </a:xfrm>
            <a:prstGeom prst="straightConnector1">
              <a:avLst/>
            </a:prstGeom>
            <a:noFill/>
            <a:ln w="9525" cap="flat" cmpd="sng">
              <a:solidFill>
                <a:schemeClr val="dk1"/>
              </a:solidFill>
              <a:prstDash val="solid"/>
              <a:round/>
              <a:headEnd type="none" w="med" len="med"/>
              <a:tailEnd type="none" w="med" len="med"/>
            </a:ln>
          </p:spPr>
        </p:cxnSp>
        <p:grpSp>
          <p:nvGrpSpPr>
            <p:cNvPr id="407" name="Google Shape;407;p8"/>
            <p:cNvGrpSpPr/>
            <p:nvPr/>
          </p:nvGrpSpPr>
          <p:grpSpPr>
            <a:xfrm>
              <a:off x="8064275" y="1040250"/>
              <a:ext cx="581800" cy="582350"/>
              <a:chOff x="8064275" y="887850"/>
              <a:chExt cx="581800" cy="582350"/>
            </a:xfrm>
          </p:grpSpPr>
          <p:sp>
            <p:nvSpPr>
              <p:cNvPr id="408" name="Google Shape;408;p8"/>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 name="Google Shape;414;p8"/>
            <p:cNvGrpSpPr/>
            <p:nvPr/>
          </p:nvGrpSpPr>
          <p:grpSpPr>
            <a:xfrm>
              <a:off x="7353050" y="316275"/>
              <a:ext cx="292025" cy="292575"/>
              <a:chOff x="7353050" y="316275"/>
              <a:chExt cx="292025" cy="292575"/>
            </a:xfrm>
          </p:grpSpPr>
          <p:sp>
            <p:nvSpPr>
              <p:cNvPr id="415" name="Google Shape;415;p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 name="Google Shape;419;p8"/>
            <p:cNvGrpSpPr/>
            <p:nvPr/>
          </p:nvGrpSpPr>
          <p:grpSpPr>
            <a:xfrm>
              <a:off x="8792300" y="321275"/>
              <a:ext cx="175000" cy="175000"/>
              <a:chOff x="8792300" y="321275"/>
              <a:chExt cx="175000" cy="175000"/>
            </a:xfrm>
          </p:grpSpPr>
          <p:sp>
            <p:nvSpPr>
              <p:cNvPr id="420" name="Google Shape;420;p8"/>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8"/>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4" name="Google Shape;424;p8"/>
            <p:cNvSpPr/>
            <p:nvPr/>
          </p:nvSpPr>
          <p:spPr>
            <a:xfrm>
              <a:off x="5829305" y="687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a:off x="5827050" y="661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a:off x="5865794" y="1052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5863552" y="1026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5905382" y="1447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5903140" y="1425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0" name="Google Shape;430;p8"/>
            <p:cNvGrpSpPr/>
            <p:nvPr/>
          </p:nvGrpSpPr>
          <p:grpSpPr>
            <a:xfrm>
              <a:off x="8490050" y="170875"/>
              <a:ext cx="175013" cy="27000"/>
              <a:chOff x="5662375" y="212375"/>
              <a:chExt cx="175013" cy="27000"/>
            </a:xfrm>
          </p:grpSpPr>
          <p:sp>
            <p:nvSpPr>
              <p:cNvPr id="431" name="Google Shape;431;p8"/>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 name="Google Shape;434;p8"/>
            <p:cNvGrpSpPr/>
            <p:nvPr/>
          </p:nvGrpSpPr>
          <p:grpSpPr>
            <a:xfrm>
              <a:off x="8678350" y="1658000"/>
              <a:ext cx="175013" cy="27000"/>
              <a:chOff x="5662375" y="212375"/>
              <a:chExt cx="175013" cy="27000"/>
            </a:xfrm>
          </p:grpSpPr>
          <p:sp>
            <p:nvSpPr>
              <p:cNvPr id="435" name="Google Shape;435;p8"/>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8"/>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26087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Highlighted numbers">
  <p:cSld name="Highlighted numbers">
    <p:spTree>
      <p:nvGrpSpPr>
        <p:cNvPr id="1" name="Shape 985"/>
        <p:cNvGrpSpPr/>
        <p:nvPr/>
      </p:nvGrpSpPr>
      <p:grpSpPr>
        <a:xfrm>
          <a:off x="0" y="0"/>
          <a:ext cx="0" cy="0"/>
          <a:chOff x="0" y="0"/>
          <a:chExt cx="0" cy="0"/>
        </a:xfrm>
      </p:grpSpPr>
      <p:sp>
        <p:nvSpPr>
          <p:cNvPr id="986" name="Google Shape;986;p20"/>
          <p:cNvSpPr txBox="1">
            <a:spLocks noGrp="1"/>
          </p:cNvSpPr>
          <p:nvPr>
            <p:ph type="title" hasCustomPrompt="1"/>
          </p:nvPr>
        </p:nvSpPr>
        <p:spPr>
          <a:xfrm>
            <a:off x="2825496" y="704088"/>
            <a:ext cx="3483900" cy="567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600"/>
              <a:buNone/>
              <a:defRPr sz="3600">
                <a:solidFill>
                  <a:schemeClr val="accent1"/>
                </a:solidFill>
              </a:defRPr>
            </a:lvl1pPr>
            <a:lvl2pPr lvl="1" algn="ctr" rtl="0">
              <a:spcBef>
                <a:spcPts val="0"/>
              </a:spcBef>
              <a:spcAft>
                <a:spcPts val="0"/>
              </a:spcAft>
              <a:buClr>
                <a:schemeClr val="accent1"/>
              </a:buClr>
              <a:buSzPts val="3600"/>
              <a:buNone/>
              <a:defRPr sz="3600">
                <a:solidFill>
                  <a:schemeClr val="accent1"/>
                </a:solidFill>
              </a:defRPr>
            </a:lvl2pPr>
            <a:lvl3pPr lvl="2" algn="ctr" rtl="0">
              <a:spcBef>
                <a:spcPts val="0"/>
              </a:spcBef>
              <a:spcAft>
                <a:spcPts val="0"/>
              </a:spcAft>
              <a:buClr>
                <a:schemeClr val="accent1"/>
              </a:buClr>
              <a:buSzPts val="3600"/>
              <a:buNone/>
              <a:defRPr sz="3600">
                <a:solidFill>
                  <a:schemeClr val="accent1"/>
                </a:solidFill>
              </a:defRPr>
            </a:lvl3pPr>
            <a:lvl4pPr lvl="3" algn="ctr" rtl="0">
              <a:spcBef>
                <a:spcPts val="0"/>
              </a:spcBef>
              <a:spcAft>
                <a:spcPts val="0"/>
              </a:spcAft>
              <a:buClr>
                <a:schemeClr val="accent1"/>
              </a:buClr>
              <a:buSzPts val="3600"/>
              <a:buNone/>
              <a:defRPr sz="3600">
                <a:solidFill>
                  <a:schemeClr val="accent1"/>
                </a:solidFill>
              </a:defRPr>
            </a:lvl4pPr>
            <a:lvl5pPr lvl="4" algn="ctr" rtl="0">
              <a:spcBef>
                <a:spcPts val="0"/>
              </a:spcBef>
              <a:spcAft>
                <a:spcPts val="0"/>
              </a:spcAft>
              <a:buClr>
                <a:schemeClr val="accent1"/>
              </a:buClr>
              <a:buSzPts val="3600"/>
              <a:buNone/>
              <a:defRPr sz="3600">
                <a:solidFill>
                  <a:schemeClr val="accent1"/>
                </a:solidFill>
              </a:defRPr>
            </a:lvl5pPr>
            <a:lvl6pPr lvl="5" algn="ctr" rtl="0">
              <a:spcBef>
                <a:spcPts val="0"/>
              </a:spcBef>
              <a:spcAft>
                <a:spcPts val="0"/>
              </a:spcAft>
              <a:buClr>
                <a:schemeClr val="accent1"/>
              </a:buClr>
              <a:buSzPts val="3600"/>
              <a:buNone/>
              <a:defRPr sz="3600">
                <a:solidFill>
                  <a:schemeClr val="accent1"/>
                </a:solidFill>
              </a:defRPr>
            </a:lvl6pPr>
            <a:lvl7pPr lvl="6" algn="ctr" rtl="0">
              <a:spcBef>
                <a:spcPts val="0"/>
              </a:spcBef>
              <a:spcAft>
                <a:spcPts val="0"/>
              </a:spcAft>
              <a:buClr>
                <a:schemeClr val="accent1"/>
              </a:buClr>
              <a:buSzPts val="3600"/>
              <a:buNone/>
              <a:defRPr sz="3600">
                <a:solidFill>
                  <a:schemeClr val="accent1"/>
                </a:solidFill>
              </a:defRPr>
            </a:lvl7pPr>
            <a:lvl8pPr lvl="7" algn="ctr" rtl="0">
              <a:spcBef>
                <a:spcPts val="0"/>
              </a:spcBef>
              <a:spcAft>
                <a:spcPts val="0"/>
              </a:spcAft>
              <a:buClr>
                <a:schemeClr val="accent1"/>
              </a:buClr>
              <a:buSzPts val="3600"/>
              <a:buNone/>
              <a:defRPr sz="3600">
                <a:solidFill>
                  <a:schemeClr val="accent1"/>
                </a:solidFill>
              </a:defRPr>
            </a:lvl8pPr>
            <a:lvl9pPr lvl="8" algn="ctr" rtl="0">
              <a:spcBef>
                <a:spcPts val="0"/>
              </a:spcBef>
              <a:spcAft>
                <a:spcPts val="0"/>
              </a:spcAft>
              <a:buClr>
                <a:schemeClr val="accent1"/>
              </a:buClr>
              <a:buSzPts val="3600"/>
              <a:buNone/>
              <a:defRPr sz="3600">
                <a:solidFill>
                  <a:schemeClr val="accent1"/>
                </a:solidFill>
              </a:defRPr>
            </a:lvl9pPr>
          </a:lstStyle>
          <a:p>
            <a:r>
              <a:t>xx%</a:t>
            </a:r>
          </a:p>
        </p:txBody>
      </p:sp>
      <p:sp>
        <p:nvSpPr>
          <p:cNvPr id="987" name="Google Shape;987;p20"/>
          <p:cNvSpPr txBox="1">
            <a:spLocks noGrp="1"/>
          </p:cNvSpPr>
          <p:nvPr>
            <p:ph type="subTitle" idx="1"/>
          </p:nvPr>
        </p:nvSpPr>
        <p:spPr>
          <a:xfrm>
            <a:off x="2825496" y="1225296"/>
            <a:ext cx="3483900" cy="27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a:endParaRPr/>
          </a:p>
        </p:txBody>
      </p:sp>
      <p:sp>
        <p:nvSpPr>
          <p:cNvPr id="988" name="Google Shape;988;p20"/>
          <p:cNvSpPr txBox="1">
            <a:spLocks noGrp="1"/>
          </p:cNvSpPr>
          <p:nvPr>
            <p:ph type="title" idx="2" hasCustomPrompt="1"/>
          </p:nvPr>
        </p:nvSpPr>
        <p:spPr>
          <a:xfrm>
            <a:off x="2825496" y="2185416"/>
            <a:ext cx="3483900" cy="567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600"/>
              <a:buNone/>
              <a:defRPr sz="3600">
                <a:solidFill>
                  <a:schemeClr val="accent1"/>
                </a:solidFill>
              </a:defRPr>
            </a:lvl1pPr>
            <a:lvl2pPr lvl="1" algn="ctr" rtl="0">
              <a:spcBef>
                <a:spcPts val="0"/>
              </a:spcBef>
              <a:spcAft>
                <a:spcPts val="0"/>
              </a:spcAft>
              <a:buClr>
                <a:schemeClr val="accent1"/>
              </a:buClr>
              <a:buSzPts val="3600"/>
              <a:buNone/>
              <a:defRPr sz="3600">
                <a:solidFill>
                  <a:schemeClr val="accent1"/>
                </a:solidFill>
              </a:defRPr>
            </a:lvl2pPr>
            <a:lvl3pPr lvl="2" algn="ctr" rtl="0">
              <a:spcBef>
                <a:spcPts val="0"/>
              </a:spcBef>
              <a:spcAft>
                <a:spcPts val="0"/>
              </a:spcAft>
              <a:buClr>
                <a:schemeClr val="accent1"/>
              </a:buClr>
              <a:buSzPts val="3600"/>
              <a:buNone/>
              <a:defRPr sz="3600">
                <a:solidFill>
                  <a:schemeClr val="accent1"/>
                </a:solidFill>
              </a:defRPr>
            </a:lvl3pPr>
            <a:lvl4pPr lvl="3" algn="ctr" rtl="0">
              <a:spcBef>
                <a:spcPts val="0"/>
              </a:spcBef>
              <a:spcAft>
                <a:spcPts val="0"/>
              </a:spcAft>
              <a:buClr>
                <a:schemeClr val="accent1"/>
              </a:buClr>
              <a:buSzPts val="3600"/>
              <a:buNone/>
              <a:defRPr sz="3600">
                <a:solidFill>
                  <a:schemeClr val="accent1"/>
                </a:solidFill>
              </a:defRPr>
            </a:lvl4pPr>
            <a:lvl5pPr lvl="4" algn="ctr" rtl="0">
              <a:spcBef>
                <a:spcPts val="0"/>
              </a:spcBef>
              <a:spcAft>
                <a:spcPts val="0"/>
              </a:spcAft>
              <a:buClr>
                <a:schemeClr val="accent1"/>
              </a:buClr>
              <a:buSzPts val="3600"/>
              <a:buNone/>
              <a:defRPr sz="3600">
                <a:solidFill>
                  <a:schemeClr val="accent1"/>
                </a:solidFill>
              </a:defRPr>
            </a:lvl5pPr>
            <a:lvl6pPr lvl="5" algn="ctr" rtl="0">
              <a:spcBef>
                <a:spcPts val="0"/>
              </a:spcBef>
              <a:spcAft>
                <a:spcPts val="0"/>
              </a:spcAft>
              <a:buClr>
                <a:schemeClr val="accent1"/>
              </a:buClr>
              <a:buSzPts val="3600"/>
              <a:buNone/>
              <a:defRPr sz="3600">
                <a:solidFill>
                  <a:schemeClr val="accent1"/>
                </a:solidFill>
              </a:defRPr>
            </a:lvl6pPr>
            <a:lvl7pPr lvl="6" algn="ctr" rtl="0">
              <a:spcBef>
                <a:spcPts val="0"/>
              </a:spcBef>
              <a:spcAft>
                <a:spcPts val="0"/>
              </a:spcAft>
              <a:buClr>
                <a:schemeClr val="accent1"/>
              </a:buClr>
              <a:buSzPts val="3600"/>
              <a:buNone/>
              <a:defRPr sz="3600">
                <a:solidFill>
                  <a:schemeClr val="accent1"/>
                </a:solidFill>
              </a:defRPr>
            </a:lvl7pPr>
            <a:lvl8pPr lvl="7" algn="ctr" rtl="0">
              <a:spcBef>
                <a:spcPts val="0"/>
              </a:spcBef>
              <a:spcAft>
                <a:spcPts val="0"/>
              </a:spcAft>
              <a:buClr>
                <a:schemeClr val="accent1"/>
              </a:buClr>
              <a:buSzPts val="3600"/>
              <a:buNone/>
              <a:defRPr sz="3600">
                <a:solidFill>
                  <a:schemeClr val="accent1"/>
                </a:solidFill>
              </a:defRPr>
            </a:lvl8pPr>
            <a:lvl9pPr lvl="8" algn="ctr" rtl="0">
              <a:spcBef>
                <a:spcPts val="0"/>
              </a:spcBef>
              <a:spcAft>
                <a:spcPts val="0"/>
              </a:spcAft>
              <a:buClr>
                <a:schemeClr val="accent1"/>
              </a:buClr>
              <a:buSzPts val="3600"/>
              <a:buNone/>
              <a:defRPr sz="3600">
                <a:solidFill>
                  <a:schemeClr val="accent1"/>
                </a:solidFill>
              </a:defRPr>
            </a:lvl9pPr>
          </a:lstStyle>
          <a:p>
            <a:r>
              <a:t>xx%</a:t>
            </a:r>
          </a:p>
        </p:txBody>
      </p:sp>
      <p:sp>
        <p:nvSpPr>
          <p:cNvPr id="989" name="Google Shape;989;p20"/>
          <p:cNvSpPr txBox="1">
            <a:spLocks noGrp="1"/>
          </p:cNvSpPr>
          <p:nvPr>
            <p:ph type="subTitle" idx="3"/>
          </p:nvPr>
        </p:nvSpPr>
        <p:spPr>
          <a:xfrm>
            <a:off x="2825496" y="2697480"/>
            <a:ext cx="3483900" cy="27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a:endParaRPr/>
          </a:p>
        </p:txBody>
      </p:sp>
      <p:sp>
        <p:nvSpPr>
          <p:cNvPr id="990" name="Google Shape;990;p20"/>
          <p:cNvSpPr txBox="1">
            <a:spLocks noGrp="1"/>
          </p:cNvSpPr>
          <p:nvPr>
            <p:ph type="title" idx="4" hasCustomPrompt="1"/>
          </p:nvPr>
        </p:nvSpPr>
        <p:spPr>
          <a:xfrm>
            <a:off x="2825496" y="3648456"/>
            <a:ext cx="3483900" cy="567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600"/>
              <a:buNone/>
              <a:defRPr sz="3600">
                <a:solidFill>
                  <a:schemeClr val="accent1"/>
                </a:solidFill>
              </a:defRPr>
            </a:lvl1pPr>
            <a:lvl2pPr lvl="1" algn="ctr" rtl="0">
              <a:spcBef>
                <a:spcPts val="0"/>
              </a:spcBef>
              <a:spcAft>
                <a:spcPts val="0"/>
              </a:spcAft>
              <a:buClr>
                <a:schemeClr val="accent1"/>
              </a:buClr>
              <a:buSzPts val="3600"/>
              <a:buNone/>
              <a:defRPr sz="3600">
                <a:solidFill>
                  <a:schemeClr val="accent1"/>
                </a:solidFill>
              </a:defRPr>
            </a:lvl2pPr>
            <a:lvl3pPr lvl="2" algn="ctr" rtl="0">
              <a:spcBef>
                <a:spcPts val="0"/>
              </a:spcBef>
              <a:spcAft>
                <a:spcPts val="0"/>
              </a:spcAft>
              <a:buClr>
                <a:schemeClr val="accent1"/>
              </a:buClr>
              <a:buSzPts val="3600"/>
              <a:buNone/>
              <a:defRPr sz="3600">
                <a:solidFill>
                  <a:schemeClr val="accent1"/>
                </a:solidFill>
              </a:defRPr>
            </a:lvl3pPr>
            <a:lvl4pPr lvl="3" algn="ctr" rtl="0">
              <a:spcBef>
                <a:spcPts val="0"/>
              </a:spcBef>
              <a:spcAft>
                <a:spcPts val="0"/>
              </a:spcAft>
              <a:buClr>
                <a:schemeClr val="accent1"/>
              </a:buClr>
              <a:buSzPts val="3600"/>
              <a:buNone/>
              <a:defRPr sz="3600">
                <a:solidFill>
                  <a:schemeClr val="accent1"/>
                </a:solidFill>
              </a:defRPr>
            </a:lvl4pPr>
            <a:lvl5pPr lvl="4" algn="ctr" rtl="0">
              <a:spcBef>
                <a:spcPts val="0"/>
              </a:spcBef>
              <a:spcAft>
                <a:spcPts val="0"/>
              </a:spcAft>
              <a:buClr>
                <a:schemeClr val="accent1"/>
              </a:buClr>
              <a:buSzPts val="3600"/>
              <a:buNone/>
              <a:defRPr sz="3600">
                <a:solidFill>
                  <a:schemeClr val="accent1"/>
                </a:solidFill>
              </a:defRPr>
            </a:lvl5pPr>
            <a:lvl6pPr lvl="5" algn="ctr" rtl="0">
              <a:spcBef>
                <a:spcPts val="0"/>
              </a:spcBef>
              <a:spcAft>
                <a:spcPts val="0"/>
              </a:spcAft>
              <a:buClr>
                <a:schemeClr val="accent1"/>
              </a:buClr>
              <a:buSzPts val="3600"/>
              <a:buNone/>
              <a:defRPr sz="3600">
                <a:solidFill>
                  <a:schemeClr val="accent1"/>
                </a:solidFill>
              </a:defRPr>
            </a:lvl6pPr>
            <a:lvl7pPr lvl="6" algn="ctr" rtl="0">
              <a:spcBef>
                <a:spcPts val="0"/>
              </a:spcBef>
              <a:spcAft>
                <a:spcPts val="0"/>
              </a:spcAft>
              <a:buClr>
                <a:schemeClr val="accent1"/>
              </a:buClr>
              <a:buSzPts val="3600"/>
              <a:buNone/>
              <a:defRPr sz="3600">
                <a:solidFill>
                  <a:schemeClr val="accent1"/>
                </a:solidFill>
              </a:defRPr>
            </a:lvl7pPr>
            <a:lvl8pPr lvl="7" algn="ctr" rtl="0">
              <a:spcBef>
                <a:spcPts val="0"/>
              </a:spcBef>
              <a:spcAft>
                <a:spcPts val="0"/>
              </a:spcAft>
              <a:buClr>
                <a:schemeClr val="accent1"/>
              </a:buClr>
              <a:buSzPts val="3600"/>
              <a:buNone/>
              <a:defRPr sz="3600">
                <a:solidFill>
                  <a:schemeClr val="accent1"/>
                </a:solidFill>
              </a:defRPr>
            </a:lvl8pPr>
            <a:lvl9pPr lvl="8" algn="ctr" rtl="0">
              <a:spcBef>
                <a:spcPts val="0"/>
              </a:spcBef>
              <a:spcAft>
                <a:spcPts val="0"/>
              </a:spcAft>
              <a:buClr>
                <a:schemeClr val="accent1"/>
              </a:buClr>
              <a:buSzPts val="3600"/>
              <a:buNone/>
              <a:defRPr sz="3600">
                <a:solidFill>
                  <a:schemeClr val="accent1"/>
                </a:solidFill>
              </a:defRPr>
            </a:lvl9pPr>
          </a:lstStyle>
          <a:p>
            <a:r>
              <a:t>xx%</a:t>
            </a:r>
          </a:p>
        </p:txBody>
      </p:sp>
      <p:sp>
        <p:nvSpPr>
          <p:cNvPr id="991" name="Google Shape;991;p20"/>
          <p:cNvSpPr txBox="1">
            <a:spLocks noGrp="1"/>
          </p:cNvSpPr>
          <p:nvPr>
            <p:ph type="subTitle" idx="5"/>
          </p:nvPr>
        </p:nvSpPr>
        <p:spPr>
          <a:xfrm>
            <a:off x="2834640" y="4169664"/>
            <a:ext cx="3483900" cy="27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a:endParaRPr/>
          </a:p>
        </p:txBody>
      </p:sp>
      <p:cxnSp>
        <p:nvCxnSpPr>
          <p:cNvPr id="992" name="Google Shape;992;p20"/>
          <p:cNvCxnSpPr/>
          <p:nvPr/>
        </p:nvCxnSpPr>
        <p:spPr>
          <a:xfrm rot="5400000">
            <a:off x="7269708" y="3324550"/>
            <a:ext cx="1133100" cy="306300"/>
          </a:xfrm>
          <a:prstGeom prst="straightConnector1">
            <a:avLst/>
          </a:prstGeom>
          <a:noFill/>
          <a:ln w="9525" cap="flat" cmpd="sng">
            <a:solidFill>
              <a:schemeClr val="dk2"/>
            </a:solidFill>
            <a:prstDash val="solid"/>
            <a:round/>
            <a:headEnd type="none" w="med" len="med"/>
            <a:tailEnd type="none" w="med" len="med"/>
          </a:ln>
        </p:spPr>
      </p:cxnSp>
      <p:cxnSp>
        <p:nvCxnSpPr>
          <p:cNvPr id="993" name="Google Shape;993;p20"/>
          <p:cNvCxnSpPr/>
          <p:nvPr/>
        </p:nvCxnSpPr>
        <p:spPr>
          <a:xfrm rot="-5400000" flipH="1">
            <a:off x="7181408" y="2082400"/>
            <a:ext cx="1342200" cy="315300"/>
          </a:xfrm>
          <a:prstGeom prst="straightConnector1">
            <a:avLst/>
          </a:prstGeom>
          <a:noFill/>
          <a:ln w="9525" cap="flat" cmpd="sng">
            <a:solidFill>
              <a:schemeClr val="dk2"/>
            </a:solidFill>
            <a:prstDash val="solid"/>
            <a:round/>
            <a:headEnd type="none" w="med" len="med"/>
            <a:tailEnd type="none" w="med" len="med"/>
          </a:ln>
        </p:spPr>
      </p:cxnSp>
      <p:cxnSp>
        <p:nvCxnSpPr>
          <p:cNvPr id="994" name="Google Shape;994;p20"/>
          <p:cNvCxnSpPr/>
          <p:nvPr/>
        </p:nvCxnSpPr>
        <p:spPr>
          <a:xfrm rot="5400000">
            <a:off x="7232433" y="736375"/>
            <a:ext cx="1332000" cy="392100"/>
          </a:xfrm>
          <a:prstGeom prst="straightConnector1">
            <a:avLst/>
          </a:prstGeom>
          <a:noFill/>
          <a:ln w="9525" cap="flat" cmpd="sng">
            <a:solidFill>
              <a:schemeClr val="dk2"/>
            </a:solidFill>
            <a:prstDash val="solid"/>
            <a:round/>
            <a:headEnd type="none" w="med" len="med"/>
            <a:tailEnd type="none" w="med" len="med"/>
          </a:ln>
        </p:spPr>
      </p:cxnSp>
      <p:cxnSp>
        <p:nvCxnSpPr>
          <p:cNvPr id="995" name="Google Shape;995;p20"/>
          <p:cNvCxnSpPr/>
          <p:nvPr/>
        </p:nvCxnSpPr>
        <p:spPr>
          <a:xfrm rot="5400000">
            <a:off x="8168433" y="-66600"/>
            <a:ext cx="273900" cy="407100"/>
          </a:xfrm>
          <a:prstGeom prst="straightConnector1">
            <a:avLst/>
          </a:prstGeom>
          <a:noFill/>
          <a:ln w="9525" cap="flat" cmpd="sng">
            <a:solidFill>
              <a:schemeClr val="dk2"/>
            </a:solidFill>
            <a:prstDash val="solid"/>
            <a:round/>
            <a:headEnd type="none" w="med" len="med"/>
            <a:tailEnd type="none" w="med" len="med"/>
          </a:ln>
        </p:spPr>
      </p:cxnSp>
      <p:grpSp>
        <p:nvGrpSpPr>
          <p:cNvPr id="996" name="Google Shape;996;p20"/>
          <p:cNvGrpSpPr/>
          <p:nvPr/>
        </p:nvGrpSpPr>
        <p:grpSpPr>
          <a:xfrm rot="5400000" flipH="1">
            <a:off x="7407333" y="1284925"/>
            <a:ext cx="581800" cy="582350"/>
            <a:chOff x="8064275" y="887850"/>
            <a:chExt cx="581800" cy="582350"/>
          </a:xfrm>
        </p:grpSpPr>
        <p:sp>
          <p:nvSpPr>
            <p:cNvPr id="997" name="Google Shape;997;p20"/>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0"/>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0"/>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0"/>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0"/>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0"/>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20"/>
          <p:cNvGrpSpPr/>
          <p:nvPr/>
        </p:nvGrpSpPr>
        <p:grpSpPr>
          <a:xfrm rot="5400000" flipH="1">
            <a:off x="7869720" y="2754200"/>
            <a:ext cx="292025" cy="292575"/>
            <a:chOff x="7353050" y="316275"/>
            <a:chExt cx="292025" cy="292575"/>
          </a:xfrm>
        </p:grpSpPr>
        <p:sp>
          <p:nvSpPr>
            <p:cNvPr id="1004" name="Google Shape;1004;p20"/>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0"/>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0"/>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0"/>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8" name="Google Shape;1008;p20"/>
          <p:cNvGrpSpPr/>
          <p:nvPr/>
        </p:nvGrpSpPr>
        <p:grpSpPr>
          <a:xfrm rot="5400000" flipH="1">
            <a:off x="8012458" y="178175"/>
            <a:ext cx="175000" cy="175000"/>
            <a:chOff x="8792300" y="321275"/>
            <a:chExt cx="175000" cy="175000"/>
          </a:xfrm>
        </p:grpSpPr>
        <p:sp>
          <p:nvSpPr>
            <p:cNvPr id="1009" name="Google Shape;1009;p20"/>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0"/>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0"/>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0"/>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3" name="Google Shape;1013;p20"/>
          <p:cNvGrpSpPr/>
          <p:nvPr/>
        </p:nvGrpSpPr>
        <p:grpSpPr>
          <a:xfrm rot="5400000">
            <a:off x="7551683" y="3879926"/>
            <a:ext cx="293111" cy="293388"/>
            <a:chOff x="3164039" y="430875"/>
            <a:chExt cx="293111" cy="293388"/>
          </a:xfrm>
        </p:grpSpPr>
        <p:sp>
          <p:nvSpPr>
            <p:cNvPr id="1014" name="Google Shape;1014;p20"/>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0"/>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0"/>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0"/>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0"/>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0"/>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0" name="Google Shape;1020;p20"/>
          <p:cNvGrpSpPr/>
          <p:nvPr/>
        </p:nvGrpSpPr>
        <p:grpSpPr>
          <a:xfrm rot="5400000" flipH="1">
            <a:off x="8259052" y="323144"/>
            <a:ext cx="175013" cy="27000"/>
            <a:chOff x="5662375" y="212375"/>
            <a:chExt cx="175013" cy="27000"/>
          </a:xfrm>
        </p:grpSpPr>
        <p:sp>
          <p:nvSpPr>
            <p:cNvPr id="1021" name="Google Shape;1021;p20"/>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0"/>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0"/>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24" name="Google Shape;1024;p20"/>
          <p:cNvCxnSpPr/>
          <p:nvPr/>
        </p:nvCxnSpPr>
        <p:spPr>
          <a:xfrm rot="5400000" flipH="1">
            <a:off x="740850" y="2598325"/>
            <a:ext cx="1672500" cy="126000"/>
          </a:xfrm>
          <a:prstGeom prst="straightConnector1">
            <a:avLst/>
          </a:prstGeom>
          <a:noFill/>
          <a:ln w="9525" cap="flat" cmpd="sng">
            <a:solidFill>
              <a:schemeClr val="dk2"/>
            </a:solidFill>
            <a:prstDash val="solid"/>
            <a:round/>
            <a:headEnd type="none" w="med" len="med"/>
            <a:tailEnd type="none" w="med" len="med"/>
          </a:ln>
        </p:spPr>
      </p:cxnSp>
      <p:cxnSp>
        <p:nvCxnSpPr>
          <p:cNvPr id="1025" name="Google Shape;1025;p20"/>
          <p:cNvCxnSpPr/>
          <p:nvPr/>
        </p:nvCxnSpPr>
        <p:spPr>
          <a:xfrm rot="-5400000">
            <a:off x="847100" y="3554000"/>
            <a:ext cx="829500" cy="743400"/>
          </a:xfrm>
          <a:prstGeom prst="straightConnector1">
            <a:avLst/>
          </a:prstGeom>
          <a:noFill/>
          <a:ln w="9525" cap="flat" cmpd="sng">
            <a:solidFill>
              <a:schemeClr val="dk2"/>
            </a:solidFill>
            <a:prstDash val="solid"/>
            <a:round/>
            <a:headEnd type="none" w="med" len="med"/>
            <a:tailEnd type="none" w="med" len="med"/>
          </a:ln>
        </p:spPr>
      </p:cxnSp>
      <p:cxnSp>
        <p:nvCxnSpPr>
          <p:cNvPr id="1026" name="Google Shape;1026;p20"/>
          <p:cNvCxnSpPr/>
          <p:nvPr/>
        </p:nvCxnSpPr>
        <p:spPr>
          <a:xfrm rot="5400000" flipH="1">
            <a:off x="1105775" y="4151250"/>
            <a:ext cx="796500" cy="1188000"/>
          </a:xfrm>
          <a:prstGeom prst="straightConnector1">
            <a:avLst/>
          </a:prstGeom>
          <a:noFill/>
          <a:ln w="9525" cap="flat" cmpd="sng">
            <a:solidFill>
              <a:schemeClr val="dk2"/>
            </a:solidFill>
            <a:prstDash val="solid"/>
            <a:round/>
            <a:headEnd type="none" w="med" len="med"/>
            <a:tailEnd type="none" w="med" len="med"/>
          </a:ln>
        </p:spPr>
      </p:cxnSp>
      <p:grpSp>
        <p:nvGrpSpPr>
          <p:cNvPr id="1027" name="Google Shape;1027;p20"/>
          <p:cNvGrpSpPr/>
          <p:nvPr/>
        </p:nvGrpSpPr>
        <p:grpSpPr>
          <a:xfrm rot="5400000">
            <a:off x="621475" y="4062025"/>
            <a:ext cx="581800" cy="582350"/>
            <a:chOff x="8064275" y="887850"/>
            <a:chExt cx="581800" cy="582350"/>
          </a:xfrm>
        </p:grpSpPr>
        <p:sp>
          <p:nvSpPr>
            <p:cNvPr id="1028" name="Google Shape;1028;p20"/>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0"/>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0"/>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0"/>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0"/>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0"/>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4" name="Google Shape;1034;p20"/>
          <p:cNvGrpSpPr/>
          <p:nvPr/>
        </p:nvGrpSpPr>
        <p:grpSpPr>
          <a:xfrm rot="5400000">
            <a:off x="1482825" y="3350800"/>
            <a:ext cx="292025" cy="292575"/>
            <a:chOff x="7353050" y="316275"/>
            <a:chExt cx="292025" cy="292575"/>
          </a:xfrm>
        </p:grpSpPr>
        <p:sp>
          <p:nvSpPr>
            <p:cNvPr id="1035" name="Google Shape;1035;p20"/>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0"/>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0"/>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0"/>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9" name="Google Shape;1039;p20"/>
          <p:cNvGrpSpPr/>
          <p:nvPr/>
        </p:nvGrpSpPr>
        <p:grpSpPr>
          <a:xfrm rot="5400000">
            <a:off x="1595125" y="4790325"/>
            <a:ext cx="175000" cy="175000"/>
            <a:chOff x="8792300" y="321275"/>
            <a:chExt cx="175000" cy="175000"/>
          </a:xfrm>
        </p:grpSpPr>
        <p:sp>
          <p:nvSpPr>
            <p:cNvPr id="1040" name="Google Shape;1040;p20"/>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0"/>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0"/>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0"/>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4" name="Google Shape;1044;p20"/>
          <p:cNvSpPr/>
          <p:nvPr/>
        </p:nvSpPr>
        <p:spPr>
          <a:xfrm rot="5400000">
            <a:off x="1377117" y="1688743"/>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0"/>
          <p:cNvSpPr/>
          <p:nvPr/>
        </p:nvSpPr>
        <p:spPr>
          <a:xfrm rot="5400000">
            <a:off x="1374876" y="1686211"/>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0"/>
          <p:cNvSpPr/>
          <p:nvPr/>
        </p:nvSpPr>
        <p:spPr>
          <a:xfrm rot="5400000">
            <a:off x="1413610" y="172523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0"/>
          <p:cNvSpPr/>
          <p:nvPr/>
        </p:nvSpPr>
        <p:spPr>
          <a:xfrm rot="5400000">
            <a:off x="1411362" y="1722714"/>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0"/>
          <p:cNvSpPr/>
          <p:nvPr/>
        </p:nvSpPr>
        <p:spPr>
          <a:xfrm rot="5400000">
            <a:off x="1453339" y="1764682"/>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0"/>
          <p:cNvSpPr/>
          <p:nvPr/>
        </p:nvSpPr>
        <p:spPr>
          <a:xfrm rot="5400000">
            <a:off x="1450946" y="1762579"/>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0" name="Google Shape;1050;p20"/>
          <p:cNvGrpSpPr/>
          <p:nvPr/>
        </p:nvGrpSpPr>
        <p:grpSpPr>
          <a:xfrm rot="5400000">
            <a:off x="1701119" y="1515381"/>
            <a:ext cx="175013" cy="27000"/>
            <a:chOff x="5662375" y="212375"/>
            <a:chExt cx="175013" cy="27000"/>
          </a:xfrm>
        </p:grpSpPr>
        <p:sp>
          <p:nvSpPr>
            <p:cNvPr id="1051" name="Google Shape;1051;p20"/>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0"/>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0"/>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4" name="Google Shape;1054;p20"/>
          <p:cNvGrpSpPr/>
          <p:nvPr/>
        </p:nvGrpSpPr>
        <p:grpSpPr>
          <a:xfrm rot="5400000">
            <a:off x="1819519" y="4562081"/>
            <a:ext cx="175013" cy="27000"/>
            <a:chOff x="5662375" y="212375"/>
            <a:chExt cx="175013" cy="27000"/>
          </a:xfrm>
        </p:grpSpPr>
        <p:sp>
          <p:nvSpPr>
            <p:cNvPr id="1055" name="Google Shape;1055;p20"/>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0"/>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0"/>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8" name="Google Shape;1058;p20"/>
          <p:cNvGrpSpPr/>
          <p:nvPr/>
        </p:nvGrpSpPr>
        <p:grpSpPr>
          <a:xfrm rot="5400000">
            <a:off x="408594" y="4140781"/>
            <a:ext cx="175013" cy="27000"/>
            <a:chOff x="5662375" y="212375"/>
            <a:chExt cx="175013" cy="27000"/>
          </a:xfrm>
        </p:grpSpPr>
        <p:sp>
          <p:nvSpPr>
            <p:cNvPr id="1059" name="Google Shape;1059;p20"/>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0"/>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0"/>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61972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3750" y="526925"/>
            <a:ext cx="7696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1pPr>
            <a:lvl2pPr lvl="1"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2pPr>
            <a:lvl3pPr lvl="2"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3pPr>
            <a:lvl4pPr lvl="3"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4pPr>
            <a:lvl5pPr lvl="4"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5pPr>
            <a:lvl6pPr lvl="5"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6pPr>
            <a:lvl7pPr lvl="6"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7pPr>
            <a:lvl8pPr lvl="7"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8pPr>
            <a:lvl9pPr lvl="8"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5" r:id="rId2"/>
    <p:sldLayoutId id="2147483656" r:id="rId3"/>
    <p:sldLayoutId id="2147483673" r:id="rId4"/>
    <p:sldLayoutId id="2147483674" r:id="rId5"/>
    <p:sldLayoutId id="2147483675" r:id="rId6"/>
    <p:sldLayoutId id="2147483676" r:id="rId7"/>
    <p:sldLayoutId id="2147483681" r:id="rId8"/>
    <p:sldLayoutId id="214748368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22" Type="http://schemas.openxmlformats.org/officeDocument/2006/relationships/image" Target="../media/image1020.sv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7"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22" Type="http://schemas.openxmlformats.org/officeDocument/2006/relationships/image" Target="../media/image1020.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25"/>
        <p:cNvGrpSpPr/>
        <p:nvPr/>
      </p:nvGrpSpPr>
      <p:grpSpPr>
        <a:xfrm>
          <a:off x="0" y="0"/>
          <a:ext cx="0" cy="0"/>
          <a:chOff x="0" y="0"/>
          <a:chExt cx="0" cy="0"/>
        </a:xfrm>
      </p:grpSpPr>
      <p:sp>
        <p:nvSpPr>
          <p:cNvPr id="10" name="TextBox 9"/>
          <p:cNvSpPr txBox="1"/>
          <p:nvPr/>
        </p:nvSpPr>
        <p:spPr>
          <a:xfrm>
            <a:off x="1600200" y="342186"/>
            <a:ext cx="5943600" cy="2862322"/>
          </a:xfrm>
          <a:prstGeom prst="rect">
            <a:avLst/>
          </a:prstGeom>
          <a:noFill/>
        </p:spPr>
        <p:txBody>
          <a:bodyPr wrap="square" rtlCol="0">
            <a:spAutoFit/>
          </a:bodyPr>
          <a:lstStyle/>
          <a:p>
            <a:pPr algn="ctr">
              <a:lnSpc>
                <a:spcPct val="150000"/>
              </a:lnSpc>
            </a:pPr>
            <a:r>
              <a:rPr lang="en-US" sz="4000" b="1" smtClean="0">
                <a:latin typeface="Arial" panose="020B0604020202020204" pitchFamily="34" charset="0"/>
                <a:cs typeface="Arial" panose="020B0604020202020204" pitchFamily="34" charset="0"/>
              </a:rPr>
              <a:t>VUI MỪNG CHÀO ĐÓN CÁC EM TỚI BUỔI HỌC NGÀY HÔM NAY</a:t>
            </a:r>
            <a:endParaRPr lang="en-US" sz="4000" b="1">
              <a:latin typeface="Arial" panose="020B0604020202020204" pitchFamily="34" charset="0"/>
              <a:cs typeface="Arial" panose="020B0604020202020204" pitchFamily="34" charset="0"/>
            </a:endParaRPr>
          </a:p>
        </p:txBody>
      </p:sp>
      <p:pic>
        <p:nvPicPr>
          <p:cNvPr id="3" name="Picture 11">
            <a:extLst>
              <a:ext uri="{FF2B5EF4-FFF2-40B4-BE49-F238E27FC236}">
                <a16:creationId xmlns:a16="http://schemas.microsoft.com/office/drawing/2014/main" id="{776ADA34-EBF7-E521-C084-5CB28EA07D4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3620400" y="3237918"/>
            <a:ext cx="1903200" cy="1905582"/>
          </a:xfrm>
          <a:prstGeom prst="rect">
            <a:avLst/>
          </a:prstGeom>
        </p:spPr>
      </p:pic>
    </p:spTree>
    <p:extLst>
      <p:ext uri="{BB962C8B-B14F-4D97-AF65-F5344CB8AC3E}">
        <p14:creationId xmlns:p14="http://schemas.microsoft.com/office/powerpoint/2010/main" val="28877286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9921" y="0"/>
            <a:ext cx="6724154" cy="692497"/>
          </a:xfrm>
          <a:prstGeom prst="rect">
            <a:avLst/>
          </a:prstGeom>
          <a:noFill/>
        </p:spPr>
        <p:txBody>
          <a:bodyPr wrap="square" rtlCol="0">
            <a:spAutoFit/>
          </a:bodyPr>
          <a:lstStyle/>
          <a:p>
            <a:pPr>
              <a:lnSpc>
                <a:spcPct val="150000"/>
              </a:lnSpc>
            </a:pPr>
            <a:r>
              <a:rPr lang="en-US" sz="2600" b="1">
                <a:solidFill>
                  <a:schemeClr val="accent3">
                    <a:lumMod val="50000"/>
                  </a:schemeClr>
                </a:solidFill>
              </a:rPr>
              <a:t>1</a:t>
            </a:r>
            <a:r>
              <a:rPr lang="en-US" sz="2600" b="1" smtClean="0">
                <a:solidFill>
                  <a:schemeClr val="accent3">
                    <a:lumMod val="50000"/>
                  </a:schemeClr>
                </a:solidFill>
              </a:rPr>
              <a:t>. </a:t>
            </a:r>
            <a:r>
              <a:rPr lang="en-US" sz="2600" b="1" smtClean="0">
                <a:solidFill>
                  <a:schemeClr val="accent3">
                    <a:lumMod val="50000"/>
                  </a:schemeClr>
                </a:solidFill>
              </a:rPr>
              <a:t>Sơ đồ khối mạch điện điều </a:t>
            </a:r>
            <a:r>
              <a:rPr lang="en-US" sz="2600" b="1" smtClean="0">
                <a:solidFill>
                  <a:schemeClr val="accent3">
                    <a:lumMod val="50000"/>
                  </a:schemeClr>
                </a:solidFill>
              </a:rPr>
              <a:t>khiển</a:t>
            </a:r>
            <a:endParaRPr lang="en-US" sz="2600" b="1">
              <a:solidFill>
                <a:schemeClr val="accent3">
                  <a:lumMod val="50000"/>
                </a:schemeClr>
              </a:solidFill>
            </a:endParaRPr>
          </a:p>
        </p:txBody>
      </p:sp>
      <p:sp>
        <p:nvSpPr>
          <p:cNvPr id="12" name="TextBox 11"/>
          <p:cNvSpPr txBox="1"/>
          <p:nvPr/>
        </p:nvSpPr>
        <p:spPr>
          <a:xfrm>
            <a:off x="3964099" y="1156698"/>
            <a:ext cx="4889616" cy="3785652"/>
          </a:xfrm>
          <a:prstGeom prst="rect">
            <a:avLst/>
          </a:prstGeom>
          <a:noFill/>
        </p:spPr>
        <p:txBody>
          <a:bodyPr wrap="square" rtlCol="0">
            <a:spAutoFit/>
          </a:bodyPr>
          <a:lstStyle/>
          <a:p>
            <a:pPr algn="just">
              <a:lnSpc>
                <a:spcPct val="150000"/>
              </a:lnSpc>
            </a:pPr>
            <a:r>
              <a:rPr lang="en-US" sz="2000" smtClean="0">
                <a:latin typeface="Arial" panose="020B0604020202020204" pitchFamily="34" charset="0"/>
                <a:cs typeface="Arial" panose="020B0604020202020204" pitchFamily="34" charset="0"/>
              </a:rPr>
              <a:t>Một số đồ dùng điện trong gia đình có sử dụng mạch điện điều khiển như:</a:t>
            </a:r>
          </a:p>
          <a:p>
            <a:pPr marL="342900" indent="-342900" algn="just">
              <a:lnSpc>
                <a:spcPct val="150000"/>
              </a:lnSpc>
              <a:buFont typeface="Arial" panose="020B0604020202020204" pitchFamily="34" charset="0"/>
              <a:buChar char="•"/>
            </a:pPr>
            <a:r>
              <a:rPr lang="en-US" sz="2000" smtClean="0">
                <a:latin typeface="Arial" panose="020B0604020202020204" pitchFamily="34" charset="0"/>
                <a:cs typeface="Arial" panose="020B0604020202020204" pitchFamily="34" charset="0"/>
              </a:rPr>
              <a:t>Quạt điện tự động bật, tắt theo thời gian sử dụng mạch điện điều khiển không có cảm ứng.</a:t>
            </a:r>
          </a:p>
          <a:p>
            <a:pPr marL="342900" indent="-342900" algn="just">
              <a:lnSpc>
                <a:spcPct val="150000"/>
              </a:lnSpc>
              <a:buFont typeface="Arial" panose="020B0604020202020204" pitchFamily="34" charset="0"/>
              <a:buChar char="•"/>
            </a:pPr>
            <a:r>
              <a:rPr lang="en-US" sz="2000" smtClean="0">
                <a:latin typeface="Arial" panose="020B0604020202020204" pitchFamily="34" charset="0"/>
                <a:cs typeface="Arial" panose="020B0604020202020204" pitchFamily="34" charset="0"/>
              </a:rPr>
              <a:t>Điều hòa nhiệt độ, bếp từ sử dụng mạch điện điều khiển có cảm biến để tự động giữ nhiệt độ theo mức cài đặt.</a:t>
            </a:r>
            <a:endParaRPr lang="en-US" sz="2000">
              <a:latin typeface="Arial" panose="020B0604020202020204" pitchFamily="34" charset="0"/>
              <a:cs typeface="Arial" panose="020B0604020202020204" pitchFamily="34" charset="0"/>
            </a:endParaRPr>
          </a:p>
        </p:txBody>
      </p:sp>
      <p:grpSp>
        <p:nvGrpSpPr>
          <p:cNvPr id="14" name="Group 13"/>
          <p:cNvGrpSpPr/>
          <p:nvPr/>
        </p:nvGrpSpPr>
        <p:grpSpPr>
          <a:xfrm>
            <a:off x="119921" y="552633"/>
            <a:ext cx="3147934" cy="587691"/>
            <a:chOff x="213995" y="1118412"/>
            <a:chExt cx="3147934" cy="587691"/>
          </a:xfrm>
        </p:grpSpPr>
        <p:sp>
          <p:nvSpPr>
            <p:cNvPr id="16" name="TextBox 15"/>
            <p:cNvSpPr txBox="1"/>
            <p:nvPr/>
          </p:nvSpPr>
          <p:spPr>
            <a:xfrm>
              <a:off x="747484" y="1152105"/>
              <a:ext cx="2614445" cy="553998"/>
            </a:xfrm>
            <a:prstGeom prst="rect">
              <a:avLst/>
            </a:prstGeom>
            <a:noFill/>
          </p:spPr>
          <p:txBody>
            <a:bodyPr wrap="square" rtlCol="0">
              <a:spAutoFit/>
            </a:bodyPr>
            <a:lstStyle/>
            <a:p>
              <a:pPr algn="just">
                <a:lnSpc>
                  <a:spcPct val="150000"/>
                </a:lnSpc>
              </a:pPr>
              <a:r>
                <a:rPr lang="en-US" sz="2000" b="1" smtClean="0">
                  <a:solidFill>
                    <a:schemeClr val="accent3">
                      <a:lumMod val="50000"/>
                    </a:schemeClr>
                  </a:solidFill>
                </a:rPr>
                <a:t>Thông tin bổ sung</a:t>
              </a:r>
              <a:endParaRPr lang="en-US" sz="2000" b="1">
                <a:solidFill>
                  <a:schemeClr val="accent3">
                    <a:lumMod val="50000"/>
                  </a:schemeClr>
                </a:solidFill>
              </a:endParaRPr>
            </a:p>
          </p:txBody>
        </p:sp>
        <p:pic>
          <p:nvPicPr>
            <p:cNvPr id="19" name="Picture 2" descr="Did You Know Vector Speech Bubble Icon Paper Style On White Background  Stock Illustration - Download Image Now - iStock"/>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26296"/>
            <a:stretch/>
          </p:blipFill>
          <p:spPr bwMode="auto">
            <a:xfrm>
              <a:off x="213995" y="1118412"/>
              <a:ext cx="672290" cy="484169"/>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Tranh cãi bếp từ, bếp ga bếp nào tiết kiệm hơ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878" y="1278823"/>
            <a:ext cx="2542592" cy="1730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ạt Điện Treo Tường Lưu thông không khí điều khiển từ xa tiếng ồn nhẹ hẹn  giờ thông minh | Shopee Việt Nam"/>
          <p:cNvPicPr>
            <a:picLocks noChangeAspect="1" noChangeArrowheads="1"/>
          </p:cNvPicPr>
          <p:nvPr/>
        </p:nvPicPr>
        <p:blipFill rotWithShape="1">
          <a:blip r:embed="rId4">
            <a:extLst>
              <a:ext uri="{28A0092B-C50C-407E-A947-70E740481C1C}">
                <a14:useLocalDpi xmlns:a14="http://schemas.microsoft.com/office/drawing/2010/main" val="0"/>
              </a:ext>
            </a:extLst>
          </a:blip>
          <a:srcRect r="5780"/>
          <a:stretch/>
        </p:blipFill>
        <p:spPr bwMode="auto">
          <a:xfrm flipH="1">
            <a:off x="2206171" y="3184422"/>
            <a:ext cx="1656328" cy="1757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16829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par>
                                <p:cTn id="19" presetID="10"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5"/>
        <p:cNvGrpSpPr/>
        <p:nvPr/>
      </p:nvGrpSpPr>
      <p:grpSpPr>
        <a:xfrm>
          <a:off x="0" y="0"/>
          <a:ext cx="0" cy="0"/>
          <a:chOff x="0" y="0"/>
          <a:chExt cx="0" cy="0"/>
        </a:xfrm>
      </p:grpSpPr>
      <p:sp>
        <p:nvSpPr>
          <p:cNvPr id="2336" name="Google Shape;2336;p45"/>
          <p:cNvSpPr txBox="1">
            <a:spLocks noGrp="1"/>
          </p:cNvSpPr>
          <p:nvPr>
            <p:ph type="title"/>
          </p:nvPr>
        </p:nvSpPr>
        <p:spPr>
          <a:xfrm>
            <a:off x="2634263" y="1272411"/>
            <a:ext cx="3904500" cy="155787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smtClean="0">
                <a:latin typeface="+mj-lt"/>
              </a:rPr>
              <a:t>II</a:t>
            </a:r>
            <a:endParaRPr sz="3600" b="1">
              <a:latin typeface="+mj-lt"/>
            </a:endParaRPr>
          </a:p>
        </p:txBody>
      </p:sp>
      <p:sp>
        <p:nvSpPr>
          <p:cNvPr id="2" name="Rectangle 1"/>
          <p:cNvSpPr/>
          <p:nvPr/>
        </p:nvSpPr>
        <p:spPr>
          <a:xfrm>
            <a:off x="1770743" y="2435747"/>
            <a:ext cx="5936341" cy="699230"/>
          </a:xfrm>
          <a:prstGeom prst="rect">
            <a:avLst/>
          </a:prstGeom>
        </p:spPr>
        <p:txBody>
          <a:bodyPr wrap="square">
            <a:spAutoFit/>
          </a:bodyPr>
          <a:lstStyle/>
          <a:p>
            <a:pPr algn="ctr">
              <a:lnSpc>
                <a:spcPct val="150000"/>
              </a:lnSpc>
            </a:pPr>
            <a:r>
              <a:rPr lang="en-US" sz="3000" b="1" smtClean="0">
                <a:solidFill>
                  <a:schemeClr val="dk2"/>
                </a:solidFill>
                <a:ea typeface="Barlow Semi Condensed"/>
                <a:cs typeface="Barlow Semi Condensed"/>
                <a:sym typeface="Barlow Semi Condensed"/>
              </a:rPr>
              <a:t>Mô đun cảm biến</a:t>
            </a:r>
            <a:endParaRPr lang="en-US" sz="3000" b="1">
              <a:solidFill>
                <a:schemeClr val="dk2"/>
              </a:solidFill>
              <a:ea typeface="Barlow Semi Condensed"/>
              <a:cs typeface="Barlow Semi Condensed"/>
              <a:sym typeface="Barlow Semi Condensed"/>
            </a:endParaRPr>
          </a:p>
        </p:txBody>
      </p:sp>
    </p:spTree>
    <p:extLst>
      <p:ext uri="{BB962C8B-B14F-4D97-AF65-F5344CB8AC3E}">
        <p14:creationId xmlns:p14="http://schemas.microsoft.com/office/powerpoint/2010/main" val="528268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36"/>
                                        </p:tgtEl>
                                        <p:attrNameLst>
                                          <p:attrName>style.visibility</p:attrName>
                                        </p:attrNameLst>
                                      </p:cBhvr>
                                      <p:to>
                                        <p:strVal val="visible"/>
                                      </p:to>
                                    </p:set>
                                    <p:animEffect transition="in" filter="fade">
                                      <p:cBhvr>
                                        <p:cTn id="7" dur="500"/>
                                        <p:tgtEl>
                                          <p:spTgt spid="23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6"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9921" y="0"/>
            <a:ext cx="6724154" cy="618374"/>
          </a:xfrm>
          <a:prstGeom prst="rect">
            <a:avLst/>
          </a:prstGeom>
          <a:noFill/>
        </p:spPr>
        <p:txBody>
          <a:bodyPr wrap="square" rtlCol="0">
            <a:spAutoFit/>
          </a:bodyPr>
          <a:lstStyle/>
          <a:p>
            <a:pPr>
              <a:lnSpc>
                <a:spcPct val="150000"/>
              </a:lnSpc>
            </a:pPr>
            <a:r>
              <a:rPr lang="en-US" sz="2600" b="1" smtClean="0">
                <a:solidFill>
                  <a:schemeClr val="accent3">
                    <a:lumMod val="50000"/>
                  </a:schemeClr>
                </a:solidFill>
              </a:rPr>
              <a:t>2. Mô đun cảm biến</a:t>
            </a:r>
            <a:endParaRPr lang="en-US" sz="2600" b="1">
              <a:solidFill>
                <a:schemeClr val="accent3">
                  <a:lumMod val="50000"/>
                </a:schemeClr>
              </a:solidFill>
            </a:endParaRPr>
          </a:p>
        </p:txBody>
      </p:sp>
      <p:grpSp>
        <p:nvGrpSpPr>
          <p:cNvPr id="9" name="Group 8"/>
          <p:cNvGrpSpPr/>
          <p:nvPr/>
        </p:nvGrpSpPr>
        <p:grpSpPr>
          <a:xfrm>
            <a:off x="255237" y="774921"/>
            <a:ext cx="6205197" cy="1015663"/>
            <a:chOff x="303557" y="273132"/>
            <a:chExt cx="6205197" cy="1015663"/>
          </a:xfrm>
        </p:grpSpPr>
        <p:sp>
          <p:nvSpPr>
            <p:cNvPr id="10" name="TextBox 9"/>
            <p:cNvSpPr txBox="1"/>
            <p:nvPr/>
          </p:nvSpPr>
          <p:spPr>
            <a:xfrm>
              <a:off x="303557" y="273132"/>
              <a:ext cx="6205197" cy="1015663"/>
            </a:xfrm>
            <a:prstGeom prst="rect">
              <a:avLst/>
            </a:prstGeom>
            <a:noFill/>
          </p:spPr>
          <p:txBody>
            <a:bodyPr wrap="square" rtlCol="0">
              <a:spAutoFit/>
            </a:bodyPr>
            <a:lstStyle/>
            <a:p>
              <a:pPr algn="just">
                <a:lnSpc>
                  <a:spcPct val="150000"/>
                </a:lnSpc>
              </a:pPr>
              <a:r>
                <a:rPr lang="en-US" sz="2000" smtClean="0">
                  <a:latin typeface="Arial" panose="020B0604020202020204" pitchFamily="34" charset="0"/>
                  <a:cs typeface="Arial" panose="020B0604020202020204" pitchFamily="34" charset="0"/>
                </a:rPr>
                <a:t>	</a:t>
              </a:r>
              <a:r>
                <a:rPr lang="en-US" sz="2000">
                  <a:latin typeface="Arial" panose="020B0604020202020204" pitchFamily="34" charset="0"/>
                  <a:cs typeface="Arial" panose="020B0604020202020204" pitchFamily="34" charset="0"/>
                </a:rPr>
                <a:t>Q</a:t>
              </a:r>
              <a:r>
                <a:rPr lang="vi-VN" sz="2000" smtClean="0">
                  <a:latin typeface="Arial" panose="020B0604020202020204" pitchFamily="34" charset="0"/>
                  <a:cs typeface="Arial" panose="020B0604020202020204" pitchFamily="34" charset="0"/>
                </a:rPr>
                <a:t>uan </a:t>
              </a:r>
              <a:r>
                <a:rPr lang="vi-VN" sz="2000">
                  <a:latin typeface="Arial" panose="020B0604020202020204" pitchFamily="34" charset="0"/>
                  <a:cs typeface="Arial" panose="020B0604020202020204" pitchFamily="34" charset="0"/>
                </a:rPr>
                <a:t>sát </a:t>
              </a:r>
              <a:r>
                <a:rPr lang="vi-VN" sz="2000">
                  <a:latin typeface="Arial" panose="020B0604020202020204" pitchFamily="34" charset="0"/>
                  <a:cs typeface="Arial" panose="020B0604020202020204" pitchFamily="34" charset="0"/>
                </a:rPr>
                <a:t>Hình </a:t>
              </a:r>
              <a:r>
                <a:rPr lang="vi-VN" sz="2000" smtClean="0">
                  <a:latin typeface="Arial" panose="020B0604020202020204" pitchFamily="34" charset="0"/>
                  <a:cs typeface="Arial" panose="020B0604020202020204" pitchFamily="34" charset="0"/>
                </a:rPr>
                <a:t>10.</a:t>
              </a:r>
              <a:r>
                <a:rPr lang="en-US" sz="2000" smtClean="0">
                  <a:latin typeface="Arial" panose="020B0604020202020204" pitchFamily="34" charset="0"/>
                  <a:cs typeface="Arial" panose="020B0604020202020204" pitchFamily="34" charset="0"/>
                </a:rPr>
                <a:t>3</a:t>
              </a:r>
              <a:r>
                <a:rPr lang="vi-VN" sz="2000"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và </a:t>
              </a:r>
              <a:r>
                <a:rPr lang="en-US" sz="2000" smtClean="0">
                  <a:latin typeface="Arial" panose="020B0604020202020204" pitchFamily="34" charset="0"/>
                  <a:cs typeface="Arial" panose="020B0604020202020204" pitchFamily="34" charset="0"/>
                </a:rPr>
                <a:t>tìm hiểu các bộ phận chính của mô đun cảm biến.</a:t>
              </a:r>
              <a:endParaRPr lang="vi-VN" sz="200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2"/>
            <a:stretch>
              <a:fillRect/>
            </a:stretch>
          </p:blipFill>
          <p:spPr>
            <a:xfrm>
              <a:off x="401982" y="315933"/>
              <a:ext cx="771694" cy="418752"/>
            </a:xfrm>
            <a:prstGeom prst="rect">
              <a:avLst/>
            </a:prstGeom>
          </p:spPr>
        </p:pic>
      </p:grpSp>
      <p:pic>
        <p:nvPicPr>
          <p:cNvPr id="3" name="Picture 2"/>
          <p:cNvPicPr>
            <a:picLocks noChangeAspect="1"/>
          </p:cNvPicPr>
          <p:nvPr/>
        </p:nvPicPr>
        <p:blipFill>
          <a:blip r:embed="rId3"/>
          <a:stretch>
            <a:fillRect/>
          </a:stretch>
        </p:blipFill>
        <p:spPr>
          <a:xfrm>
            <a:off x="1832396" y="1947131"/>
            <a:ext cx="5373629" cy="2207861"/>
          </a:xfrm>
          <a:prstGeom prst="rect">
            <a:avLst/>
          </a:prstGeom>
        </p:spPr>
      </p:pic>
      <p:sp>
        <p:nvSpPr>
          <p:cNvPr id="4" name="Right Arrow 3"/>
          <p:cNvSpPr/>
          <p:nvPr/>
        </p:nvSpPr>
        <p:spPr>
          <a:xfrm>
            <a:off x="2900635" y="4405769"/>
            <a:ext cx="414065" cy="40118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477718" y="4342158"/>
            <a:ext cx="5168759" cy="527161"/>
          </a:xfrm>
          <a:prstGeom prst="roundRect">
            <a:avLst/>
          </a:prstGeom>
          <a:solidFill>
            <a:srgbClr val="FFF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smtClean="0">
                <a:solidFill>
                  <a:srgbClr val="000000"/>
                </a:solidFill>
              </a:rPr>
              <a:t>Gồm: cảm biến và bảng mạch điều khiển.</a:t>
            </a:r>
            <a:endParaRPr lang="en-US" sz="2000">
              <a:solidFill>
                <a:srgbClr val="000000"/>
              </a:solidFill>
            </a:endParaRPr>
          </a:p>
        </p:txBody>
      </p:sp>
    </p:spTree>
    <p:extLst>
      <p:ext uri="{BB962C8B-B14F-4D97-AF65-F5344CB8AC3E}">
        <p14:creationId xmlns:p14="http://schemas.microsoft.com/office/powerpoint/2010/main" val="29306874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9921" y="0"/>
            <a:ext cx="6724154" cy="618374"/>
          </a:xfrm>
          <a:prstGeom prst="rect">
            <a:avLst/>
          </a:prstGeom>
          <a:noFill/>
        </p:spPr>
        <p:txBody>
          <a:bodyPr wrap="square" rtlCol="0">
            <a:spAutoFit/>
          </a:bodyPr>
          <a:lstStyle/>
          <a:p>
            <a:pPr>
              <a:lnSpc>
                <a:spcPct val="150000"/>
              </a:lnSpc>
            </a:pPr>
            <a:r>
              <a:rPr lang="en-US" sz="2600" b="1">
                <a:solidFill>
                  <a:schemeClr val="accent3">
                    <a:lumMod val="50000"/>
                  </a:schemeClr>
                </a:solidFill>
              </a:rPr>
              <a:t>2. Mô đun cảm biến</a:t>
            </a:r>
            <a:endParaRPr lang="en-US" sz="2600" b="1">
              <a:solidFill>
                <a:schemeClr val="accent3">
                  <a:lumMod val="50000"/>
                </a:schemeClr>
              </a:solidFill>
            </a:endParaRPr>
          </a:p>
        </p:txBody>
      </p:sp>
      <p:grpSp>
        <p:nvGrpSpPr>
          <p:cNvPr id="3" name="Group 2"/>
          <p:cNvGrpSpPr/>
          <p:nvPr/>
        </p:nvGrpSpPr>
        <p:grpSpPr>
          <a:xfrm>
            <a:off x="262955" y="620162"/>
            <a:ext cx="1908745" cy="553998"/>
            <a:chOff x="262955" y="620162"/>
            <a:chExt cx="1908745" cy="553998"/>
          </a:xfrm>
        </p:grpSpPr>
        <p:sp>
          <p:nvSpPr>
            <p:cNvPr id="15" name="TextBox 14"/>
            <p:cNvSpPr txBox="1"/>
            <p:nvPr/>
          </p:nvSpPr>
          <p:spPr>
            <a:xfrm>
              <a:off x="590186" y="620162"/>
              <a:ext cx="1581514" cy="553998"/>
            </a:xfrm>
            <a:prstGeom prst="rect">
              <a:avLst/>
            </a:prstGeom>
            <a:noFill/>
          </p:spPr>
          <p:txBody>
            <a:bodyPr wrap="square" rtlCol="0">
              <a:spAutoFit/>
            </a:bodyPr>
            <a:lstStyle/>
            <a:p>
              <a:pPr>
                <a:lnSpc>
                  <a:spcPct val="150000"/>
                </a:lnSpc>
              </a:pPr>
              <a:r>
                <a:rPr lang="en-US" sz="2000" b="1" smtClean="0">
                  <a:solidFill>
                    <a:schemeClr val="accent3">
                      <a:lumMod val="50000"/>
                    </a:schemeClr>
                  </a:solidFill>
                </a:rPr>
                <a:t>Khám phá</a:t>
              </a:r>
              <a:endParaRPr lang="en-US" sz="2000" b="1">
                <a:solidFill>
                  <a:schemeClr val="accent3">
                    <a:lumMod val="50000"/>
                  </a:schemeClr>
                </a:solidFill>
              </a:endParaRPr>
            </a:p>
          </p:txBody>
        </p:sp>
        <p:pic>
          <p:nvPicPr>
            <p:cNvPr id="11" name="Picture 36"/>
            <p:cNvPicPr>
              <a:picLocks noChangeAspect="1"/>
            </p:cNvPicPr>
            <p:nvPr/>
          </p:nvPicPr>
          <p:blipFill>
            <a:blip r:embed="rId2"/>
            <a:srcRect/>
            <a:stretch>
              <a:fillRect/>
            </a:stretch>
          </p:blipFill>
          <p:spPr>
            <a:xfrm>
              <a:off x="262955" y="781264"/>
              <a:ext cx="327231" cy="308142"/>
            </a:xfrm>
            <a:prstGeom prst="rect">
              <a:avLst/>
            </a:prstGeom>
          </p:spPr>
        </p:pic>
      </p:grpSp>
      <p:sp>
        <p:nvSpPr>
          <p:cNvPr id="12" name="TextBox 11"/>
          <p:cNvSpPr txBox="1"/>
          <p:nvPr/>
        </p:nvSpPr>
        <p:spPr>
          <a:xfrm>
            <a:off x="262954" y="1174160"/>
            <a:ext cx="6937945" cy="553998"/>
          </a:xfrm>
          <a:prstGeom prst="rect">
            <a:avLst/>
          </a:prstGeom>
          <a:noFill/>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Hãy kể tên một số loại cảm biến thông dụng mà em biết.</a:t>
            </a:r>
            <a:endParaRPr lang="en-US" sz="2000">
              <a:latin typeface="Arial" panose="020B0604020202020204" pitchFamily="34" charset="0"/>
              <a:cs typeface="Arial" panose="020B0604020202020204" pitchFamily="34" charset="0"/>
            </a:endParaRPr>
          </a:p>
        </p:txBody>
      </p:sp>
      <p:pic>
        <p:nvPicPr>
          <p:cNvPr id="14" name="Picture 4" descr="3362H-1-104LF (СП3-19а), 100 кОм, Резистор подстроечный, Bourns | купить в  розницу и оптом"/>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81998" y="2339361"/>
            <a:ext cx="2109523" cy="206431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ODULE CẢM BIẾN NHIỆT ĐỘ NTC THERMISTOR Điện Tử 360(E360)"/>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667" b="100000" l="0" r="100000"/>
                    </a14:imgEffect>
                  </a14:imgLayer>
                </a14:imgProps>
              </a:ext>
              <a:ext uri="{28A0092B-C50C-407E-A947-70E740481C1C}">
                <a14:useLocalDpi xmlns:a14="http://schemas.microsoft.com/office/drawing/2010/main" val="0"/>
              </a:ext>
            </a:extLst>
          </a:blip>
          <a:srcRect/>
          <a:stretch>
            <a:fillRect/>
          </a:stretch>
        </p:blipFill>
        <p:spPr bwMode="auto">
          <a:xfrm rot="162244">
            <a:off x="319998" y="1869955"/>
            <a:ext cx="2476682" cy="247668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odule Cảm Biến Độ Ẩm Đất - Đo Độ Ẩm Trong Đất - Điện Tử MTU"/>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4500" r="96250">
                        <a14:foregroundMark x1="14000" y1="50000" x2="14000" y2="50000"/>
                        <a14:foregroundMark x1="11750" y1="48250" x2="11750" y2="48250"/>
                        <a14:foregroundMark x1="9750" y1="43500" x2="9750" y2="43500"/>
                        <a14:foregroundMark x1="7250" y1="45250" x2="7250" y2="45250"/>
                        <a14:foregroundMark x1="10250" y1="45500" x2="10250" y2="45500"/>
                        <a14:foregroundMark x1="13250" y1="48000" x2="13250" y2="48000"/>
                        <a14:foregroundMark x1="14000" y1="48750" x2="14000" y2="48750"/>
                        <a14:foregroundMark x1="14500" y1="48500" x2="14500" y2="48500"/>
                        <a14:foregroundMark x1="14250" y1="47500" x2="14250" y2="47500"/>
                        <a14:foregroundMark x1="14250" y1="47250" x2="14250" y2="47250"/>
                        <a14:foregroundMark x1="14250" y1="46750" x2="14250" y2="46750"/>
                        <a14:foregroundMark x1="13750" y1="45750" x2="13750" y2="45750"/>
                        <a14:foregroundMark x1="13750" y1="45000" x2="13750" y2="45000"/>
                        <a14:foregroundMark x1="13250" y1="44000" x2="13250" y2="44000"/>
                        <a14:foregroundMark x1="13000" y1="43000" x2="13000" y2="43000"/>
                        <a14:foregroundMark x1="12750" y1="42500" x2="12750" y2="42500"/>
                        <a14:foregroundMark x1="12750" y1="42500" x2="12750" y2="42500"/>
                        <a14:foregroundMark x1="12750" y1="42500" x2="12750" y2="42500"/>
                      </a14:backgroundRemoval>
                    </a14:imgEffect>
                  </a14:imgLayer>
                </a14:imgProps>
              </a:ext>
              <a:ext uri="{28A0092B-C50C-407E-A947-70E740481C1C}">
                <a14:useLocalDpi xmlns:a14="http://schemas.microsoft.com/office/drawing/2010/main" val="0"/>
              </a:ext>
            </a:extLst>
          </a:blip>
          <a:srcRect/>
          <a:stretch>
            <a:fillRect/>
          </a:stretch>
        </p:blipFill>
        <p:spPr bwMode="auto">
          <a:xfrm>
            <a:off x="5784829" y="1812912"/>
            <a:ext cx="3010678" cy="3010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2504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par>
                                <p:cTn id="20" presetID="14" presetClass="entr" presetSubtype="10" fill="hold" nodeType="with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randombar(horizontal)">
                                      <p:cBhvr>
                                        <p:cTn id="22" dur="500"/>
                                        <p:tgtEl>
                                          <p:spTgt spid="2050"/>
                                        </p:tgtEl>
                                      </p:cBhvr>
                                    </p:animEffect>
                                  </p:childTnLst>
                                </p:cTn>
                              </p:par>
                              <p:par>
                                <p:cTn id="23" presetID="14" presetClass="entr" presetSubtype="10" fill="hold" nodeType="withEffect">
                                  <p:stCondLst>
                                    <p:cond delay="0"/>
                                  </p:stCondLst>
                                  <p:childTnLst>
                                    <p:set>
                                      <p:cBhvr>
                                        <p:cTn id="24" dur="1" fill="hold">
                                          <p:stCondLst>
                                            <p:cond delay="0"/>
                                          </p:stCondLst>
                                        </p:cTn>
                                        <p:tgtEl>
                                          <p:spTgt spid="2052"/>
                                        </p:tgtEl>
                                        <p:attrNameLst>
                                          <p:attrName>style.visibility</p:attrName>
                                        </p:attrNameLst>
                                      </p:cBhvr>
                                      <p:to>
                                        <p:strVal val="visible"/>
                                      </p:to>
                                    </p:set>
                                    <p:animEffect transition="in" filter="randombar(horizontal)">
                                      <p:cBhvr>
                                        <p:cTn id="25"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9921" y="0"/>
            <a:ext cx="6724154" cy="618374"/>
          </a:xfrm>
          <a:prstGeom prst="rect">
            <a:avLst/>
          </a:prstGeom>
          <a:noFill/>
        </p:spPr>
        <p:txBody>
          <a:bodyPr wrap="square" rtlCol="0">
            <a:spAutoFit/>
          </a:bodyPr>
          <a:lstStyle/>
          <a:p>
            <a:pPr>
              <a:lnSpc>
                <a:spcPct val="150000"/>
              </a:lnSpc>
            </a:pPr>
            <a:r>
              <a:rPr lang="en-US" sz="2600" b="1">
                <a:solidFill>
                  <a:schemeClr val="accent3">
                    <a:lumMod val="50000"/>
                  </a:schemeClr>
                </a:solidFill>
              </a:rPr>
              <a:t>2. Mô đun cảm biến</a:t>
            </a:r>
            <a:endParaRPr lang="en-US" sz="2600" b="1">
              <a:solidFill>
                <a:schemeClr val="accent3">
                  <a:lumMod val="50000"/>
                </a:schemeClr>
              </a:solidFill>
            </a:endParaRPr>
          </a:p>
        </p:txBody>
      </p:sp>
      <p:sp>
        <p:nvSpPr>
          <p:cNvPr id="2" name="Oval 1"/>
          <p:cNvSpPr/>
          <p:nvPr/>
        </p:nvSpPr>
        <p:spPr>
          <a:xfrm>
            <a:off x="2942639" y="2006500"/>
            <a:ext cx="2933700" cy="2171700"/>
          </a:xfrm>
          <a:prstGeom prst="ellipse">
            <a:avLst/>
          </a:prstGeom>
          <a:solidFill>
            <a:schemeClr val="accent1">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smtClean="0">
                <a:solidFill>
                  <a:srgbClr val="000000"/>
                </a:solidFill>
              </a:rPr>
              <a:t>Một số loại cảm biến thông dụng</a:t>
            </a:r>
            <a:endParaRPr lang="en-US" sz="2000">
              <a:solidFill>
                <a:srgbClr val="000000"/>
              </a:solidFill>
            </a:endParaRPr>
          </a:p>
        </p:txBody>
      </p:sp>
      <p:grpSp>
        <p:nvGrpSpPr>
          <p:cNvPr id="2054" name="Group 2053"/>
          <p:cNvGrpSpPr/>
          <p:nvPr/>
        </p:nvGrpSpPr>
        <p:grpSpPr>
          <a:xfrm>
            <a:off x="4409489" y="762431"/>
            <a:ext cx="2592679" cy="1244069"/>
            <a:chOff x="4409489" y="762431"/>
            <a:chExt cx="2592679" cy="1244069"/>
          </a:xfrm>
        </p:grpSpPr>
        <p:cxnSp>
          <p:nvCxnSpPr>
            <p:cNvPr id="5" name="Straight Arrow Connector 4"/>
            <p:cNvCxnSpPr>
              <a:stCxn id="2" idx="0"/>
              <a:endCxn id="13" idx="1"/>
            </p:cNvCxnSpPr>
            <p:nvPr/>
          </p:nvCxnSpPr>
          <p:spPr>
            <a:xfrm flipV="1">
              <a:off x="4409489" y="1238688"/>
              <a:ext cx="700795" cy="767812"/>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5110284" y="762431"/>
              <a:ext cx="1891884" cy="952514"/>
            </a:xfrm>
            <a:prstGeom prst="roundRect">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smtClean="0">
                  <a:solidFill>
                    <a:srgbClr val="000000"/>
                  </a:solidFill>
                </a:rPr>
                <a:t>Mô </a:t>
              </a:r>
              <a:r>
                <a:rPr lang="en-US" sz="2000">
                  <a:solidFill>
                    <a:srgbClr val="000000"/>
                  </a:solidFill>
                </a:rPr>
                <a:t>đun </a:t>
              </a:r>
              <a:r>
                <a:rPr lang="en-US" sz="2000">
                  <a:solidFill>
                    <a:srgbClr val="000000"/>
                  </a:solidFill>
                </a:rPr>
                <a:t>cảm </a:t>
              </a:r>
              <a:r>
                <a:rPr lang="en-US" sz="2000" smtClean="0">
                  <a:solidFill>
                    <a:srgbClr val="000000"/>
                  </a:solidFill>
                </a:rPr>
                <a:t>biến nhiệt độ</a:t>
              </a:r>
              <a:endParaRPr lang="en-US" sz="2000">
                <a:solidFill>
                  <a:srgbClr val="000000"/>
                </a:solidFill>
              </a:endParaRPr>
            </a:p>
          </p:txBody>
        </p:sp>
      </p:grpSp>
      <p:grpSp>
        <p:nvGrpSpPr>
          <p:cNvPr id="16" name="Group 15"/>
          <p:cNvGrpSpPr/>
          <p:nvPr/>
        </p:nvGrpSpPr>
        <p:grpSpPr>
          <a:xfrm>
            <a:off x="311967" y="681177"/>
            <a:ext cx="4724727" cy="496996"/>
            <a:chOff x="326232" y="1152105"/>
            <a:chExt cx="4724727" cy="496996"/>
          </a:xfrm>
        </p:grpSpPr>
        <p:sp>
          <p:nvSpPr>
            <p:cNvPr id="17" name="TextBox 16"/>
            <p:cNvSpPr txBox="1"/>
            <p:nvPr/>
          </p:nvSpPr>
          <p:spPr>
            <a:xfrm>
              <a:off x="747484" y="1152105"/>
              <a:ext cx="4303475" cy="496996"/>
            </a:xfrm>
            <a:prstGeom prst="rect">
              <a:avLst/>
            </a:prstGeom>
            <a:noFill/>
          </p:spPr>
          <p:txBody>
            <a:bodyPr wrap="square" rtlCol="0">
              <a:spAutoFit/>
            </a:bodyPr>
            <a:lstStyle/>
            <a:p>
              <a:pPr>
                <a:lnSpc>
                  <a:spcPct val="150000"/>
                </a:lnSpc>
              </a:pPr>
              <a:r>
                <a:rPr lang="en-US" sz="2000" b="1" i="1" smtClean="0">
                  <a:solidFill>
                    <a:schemeClr val="accent3">
                      <a:lumMod val="50000"/>
                    </a:schemeClr>
                  </a:solidFill>
                </a:rPr>
                <a:t>Một số loại cảm biến thông dụng</a:t>
              </a:r>
              <a:endParaRPr lang="en-US" sz="2000" b="1" i="1">
                <a:solidFill>
                  <a:schemeClr val="accent3">
                    <a:lumMod val="50000"/>
                  </a:schemeClr>
                </a:solidFill>
              </a:endParaRPr>
            </a:p>
          </p:txBody>
        </p:sp>
        <p:pic>
          <p:nvPicPr>
            <p:cNvPr id="18" name="Picture 2" descr="https://cdn-icons-png.flaticon.com/512/5330/53302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32" y="1258576"/>
              <a:ext cx="390525" cy="3905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8" name="Group 2057"/>
          <p:cNvGrpSpPr/>
          <p:nvPr/>
        </p:nvGrpSpPr>
        <p:grpSpPr>
          <a:xfrm>
            <a:off x="580689" y="1495801"/>
            <a:ext cx="2791580" cy="952514"/>
            <a:chOff x="580689" y="1495801"/>
            <a:chExt cx="2791580" cy="952514"/>
          </a:xfrm>
        </p:grpSpPr>
        <p:cxnSp>
          <p:nvCxnSpPr>
            <p:cNvPr id="24" name="Straight Arrow Connector 23"/>
            <p:cNvCxnSpPr>
              <a:stCxn id="2" idx="1"/>
              <a:endCxn id="25" idx="3"/>
            </p:cNvCxnSpPr>
            <p:nvPr/>
          </p:nvCxnSpPr>
          <p:spPr>
            <a:xfrm flipH="1" flipV="1">
              <a:off x="2490373" y="1972058"/>
              <a:ext cx="881896" cy="35248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580689" y="1495801"/>
              <a:ext cx="1909684" cy="952514"/>
            </a:xfrm>
            <a:prstGeom prst="roundRect">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smtClean="0">
                  <a:solidFill>
                    <a:srgbClr val="000000"/>
                  </a:solidFill>
                </a:rPr>
                <a:t>Mô đun cảm biến ánh sáng</a:t>
              </a:r>
              <a:endParaRPr lang="en-US" sz="2000">
                <a:solidFill>
                  <a:srgbClr val="000000"/>
                </a:solidFill>
              </a:endParaRPr>
            </a:p>
          </p:txBody>
        </p:sp>
      </p:grpSp>
      <p:grpSp>
        <p:nvGrpSpPr>
          <p:cNvPr id="2055" name="Group 2054"/>
          <p:cNvGrpSpPr/>
          <p:nvPr/>
        </p:nvGrpSpPr>
        <p:grpSpPr>
          <a:xfrm>
            <a:off x="5446709" y="1622594"/>
            <a:ext cx="3395820" cy="952514"/>
            <a:chOff x="5446709" y="1622594"/>
            <a:chExt cx="3395820" cy="952514"/>
          </a:xfrm>
        </p:grpSpPr>
        <p:cxnSp>
          <p:nvCxnSpPr>
            <p:cNvPr id="33" name="Straight Arrow Connector 32"/>
            <p:cNvCxnSpPr>
              <a:stCxn id="2" idx="7"/>
              <a:endCxn id="34" idx="1"/>
            </p:cNvCxnSpPr>
            <p:nvPr/>
          </p:nvCxnSpPr>
          <p:spPr>
            <a:xfrm flipV="1">
              <a:off x="5446709" y="2098851"/>
              <a:ext cx="1722855" cy="225687"/>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7169564" y="1622594"/>
              <a:ext cx="1672965" cy="952514"/>
            </a:xfrm>
            <a:prstGeom prst="roundRect">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smtClean="0">
                  <a:solidFill>
                    <a:srgbClr val="000000"/>
                  </a:solidFill>
                </a:rPr>
                <a:t>Mô </a:t>
              </a:r>
              <a:r>
                <a:rPr lang="en-US" sz="2000">
                  <a:solidFill>
                    <a:srgbClr val="000000"/>
                  </a:solidFill>
                </a:rPr>
                <a:t>đun cảm </a:t>
              </a:r>
              <a:r>
                <a:rPr lang="en-US" sz="2000">
                  <a:solidFill>
                    <a:srgbClr val="000000"/>
                  </a:solidFill>
                </a:rPr>
                <a:t>biến </a:t>
              </a:r>
              <a:r>
                <a:rPr lang="en-US" sz="2000" smtClean="0">
                  <a:solidFill>
                    <a:srgbClr val="000000"/>
                  </a:solidFill>
                </a:rPr>
                <a:t>độ ẩm</a:t>
              </a:r>
              <a:endParaRPr lang="en-US" sz="2000">
                <a:solidFill>
                  <a:srgbClr val="000000"/>
                </a:solidFill>
              </a:endParaRPr>
            </a:p>
          </p:txBody>
        </p:sp>
      </p:grpSp>
      <p:grpSp>
        <p:nvGrpSpPr>
          <p:cNvPr id="2056" name="Group 2055"/>
          <p:cNvGrpSpPr/>
          <p:nvPr/>
        </p:nvGrpSpPr>
        <p:grpSpPr>
          <a:xfrm>
            <a:off x="5876339" y="2959014"/>
            <a:ext cx="2966190" cy="1957446"/>
            <a:chOff x="5876339" y="2959014"/>
            <a:chExt cx="2966190" cy="1957446"/>
          </a:xfrm>
        </p:grpSpPr>
        <p:cxnSp>
          <p:nvCxnSpPr>
            <p:cNvPr id="42" name="Straight Arrow Connector 41"/>
            <p:cNvCxnSpPr>
              <a:stCxn id="2" idx="6"/>
              <a:endCxn id="43" idx="1"/>
            </p:cNvCxnSpPr>
            <p:nvPr/>
          </p:nvCxnSpPr>
          <p:spPr>
            <a:xfrm>
              <a:off x="5876339" y="3092350"/>
              <a:ext cx="359775" cy="845387"/>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3" name="Rounded Rectangle 42"/>
            <p:cNvSpPr/>
            <p:nvPr/>
          </p:nvSpPr>
          <p:spPr>
            <a:xfrm>
              <a:off x="6236114" y="2959014"/>
              <a:ext cx="2606415" cy="1957446"/>
            </a:xfrm>
            <a:prstGeom prst="roundRect">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2000" smtClean="0">
                  <a:solidFill>
                    <a:srgbClr val="000000"/>
                  </a:solidFill>
                </a:rPr>
                <a:t>Mô </a:t>
              </a:r>
              <a:r>
                <a:rPr lang="vi-VN" sz="2000">
                  <a:solidFill>
                    <a:srgbClr val="000000"/>
                  </a:solidFill>
                </a:rPr>
                <a:t>đun cảm biến có tín hiệu phản hồi dạng tín hiệu tương tự và tín hiệu số</a:t>
              </a:r>
              <a:endParaRPr lang="en-US" sz="2000">
                <a:solidFill>
                  <a:srgbClr val="000000"/>
                </a:solidFill>
              </a:endParaRPr>
            </a:p>
          </p:txBody>
        </p:sp>
      </p:grpSp>
      <p:grpSp>
        <p:nvGrpSpPr>
          <p:cNvPr id="2057" name="Group 2056"/>
          <p:cNvGrpSpPr/>
          <p:nvPr/>
        </p:nvGrpSpPr>
        <p:grpSpPr>
          <a:xfrm>
            <a:off x="311967" y="2959014"/>
            <a:ext cx="2630672" cy="1538958"/>
            <a:chOff x="311967" y="2959014"/>
            <a:chExt cx="2630672" cy="1538958"/>
          </a:xfrm>
        </p:grpSpPr>
        <p:cxnSp>
          <p:nvCxnSpPr>
            <p:cNvPr id="50" name="Straight Arrow Connector 49"/>
            <p:cNvCxnSpPr>
              <a:stCxn id="2" idx="2"/>
              <a:endCxn id="51" idx="3"/>
            </p:cNvCxnSpPr>
            <p:nvPr/>
          </p:nvCxnSpPr>
          <p:spPr>
            <a:xfrm flipH="1">
              <a:off x="2515521" y="3092350"/>
              <a:ext cx="427118" cy="636143"/>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1" name="Rounded Rectangle 50"/>
            <p:cNvSpPr/>
            <p:nvPr/>
          </p:nvSpPr>
          <p:spPr>
            <a:xfrm>
              <a:off x="311967" y="2959014"/>
              <a:ext cx="2203554" cy="1538958"/>
            </a:xfrm>
            <a:prstGeom prst="roundRect">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2000" smtClean="0">
                  <a:solidFill>
                    <a:srgbClr val="000000"/>
                  </a:solidFill>
                </a:rPr>
                <a:t>Công </a:t>
              </a:r>
              <a:r>
                <a:rPr lang="vi-VN" sz="2000">
                  <a:solidFill>
                    <a:srgbClr val="000000"/>
                  </a:solidFill>
                </a:rPr>
                <a:t>tắc tự động dùng cảm biến hồng ngoại</a:t>
              </a:r>
              <a:endParaRPr lang="en-US" sz="2000">
                <a:solidFill>
                  <a:srgbClr val="000000"/>
                </a:solidFill>
              </a:endParaRPr>
            </a:p>
          </p:txBody>
        </p:sp>
      </p:grpSp>
    </p:spTree>
    <p:extLst>
      <p:ext uri="{BB962C8B-B14F-4D97-AF65-F5344CB8AC3E}">
        <p14:creationId xmlns:p14="http://schemas.microsoft.com/office/powerpoint/2010/main" val="34855472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2054"/>
                                        </p:tgtEl>
                                        <p:attrNameLst>
                                          <p:attrName>style.visibility</p:attrName>
                                        </p:attrNameLst>
                                      </p:cBhvr>
                                      <p:to>
                                        <p:strVal val="visible"/>
                                      </p:to>
                                    </p:set>
                                    <p:anim calcmode="lin" valueType="num">
                                      <p:cBhvr>
                                        <p:cTn id="18" dur="500" fill="hold"/>
                                        <p:tgtEl>
                                          <p:spTgt spid="2054"/>
                                        </p:tgtEl>
                                        <p:attrNameLst>
                                          <p:attrName>ppt_w</p:attrName>
                                        </p:attrNameLst>
                                      </p:cBhvr>
                                      <p:tavLst>
                                        <p:tav tm="0">
                                          <p:val>
                                            <p:fltVal val="0"/>
                                          </p:val>
                                        </p:tav>
                                        <p:tav tm="100000">
                                          <p:val>
                                            <p:strVal val="#ppt_w"/>
                                          </p:val>
                                        </p:tav>
                                      </p:tavLst>
                                    </p:anim>
                                    <p:anim calcmode="lin" valueType="num">
                                      <p:cBhvr>
                                        <p:cTn id="19" dur="500" fill="hold"/>
                                        <p:tgtEl>
                                          <p:spTgt spid="2054"/>
                                        </p:tgtEl>
                                        <p:attrNameLst>
                                          <p:attrName>ppt_h</p:attrName>
                                        </p:attrNameLst>
                                      </p:cBhvr>
                                      <p:tavLst>
                                        <p:tav tm="0">
                                          <p:val>
                                            <p:fltVal val="0"/>
                                          </p:val>
                                        </p:tav>
                                        <p:tav tm="100000">
                                          <p:val>
                                            <p:strVal val="#ppt_h"/>
                                          </p:val>
                                        </p:tav>
                                      </p:tavLst>
                                    </p:anim>
                                    <p:animEffect transition="in" filter="fade">
                                      <p:cBhvr>
                                        <p:cTn id="20" dur="500"/>
                                        <p:tgtEl>
                                          <p:spTgt spid="205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055"/>
                                        </p:tgtEl>
                                        <p:attrNameLst>
                                          <p:attrName>style.visibility</p:attrName>
                                        </p:attrNameLst>
                                      </p:cBhvr>
                                      <p:to>
                                        <p:strVal val="visible"/>
                                      </p:to>
                                    </p:set>
                                    <p:anim calcmode="lin" valueType="num">
                                      <p:cBhvr>
                                        <p:cTn id="25" dur="500" fill="hold"/>
                                        <p:tgtEl>
                                          <p:spTgt spid="2055"/>
                                        </p:tgtEl>
                                        <p:attrNameLst>
                                          <p:attrName>ppt_w</p:attrName>
                                        </p:attrNameLst>
                                      </p:cBhvr>
                                      <p:tavLst>
                                        <p:tav tm="0">
                                          <p:val>
                                            <p:fltVal val="0"/>
                                          </p:val>
                                        </p:tav>
                                        <p:tav tm="100000">
                                          <p:val>
                                            <p:strVal val="#ppt_w"/>
                                          </p:val>
                                        </p:tav>
                                      </p:tavLst>
                                    </p:anim>
                                    <p:anim calcmode="lin" valueType="num">
                                      <p:cBhvr>
                                        <p:cTn id="26" dur="500" fill="hold"/>
                                        <p:tgtEl>
                                          <p:spTgt spid="2055"/>
                                        </p:tgtEl>
                                        <p:attrNameLst>
                                          <p:attrName>ppt_h</p:attrName>
                                        </p:attrNameLst>
                                      </p:cBhvr>
                                      <p:tavLst>
                                        <p:tav tm="0">
                                          <p:val>
                                            <p:fltVal val="0"/>
                                          </p:val>
                                        </p:tav>
                                        <p:tav tm="100000">
                                          <p:val>
                                            <p:strVal val="#ppt_h"/>
                                          </p:val>
                                        </p:tav>
                                      </p:tavLst>
                                    </p:anim>
                                    <p:animEffect transition="in" filter="fade">
                                      <p:cBhvr>
                                        <p:cTn id="27" dur="500"/>
                                        <p:tgtEl>
                                          <p:spTgt spid="205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056"/>
                                        </p:tgtEl>
                                        <p:attrNameLst>
                                          <p:attrName>style.visibility</p:attrName>
                                        </p:attrNameLst>
                                      </p:cBhvr>
                                      <p:to>
                                        <p:strVal val="visible"/>
                                      </p:to>
                                    </p:set>
                                    <p:anim calcmode="lin" valueType="num">
                                      <p:cBhvr>
                                        <p:cTn id="32" dur="500" fill="hold"/>
                                        <p:tgtEl>
                                          <p:spTgt spid="2056"/>
                                        </p:tgtEl>
                                        <p:attrNameLst>
                                          <p:attrName>ppt_w</p:attrName>
                                        </p:attrNameLst>
                                      </p:cBhvr>
                                      <p:tavLst>
                                        <p:tav tm="0">
                                          <p:val>
                                            <p:fltVal val="0"/>
                                          </p:val>
                                        </p:tav>
                                        <p:tav tm="100000">
                                          <p:val>
                                            <p:strVal val="#ppt_w"/>
                                          </p:val>
                                        </p:tav>
                                      </p:tavLst>
                                    </p:anim>
                                    <p:anim calcmode="lin" valueType="num">
                                      <p:cBhvr>
                                        <p:cTn id="33" dur="500" fill="hold"/>
                                        <p:tgtEl>
                                          <p:spTgt spid="2056"/>
                                        </p:tgtEl>
                                        <p:attrNameLst>
                                          <p:attrName>ppt_h</p:attrName>
                                        </p:attrNameLst>
                                      </p:cBhvr>
                                      <p:tavLst>
                                        <p:tav tm="0">
                                          <p:val>
                                            <p:fltVal val="0"/>
                                          </p:val>
                                        </p:tav>
                                        <p:tav tm="100000">
                                          <p:val>
                                            <p:strVal val="#ppt_h"/>
                                          </p:val>
                                        </p:tav>
                                      </p:tavLst>
                                    </p:anim>
                                    <p:animEffect transition="in" filter="fade">
                                      <p:cBhvr>
                                        <p:cTn id="34" dur="500"/>
                                        <p:tgtEl>
                                          <p:spTgt spid="205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2057"/>
                                        </p:tgtEl>
                                        <p:attrNameLst>
                                          <p:attrName>style.visibility</p:attrName>
                                        </p:attrNameLst>
                                      </p:cBhvr>
                                      <p:to>
                                        <p:strVal val="visible"/>
                                      </p:to>
                                    </p:set>
                                    <p:anim calcmode="lin" valueType="num">
                                      <p:cBhvr>
                                        <p:cTn id="39" dur="500" fill="hold"/>
                                        <p:tgtEl>
                                          <p:spTgt spid="2057"/>
                                        </p:tgtEl>
                                        <p:attrNameLst>
                                          <p:attrName>ppt_w</p:attrName>
                                        </p:attrNameLst>
                                      </p:cBhvr>
                                      <p:tavLst>
                                        <p:tav tm="0">
                                          <p:val>
                                            <p:fltVal val="0"/>
                                          </p:val>
                                        </p:tav>
                                        <p:tav tm="100000">
                                          <p:val>
                                            <p:strVal val="#ppt_w"/>
                                          </p:val>
                                        </p:tav>
                                      </p:tavLst>
                                    </p:anim>
                                    <p:anim calcmode="lin" valueType="num">
                                      <p:cBhvr>
                                        <p:cTn id="40" dur="500" fill="hold"/>
                                        <p:tgtEl>
                                          <p:spTgt spid="2057"/>
                                        </p:tgtEl>
                                        <p:attrNameLst>
                                          <p:attrName>ppt_h</p:attrName>
                                        </p:attrNameLst>
                                      </p:cBhvr>
                                      <p:tavLst>
                                        <p:tav tm="0">
                                          <p:val>
                                            <p:fltVal val="0"/>
                                          </p:val>
                                        </p:tav>
                                        <p:tav tm="100000">
                                          <p:val>
                                            <p:strVal val="#ppt_h"/>
                                          </p:val>
                                        </p:tav>
                                      </p:tavLst>
                                    </p:anim>
                                    <p:animEffect transition="in" filter="fade">
                                      <p:cBhvr>
                                        <p:cTn id="41" dur="500"/>
                                        <p:tgtEl>
                                          <p:spTgt spid="2057"/>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2058"/>
                                        </p:tgtEl>
                                        <p:attrNameLst>
                                          <p:attrName>style.visibility</p:attrName>
                                        </p:attrNameLst>
                                      </p:cBhvr>
                                      <p:to>
                                        <p:strVal val="visible"/>
                                      </p:to>
                                    </p:set>
                                    <p:anim calcmode="lin" valueType="num">
                                      <p:cBhvr>
                                        <p:cTn id="46" dur="500" fill="hold"/>
                                        <p:tgtEl>
                                          <p:spTgt spid="2058"/>
                                        </p:tgtEl>
                                        <p:attrNameLst>
                                          <p:attrName>ppt_w</p:attrName>
                                        </p:attrNameLst>
                                      </p:cBhvr>
                                      <p:tavLst>
                                        <p:tav tm="0">
                                          <p:val>
                                            <p:fltVal val="0"/>
                                          </p:val>
                                        </p:tav>
                                        <p:tav tm="100000">
                                          <p:val>
                                            <p:strVal val="#ppt_w"/>
                                          </p:val>
                                        </p:tav>
                                      </p:tavLst>
                                    </p:anim>
                                    <p:anim calcmode="lin" valueType="num">
                                      <p:cBhvr>
                                        <p:cTn id="47" dur="500" fill="hold"/>
                                        <p:tgtEl>
                                          <p:spTgt spid="2058"/>
                                        </p:tgtEl>
                                        <p:attrNameLst>
                                          <p:attrName>ppt_h</p:attrName>
                                        </p:attrNameLst>
                                      </p:cBhvr>
                                      <p:tavLst>
                                        <p:tav tm="0">
                                          <p:val>
                                            <p:fltVal val="0"/>
                                          </p:val>
                                        </p:tav>
                                        <p:tav tm="100000">
                                          <p:val>
                                            <p:strVal val="#ppt_h"/>
                                          </p:val>
                                        </p:tav>
                                      </p:tavLst>
                                    </p:anim>
                                    <p:animEffect transition="in" filter="fade">
                                      <p:cBhvr>
                                        <p:cTn id="48"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9921" y="0"/>
            <a:ext cx="6724154" cy="618374"/>
          </a:xfrm>
          <a:prstGeom prst="rect">
            <a:avLst/>
          </a:prstGeom>
          <a:noFill/>
        </p:spPr>
        <p:txBody>
          <a:bodyPr wrap="square" rtlCol="0">
            <a:spAutoFit/>
          </a:bodyPr>
          <a:lstStyle/>
          <a:p>
            <a:pPr>
              <a:lnSpc>
                <a:spcPct val="150000"/>
              </a:lnSpc>
            </a:pPr>
            <a:r>
              <a:rPr lang="en-US" sz="2600" b="1">
                <a:solidFill>
                  <a:schemeClr val="accent3">
                    <a:lumMod val="50000"/>
                  </a:schemeClr>
                </a:solidFill>
              </a:rPr>
              <a:t>2. Mô đun cảm biến</a:t>
            </a:r>
            <a:endParaRPr lang="en-US" sz="2600" b="1">
              <a:solidFill>
                <a:schemeClr val="accent3">
                  <a:lumMod val="50000"/>
                </a:schemeClr>
              </a:solidFill>
            </a:endParaRPr>
          </a:p>
        </p:txBody>
      </p:sp>
      <p:grpSp>
        <p:nvGrpSpPr>
          <p:cNvPr id="16" name="Group 15"/>
          <p:cNvGrpSpPr/>
          <p:nvPr/>
        </p:nvGrpSpPr>
        <p:grpSpPr>
          <a:xfrm>
            <a:off x="311967" y="681177"/>
            <a:ext cx="4724727" cy="496996"/>
            <a:chOff x="326232" y="1152105"/>
            <a:chExt cx="4724727" cy="496996"/>
          </a:xfrm>
        </p:grpSpPr>
        <p:sp>
          <p:nvSpPr>
            <p:cNvPr id="17" name="TextBox 16"/>
            <p:cNvSpPr txBox="1"/>
            <p:nvPr/>
          </p:nvSpPr>
          <p:spPr>
            <a:xfrm>
              <a:off x="747484" y="1152105"/>
              <a:ext cx="4303475" cy="496996"/>
            </a:xfrm>
            <a:prstGeom prst="rect">
              <a:avLst/>
            </a:prstGeom>
            <a:noFill/>
          </p:spPr>
          <p:txBody>
            <a:bodyPr wrap="square" rtlCol="0">
              <a:spAutoFit/>
            </a:bodyPr>
            <a:lstStyle/>
            <a:p>
              <a:pPr>
                <a:lnSpc>
                  <a:spcPct val="150000"/>
                </a:lnSpc>
              </a:pPr>
              <a:r>
                <a:rPr lang="en-US" sz="2000" b="1" i="1" smtClean="0">
                  <a:solidFill>
                    <a:schemeClr val="accent3">
                      <a:lumMod val="50000"/>
                    </a:schemeClr>
                  </a:solidFill>
                </a:rPr>
                <a:t>Phân loại mô đun cảm biến</a:t>
              </a:r>
              <a:endParaRPr lang="en-US" sz="2000" b="1" i="1">
                <a:solidFill>
                  <a:schemeClr val="accent3">
                    <a:lumMod val="50000"/>
                  </a:schemeClr>
                </a:solidFill>
              </a:endParaRPr>
            </a:p>
          </p:txBody>
        </p:sp>
        <p:pic>
          <p:nvPicPr>
            <p:cNvPr id="18" name="Picture 2" descr="https://cdn-icons-png.flaticon.com/512/5330/53302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32" y="1258576"/>
              <a:ext cx="390525" cy="390525"/>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extBox 18"/>
          <p:cNvSpPr txBox="1"/>
          <p:nvPr/>
        </p:nvSpPr>
        <p:spPr>
          <a:xfrm>
            <a:off x="311967" y="1273324"/>
            <a:ext cx="7228085" cy="1938992"/>
          </a:xfrm>
          <a:prstGeom prst="rect">
            <a:avLst/>
          </a:prstGeom>
          <a:noFill/>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Mô đun cảm biến được phân loại dựa theo các yếu tố</a:t>
            </a:r>
            <a:r>
              <a:rPr lang="vi-VN" sz="2000">
                <a:latin typeface="Arial" panose="020B0604020202020204" pitchFamily="34" charset="0"/>
                <a:cs typeface="Arial" panose="020B0604020202020204" pitchFamily="34" charset="0"/>
              </a:rPr>
              <a:t>: </a:t>
            </a:r>
            <a:endParaRPr lang="en-US" sz="2000" smtClean="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en-US" sz="2000">
                <a:latin typeface="Arial" panose="020B0604020202020204" pitchFamily="34" charset="0"/>
                <a:cs typeface="Arial" panose="020B0604020202020204" pitchFamily="34" charset="0"/>
              </a:rPr>
              <a:t>T</a:t>
            </a:r>
            <a:r>
              <a:rPr lang="vi-VN" sz="2000" smtClean="0">
                <a:latin typeface="Arial" panose="020B0604020202020204" pitchFamily="34" charset="0"/>
                <a:cs typeface="Arial" panose="020B0604020202020204" pitchFamily="34" charset="0"/>
              </a:rPr>
              <a:t>ên </a:t>
            </a:r>
            <a:r>
              <a:rPr lang="vi-VN" sz="2000">
                <a:latin typeface="Arial" panose="020B0604020202020204" pitchFamily="34" charset="0"/>
                <a:cs typeface="Arial" panose="020B0604020202020204" pitchFamily="34" charset="0"/>
              </a:rPr>
              <a:t>gọi và </a:t>
            </a:r>
            <a:r>
              <a:rPr lang="vi-VN" sz="2000">
                <a:latin typeface="Arial" panose="020B0604020202020204" pitchFamily="34" charset="0"/>
                <a:cs typeface="Arial" panose="020B0604020202020204" pitchFamily="34" charset="0"/>
              </a:rPr>
              <a:t>chức </a:t>
            </a:r>
            <a:r>
              <a:rPr lang="vi-VN" sz="2000" smtClean="0">
                <a:latin typeface="Arial" panose="020B0604020202020204" pitchFamily="34" charset="0"/>
                <a:cs typeface="Arial" panose="020B0604020202020204" pitchFamily="34" charset="0"/>
              </a:rPr>
              <a:t>năng</a:t>
            </a:r>
            <a:r>
              <a:rPr lang="en-US" sz="2000">
                <a:latin typeface="Arial" panose="020B0604020202020204" pitchFamily="34" charset="0"/>
                <a:cs typeface="Arial" panose="020B0604020202020204" pitchFamily="34" charset="0"/>
              </a:rPr>
              <a:t> </a:t>
            </a:r>
            <a:r>
              <a:rPr lang="en-US" sz="2000" smtClean="0">
                <a:latin typeface="Arial" panose="020B0604020202020204" pitchFamily="34" charset="0"/>
                <a:cs typeface="Arial" panose="020B0604020202020204" pitchFamily="34" charset="0"/>
              </a:rPr>
              <a:t>của cảm biến nối vào mạch điện tử.</a:t>
            </a:r>
          </a:p>
          <a:p>
            <a:pPr marL="342900" indent="-342900" algn="just">
              <a:lnSpc>
                <a:spcPct val="150000"/>
              </a:lnSpc>
              <a:buFont typeface="Arial" panose="020B0604020202020204" pitchFamily="34" charset="0"/>
              <a:buChar char="•"/>
            </a:pPr>
            <a:r>
              <a:rPr lang="en-US" sz="2000" smtClean="0">
                <a:latin typeface="Arial" panose="020B0604020202020204" pitchFamily="34" charset="0"/>
                <a:cs typeface="Arial" panose="020B0604020202020204" pitchFamily="34" charset="0"/>
              </a:rPr>
              <a:t>Dạng tín hiệu phản hồi cho mạch điện điều khiển.</a:t>
            </a:r>
          </a:p>
          <a:p>
            <a:pPr marL="342900" indent="-342900" algn="just">
              <a:lnSpc>
                <a:spcPct val="150000"/>
              </a:lnSpc>
              <a:buFont typeface="Arial" panose="020B0604020202020204" pitchFamily="34" charset="0"/>
              <a:buChar char="•"/>
            </a:pPr>
            <a:r>
              <a:rPr lang="en-US" sz="2000" smtClean="0">
                <a:latin typeface="Arial" panose="020B0604020202020204" pitchFamily="34" charset="0"/>
                <a:cs typeface="Arial" panose="020B0604020202020204" pitchFamily="34" charset="0"/>
              </a:rPr>
              <a:t>Loại bật, tắt thông qua công tắc điện từ.</a:t>
            </a:r>
            <a:endParaRPr lang="en-US" sz="2000">
              <a:latin typeface="Arial" panose="020B0604020202020204" pitchFamily="34" charset="0"/>
              <a:cs typeface="Arial" panose="020B0604020202020204" pitchFamily="34" charset="0"/>
            </a:endParaRPr>
          </a:p>
        </p:txBody>
      </p:sp>
      <p:pic>
        <p:nvPicPr>
          <p:cNvPr id="5122" name="Picture 2" descr="https://static.vecteezy.com/system/resources/previews/013/799/192/original/arduino-touch-module-sensor-microcontroller-interface-plc-industrial-component-isometric-cartoon-vector.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55775" y="2927032"/>
            <a:ext cx="7388225" cy="2216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5726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ppt_x"/>
                                          </p:val>
                                        </p:tav>
                                        <p:tav tm="100000">
                                          <p:val>
                                            <p:strVal val="#ppt_x"/>
                                          </p:val>
                                        </p:tav>
                                      </p:tavLst>
                                    </p:anim>
                                    <p:anim calcmode="lin" valueType="num">
                                      <p:cBhvr additive="base">
                                        <p:cTn id="15" dur="500" fill="hold"/>
                                        <p:tgtEl>
                                          <p:spTgt spid="19"/>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5122"/>
                                        </p:tgtEl>
                                        <p:attrNameLst>
                                          <p:attrName>style.visibility</p:attrName>
                                        </p:attrNameLst>
                                      </p:cBhvr>
                                      <p:to>
                                        <p:strVal val="visible"/>
                                      </p:to>
                                    </p:set>
                                    <p:animEffect transition="in" filter="fade">
                                      <p:cBhvr>
                                        <p:cTn id="19"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9921" y="0"/>
            <a:ext cx="6724154" cy="618374"/>
          </a:xfrm>
          <a:prstGeom prst="rect">
            <a:avLst/>
          </a:prstGeom>
          <a:noFill/>
        </p:spPr>
        <p:txBody>
          <a:bodyPr wrap="square" rtlCol="0">
            <a:spAutoFit/>
          </a:bodyPr>
          <a:lstStyle/>
          <a:p>
            <a:pPr>
              <a:lnSpc>
                <a:spcPct val="150000"/>
              </a:lnSpc>
            </a:pPr>
            <a:r>
              <a:rPr lang="en-US" sz="2600" b="1">
                <a:solidFill>
                  <a:schemeClr val="accent3">
                    <a:lumMod val="50000"/>
                  </a:schemeClr>
                </a:solidFill>
              </a:rPr>
              <a:t>2. Mô đun cảm biến</a:t>
            </a:r>
            <a:endParaRPr lang="en-US" sz="2600" b="1">
              <a:solidFill>
                <a:schemeClr val="accent3">
                  <a:lumMod val="50000"/>
                </a:schemeClr>
              </a:solidFill>
            </a:endParaRPr>
          </a:p>
        </p:txBody>
      </p:sp>
      <p:sp>
        <p:nvSpPr>
          <p:cNvPr id="12" name="TextBox 11"/>
          <p:cNvSpPr txBox="1"/>
          <p:nvPr/>
        </p:nvSpPr>
        <p:spPr>
          <a:xfrm>
            <a:off x="254832" y="1174017"/>
            <a:ext cx="4576361" cy="2862322"/>
          </a:xfrm>
          <a:prstGeom prst="rect">
            <a:avLst/>
          </a:prstGeom>
          <a:noFill/>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Loại mô đun </a:t>
            </a:r>
            <a:r>
              <a:rPr lang="vi-VN" sz="2000">
                <a:latin typeface="Arial" panose="020B0604020202020204" pitchFamily="34" charset="0"/>
                <a:cs typeface="Arial" panose="020B0604020202020204" pitchFamily="34" charset="0"/>
              </a:rPr>
              <a:t>cảm </a:t>
            </a:r>
            <a:r>
              <a:rPr lang="vi-VN" sz="2000" smtClean="0">
                <a:latin typeface="Arial" panose="020B0604020202020204" pitchFamily="34" charset="0"/>
                <a:cs typeface="Arial" panose="020B0604020202020204" pitchFamily="34" charset="0"/>
              </a:rPr>
              <a:t>biến</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có </a:t>
            </a:r>
            <a:r>
              <a:rPr lang="vi-VN" sz="2000">
                <a:latin typeface="Arial" panose="020B0604020202020204" pitchFamily="34" charset="0"/>
                <a:cs typeface="Arial" panose="020B0604020202020204" pitchFamily="34" charset="0"/>
              </a:rPr>
              <a:t>tín hiệu </a:t>
            </a:r>
            <a:r>
              <a:rPr lang="vi-VN" sz="2000">
                <a:latin typeface="Arial" panose="020B0604020202020204" pitchFamily="34" charset="0"/>
                <a:cs typeface="Arial" panose="020B0604020202020204" pitchFamily="34" charset="0"/>
              </a:rPr>
              <a:t>phản </a:t>
            </a:r>
            <a:r>
              <a:rPr lang="vi-VN" sz="2000" smtClean="0">
                <a:latin typeface="Arial" panose="020B0604020202020204" pitchFamily="34" charset="0"/>
                <a:cs typeface="Arial" panose="020B0604020202020204" pitchFamily="34" charset="0"/>
              </a:rPr>
              <a:t>hồi</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dạng </a:t>
            </a:r>
            <a:r>
              <a:rPr lang="vi-VN" sz="2000">
                <a:latin typeface="Arial" panose="020B0604020202020204" pitchFamily="34" charset="0"/>
                <a:cs typeface="Arial" panose="020B0604020202020204" pitchFamily="34" charset="0"/>
              </a:rPr>
              <a:t>tương tự </a:t>
            </a:r>
            <a:r>
              <a:rPr lang="vi-VN" sz="2000">
                <a:latin typeface="Arial" panose="020B0604020202020204" pitchFamily="34" charset="0"/>
                <a:cs typeface="Arial" panose="020B0604020202020204" pitchFamily="34" charset="0"/>
              </a:rPr>
              <a:t>và </a:t>
            </a:r>
            <a:r>
              <a:rPr lang="vi-VN" sz="2000" smtClean="0">
                <a:latin typeface="Arial" panose="020B0604020202020204" pitchFamily="34" charset="0"/>
                <a:cs typeface="Arial" panose="020B0604020202020204" pitchFamily="34" charset="0"/>
              </a:rPr>
              <a:t>dạng</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số </a:t>
            </a:r>
            <a:r>
              <a:rPr lang="vi-VN" sz="2000">
                <a:latin typeface="Arial" panose="020B0604020202020204" pitchFamily="34" charset="0"/>
                <a:cs typeface="Arial" panose="020B0604020202020204" pitchFamily="34" charset="0"/>
              </a:rPr>
              <a:t>thường hoạt </a:t>
            </a:r>
            <a:r>
              <a:rPr lang="vi-VN" sz="2000">
                <a:latin typeface="Arial" panose="020B0604020202020204" pitchFamily="34" charset="0"/>
                <a:cs typeface="Arial" panose="020B0604020202020204" pitchFamily="34" charset="0"/>
              </a:rPr>
              <a:t>động </a:t>
            </a:r>
            <a:r>
              <a:rPr lang="vi-VN" sz="2000" smtClean="0">
                <a:latin typeface="Arial" panose="020B0604020202020204" pitchFamily="34" charset="0"/>
                <a:cs typeface="Arial" panose="020B0604020202020204" pitchFamily="34" charset="0"/>
              </a:rPr>
              <a:t>với</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điện </a:t>
            </a:r>
            <a:r>
              <a:rPr lang="vi-VN" sz="2000">
                <a:latin typeface="Arial" panose="020B0604020202020204" pitchFamily="34" charset="0"/>
                <a:cs typeface="Arial" panose="020B0604020202020204" pitchFamily="34" charset="0"/>
              </a:rPr>
              <a:t>áp </a:t>
            </a:r>
            <a:r>
              <a:rPr lang="vi-VN" sz="2000">
                <a:latin typeface="Arial" panose="020B0604020202020204" pitchFamily="34" charset="0"/>
                <a:cs typeface="Arial" panose="020B0604020202020204" pitchFamily="34" charset="0"/>
              </a:rPr>
              <a:t>nguồn </a:t>
            </a:r>
            <a:r>
              <a:rPr lang="vi-VN" sz="2000" smtClean="0">
                <a:latin typeface="Arial" panose="020B0604020202020204" pitchFamily="34" charset="0"/>
                <a:cs typeface="Arial" panose="020B0604020202020204" pitchFamily="34" charset="0"/>
              </a:rPr>
              <a:t>khoảng</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3,5 </a:t>
            </a:r>
            <a:r>
              <a:rPr lang="vi-VN" sz="2000">
                <a:latin typeface="Arial" panose="020B0604020202020204" pitchFamily="34" charset="0"/>
                <a:cs typeface="Arial" panose="020B0604020202020204" pitchFamily="34" charset="0"/>
              </a:rPr>
              <a:t>– 5,5 VDC; </a:t>
            </a:r>
            <a:r>
              <a:rPr lang="vi-VN" sz="2000">
                <a:latin typeface="Arial" panose="020B0604020202020204" pitchFamily="34" charset="0"/>
                <a:cs typeface="Arial" panose="020B0604020202020204" pitchFamily="34" charset="0"/>
              </a:rPr>
              <a:t>tín </a:t>
            </a:r>
            <a:r>
              <a:rPr lang="vi-VN" sz="2000" smtClean="0">
                <a:latin typeface="Arial" panose="020B0604020202020204" pitchFamily="34" charset="0"/>
                <a:cs typeface="Arial" panose="020B0604020202020204" pitchFamily="34" charset="0"/>
              </a:rPr>
              <a:t>hiệu</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phản </a:t>
            </a:r>
            <a:r>
              <a:rPr lang="vi-VN" sz="2000">
                <a:latin typeface="Arial" panose="020B0604020202020204" pitchFamily="34" charset="0"/>
                <a:cs typeface="Arial" panose="020B0604020202020204" pitchFamily="34" charset="0"/>
              </a:rPr>
              <a:t>hồi có </a:t>
            </a:r>
            <a:r>
              <a:rPr lang="vi-VN" sz="2000">
                <a:latin typeface="Arial" panose="020B0604020202020204" pitchFamily="34" charset="0"/>
                <a:cs typeface="Arial" panose="020B0604020202020204" pitchFamily="34" charset="0"/>
              </a:rPr>
              <a:t>điện </a:t>
            </a:r>
            <a:r>
              <a:rPr lang="vi-VN" sz="2000" smtClean="0">
                <a:latin typeface="Arial" panose="020B0604020202020204" pitchFamily="34" charset="0"/>
                <a:cs typeface="Arial" panose="020B0604020202020204" pitchFamily="34" charset="0"/>
              </a:rPr>
              <a:t>áp</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khoảng </a:t>
            </a:r>
            <a:r>
              <a:rPr lang="vi-VN" sz="2000">
                <a:latin typeface="Arial" panose="020B0604020202020204" pitchFamily="34" charset="0"/>
                <a:cs typeface="Arial" panose="020B0604020202020204" pitchFamily="34" charset="0"/>
              </a:rPr>
              <a:t>3,5 VDC </a:t>
            </a:r>
            <a:r>
              <a:rPr lang="vi-VN" sz="2000">
                <a:latin typeface="Arial" panose="020B0604020202020204" pitchFamily="34" charset="0"/>
                <a:cs typeface="Arial" panose="020B0604020202020204" pitchFamily="34" charset="0"/>
              </a:rPr>
              <a:t>và </a:t>
            </a:r>
            <a:r>
              <a:rPr lang="vi-VN" sz="2000" smtClean="0">
                <a:latin typeface="Arial" panose="020B0604020202020204" pitchFamily="34" charset="0"/>
                <a:cs typeface="Arial" panose="020B0604020202020204" pitchFamily="34" charset="0"/>
              </a:rPr>
              <a:t>khả</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năng </a:t>
            </a:r>
            <a:r>
              <a:rPr lang="vi-VN" sz="2000">
                <a:latin typeface="Arial" panose="020B0604020202020204" pitchFamily="34" charset="0"/>
                <a:cs typeface="Arial" panose="020B0604020202020204" pitchFamily="34" charset="0"/>
              </a:rPr>
              <a:t>chịu </a:t>
            </a:r>
            <a:r>
              <a:rPr lang="vi-VN" sz="2000">
                <a:latin typeface="Arial" panose="020B0604020202020204" pitchFamily="34" charset="0"/>
                <a:cs typeface="Arial" panose="020B0604020202020204" pitchFamily="34" charset="0"/>
              </a:rPr>
              <a:t>được </a:t>
            </a:r>
            <a:r>
              <a:rPr lang="vi-VN" sz="2000" smtClean="0">
                <a:latin typeface="Arial" panose="020B0604020202020204" pitchFamily="34" charset="0"/>
                <a:cs typeface="Arial" panose="020B0604020202020204" pitchFamily="34" charset="0"/>
              </a:rPr>
              <a:t>dòng</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điện </a:t>
            </a:r>
            <a:r>
              <a:rPr lang="vi-VN" sz="2000">
                <a:latin typeface="Arial" panose="020B0604020202020204" pitchFamily="34" charset="0"/>
                <a:cs typeface="Arial" panose="020B0604020202020204" pitchFamily="34" charset="0"/>
              </a:rPr>
              <a:t>tải đến 100 </a:t>
            </a:r>
            <a:r>
              <a:rPr lang="vi-VN" sz="2000">
                <a:latin typeface="Arial" panose="020B0604020202020204" pitchFamily="34" charset="0"/>
                <a:cs typeface="Arial" panose="020B0604020202020204" pitchFamily="34" charset="0"/>
              </a:rPr>
              <a:t>mA</a:t>
            </a:r>
            <a:r>
              <a:rPr lang="vi-VN" sz="2000" smtClean="0">
                <a:latin typeface="Arial" panose="020B0604020202020204" pitchFamily="34" charset="0"/>
                <a:cs typeface="Arial" panose="020B0604020202020204" pitchFamily="34" charset="0"/>
              </a:rPr>
              <a:t>.</a:t>
            </a:r>
            <a:endParaRPr lang="vi-VN" sz="2000">
              <a:latin typeface="Arial" panose="020B0604020202020204" pitchFamily="34" charset="0"/>
              <a:cs typeface="Arial" panose="020B0604020202020204" pitchFamily="34" charset="0"/>
            </a:endParaRPr>
          </a:p>
        </p:txBody>
      </p:sp>
      <p:grpSp>
        <p:nvGrpSpPr>
          <p:cNvPr id="14" name="Group 13"/>
          <p:cNvGrpSpPr/>
          <p:nvPr/>
        </p:nvGrpSpPr>
        <p:grpSpPr>
          <a:xfrm>
            <a:off x="119921" y="552633"/>
            <a:ext cx="3147934" cy="587691"/>
            <a:chOff x="213995" y="1118412"/>
            <a:chExt cx="3147934" cy="587691"/>
          </a:xfrm>
        </p:grpSpPr>
        <p:sp>
          <p:nvSpPr>
            <p:cNvPr id="16" name="TextBox 15"/>
            <p:cNvSpPr txBox="1"/>
            <p:nvPr/>
          </p:nvSpPr>
          <p:spPr>
            <a:xfrm>
              <a:off x="747484" y="1152105"/>
              <a:ext cx="2614445" cy="553998"/>
            </a:xfrm>
            <a:prstGeom prst="rect">
              <a:avLst/>
            </a:prstGeom>
            <a:noFill/>
          </p:spPr>
          <p:txBody>
            <a:bodyPr wrap="square" rtlCol="0">
              <a:spAutoFit/>
            </a:bodyPr>
            <a:lstStyle/>
            <a:p>
              <a:pPr algn="just">
                <a:lnSpc>
                  <a:spcPct val="150000"/>
                </a:lnSpc>
              </a:pPr>
              <a:r>
                <a:rPr lang="en-US" sz="2000" b="1" smtClean="0">
                  <a:solidFill>
                    <a:schemeClr val="accent3">
                      <a:lumMod val="50000"/>
                    </a:schemeClr>
                  </a:solidFill>
                </a:rPr>
                <a:t>Thông tin bổ sung</a:t>
              </a:r>
              <a:endParaRPr lang="en-US" sz="2000" b="1">
                <a:solidFill>
                  <a:schemeClr val="accent3">
                    <a:lumMod val="50000"/>
                  </a:schemeClr>
                </a:solidFill>
              </a:endParaRPr>
            </a:p>
          </p:txBody>
        </p:sp>
        <p:pic>
          <p:nvPicPr>
            <p:cNvPr id="19" name="Picture 2" descr="Did You Know Vector Speech Bubble Icon Paper Style On White Background  Stock Illustration - Download Image Now - iStock"/>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26296"/>
            <a:stretch/>
          </p:blipFill>
          <p:spPr bwMode="auto">
            <a:xfrm>
              <a:off x="213995" y="1118412"/>
              <a:ext cx="672290" cy="484169"/>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2" descr="https://img.freepik.com/premium-vector/arduino-sensor-module-gyroscope-touch-soil-ultrasonic-ir-microcontroller-sensor-interface-plc-indu_255805-325.jpg?w=200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31193" y="1427390"/>
            <a:ext cx="4197214" cy="3357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2154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9921" y="0"/>
            <a:ext cx="6724154" cy="618374"/>
          </a:xfrm>
          <a:prstGeom prst="rect">
            <a:avLst/>
          </a:prstGeom>
          <a:noFill/>
        </p:spPr>
        <p:txBody>
          <a:bodyPr wrap="square" rtlCol="0">
            <a:spAutoFit/>
          </a:bodyPr>
          <a:lstStyle/>
          <a:p>
            <a:pPr>
              <a:lnSpc>
                <a:spcPct val="150000"/>
              </a:lnSpc>
            </a:pPr>
            <a:r>
              <a:rPr lang="en-US" sz="2600" b="1">
                <a:solidFill>
                  <a:schemeClr val="accent3">
                    <a:lumMod val="50000"/>
                  </a:schemeClr>
                </a:solidFill>
              </a:rPr>
              <a:t>2. Mô đun cảm biến</a:t>
            </a:r>
            <a:endParaRPr lang="en-US" sz="2600" b="1">
              <a:solidFill>
                <a:schemeClr val="accent3">
                  <a:lumMod val="50000"/>
                </a:schemeClr>
              </a:solidFill>
            </a:endParaRPr>
          </a:p>
        </p:txBody>
      </p:sp>
      <p:grpSp>
        <p:nvGrpSpPr>
          <p:cNvPr id="14" name="Group 13"/>
          <p:cNvGrpSpPr/>
          <p:nvPr/>
        </p:nvGrpSpPr>
        <p:grpSpPr>
          <a:xfrm>
            <a:off x="119921" y="552633"/>
            <a:ext cx="3147934" cy="587691"/>
            <a:chOff x="213995" y="1118412"/>
            <a:chExt cx="3147934" cy="587691"/>
          </a:xfrm>
        </p:grpSpPr>
        <p:sp>
          <p:nvSpPr>
            <p:cNvPr id="16" name="TextBox 15"/>
            <p:cNvSpPr txBox="1"/>
            <p:nvPr/>
          </p:nvSpPr>
          <p:spPr>
            <a:xfrm>
              <a:off x="747484" y="1152105"/>
              <a:ext cx="2614445" cy="553998"/>
            </a:xfrm>
            <a:prstGeom prst="rect">
              <a:avLst/>
            </a:prstGeom>
            <a:noFill/>
          </p:spPr>
          <p:txBody>
            <a:bodyPr wrap="square" rtlCol="0">
              <a:spAutoFit/>
            </a:bodyPr>
            <a:lstStyle/>
            <a:p>
              <a:pPr algn="just">
                <a:lnSpc>
                  <a:spcPct val="150000"/>
                </a:lnSpc>
              </a:pPr>
              <a:r>
                <a:rPr lang="en-US" sz="2000" b="1" smtClean="0">
                  <a:solidFill>
                    <a:schemeClr val="accent3">
                      <a:lumMod val="50000"/>
                    </a:schemeClr>
                  </a:solidFill>
                </a:rPr>
                <a:t>Thông tin bổ sung</a:t>
              </a:r>
              <a:endParaRPr lang="en-US" sz="2000" b="1">
                <a:solidFill>
                  <a:schemeClr val="accent3">
                    <a:lumMod val="50000"/>
                  </a:schemeClr>
                </a:solidFill>
              </a:endParaRPr>
            </a:p>
          </p:txBody>
        </p:sp>
        <p:pic>
          <p:nvPicPr>
            <p:cNvPr id="19" name="Picture 2" descr="Did You Know Vector Speech Bubble Icon Paper Style On White Background  Stock Illustration - Download Image Now - iStock"/>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26296"/>
            <a:stretch/>
          </p:blipFill>
          <p:spPr bwMode="auto">
            <a:xfrm>
              <a:off x="213995" y="1118412"/>
              <a:ext cx="672290" cy="484169"/>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2" descr="https://img.freepik.com/premium-vector/arduino-sensor-module-gyroscope-touch-soil-ultrasonic-ir-microcontroller-sensor-interface-plc-indu_255805-325.jpg?w=200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31193" y="1427390"/>
            <a:ext cx="4197214" cy="33577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56066" y="1174017"/>
            <a:ext cx="4259111" cy="2862322"/>
          </a:xfrm>
          <a:prstGeom prst="rect">
            <a:avLst/>
          </a:prstGeom>
          <a:noFill/>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Loại mô đun cảm biến có tín hiệu phản hồi dạng bật, tắt làm việc với điện áp nguồn khoảng 12 – 30 VDC; khả năng chịu dòng điện tải đến 10 A. Điện áp cấp cho tải hoạt động đến 250 VAC hoặc 30 VDC.</a:t>
            </a:r>
          </a:p>
        </p:txBody>
      </p:sp>
    </p:spTree>
    <p:extLst>
      <p:ext uri="{BB962C8B-B14F-4D97-AF65-F5344CB8AC3E}">
        <p14:creationId xmlns:p14="http://schemas.microsoft.com/office/powerpoint/2010/main" val="15150785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7625" y="-36470"/>
            <a:ext cx="7058459" cy="600164"/>
          </a:xfrm>
          <a:prstGeom prst="rect">
            <a:avLst/>
          </a:prstGeom>
          <a:noFill/>
        </p:spPr>
        <p:txBody>
          <a:bodyPr wrap="square" rtlCol="0">
            <a:spAutoFit/>
          </a:bodyPr>
          <a:lstStyle/>
          <a:p>
            <a:pPr>
              <a:lnSpc>
                <a:spcPct val="150000"/>
              </a:lnSpc>
            </a:pPr>
            <a:r>
              <a:rPr lang="en-US" sz="2200" b="1" smtClean="0">
                <a:solidFill>
                  <a:schemeClr val="accent5">
                    <a:lumMod val="75000"/>
                  </a:schemeClr>
                </a:solidFill>
              </a:rPr>
              <a:t>2.1. Mô đun cảm biến độ ẩm (cảm biến mức nước)</a:t>
            </a:r>
            <a:endParaRPr lang="en-US" sz="2200" b="1">
              <a:solidFill>
                <a:schemeClr val="accent5">
                  <a:lumMod val="75000"/>
                </a:schemeClr>
              </a:solidFill>
            </a:endParaRPr>
          </a:p>
        </p:txBody>
      </p:sp>
      <p:grpSp>
        <p:nvGrpSpPr>
          <p:cNvPr id="9" name="Group 8"/>
          <p:cNvGrpSpPr/>
          <p:nvPr/>
        </p:nvGrpSpPr>
        <p:grpSpPr>
          <a:xfrm>
            <a:off x="168151" y="563694"/>
            <a:ext cx="6406820" cy="1015663"/>
            <a:chOff x="303557" y="273132"/>
            <a:chExt cx="6406820" cy="1015663"/>
          </a:xfrm>
        </p:grpSpPr>
        <p:sp>
          <p:nvSpPr>
            <p:cNvPr id="10" name="TextBox 9"/>
            <p:cNvSpPr txBox="1"/>
            <p:nvPr/>
          </p:nvSpPr>
          <p:spPr>
            <a:xfrm>
              <a:off x="303557" y="273132"/>
              <a:ext cx="6406820" cy="1015663"/>
            </a:xfrm>
            <a:prstGeom prst="rect">
              <a:avLst/>
            </a:prstGeom>
            <a:noFill/>
          </p:spPr>
          <p:txBody>
            <a:bodyPr wrap="square" rtlCol="0">
              <a:spAutoFit/>
            </a:bodyPr>
            <a:lstStyle/>
            <a:p>
              <a:pPr algn="just">
                <a:lnSpc>
                  <a:spcPct val="150000"/>
                </a:lnSpc>
              </a:pPr>
              <a:r>
                <a:rPr lang="en-US" sz="2000" smtClean="0">
                  <a:latin typeface="Arial" panose="020B0604020202020204" pitchFamily="34" charset="0"/>
                  <a:cs typeface="Arial" panose="020B0604020202020204" pitchFamily="34" charset="0"/>
                </a:rPr>
                <a:t>	</a:t>
              </a:r>
              <a:r>
                <a:rPr lang="en-US" sz="2000" smtClean="0">
                  <a:latin typeface="Arial" panose="020B0604020202020204" pitchFamily="34" charset="0"/>
                  <a:cs typeface="Arial" panose="020B0604020202020204" pitchFamily="34" charset="0"/>
                </a:rPr>
                <a:t>H</a:t>
              </a:r>
              <a:r>
                <a:rPr lang="en-US" sz="2000" smtClean="0">
                  <a:latin typeface="Arial" panose="020B0604020202020204" pitchFamily="34" charset="0"/>
                  <a:cs typeface="Arial" panose="020B0604020202020204" pitchFamily="34" charset="0"/>
                </a:rPr>
                <a:t>oạt </a:t>
              </a:r>
              <a:r>
                <a:rPr lang="en-US" sz="2000">
                  <a:latin typeface="Arial" panose="020B0604020202020204" pitchFamily="34" charset="0"/>
                  <a:cs typeface="Arial" panose="020B0604020202020204" pitchFamily="34" charset="0"/>
                </a:rPr>
                <a:t>động nhóm đôi, quan sát Hình 10.4 và kể tên các bộ phận chính của mô đun cảm biến độ ẩm.</a:t>
              </a:r>
              <a:endParaRPr lang="vi-VN" sz="200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2"/>
            <a:stretch>
              <a:fillRect/>
            </a:stretch>
          </p:blipFill>
          <p:spPr>
            <a:xfrm>
              <a:off x="401982" y="315933"/>
              <a:ext cx="771694" cy="418752"/>
            </a:xfrm>
            <a:prstGeom prst="rect">
              <a:avLst/>
            </a:prstGeom>
          </p:spPr>
        </p:pic>
      </p:grpSp>
      <p:pic>
        <p:nvPicPr>
          <p:cNvPr id="2" name="Picture 1"/>
          <p:cNvPicPr>
            <a:picLocks noChangeAspect="1"/>
          </p:cNvPicPr>
          <p:nvPr/>
        </p:nvPicPr>
        <p:blipFill>
          <a:blip r:embed="rId3">
            <a:clrChange>
              <a:clrFrom>
                <a:srgbClr val="FFFFFF"/>
              </a:clrFrom>
              <a:clrTo>
                <a:srgbClr val="FFFFFF">
                  <a:alpha val="0"/>
                </a:srgbClr>
              </a:clrTo>
            </a:clrChange>
          </a:blip>
          <a:stretch>
            <a:fillRect/>
          </a:stretch>
        </p:blipFill>
        <p:spPr>
          <a:xfrm>
            <a:off x="1166461" y="1709986"/>
            <a:ext cx="6657975" cy="2609850"/>
          </a:xfrm>
          <a:prstGeom prst="rect">
            <a:avLst/>
          </a:prstGeom>
        </p:spPr>
      </p:pic>
    </p:spTree>
    <p:extLst>
      <p:ext uri="{BB962C8B-B14F-4D97-AF65-F5344CB8AC3E}">
        <p14:creationId xmlns:p14="http://schemas.microsoft.com/office/powerpoint/2010/main" val="30496582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311967" y="563694"/>
            <a:ext cx="5116376" cy="553998"/>
            <a:chOff x="326232" y="1152105"/>
            <a:chExt cx="5116376" cy="553998"/>
          </a:xfrm>
        </p:grpSpPr>
        <p:sp>
          <p:nvSpPr>
            <p:cNvPr id="17" name="TextBox 16"/>
            <p:cNvSpPr txBox="1"/>
            <p:nvPr/>
          </p:nvSpPr>
          <p:spPr>
            <a:xfrm>
              <a:off x="747484" y="1152105"/>
              <a:ext cx="4695124" cy="553998"/>
            </a:xfrm>
            <a:prstGeom prst="rect">
              <a:avLst/>
            </a:prstGeom>
            <a:noFill/>
          </p:spPr>
          <p:txBody>
            <a:bodyPr wrap="square" rtlCol="0">
              <a:spAutoFit/>
            </a:bodyPr>
            <a:lstStyle/>
            <a:p>
              <a:pPr>
                <a:lnSpc>
                  <a:spcPct val="150000"/>
                </a:lnSpc>
              </a:pPr>
              <a:r>
                <a:rPr lang="en-US" sz="2000" b="1" i="1">
                  <a:solidFill>
                    <a:schemeClr val="accent3">
                      <a:lumMod val="50000"/>
                    </a:schemeClr>
                  </a:solidFill>
                </a:rPr>
                <a:t>Bộ phận chính của mô đun cảm biến</a:t>
              </a:r>
              <a:endParaRPr lang="en-US" sz="2000" b="1" i="1">
                <a:solidFill>
                  <a:schemeClr val="accent3">
                    <a:lumMod val="50000"/>
                  </a:schemeClr>
                </a:solidFill>
              </a:endParaRPr>
            </a:p>
          </p:txBody>
        </p:sp>
        <p:pic>
          <p:nvPicPr>
            <p:cNvPr id="18" name="Picture 2" descr="https://cdn-icons-png.flaticon.com/512/5330/53302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32" y="1258576"/>
              <a:ext cx="390525" cy="390525"/>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extBox 18"/>
          <p:cNvSpPr txBox="1"/>
          <p:nvPr/>
        </p:nvSpPr>
        <p:spPr>
          <a:xfrm>
            <a:off x="311967" y="1060690"/>
            <a:ext cx="5116376" cy="1477328"/>
          </a:xfrm>
          <a:prstGeom prst="rect">
            <a:avLst/>
          </a:prstGeom>
          <a:noFill/>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Bộ phận chính của mô đun cảm biến độ ẩm gồm: cảm biến độ ẩm và bảng mạch điều khiển.</a:t>
            </a:r>
            <a:endParaRPr lang="en-US" sz="2000" smtClean="0">
              <a:latin typeface="Arial" panose="020B0604020202020204" pitchFamily="34" charset="0"/>
              <a:cs typeface="Arial" panose="020B0604020202020204" pitchFamily="34" charset="0"/>
            </a:endParaRPr>
          </a:p>
        </p:txBody>
      </p:sp>
      <p:sp>
        <p:nvSpPr>
          <p:cNvPr id="8" name="TextBox 7"/>
          <p:cNvSpPr txBox="1"/>
          <p:nvPr/>
        </p:nvSpPr>
        <p:spPr>
          <a:xfrm>
            <a:off x="47625" y="-36470"/>
            <a:ext cx="7058459" cy="600164"/>
          </a:xfrm>
          <a:prstGeom prst="rect">
            <a:avLst/>
          </a:prstGeom>
          <a:noFill/>
        </p:spPr>
        <p:txBody>
          <a:bodyPr wrap="square" rtlCol="0">
            <a:spAutoFit/>
          </a:bodyPr>
          <a:lstStyle/>
          <a:p>
            <a:pPr>
              <a:lnSpc>
                <a:spcPct val="150000"/>
              </a:lnSpc>
            </a:pPr>
            <a:r>
              <a:rPr lang="en-US" sz="2200" b="1" smtClean="0">
                <a:solidFill>
                  <a:schemeClr val="accent5">
                    <a:lumMod val="75000"/>
                  </a:schemeClr>
                </a:solidFill>
              </a:rPr>
              <a:t>2.1. Mô đun cảm biến độ ẩm (cảm biến mức nước)</a:t>
            </a:r>
            <a:endParaRPr lang="en-US" sz="2200" b="1">
              <a:solidFill>
                <a:schemeClr val="accent5">
                  <a:lumMod val="75000"/>
                </a:schemeClr>
              </a:solidFill>
            </a:endParaRPr>
          </a:p>
        </p:txBody>
      </p:sp>
      <p:grpSp>
        <p:nvGrpSpPr>
          <p:cNvPr id="9" name="Group 8"/>
          <p:cNvGrpSpPr/>
          <p:nvPr/>
        </p:nvGrpSpPr>
        <p:grpSpPr>
          <a:xfrm>
            <a:off x="311967" y="2538018"/>
            <a:ext cx="5116376" cy="496996"/>
            <a:chOff x="326232" y="1152105"/>
            <a:chExt cx="5116376" cy="496996"/>
          </a:xfrm>
        </p:grpSpPr>
        <p:sp>
          <p:nvSpPr>
            <p:cNvPr id="10" name="TextBox 9"/>
            <p:cNvSpPr txBox="1"/>
            <p:nvPr/>
          </p:nvSpPr>
          <p:spPr>
            <a:xfrm>
              <a:off x="747484" y="1152105"/>
              <a:ext cx="4695124" cy="496996"/>
            </a:xfrm>
            <a:prstGeom prst="rect">
              <a:avLst/>
            </a:prstGeom>
            <a:noFill/>
          </p:spPr>
          <p:txBody>
            <a:bodyPr wrap="square" rtlCol="0">
              <a:spAutoFit/>
            </a:bodyPr>
            <a:lstStyle/>
            <a:p>
              <a:pPr>
                <a:lnSpc>
                  <a:spcPct val="150000"/>
                </a:lnSpc>
              </a:pPr>
              <a:r>
                <a:rPr lang="en-US" sz="2000" b="1" i="1" smtClean="0">
                  <a:solidFill>
                    <a:schemeClr val="accent3">
                      <a:lumMod val="50000"/>
                    </a:schemeClr>
                  </a:solidFill>
                </a:rPr>
                <a:t>Chức năng</a:t>
              </a:r>
              <a:endParaRPr lang="en-US" sz="2000" b="1" i="1">
                <a:solidFill>
                  <a:schemeClr val="accent3">
                    <a:lumMod val="50000"/>
                  </a:schemeClr>
                </a:solidFill>
              </a:endParaRPr>
            </a:p>
          </p:txBody>
        </p:sp>
        <p:pic>
          <p:nvPicPr>
            <p:cNvPr id="11" name="Picture 2" descr="https://cdn-icons-png.flaticon.com/512/5330/53302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32" y="1258576"/>
              <a:ext cx="390525" cy="390525"/>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p:cNvSpPr txBox="1"/>
          <p:nvPr/>
        </p:nvSpPr>
        <p:spPr>
          <a:xfrm>
            <a:off x="311967" y="3035014"/>
            <a:ext cx="5116376" cy="1015663"/>
          </a:xfrm>
          <a:prstGeom prst="rect">
            <a:avLst/>
          </a:prstGeom>
          <a:noFill/>
        </p:spPr>
        <p:txBody>
          <a:bodyPr wrap="square" rtlCol="0">
            <a:spAutoFit/>
          </a:bodyPr>
          <a:lstStyle/>
          <a:p>
            <a:pPr algn="just">
              <a:lnSpc>
                <a:spcPct val="150000"/>
              </a:lnSpc>
            </a:pPr>
            <a:r>
              <a:rPr lang="en-US" sz="2000" smtClean="0">
                <a:latin typeface="Arial" panose="020B0604020202020204" pitchFamily="34" charset="0"/>
                <a:cs typeface="Arial" panose="020B0604020202020204" pitchFamily="34" charset="0"/>
              </a:rPr>
              <a:t>Ph</a:t>
            </a:r>
            <a:r>
              <a:rPr lang="vi-VN" sz="2000" smtClean="0">
                <a:latin typeface="Arial" panose="020B0604020202020204" pitchFamily="34" charset="0"/>
                <a:cs typeface="Arial" panose="020B0604020202020204" pitchFamily="34" charset="0"/>
              </a:rPr>
              <a:t>át </a:t>
            </a:r>
            <a:r>
              <a:rPr lang="vi-VN" sz="2000">
                <a:latin typeface="Arial" panose="020B0604020202020204" pitchFamily="34" charset="0"/>
                <a:cs typeface="Arial" panose="020B0604020202020204" pitchFamily="34" charset="0"/>
              </a:rPr>
              <a:t>hiện và phản hồi về giá trị độ ẩm hoặc mức nước cho mạch điện điều khiển.</a:t>
            </a:r>
            <a:endParaRPr lang="en-US" sz="2000" smtClean="0">
              <a:latin typeface="Arial" panose="020B0604020202020204" pitchFamily="34" charset="0"/>
              <a:cs typeface="Arial" panose="020B0604020202020204" pitchFamily="34" charset="0"/>
            </a:endParaRPr>
          </a:p>
        </p:txBody>
      </p:sp>
      <p:pic>
        <p:nvPicPr>
          <p:cNvPr id="15362" name="Picture 2" descr="Cảm Biến Độ Ẩm Đất Điện Tử 360(E36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95020" y="563694"/>
            <a:ext cx="1886835" cy="1886835"/>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Cảm biến độ ẩm là gì?"/>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95020" y="3026166"/>
            <a:ext cx="2049022" cy="2049022"/>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Cảm biến độ ẩm đấ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75787" y="1582478"/>
            <a:ext cx="2124021" cy="2124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80626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ppt_x"/>
                                          </p:val>
                                        </p:tav>
                                        <p:tav tm="100000">
                                          <p:val>
                                            <p:strVal val="#ppt_x"/>
                                          </p:val>
                                        </p:tav>
                                      </p:tavLst>
                                    </p:anim>
                                    <p:anim calcmode="lin" valueType="num">
                                      <p:cBhvr additive="base">
                                        <p:cTn id="15" dur="500" fill="hold"/>
                                        <p:tgtEl>
                                          <p:spTgt spid="19"/>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5362"/>
                                        </p:tgtEl>
                                        <p:attrNameLst>
                                          <p:attrName>style.visibility</p:attrName>
                                        </p:attrNameLst>
                                      </p:cBhvr>
                                      <p:to>
                                        <p:strVal val="visible"/>
                                      </p:to>
                                    </p:set>
                                    <p:animEffect transition="in" filter="fade">
                                      <p:cBhvr>
                                        <p:cTn id="19" dur="500"/>
                                        <p:tgtEl>
                                          <p:spTgt spid="15362"/>
                                        </p:tgtEl>
                                      </p:cBhvr>
                                    </p:animEffect>
                                  </p:childTnLst>
                                </p:cTn>
                              </p:par>
                              <p:par>
                                <p:cTn id="20" presetID="10" presetClass="entr" presetSubtype="0" fill="hold" nodeType="withEffect">
                                  <p:stCondLst>
                                    <p:cond delay="0"/>
                                  </p:stCondLst>
                                  <p:childTnLst>
                                    <p:set>
                                      <p:cBhvr>
                                        <p:cTn id="21" dur="1" fill="hold">
                                          <p:stCondLst>
                                            <p:cond delay="0"/>
                                          </p:stCondLst>
                                        </p:cTn>
                                        <p:tgtEl>
                                          <p:spTgt spid="15366"/>
                                        </p:tgtEl>
                                        <p:attrNameLst>
                                          <p:attrName>style.visibility</p:attrName>
                                        </p:attrNameLst>
                                      </p:cBhvr>
                                      <p:to>
                                        <p:strVal val="visible"/>
                                      </p:to>
                                    </p:set>
                                    <p:animEffect transition="in" filter="fade">
                                      <p:cBhvr>
                                        <p:cTn id="22" dur="500"/>
                                        <p:tgtEl>
                                          <p:spTgt spid="15366"/>
                                        </p:tgtEl>
                                      </p:cBhvr>
                                    </p:animEffect>
                                  </p:childTnLst>
                                </p:cTn>
                              </p:par>
                              <p:par>
                                <p:cTn id="23" presetID="10" presetClass="entr" presetSubtype="0" fill="hold" nodeType="withEffect">
                                  <p:stCondLst>
                                    <p:cond delay="0"/>
                                  </p:stCondLst>
                                  <p:childTnLst>
                                    <p:set>
                                      <p:cBhvr>
                                        <p:cTn id="24" dur="1" fill="hold">
                                          <p:stCondLst>
                                            <p:cond delay="0"/>
                                          </p:stCondLst>
                                        </p:cTn>
                                        <p:tgtEl>
                                          <p:spTgt spid="15364"/>
                                        </p:tgtEl>
                                        <p:attrNameLst>
                                          <p:attrName>style.visibility</p:attrName>
                                        </p:attrNameLst>
                                      </p:cBhvr>
                                      <p:to>
                                        <p:strVal val="visible"/>
                                      </p:to>
                                    </p:set>
                                    <p:animEffect transition="in" filter="fade">
                                      <p:cBhvr>
                                        <p:cTn id="25" dur="500"/>
                                        <p:tgtEl>
                                          <p:spTgt spid="15364"/>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328612"/>
            <a:ext cx="9144000" cy="646331"/>
          </a:xfrm>
          <a:prstGeom prst="rect">
            <a:avLst/>
          </a:prstGeom>
          <a:noFill/>
        </p:spPr>
        <p:txBody>
          <a:bodyPr wrap="square" rtlCol="0">
            <a:spAutoFit/>
          </a:bodyPr>
          <a:lstStyle/>
          <a:p>
            <a:pPr algn="ctr"/>
            <a:r>
              <a:rPr lang="en-US" sz="3600" b="1" smtClean="0">
                <a:latin typeface="Arial" panose="020B0604020202020204" pitchFamily="34" charset="0"/>
                <a:cs typeface="Arial" panose="020B0604020202020204" pitchFamily="34" charset="0"/>
              </a:rPr>
              <a:t>KHỞI ĐỘNG</a:t>
            </a:r>
            <a:endParaRPr lang="en-US" sz="3600" b="1">
              <a:latin typeface="Arial" panose="020B0604020202020204" pitchFamily="34" charset="0"/>
              <a:cs typeface="Arial" panose="020B0604020202020204" pitchFamily="34" charset="0"/>
            </a:endParaRPr>
          </a:p>
        </p:txBody>
      </p:sp>
      <p:sp>
        <p:nvSpPr>
          <p:cNvPr id="10" name="TextBox 15">
            <a:extLst>
              <a:ext uri="{FF2B5EF4-FFF2-40B4-BE49-F238E27FC236}">
                <a16:creationId xmlns:a16="http://schemas.microsoft.com/office/drawing/2014/main" id="{3A06DEAF-8EBD-BB2C-86E3-F9D0B9856831}"/>
              </a:ext>
            </a:extLst>
          </p:cNvPr>
          <p:cNvSpPr txBox="1"/>
          <p:nvPr/>
        </p:nvSpPr>
        <p:spPr>
          <a:xfrm>
            <a:off x="1608818" y="1073927"/>
            <a:ext cx="5926364" cy="1060646"/>
          </a:xfrm>
          <a:prstGeom prst="roundRect">
            <a:avLst/>
          </a:prstGeom>
          <a:solidFill>
            <a:schemeClr val="bg1"/>
          </a:solidFill>
          <a:ln>
            <a:solidFill>
              <a:srgbClr val="FF806D"/>
            </a:solidFill>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000">
                <a:latin typeface="+mn-lt"/>
              </a:rPr>
              <a:t>Em hãy xác định mô đun cảm biến và mạch điện điều khiển có trong Hình 10.1.</a:t>
            </a:r>
            <a:endParaRPr lang="en-US" sz="2000">
              <a:latin typeface="+mn-lt"/>
            </a:endParaRPr>
          </a:p>
        </p:txBody>
      </p:sp>
      <p:pic>
        <p:nvPicPr>
          <p:cNvPr id="4" name="Picture 3"/>
          <p:cNvPicPr>
            <a:picLocks noChangeAspect="1"/>
          </p:cNvPicPr>
          <p:nvPr/>
        </p:nvPicPr>
        <p:blipFill>
          <a:blip r:embed="rId2"/>
          <a:stretch>
            <a:fillRect/>
          </a:stretch>
        </p:blipFill>
        <p:spPr>
          <a:xfrm>
            <a:off x="2799745" y="2380875"/>
            <a:ext cx="3544510" cy="2557510"/>
          </a:xfrm>
          <a:prstGeom prst="rect">
            <a:avLst/>
          </a:prstGeom>
        </p:spPr>
      </p:pic>
      <p:grpSp>
        <p:nvGrpSpPr>
          <p:cNvPr id="26" name="Group 25"/>
          <p:cNvGrpSpPr/>
          <p:nvPr/>
        </p:nvGrpSpPr>
        <p:grpSpPr>
          <a:xfrm>
            <a:off x="3788229" y="2356420"/>
            <a:ext cx="4767084" cy="2230094"/>
            <a:chOff x="3788229" y="2356420"/>
            <a:chExt cx="4767084" cy="2230094"/>
          </a:xfrm>
        </p:grpSpPr>
        <p:sp>
          <p:nvSpPr>
            <p:cNvPr id="16" name="Frame 15"/>
            <p:cNvSpPr/>
            <p:nvPr/>
          </p:nvSpPr>
          <p:spPr>
            <a:xfrm>
              <a:off x="3788229" y="2356420"/>
              <a:ext cx="2721197" cy="2230094"/>
            </a:xfrm>
            <a:prstGeom prst="frame">
              <a:avLst>
                <a:gd name="adj1" fmla="val 1584"/>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7" name="Elbow Connector 16"/>
            <p:cNvCxnSpPr/>
            <p:nvPr/>
          </p:nvCxnSpPr>
          <p:spPr>
            <a:xfrm flipV="1">
              <a:off x="6509426" y="3211591"/>
              <a:ext cx="1135974" cy="959370"/>
            </a:xfrm>
            <a:prstGeom prst="bentConnector3">
              <a:avLst>
                <a:gd name="adj1" fmla="val 50000"/>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003668" y="2453805"/>
              <a:ext cx="1551645" cy="958660"/>
            </a:xfrm>
            <a:prstGeom prst="rect">
              <a:avLst/>
            </a:prstGeom>
            <a:noFill/>
          </p:spPr>
          <p:txBody>
            <a:bodyPr wrap="square" rtlCol="0">
              <a:spAutoFit/>
            </a:bodyPr>
            <a:lstStyle/>
            <a:p>
              <a:pPr algn="r">
                <a:lnSpc>
                  <a:spcPct val="150000"/>
                </a:lnSpc>
              </a:pPr>
              <a:r>
                <a:rPr lang="en-US" sz="2000" b="1" smtClean="0">
                  <a:solidFill>
                    <a:srgbClr val="7030A0"/>
                  </a:solidFill>
                  <a:latin typeface="Arial" panose="020B0604020202020204" pitchFamily="34" charset="0"/>
                  <a:cs typeface="Arial" panose="020B0604020202020204" pitchFamily="34" charset="0"/>
                </a:rPr>
                <a:t>Mạch điều khiển</a:t>
              </a:r>
              <a:endParaRPr lang="en-US" sz="2000" b="1">
                <a:solidFill>
                  <a:srgbClr val="7030A0"/>
                </a:solidFill>
                <a:latin typeface="Arial" panose="020B0604020202020204" pitchFamily="34" charset="0"/>
                <a:cs typeface="Arial" panose="020B0604020202020204" pitchFamily="34" charset="0"/>
              </a:endParaRPr>
            </a:p>
          </p:txBody>
        </p:sp>
      </p:grpSp>
      <p:grpSp>
        <p:nvGrpSpPr>
          <p:cNvPr id="27" name="Group 26"/>
          <p:cNvGrpSpPr/>
          <p:nvPr/>
        </p:nvGrpSpPr>
        <p:grpSpPr>
          <a:xfrm>
            <a:off x="1031429" y="3211591"/>
            <a:ext cx="4713499" cy="1159534"/>
            <a:chOff x="1031429" y="3211591"/>
            <a:chExt cx="4713499" cy="1159534"/>
          </a:xfrm>
        </p:grpSpPr>
        <p:sp>
          <p:nvSpPr>
            <p:cNvPr id="5" name="Frame 4"/>
            <p:cNvSpPr/>
            <p:nvPr/>
          </p:nvSpPr>
          <p:spPr>
            <a:xfrm>
              <a:off x="4215932" y="3211591"/>
              <a:ext cx="1528996" cy="959370"/>
            </a:xfrm>
            <a:prstGeom prst="frame">
              <a:avLst>
                <a:gd name="adj1" fmla="val 402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 name="Elbow Connector 6"/>
            <p:cNvCxnSpPr/>
            <p:nvPr/>
          </p:nvCxnSpPr>
          <p:spPr>
            <a:xfrm rot="10800000">
              <a:off x="2191660" y="3891795"/>
              <a:ext cx="2024273" cy="1"/>
            </a:xfrm>
            <a:prstGeom prst="bentConnector3">
              <a:avLst>
                <a:gd name="adj1" fmla="val 50000"/>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31429" y="3412465"/>
              <a:ext cx="1292048" cy="958660"/>
            </a:xfrm>
            <a:prstGeom prst="rect">
              <a:avLst/>
            </a:prstGeom>
            <a:noFill/>
          </p:spPr>
          <p:txBody>
            <a:bodyPr wrap="square" rtlCol="0">
              <a:spAutoFit/>
            </a:bodyPr>
            <a:lstStyle/>
            <a:p>
              <a:pPr>
                <a:lnSpc>
                  <a:spcPct val="150000"/>
                </a:lnSpc>
              </a:pPr>
              <a:r>
                <a:rPr lang="en-US" sz="2000" b="1" smtClean="0">
                  <a:solidFill>
                    <a:srgbClr val="00B050"/>
                  </a:solidFill>
                  <a:latin typeface="Arial" panose="020B0604020202020204" pitchFamily="34" charset="0"/>
                  <a:cs typeface="Arial" panose="020B0604020202020204" pitchFamily="34" charset="0"/>
                </a:rPr>
                <a:t>Mô đun cảm biến</a:t>
              </a:r>
              <a:endParaRPr lang="en-US" sz="2000" b="1">
                <a:solidFill>
                  <a:srgbClr val="00B05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0075455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500" fill="hold"/>
                                        <p:tgtEl>
                                          <p:spTgt spid="27"/>
                                        </p:tgtEl>
                                        <p:attrNameLst>
                                          <p:attrName>ppt_w</p:attrName>
                                        </p:attrNameLst>
                                      </p:cBhvr>
                                      <p:tavLst>
                                        <p:tav tm="0">
                                          <p:val>
                                            <p:fltVal val="0"/>
                                          </p:val>
                                        </p:tav>
                                        <p:tav tm="100000">
                                          <p:val>
                                            <p:strVal val="#ppt_w"/>
                                          </p:val>
                                        </p:tav>
                                      </p:tavLst>
                                    </p:anim>
                                    <p:anim calcmode="lin" valueType="num">
                                      <p:cBhvr>
                                        <p:cTn id="25" dur="500" fill="hold"/>
                                        <p:tgtEl>
                                          <p:spTgt spid="27"/>
                                        </p:tgtEl>
                                        <p:attrNameLst>
                                          <p:attrName>ppt_h</p:attrName>
                                        </p:attrNameLst>
                                      </p:cBhvr>
                                      <p:tavLst>
                                        <p:tav tm="0">
                                          <p:val>
                                            <p:fltVal val="0"/>
                                          </p:val>
                                        </p:tav>
                                        <p:tav tm="100000">
                                          <p:val>
                                            <p:strVal val="#ppt_h"/>
                                          </p:val>
                                        </p:tav>
                                      </p:tavLst>
                                    </p:anim>
                                    <p:animEffect transition="in" filter="fade">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311967" y="563694"/>
            <a:ext cx="5116376" cy="496996"/>
            <a:chOff x="326232" y="1152105"/>
            <a:chExt cx="5116376" cy="496996"/>
          </a:xfrm>
        </p:grpSpPr>
        <p:sp>
          <p:nvSpPr>
            <p:cNvPr id="17" name="TextBox 16"/>
            <p:cNvSpPr txBox="1"/>
            <p:nvPr/>
          </p:nvSpPr>
          <p:spPr>
            <a:xfrm>
              <a:off x="747484" y="1152105"/>
              <a:ext cx="4695124" cy="496996"/>
            </a:xfrm>
            <a:prstGeom prst="rect">
              <a:avLst/>
            </a:prstGeom>
            <a:noFill/>
          </p:spPr>
          <p:txBody>
            <a:bodyPr wrap="square" rtlCol="0">
              <a:spAutoFit/>
            </a:bodyPr>
            <a:lstStyle/>
            <a:p>
              <a:pPr>
                <a:lnSpc>
                  <a:spcPct val="150000"/>
                </a:lnSpc>
              </a:pPr>
              <a:r>
                <a:rPr lang="en-US" sz="2000" b="1" i="1" smtClean="0">
                  <a:solidFill>
                    <a:schemeClr val="accent3">
                      <a:lumMod val="50000"/>
                    </a:schemeClr>
                  </a:solidFill>
                </a:rPr>
                <a:t>Phân loại</a:t>
              </a:r>
              <a:endParaRPr lang="en-US" sz="2000" b="1" i="1">
                <a:solidFill>
                  <a:schemeClr val="accent3">
                    <a:lumMod val="50000"/>
                  </a:schemeClr>
                </a:solidFill>
              </a:endParaRPr>
            </a:p>
          </p:txBody>
        </p:sp>
        <p:pic>
          <p:nvPicPr>
            <p:cNvPr id="18" name="Picture 2" descr="https://cdn-icons-png.flaticon.com/512/5330/53302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32" y="1258576"/>
              <a:ext cx="390525" cy="390525"/>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extBox 18"/>
          <p:cNvSpPr txBox="1"/>
          <p:nvPr/>
        </p:nvSpPr>
        <p:spPr>
          <a:xfrm>
            <a:off x="311967" y="1116931"/>
            <a:ext cx="4826090" cy="2862322"/>
          </a:xfrm>
          <a:prstGeom prst="rect">
            <a:avLst/>
          </a:prstGeom>
          <a:noFill/>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Các loại mô đun cảm biến độ ẩm</a:t>
            </a:r>
            <a:r>
              <a:rPr lang="vi-VN" sz="2000">
                <a:latin typeface="Arial" panose="020B0604020202020204" pitchFamily="34" charset="0"/>
                <a:cs typeface="Arial" panose="020B0604020202020204" pitchFamily="34" charset="0"/>
              </a:rPr>
              <a:t>: </a:t>
            </a:r>
            <a:endParaRPr lang="en-US" sz="2000" smtClean="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en-US" sz="2000">
                <a:latin typeface="Arial" panose="020B0604020202020204" pitchFamily="34" charset="0"/>
                <a:cs typeface="Arial" panose="020B0604020202020204" pitchFamily="34" charset="0"/>
              </a:rPr>
              <a:t>M</a:t>
            </a:r>
            <a:r>
              <a:rPr lang="vi-VN" sz="2000" smtClean="0">
                <a:latin typeface="Arial" panose="020B0604020202020204" pitchFamily="34" charset="0"/>
                <a:cs typeface="Arial" panose="020B0604020202020204" pitchFamily="34" charset="0"/>
              </a:rPr>
              <a:t>ô </a:t>
            </a:r>
            <a:r>
              <a:rPr lang="vi-VN" sz="2000">
                <a:latin typeface="Arial" panose="020B0604020202020204" pitchFamily="34" charset="0"/>
                <a:cs typeface="Arial" panose="020B0604020202020204" pitchFamily="34" charset="0"/>
              </a:rPr>
              <a:t>đun cảm biến độ ẩm có tín hiệu phản hồi dạng tín hiệu tương tự hoặc tín </a:t>
            </a:r>
            <a:r>
              <a:rPr lang="vi-VN" sz="2000">
                <a:latin typeface="Arial" panose="020B0604020202020204" pitchFamily="34" charset="0"/>
                <a:cs typeface="Arial" panose="020B0604020202020204" pitchFamily="34" charset="0"/>
              </a:rPr>
              <a:t>hiệu </a:t>
            </a:r>
            <a:r>
              <a:rPr lang="vi-VN" sz="2000" smtClean="0">
                <a:latin typeface="Arial" panose="020B0604020202020204" pitchFamily="34" charset="0"/>
                <a:cs typeface="Arial" panose="020B0604020202020204" pitchFamily="34" charset="0"/>
              </a:rPr>
              <a:t>số</a:t>
            </a:r>
            <a:r>
              <a:rPr lang="en-US" sz="2000" smtClean="0">
                <a:latin typeface="Arial" panose="020B0604020202020204" pitchFamily="34" charset="0"/>
                <a:cs typeface="Arial" panose="020B0604020202020204" pitchFamily="34" charset="0"/>
              </a:rPr>
              <a:t>.</a:t>
            </a:r>
          </a:p>
          <a:p>
            <a:pPr marL="342900" indent="-342900" algn="just">
              <a:lnSpc>
                <a:spcPct val="150000"/>
              </a:lnSpc>
              <a:buFont typeface="Arial" panose="020B0604020202020204" pitchFamily="34" charset="0"/>
              <a:buChar char="•"/>
            </a:pPr>
            <a:r>
              <a:rPr lang="en-US" sz="2000">
                <a:latin typeface="Arial" panose="020B0604020202020204" pitchFamily="34" charset="0"/>
                <a:cs typeface="Arial" panose="020B0604020202020204" pitchFamily="34" charset="0"/>
              </a:rPr>
              <a:t>M</a:t>
            </a:r>
            <a:r>
              <a:rPr lang="vi-VN" sz="2000" smtClean="0">
                <a:latin typeface="Arial" panose="020B0604020202020204" pitchFamily="34" charset="0"/>
                <a:cs typeface="Arial" panose="020B0604020202020204" pitchFamily="34" charset="0"/>
              </a:rPr>
              <a:t>ô </a:t>
            </a:r>
            <a:r>
              <a:rPr lang="vi-VN" sz="2000">
                <a:latin typeface="Arial" panose="020B0604020202020204" pitchFamily="34" charset="0"/>
                <a:cs typeface="Arial" panose="020B0604020202020204" pitchFamily="34" charset="0"/>
              </a:rPr>
              <a:t>đun cảm biến độ ẩm có tín hiệu phản hồi dạng bật, tắt.</a:t>
            </a:r>
            <a:endParaRPr lang="en-US" sz="2000" smtClean="0">
              <a:latin typeface="Arial" panose="020B0604020202020204" pitchFamily="34" charset="0"/>
              <a:cs typeface="Arial" panose="020B0604020202020204" pitchFamily="34" charset="0"/>
            </a:endParaRPr>
          </a:p>
        </p:txBody>
      </p:sp>
      <p:sp>
        <p:nvSpPr>
          <p:cNvPr id="8" name="TextBox 7"/>
          <p:cNvSpPr txBox="1"/>
          <p:nvPr/>
        </p:nvSpPr>
        <p:spPr>
          <a:xfrm>
            <a:off x="47625" y="-36470"/>
            <a:ext cx="7058459" cy="600164"/>
          </a:xfrm>
          <a:prstGeom prst="rect">
            <a:avLst/>
          </a:prstGeom>
          <a:noFill/>
        </p:spPr>
        <p:txBody>
          <a:bodyPr wrap="square" rtlCol="0">
            <a:spAutoFit/>
          </a:bodyPr>
          <a:lstStyle/>
          <a:p>
            <a:pPr>
              <a:lnSpc>
                <a:spcPct val="150000"/>
              </a:lnSpc>
            </a:pPr>
            <a:r>
              <a:rPr lang="en-US" sz="2200" b="1" smtClean="0">
                <a:solidFill>
                  <a:schemeClr val="accent5">
                    <a:lumMod val="75000"/>
                  </a:schemeClr>
                </a:solidFill>
              </a:rPr>
              <a:t>2.1. Mô đun cảm biến độ ẩm (cảm biến mức nước)</a:t>
            </a:r>
            <a:endParaRPr lang="en-US" sz="2200" b="1">
              <a:solidFill>
                <a:schemeClr val="accent5">
                  <a:lumMod val="75000"/>
                </a:schemeClr>
              </a:solidFill>
            </a:endParaRPr>
          </a:p>
        </p:txBody>
      </p:sp>
      <p:pic>
        <p:nvPicPr>
          <p:cNvPr id="15362" name="Picture 2" descr="Cảm Biến Độ Ẩm Đất Điện Tử 360(E36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95020" y="563694"/>
            <a:ext cx="1886835" cy="1886835"/>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Cảm biến độ ẩm là gì?"/>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95020" y="3026166"/>
            <a:ext cx="2049022" cy="2049022"/>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Cảm biến độ ẩm đấ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75787" y="1582478"/>
            <a:ext cx="2124021" cy="2124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6979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ppt_x"/>
                                          </p:val>
                                        </p:tav>
                                        <p:tav tm="100000">
                                          <p:val>
                                            <p:strVal val="#ppt_x"/>
                                          </p:val>
                                        </p:tav>
                                      </p:tavLst>
                                    </p:anim>
                                    <p:anim calcmode="lin" valueType="num">
                                      <p:cBhvr additive="base">
                                        <p:cTn id="1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7625" y="-36470"/>
            <a:ext cx="7058459" cy="600164"/>
          </a:xfrm>
          <a:prstGeom prst="rect">
            <a:avLst/>
          </a:prstGeom>
          <a:noFill/>
        </p:spPr>
        <p:txBody>
          <a:bodyPr wrap="square" rtlCol="0">
            <a:spAutoFit/>
          </a:bodyPr>
          <a:lstStyle/>
          <a:p>
            <a:pPr>
              <a:lnSpc>
                <a:spcPct val="150000"/>
              </a:lnSpc>
            </a:pPr>
            <a:r>
              <a:rPr lang="en-US" sz="2200" b="1" smtClean="0">
                <a:solidFill>
                  <a:schemeClr val="accent5">
                    <a:lumMod val="75000"/>
                  </a:schemeClr>
                </a:solidFill>
              </a:rPr>
              <a:t>2.2. Mô đun cảm biến nhiệt độ</a:t>
            </a:r>
            <a:endParaRPr lang="en-US" sz="2200" b="1">
              <a:solidFill>
                <a:schemeClr val="accent5">
                  <a:lumMod val="75000"/>
                </a:schemeClr>
              </a:solidFill>
            </a:endParaRPr>
          </a:p>
        </p:txBody>
      </p:sp>
      <p:grpSp>
        <p:nvGrpSpPr>
          <p:cNvPr id="9" name="Group 8"/>
          <p:cNvGrpSpPr/>
          <p:nvPr/>
        </p:nvGrpSpPr>
        <p:grpSpPr>
          <a:xfrm>
            <a:off x="168151" y="563694"/>
            <a:ext cx="6421335" cy="1015663"/>
            <a:chOff x="303557" y="273132"/>
            <a:chExt cx="6421335" cy="1015663"/>
          </a:xfrm>
        </p:grpSpPr>
        <p:sp>
          <p:nvSpPr>
            <p:cNvPr id="10" name="TextBox 9"/>
            <p:cNvSpPr txBox="1"/>
            <p:nvPr/>
          </p:nvSpPr>
          <p:spPr>
            <a:xfrm>
              <a:off x="303557" y="273132"/>
              <a:ext cx="6421335" cy="1015663"/>
            </a:xfrm>
            <a:prstGeom prst="rect">
              <a:avLst/>
            </a:prstGeom>
            <a:noFill/>
          </p:spPr>
          <p:txBody>
            <a:bodyPr wrap="square" rtlCol="0">
              <a:spAutoFit/>
            </a:bodyPr>
            <a:lstStyle/>
            <a:p>
              <a:pPr algn="just">
                <a:lnSpc>
                  <a:spcPct val="150000"/>
                </a:lnSpc>
              </a:pPr>
              <a:r>
                <a:rPr lang="en-US" sz="2000" smtClean="0">
                  <a:latin typeface="Arial" panose="020B0604020202020204" pitchFamily="34" charset="0"/>
                  <a:cs typeface="Arial" panose="020B0604020202020204" pitchFamily="34" charset="0"/>
                </a:rPr>
                <a:t>	</a:t>
              </a:r>
              <a:r>
                <a:rPr lang="en-US" sz="2000" smtClean="0">
                  <a:latin typeface="Arial" panose="020B0604020202020204" pitchFamily="34" charset="0"/>
                  <a:cs typeface="Arial" panose="020B0604020202020204" pitchFamily="34" charset="0"/>
                </a:rPr>
                <a:t>H</a:t>
              </a:r>
              <a:r>
                <a:rPr lang="en-US" sz="2000" smtClean="0">
                  <a:latin typeface="Arial" panose="020B0604020202020204" pitchFamily="34" charset="0"/>
                  <a:cs typeface="Arial" panose="020B0604020202020204" pitchFamily="34" charset="0"/>
                </a:rPr>
                <a:t>oạt </a:t>
              </a:r>
              <a:r>
                <a:rPr lang="en-US" sz="2000">
                  <a:latin typeface="Arial" panose="020B0604020202020204" pitchFamily="34" charset="0"/>
                  <a:cs typeface="Arial" panose="020B0604020202020204" pitchFamily="34" charset="0"/>
                </a:rPr>
                <a:t>động nhóm đôi, quan sát Hình 10.5 và kể tên các bộ phận chính của mô đun cảm biến nhiệt độ.</a:t>
              </a:r>
              <a:endParaRPr lang="vi-VN" sz="200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2"/>
            <a:stretch>
              <a:fillRect/>
            </a:stretch>
          </p:blipFill>
          <p:spPr>
            <a:xfrm>
              <a:off x="401982" y="315933"/>
              <a:ext cx="771694" cy="418752"/>
            </a:xfrm>
            <a:prstGeom prst="rect">
              <a:avLst/>
            </a:prstGeom>
          </p:spPr>
        </p:pic>
      </p:grpSp>
      <p:pic>
        <p:nvPicPr>
          <p:cNvPr id="2" name="Picture 1"/>
          <p:cNvPicPr>
            <a:picLocks noChangeAspect="1"/>
          </p:cNvPicPr>
          <p:nvPr/>
        </p:nvPicPr>
        <p:blipFill>
          <a:blip r:embed="rId3"/>
          <a:stretch>
            <a:fillRect/>
          </a:stretch>
        </p:blipFill>
        <p:spPr>
          <a:xfrm>
            <a:off x="652423" y="1767301"/>
            <a:ext cx="7564665" cy="2401649"/>
          </a:xfrm>
          <a:prstGeom prst="rect">
            <a:avLst/>
          </a:prstGeom>
        </p:spPr>
      </p:pic>
    </p:spTree>
    <p:extLst>
      <p:ext uri="{BB962C8B-B14F-4D97-AF65-F5344CB8AC3E}">
        <p14:creationId xmlns:p14="http://schemas.microsoft.com/office/powerpoint/2010/main" val="16563903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311967" y="563694"/>
            <a:ext cx="5116376" cy="553998"/>
            <a:chOff x="326232" y="1152105"/>
            <a:chExt cx="5116376" cy="553998"/>
          </a:xfrm>
        </p:grpSpPr>
        <p:sp>
          <p:nvSpPr>
            <p:cNvPr id="17" name="TextBox 16"/>
            <p:cNvSpPr txBox="1"/>
            <p:nvPr/>
          </p:nvSpPr>
          <p:spPr>
            <a:xfrm>
              <a:off x="747484" y="1152105"/>
              <a:ext cx="4695124" cy="553998"/>
            </a:xfrm>
            <a:prstGeom prst="rect">
              <a:avLst/>
            </a:prstGeom>
            <a:noFill/>
          </p:spPr>
          <p:txBody>
            <a:bodyPr wrap="square" rtlCol="0">
              <a:spAutoFit/>
            </a:bodyPr>
            <a:lstStyle/>
            <a:p>
              <a:pPr>
                <a:lnSpc>
                  <a:spcPct val="150000"/>
                </a:lnSpc>
              </a:pPr>
              <a:r>
                <a:rPr lang="en-US" sz="2000" b="1" i="1">
                  <a:solidFill>
                    <a:schemeClr val="accent3">
                      <a:lumMod val="50000"/>
                    </a:schemeClr>
                  </a:solidFill>
                </a:rPr>
                <a:t>Bộ phận chính của mô đun cảm biến</a:t>
              </a:r>
              <a:endParaRPr lang="en-US" sz="2000" b="1" i="1">
                <a:solidFill>
                  <a:schemeClr val="accent3">
                    <a:lumMod val="50000"/>
                  </a:schemeClr>
                </a:solidFill>
              </a:endParaRPr>
            </a:p>
          </p:txBody>
        </p:sp>
        <p:pic>
          <p:nvPicPr>
            <p:cNvPr id="18" name="Picture 2" descr="https://cdn-icons-png.flaticon.com/512/5330/53302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32" y="1258576"/>
              <a:ext cx="390525" cy="390525"/>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extBox 18"/>
          <p:cNvSpPr txBox="1"/>
          <p:nvPr/>
        </p:nvSpPr>
        <p:spPr>
          <a:xfrm>
            <a:off x="311966" y="1060690"/>
            <a:ext cx="7133863" cy="1015663"/>
          </a:xfrm>
          <a:prstGeom prst="rect">
            <a:avLst/>
          </a:prstGeom>
          <a:noFill/>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Bộ phận chính của mô đun cảm </a:t>
            </a:r>
            <a:r>
              <a:rPr lang="vi-VN" sz="2000">
                <a:latin typeface="Arial" panose="020B0604020202020204" pitchFamily="34" charset="0"/>
                <a:cs typeface="Arial" panose="020B0604020202020204" pitchFamily="34" charset="0"/>
              </a:rPr>
              <a:t>biến </a:t>
            </a:r>
            <a:r>
              <a:rPr lang="en-US" sz="2000" smtClean="0">
                <a:latin typeface="Arial" panose="020B0604020202020204" pitchFamily="34" charset="0"/>
                <a:cs typeface="Arial" panose="020B0604020202020204" pitchFamily="34" charset="0"/>
              </a:rPr>
              <a:t>nhiệt độ</a:t>
            </a:r>
            <a:r>
              <a:rPr lang="vi-VN" sz="2000"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gồm: cảm </a:t>
            </a:r>
            <a:r>
              <a:rPr lang="vi-VN" sz="2000">
                <a:latin typeface="Arial" panose="020B0604020202020204" pitchFamily="34" charset="0"/>
                <a:cs typeface="Arial" panose="020B0604020202020204" pitchFamily="34" charset="0"/>
              </a:rPr>
              <a:t>biến </a:t>
            </a:r>
            <a:r>
              <a:rPr lang="en-US" sz="2000" smtClean="0">
                <a:latin typeface="Arial" panose="020B0604020202020204" pitchFamily="34" charset="0"/>
                <a:cs typeface="Arial" panose="020B0604020202020204" pitchFamily="34" charset="0"/>
              </a:rPr>
              <a:t>nhiệt độ</a:t>
            </a:r>
            <a:r>
              <a:rPr lang="vi-VN" sz="2000"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và bảng mạch điều khiển.</a:t>
            </a:r>
            <a:endParaRPr lang="en-US" sz="2000" smtClean="0">
              <a:latin typeface="Arial" panose="020B0604020202020204" pitchFamily="34" charset="0"/>
              <a:cs typeface="Arial" panose="020B0604020202020204" pitchFamily="34" charset="0"/>
            </a:endParaRPr>
          </a:p>
        </p:txBody>
      </p:sp>
      <p:sp>
        <p:nvSpPr>
          <p:cNvPr id="8" name="TextBox 7"/>
          <p:cNvSpPr txBox="1"/>
          <p:nvPr/>
        </p:nvSpPr>
        <p:spPr>
          <a:xfrm>
            <a:off x="47625" y="-36470"/>
            <a:ext cx="7058459" cy="600164"/>
          </a:xfrm>
          <a:prstGeom prst="rect">
            <a:avLst/>
          </a:prstGeom>
          <a:noFill/>
        </p:spPr>
        <p:txBody>
          <a:bodyPr wrap="square" rtlCol="0">
            <a:spAutoFit/>
          </a:bodyPr>
          <a:lstStyle/>
          <a:p>
            <a:pPr>
              <a:lnSpc>
                <a:spcPct val="150000"/>
              </a:lnSpc>
            </a:pPr>
            <a:r>
              <a:rPr lang="en-US" sz="2200" b="1" smtClean="0">
                <a:solidFill>
                  <a:schemeClr val="accent5">
                    <a:lumMod val="75000"/>
                  </a:schemeClr>
                </a:solidFill>
              </a:rPr>
              <a:t>2.2. Mô đun cảm biến nhiệt độ</a:t>
            </a:r>
            <a:endParaRPr lang="en-US" sz="2200" b="1">
              <a:solidFill>
                <a:schemeClr val="accent5">
                  <a:lumMod val="75000"/>
                </a:schemeClr>
              </a:solidFill>
            </a:endParaRPr>
          </a:p>
        </p:txBody>
      </p:sp>
      <p:pic>
        <p:nvPicPr>
          <p:cNvPr id="14" name="Picture 13"/>
          <p:cNvPicPr>
            <a:picLocks noChangeAspect="1"/>
          </p:cNvPicPr>
          <p:nvPr/>
        </p:nvPicPr>
        <p:blipFill>
          <a:blip r:embed="rId3"/>
          <a:stretch>
            <a:fillRect/>
          </a:stretch>
        </p:blipFill>
        <p:spPr>
          <a:xfrm>
            <a:off x="3231456" y="2278743"/>
            <a:ext cx="5682315" cy="1804036"/>
          </a:xfrm>
          <a:prstGeom prst="rect">
            <a:avLst/>
          </a:prstGeom>
        </p:spPr>
      </p:pic>
      <p:sp>
        <p:nvSpPr>
          <p:cNvPr id="2" name="Oval Callout 1"/>
          <p:cNvSpPr/>
          <p:nvPr/>
        </p:nvSpPr>
        <p:spPr>
          <a:xfrm>
            <a:off x="156061" y="2076353"/>
            <a:ext cx="2924720" cy="2370037"/>
          </a:xfrm>
          <a:prstGeom prst="wedgeEllipseCallout">
            <a:avLst>
              <a:gd name="adj1" fmla="val 51279"/>
              <a:gd name="adj2" fmla="val 40582"/>
            </a:avLst>
          </a:prstGeom>
          <a:solidFill>
            <a:schemeClr val="bg1"/>
          </a:solidFill>
          <a:ln>
            <a:solidFill>
              <a:srgbClr val="961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000" i="1">
                <a:solidFill>
                  <a:srgbClr val="000000"/>
                </a:solidFill>
              </a:rPr>
              <a:t>Em hãy chỉ ra vị trí của cảm biến trên các mô đun trong Hình 10.5.</a:t>
            </a:r>
            <a:endParaRPr lang="en-US" sz="2000">
              <a:solidFill>
                <a:srgbClr val="000000"/>
              </a:solidFill>
            </a:endParaRPr>
          </a:p>
        </p:txBody>
      </p:sp>
      <p:grpSp>
        <p:nvGrpSpPr>
          <p:cNvPr id="5" name="Group 4"/>
          <p:cNvGrpSpPr/>
          <p:nvPr/>
        </p:nvGrpSpPr>
        <p:grpSpPr>
          <a:xfrm>
            <a:off x="3231456" y="2165350"/>
            <a:ext cx="5682315" cy="2835038"/>
            <a:chOff x="3231456" y="2165350"/>
            <a:chExt cx="5682315" cy="2835038"/>
          </a:xfrm>
        </p:grpSpPr>
        <p:sp>
          <p:nvSpPr>
            <p:cNvPr id="3" name="Donut 2"/>
            <p:cNvSpPr/>
            <p:nvPr/>
          </p:nvSpPr>
          <p:spPr>
            <a:xfrm>
              <a:off x="3231456" y="2165350"/>
              <a:ext cx="1640114" cy="1494161"/>
            </a:xfrm>
            <a:prstGeom prst="donut">
              <a:avLst>
                <a:gd name="adj" fmla="val 1913"/>
              </a:avLst>
            </a:prstGeom>
            <a:solidFill>
              <a:srgbClr val="961200"/>
            </a:solidFill>
            <a:ln>
              <a:solidFill>
                <a:srgbClr val="961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Donut 19"/>
            <p:cNvSpPr/>
            <p:nvPr/>
          </p:nvSpPr>
          <p:spPr>
            <a:xfrm>
              <a:off x="7273657" y="2191657"/>
              <a:ext cx="1640114" cy="1494161"/>
            </a:xfrm>
            <a:prstGeom prst="donut">
              <a:avLst>
                <a:gd name="adj" fmla="val 1913"/>
              </a:avLst>
            </a:prstGeom>
            <a:solidFill>
              <a:srgbClr val="961200"/>
            </a:solidFill>
            <a:ln>
              <a:solidFill>
                <a:srgbClr val="961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Left Brace 3"/>
            <p:cNvSpPr/>
            <p:nvPr/>
          </p:nvSpPr>
          <p:spPr>
            <a:xfrm rot="16200000">
              <a:off x="5727965" y="1956161"/>
              <a:ext cx="769257" cy="4175955"/>
            </a:xfrm>
            <a:prstGeom prst="leftBrace">
              <a:avLst>
                <a:gd name="adj1" fmla="val 113993"/>
                <a:gd name="adj2" fmla="val 50695"/>
              </a:avLst>
            </a:prstGeom>
            <a:ln w="38100">
              <a:solidFill>
                <a:srgbClr val="9612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4929652" y="4446390"/>
              <a:ext cx="2285922" cy="553998"/>
            </a:xfrm>
            <a:prstGeom prst="rect">
              <a:avLst/>
            </a:prstGeom>
            <a:noFill/>
          </p:spPr>
          <p:txBody>
            <a:bodyPr wrap="square" rtlCol="0">
              <a:spAutoFit/>
            </a:bodyPr>
            <a:lstStyle/>
            <a:p>
              <a:pPr algn="ctr">
                <a:lnSpc>
                  <a:spcPct val="150000"/>
                </a:lnSpc>
              </a:pPr>
              <a:r>
                <a:rPr lang="en-US" sz="2000" i="1" smtClean="0">
                  <a:latin typeface="Arial" panose="020B0604020202020204" pitchFamily="34" charset="0"/>
                  <a:cs typeface="Arial" panose="020B0604020202020204" pitchFamily="34" charset="0"/>
                </a:rPr>
                <a:t>Cảm biến nhiệt độ</a:t>
              </a:r>
            </a:p>
          </p:txBody>
        </p:sp>
      </p:grpSp>
    </p:spTree>
    <p:extLst>
      <p:ext uri="{BB962C8B-B14F-4D97-AF65-F5344CB8AC3E}">
        <p14:creationId xmlns:p14="http://schemas.microsoft.com/office/powerpoint/2010/main" val="5454965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ppt_x"/>
                                          </p:val>
                                        </p:tav>
                                        <p:tav tm="100000">
                                          <p:val>
                                            <p:strVal val="#ppt_x"/>
                                          </p:val>
                                        </p:tav>
                                      </p:tavLst>
                                    </p:anim>
                                    <p:anim calcmode="lin" valueType="num">
                                      <p:cBhvr additive="base">
                                        <p:cTn id="15" dur="500" fill="hold"/>
                                        <p:tgtEl>
                                          <p:spTgt spid="19"/>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311967" y="563694"/>
            <a:ext cx="5116376" cy="496996"/>
            <a:chOff x="326232" y="1152105"/>
            <a:chExt cx="5116376" cy="496996"/>
          </a:xfrm>
        </p:grpSpPr>
        <p:sp>
          <p:nvSpPr>
            <p:cNvPr id="17" name="TextBox 16"/>
            <p:cNvSpPr txBox="1"/>
            <p:nvPr/>
          </p:nvSpPr>
          <p:spPr>
            <a:xfrm>
              <a:off x="747484" y="1152105"/>
              <a:ext cx="4695124" cy="496996"/>
            </a:xfrm>
            <a:prstGeom prst="rect">
              <a:avLst/>
            </a:prstGeom>
            <a:noFill/>
          </p:spPr>
          <p:txBody>
            <a:bodyPr wrap="square" rtlCol="0">
              <a:spAutoFit/>
            </a:bodyPr>
            <a:lstStyle/>
            <a:p>
              <a:pPr>
                <a:lnSpc>
                  <a:spcPct val="150000"/>
                </a:lnSpc>
              </a:pPr>
              <a:r>
                <a:rPr lang="en-US" sz="2000" b="1" i="1" smtClean="0">
                  <a:solidFill>
                    <a:schemeClr val="accent3">
                      <a:lumMod val="50000"/>
                    </a:schemeClr>
                  </a:solidFill>
                </a:rPr>
                <a:t>Chức năng</a:t>
              </a:r>
              <a:endParaRPr lang="en-US" sz="2000" b="1" i="1">
                <a:solidFill>
                  <a:schemeClr val="accent3">
                    <a:lumMod val="50000"/>
                  </a:schemeClr>
                </a:solidFill>
              </a:endParaRPr>
            </a:p>
          </p:txBody>
        </p:sp>
        <p:pic>
          <p:nvPicPr>
            <p:cNvPr id="18" name="Picture 2" descr="https://cdn-icons-png.flaticon.com/512/5330/53302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32" y="1258576"/>
              <a:ext cx="390525" cy="390525"/>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extBox 18"/>
          <p:cNvSpPr txBox="1"/>
          <p:nvPr/>
        </p:nvSpPr>
        <p:spPr>
          <a:xfrm>
            <a:off x="311967" y="1055272"/>
            <a:ext cx="8077290" cy="553998"/>
          </a:xfrm>
          <a:prstGeom prst="rect">
            <a:avLst/>
          </a:prstGeom>
          <a:noFill/>
        </p:spPr>
        <p:txBody>
          <a:bodyPr wrap="square" rtlCol="0">
            <a:spAutoFit/>
          </a:bodyPr>
          <a:lstStyle/>
          <a:p>
            <a:pPr algn="just">
              <a:lnSpc>
                <a:spcPct val="150000"/>
              </a:lnSpc>
            </a:pPr>
            <a:r>
              <a:rPr lang="en-US" sz="2000">
                <a:latin typeface="Arial" panose="020B0604020202020204" pitchFamily="34" charset="0"/>
                <a:cs typeface="Arial" panose="020B0604020202020204" pitchFamily="34" charset="0"/>
              </a:rPr>
              <a:t>P</a:t>
            </a:r>
            <a:r>
              <a:rPr lang="vi-VN" sz="2000" smtClean="0">
                <a:latin typeface="Arial" panose="020B0604020202020204" pitchFamily="34" charset="0"/>
                <a:cs typeface="Arial" panose="020B0604020202020204" pitchFamily="34" charset="0"/>
              </a:rPr>
              <a:t>hát </a:t>
            </a:r>
            <a:r>
              <a:rPr lang="vi-VN" sz="2000">
                <a:latin typeface="Arial" panose="020B0604020202020204" pitchFamily="34" charset="0"/>
                <a:cs typeface="Arial" panose="020B0604020202020204" pitchFamily="34" charset="0"/>
              </a:rPr>
              <a:t>hiện và phản hồi giá trị về nhiệt độ cho mạch điện điều khiển.</a:t>
            </a:r>
            <a:endParaRPr lang="en-US" sz="2000" smtClean="0">
              <a:latin typeface="Arial" panose="020B0604020202020204" pitchFamily="34" charset="0"/>
              <a:cs typeface="Arial" panose="020B0604020202020204" pitchFamily="34" charset="0"/>
            </a:endParaRPr>
          </a:p>
        </p:txBody>
      </p:sp>
      <p:sp>
        <p:nvSpPr>
          <p:cNvPr id="8" name="TextBox 7"/>
          <p:cNvSpPr txBox="1"/>
          <p:nvPr/>
        </p:nvSpPr>
        <p:spPr>
          <a:xfrm>
            <a:off x="47625" y="-36470"/>
            <a:ext cx="7058459" cy="600164"/>
          </a:xfrm>
          <a:prstGeom prst="rect">
            <a:avLst/>
          </a:prstGeom>
          <a:noFill/>
        </p:spPr>
        <p:txBody>
          <a:bodyPr wrap="square" rtlCol="0">
            <a:spAutoFit/>
          </a:bodyPr>
          <a:lstStyle/>
          <a:p>
            <a:pPr>
              <a:lnSpc>
                <a:spcPct val="150000"/>
              </a:lnSpc>
            </a:pPr>
            <a:r>
              <a:rPr lang="en-US" sz="2200" b="1" smtClean="0">
                <a:solidFill>
                  <a:schemeClr val="accent5">
                    <a:lumMod val="75000"/>
                  </a:schemeClr>
                </a:solidFill>
              </a:rPr>
              <a:t>2.2. Mô đun cảm biến nhiệt độ</a:t>
            </a:r>
            <a:endParaRPr lang="en-US" sz="2200" b="1">
              <a:solidFill>
                <a:schemeClr val="accent5">
                  <a:lumMod val="75000"/>
                </a:schemeClr>
              </a:solidFill>
            </a:endParaRPr>
          </a:p>
        </p:txBody>
      </p:sp>
      <p:grpSp>
        <p:nvGrpSpPr>
          <p:cNvPr id="9" name="Group 8"/>
          <p:cNvGrpSpPr/>
          <p:nvPr/>
        </p:nvGrpSpPr>
        <p:grpSpPr>
          <a:xfrm>
            <a:off x="311967" y="1660854"/>
            <a:ext cx="5116376" cy="496996"/>
            <a:chOff x="326232" y="1152105"/>
            <a:chExt cx="5116376" cy="496996"/>
          </a:xfrm>
        </p:grpSpPr>
        <p:sp>
          <p:nvSpPr>
            <p:cNvPr id="10" name="TextBox 9"/>
            <p:cNvSpPr txBox="1"/>
            <p:nvPr/>
          </p:nvSpPr>
          <p:spPr>
            <a:xfrm>
              <a:off x="747484" y="1152105"/>
              <a:ext cx="4695124" cy="496996"/>
            </a:xfrm>
            <a:prstGeom prst="rect">
              <a:avLst/>
            </a:prstGeom>
            <a:noFill/>
          </p:spPr>
          <p:txBody>
            <a:bodyPr wrap="square" rtlCol="0">
              <a:spAutoFit/>
            </a:bodyPr>
            <a:lstStyle/>
            <a:p>
              <a:pPr>
                <a:lnSpc>
                  <a:spcPct val="150000"/>
                </a:lnSpc>
              </a:pPr>
              <a:r>
                <a:rPr lang="en-US" sz="2000" b="1" i="1" smtClean="0">
                  <a:solidFill>
                    <a:schemeClr val="accent3">
                      <a:lumMod val="50000"/>
                    </a:schemeClr>
                  </a:solidFill>
                </a:rPr>
                <a:t>Phân loại</a:t>
              </a:r>
              <a:endParaRPr lang="en-US" sz="2000" b="1" i="1">
                <a:solidFill>
                  <a:schemeClr val="accent3">
                    <a:lumMod val="50000"/>
                  </a:schemeClr>
                </a:solidFill>
              </a:endParaRPr>
            </a:p>
          </p:txBody>
        </p:sp>
        <p:pic>
          <p:nvPicPr>
            <p:cNvPr id="11" name="Picture 2" descr="https://cdn-icons-png.flaticon.com/512/5330/53302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32" y="1258576"/>
              <a:ext cx="390525" cy="390525"/>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p:cNvSpPr txBox="1"/>
          <p:nvPr/>
        </p:nvSpPr>
        <p:spPr>
          <a:xfrm>
            <a:off x="311967" y="2157850"/>
            <a:ext cx="8454662" cy="1938992"/>
          </a:xfrm>
          <a:prstGeom prst="rect">
            <a:avLst/>
          </a:prstGeom>
          <a:noFill/>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Các loại mô đun cảm biến nhiệt độ</a:t>
            </a:r>
            <a:r>
              <a:rPr lang="vi-VN" sz="2000">
                <a:latin typeface="Arial" panose="020B0604020202020204" pitchFamily="34" charset="0"/>
                <a:cs typeface="Arial" panose="020B0604020202020204" pitchFamily="34" charset="0"/>
              </a:rPr>
              <a:t>: </a:t>
            </a:r>
            <a:endParaRPr lang="en-US" sz="2000" smtClean="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en-US" sz="2000">
                <a:latin typeface="Arial" panose="020B0604020202020204" pitchFamily="34" charset="0"/>
                <a:cs typeface="Arial" panose="020B0604020202020204" pitchFamily="34" charset="0"/>
              </a:rPr>
              <a:t>M</a:t>
            </a:r>
            <a:r>
              <a:rPr lang="vi-VN" sz="2000" smtClean="0">
                <a:latin typeface="Arial" panose="020B0604020202020204" pitchFamily="34" charset="0"/>
                <a:cs typeface="Arial" panose="020B0604020202020204" pitchFamily="34" charset="0"/>
              </a:rPr>
              <a:t>ô </a:t>
            </a:r>
            <a:r>
              <a:rPr lang="vi-VN" sz="2000">
                <a:latin typeface="Arial" panose="020B0604020202020204" pitchFamily="34" charset="0"/>
                <a:cs typeface="Arial" panose="020B0604020202020204" pitchFamily="34" charset="0"/>
              </a:rPr>
              <a:t>đun cảm biến nhiệt độ có tín hiệu phản hồi dạng tín hiệu tương tự hoặc tín </a:t>
            </a:r>
            <a:r>
              <a:rPr lang="vi-VN" sz="2000">
                <a:latin typeface="Arial" panose="020B0604020202020204" pitchFamily="34" charset="0"/>
                <a:cs typeface="Arial" panose="020B0604020202020204" pitchFamily="34" charset="0"/>
              </a:rPr>
              <a:t>hiệu </a:t>
            </a:r>
            <a:r>
              <a:rPr lang="vi-VN" sz="2000" smtClean="0">
                <a:latin typeface="Arial" panose="020B0604020202020204" pitchFamily="34" charset="0"/>
                <a:cs typeface="Arial" panose="020B0604020202020204" pitchFamily="34" charset="0"/>
              </a:rPr>
              <a:t>số</a:t>
            </a:r>
            <a:r>
              <a:rPr lang="en-US" sz="2000" smtClean="0">
                <a:latin typeface="Arial" panose="020B0604020202020204" pitchFamily="34" charset="0"/>
                <a:cs typeface="Arial" panose="020B0604020202020204" pitchFamily="34" charset="0"/>
              </a:rPr>
              <a:t>.</a:t>
            </a:r>
          </a:p>
          <a:p>
            <a:pPr marL="342900" indent="-342900" algn="just">
              <a:lnSpc>
                <a:spcPct val="150000"/>
              </a:lnSpc>
              <a:buFont typeface="Arial" panose="020B0604020202020204" pitchFamily="34" charset="0"/>
              <a:buChar char="•"/>
            </a:pPr>
            <a:r>
              <a:rPr lang="en-US" sz="2000">
                <a:latin typeface="Arial" panose="020B0604020202020204" pitchFamily="34" charset="0"/>
                <a:cs typeface="Arial" panose="020B0604020202020204" pitchFamily="34" charset="0"/>
              </a:rPr>
              <a:t>M</a:t>
            </a:r>
            <a:r>
              <a:rPr lang="vi-VN" sz="2000" smtClean="0">
                <a:latin typeface="Arial" panose="020B0604020202020204" pitchFamily="34" charset="0"/>
                <a:cs typeface="Arial" panose="020B0604020202020204" pitchFamily="34" charset="0"/>
              </a:rPr>
              <a:t>ô </a:t>
            </a:r>
            <a:r>
              <a:rPr lang="vi-VN" sz="2000">
                <a:latin typeface="Arial" panose="020B0604020202020204" pitchFamily="34" charset="0"/>
                <a:cs typeface="Arial" panose="020B0604020202020204" pitchFamily="34" charset="0"/>
              </a:rPr>
              <a:t>đun cảm biến nhiệt độ có tín hiệu phản hồi dạng bật, tắt.</a:t>
            </a:r>
            <a:endParaRPr lang="en-US" sz="200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33978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ppt_x"/>
                                          </p:val>
                                        </p:tav>
                                        <p:tav tm="100000">
                                          <p:val>
                                            <p:strVal val="#ppt_x"/>
                                          </p:val>
                                        </p:tav>
                                      </p:tavLst>
                                    </p:anim>
                                    <p:anim calcmode="lin" valueType="num">
                                      <p:cBhvr additive="base">
                                        <p:cTn id="1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68151" y="563694"/>
            <a:ext cx="6392306" cy="1015663"/>
            <a:chOff x="303557" y="273132"/>
            <a:chExt cx="6392306" cy="1015663"/>
          </a:xfrm>
        </p:grpSpPr>
        <p:sp>
          <p:nvSpPr>
            <p:cNvPr id="10" name="TextBox 9"/>
            <p:cNvSpPr txBox="1"/>
            <p:nvPr/>
          </p:nvSpPr>
          <p:spPr>
            <a:xfrm>
              <a:off x="303557" y="273132"/>
              <a:ext cx="6392306" cy="1015663"/>
            </a:xfrm>
            <a:prstGeom prst="rect">
              <a:avLst/>
            </a:prstGeom>
            <a:noFill/>
          </p:spPr>
          <p:txBody>
            <a:bodyPr wrap="square" rtlCol="0">
              <a:spAutoFit/>
            </a:bodyPr>
            <a:lstStyle/>
            <a:p>
              <a:pPr algn="just">
                <a:lnSpc>
                  <a:spcPct val="150000"/>
                </a:lnSpc>
              </a:pPr>
              <a:r>
                <a:rPr lang="en-US" sz="2000" smtClean="0">
                  <a:latin typeface="Arial" panose="020B0604020202020204" pitchFamily="34" charset="0"/>
                  <a:cs typeface="Arial" panose="020B0604020202020204" pitchFamily="34" charset="0"/>
                </a:rPr>
                <a:t>	</a:t>
              </a:r>
              <a:r>
                <a:rPr lang="en-US" sz="2000" smtClean="0">
                  <a:latin typeface="Arial" panose="020B0604020202020204" pitchFamily="34" charset="0"/>
                  <a:cs typeface="Arial" panose="020B0604020202020204" pitchFamily="34" charset="0"/>
                </a:rPr>
                <a:t>H</a:t>
              </a:r>
              <a:r>
                <a:rPr lang="en-US" sz="2000" smtClean="0">
                  <a:latin typeface="Arial" panose="020B0604020202020204" pitchFamily="34" charset="0"/>
                  <a:cs typeface="Arial" panose="020B0604020202020204" pitchFamily="34" charset="0"/>
                </a:rPr>
                <a:t>oạt </a:t>
              </a:r>
              <a:r>
                <a:rPr lang="en-US" sz="2000">
                  <a:latin typeface="Arial" panose="020B0604020202020204" pitchFamily="34" charset="0"/>
                  <a:cs typeface="Arial" panose="020B0604020202020204" pitchFamily="34" charset="0"/>
                </a:rPr>
                <a:t>động nhóm đôi, quan sát Hình 10.6 và kể tên các bộ phận chính của mô đun cảm biến ánh sáng.</a:t>
              </a:r>
              <a:endParaRPr lang="vi-VN" sz="200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2"/>
            <a:stretch>
              <a:fillRect/>
            </a:stretch>
          </p:blipFill>
          <p:spPr>
            <a:xfrm>
              <a:off x="401982" y="315933"/>
              <a:ext cx="771694" cy="418752"/>
            </a:xfrm>
            <a:prstGeom prst="rect">
              <a:avLst/>
            </a:prstGeom>
          </p:spPr>
        </p:pic>
      </p:grpSp>
      <p:pic>
        <p:nvPicPr>
          <p:cNvPr id="2" name="Picture 1"/>
          <p:cNvPicPr>
            <a:picLocks noChangeAspect="1"/>
          </p:cNvPicPr>
          <p:nvPr/>
        </p:nvPicPr>
        <p:blipFill>
          <a:blip r:embed="rId3"/>
          <a:stretch>
            <a:fillRect/>
          </a:stretch>
        </p:blipFill>
        <p:spPr>
          <a:xfrm>
            <a:off x="1834286" y="1709985"/>
            <a:ext cx="5416941" cy="2801257"/>
          </a:xfrm>
          <a:prstGeom prst="rect">
            <a:avLst/>
          </a:prstGeom>
        </p:spPr>
      </p:pic>
      <p:sp>
        <p:nvSpPr>
          <p:cNvPr id="8" name="TextBox 7"/>
          <p:cNvSpPr txBox="1"/>
          <p:nvPr/>
        </p:nvSpPr>
        <p:spPr>
          <a:xfrm>
            <a:off x="47625" y="-36470"/>
            <a:ext cx="7058459" cy="600164"/>
          </a:xfrm>
          <a:prstGeom prst="rect">
            <a:avLst/>
          </a:prstGeom>
          <a:noFill/>
        </p:spPr>
        <p:txBody>
          <a:bodyPr wrap="square" rtlCol="0">
            <a:spAutoFit/>
          </a:bodyPr>
          <a:lstStyle/>
          <a:p>
            <a:pPr>
              <a:lnSpc>
                <a:spcPct val="150000"/>
              </a:lnSpc>
            </a:pPr>
            <a:r>
              <a:rPr lang="en-US" sz="2200" b="1" smtClean="0">
                <a:solidFill>
                  <a:schemeClr val="accent5">
                    <a:lumMod val="75000"/>
                  </a:schemeClr>
                </a:solidFill>
              </a:rPr>
              <a:t>2.3. Mô đun cảm biến ánh sáng</a:t>
            </a:r>
            <a:endParaRPr lang="en-US" sz="2200" b="1">
              <a:solidFill>
                <a:schemeClr val="accent5">
                  <a:lumMod val="75000"/>
                </a:schemeClr>
              </a:solidFill>
            </a:endParaRPr>
          </a:p>
        </p:txBody>
      </p:sp>
    </p:spTree>
    <p:extLst>
      <p:ext uri="{BB962C8B-B14F-4D97-AF65-F5344CB8AC3E}">
        <p14:creationId xmlns:p14="http://schemas.microsoft.com/office/powerpoint/2010/main" val="874817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311967" y="563694"/>
            <a:ext cx="5116376" cy="553998"/>
            <a:chOff x="326232" y="1152105"/>
            <a:chExt cx="5116376" cy="553998"/>
          </a:xfrm>
        </p:grpSpPr>
        <p:sp>
          <p:nvSpPr>
            <p:cNvPr id="17" name="TextBox 16"/>
            <p:cNvSpPr txBox="1"/>
            <p:nvPr/>
          </p:nvSpPr>
          <p:spPr>
            <a:xfrm>
              <a:off x="747484" y="1152105"/>
              <a:ext cx="4695124" cy="553998"/>
            </a:xfrm>
            <a:prstGeom prst="rect">
              <a:avLst/>
            </a:prstGeom>
            <a:noFill/>
          </p:spPr>
          <p:txBody>
            <a:bodyPr wrap="square" rtlCol="0">
              <a:spAutoFit/>
            </a:bodyPr>
            <a:lstStyle/>
            <a:p>
              <a:pPr>
                <a:lnSpc>
                  <a:spcPct val="150000"/>
                </a:lnSpc>
              </a:pPr>
              <a:r>
                <a:rPr lang="en-US" sz="2000" b="1" i="1">
                  <a:solidFill>
                    <a:schemeClr val="accent3">
                      <a:lumMod val="50000"/>
                    </a:schemeClr>
                  </a:solidFill>
                </a:rPr>
                <a:t>Bộ phận chính của mô đun cảm biến</a:t>
              </a:r>
              <a:endParaRPr lang="en-US" sz="2000" b="1" i="1">
                <a:solidFill>
                  <a:schemeClr val="accent3">
                    <a:lumMod val="50000"/>
                  </a:schemeClr>
                </a:solidFill>
              </a:endParaRPr>
            </a:p>
          </p:txBody>
        </p:sp>
        <p:pic>
          <p:nvPicPr>
            <p:cNvPr id="18" name="Picture 2" descr="https://cdn-icons-png.flaticon.com/512/5330/53302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32" y="1258576"/>
              <a:ext cx="390525" cy="390525"/>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extBox 18"/>
          <p:cNvSpPr txBox="1"/>
          <p:nvPr/>
        </p:nvSpPr>
        <p:spPr>
          <a:xfrm>
            <a:off x="311967" y="1060690"/>
            <a:ext cx="5116376" cy="1420325"/>
          </a:xfrm>
          <a:prstGeom prst="rect">
            <a:avLst/>
          </a:prstGeom>
          <a:noFill/>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Bộ phận chính của mô đun cảm </a:t>
            </a:r>
            <a:r>
              <a:rPr lang="vi-VN" sz="2000">
                <a:latin typeface="Arial" panose="020B0604020202020204" pitchFamily="34" charset="0"/>
                <a:cs typeface="Arial" panose="020B0604020202020204" pitchFamily="34" charset="0"/>
              </a:rPr>
              <a:t>biến </a:t>
            </a:r>
            <a:r>
              <a:rPr lang="en-US" sz="2000" smtClean="0">
                <a:latin typeface="Arial" panose="020B0604020202020204" pitchFamily="34" charset="0"/>
                <a:cs typeface="Arial" panose="020B0604020202020204" pitchFamily="34" charset="0"/>
              </a:rPr>
              <a:t>ánh sáng </a:t>
            </a:r>
            <a:r>
              <a:rPr lang="vi-VN" sz="2000" smtClean="0">
                <a:latin typeface="Arial" panose="020B0604020202020204" pitchFamily="34" charset="0"/>
                <a:cs typeface="Arial" panose="020B0604020202020204" pitchFamily="34" charset="0"/>
              </a:rPr>
              <a:t>gồm</a:t>
            </a:r>
            <a:r>
              <a:rPr lang="vi-VN" sz="2000">
                <a:latin typeface="Arial" panose="020B0604020202020204" pitchFamily="34" charset="0"/>
                <a:cs typeface="Arial" panose="020B0604020202020204" pitchFamily="34" charset="0"/>
              </a:rPr>
              <a:t>: cảm </a:t>
            </a:r>
            <a:r>
              <a:rPr lang="vi-VN" sz="2000">
                <a:latin typeface="Arial" panose="020B0604020202020204" pitchFamily="34" charset="0"/>
                <a:cs typeface="Arial" panose="020B0604020202020204" pitchFamily="34" charset="0"/>
              </a:rPr>
              <a:t>biến </a:t>
            </a:r>
            <a:r>
              <a:rPr lang="vi-VN" sz="2000" smtClean="0">
                <a:latin typeface="Arial" panose="020B0604020202020204" pitchFamily="34" charset="0"/>
                <a:cs typeface="Arial" panose="020B0604020202020204" pitchFamily="34" charset="0"/>
              </a:rPr>
              <a:t>ánh </a:t>
            </a:r>
            <a:r>
              <a:rPr lang="vi-VN" sz="2000">
                <a:latin typeface="Arial" panose="020B0604020202020204" pitchFamily="34" charset="0"/>
                <a:cs typeface="Arial" panose="020B0604020202020204" pitchFamily="34" charset="0"/>
              </a:rPr>
              <a:t>sáng và bảng mạch điều khiển.</a:t>
            </a:r>
            <a:endParaRPr lang="en-US" sz="2000" smtClean="0">
              <a:latin typeface="Arial" panose="020B0604020202020204" pitchFamily="34" charset="0"/>
              <a:cs typeface="Arial" panose="020B0604020202020204" pitchFamily="34" charset="0"/>
            </a:endParaRPr>
          </a:p>
        </p:txBody>
      </p:sp>
      <p:sp>
        <p:nvSpPr>
          <p:cNvPr id="8" name="TextBox 7"/>
          <p:cNvSpPr txBox="1"/>
          <p:nvPr/>
        </p:nvSpPr>
        <p:spPr>
          <a:xfrm>
            <a:off x="47625" y="-36470"/>
            <a:ext cx="7058459" cy="537391"/>
          </a:xfrm>
          <a:prstGeom prst="rect">
            <a:avLst/>
          </a:prstGeom>
          <a:noFill/>
        </p:spPr>
        <p:txBody>
          <a:bodyPr wrap="square" rtlCol="0">
            <a:spAutoFit/>
          </a:bodyPr>
          <a:lstStyle/>
          <a:p>
            <a:pPr>
              <a:lnSpc>
                <a:spcPct val="150000"/>
              </a:lnSpc>
            </a:pPr>
            <a:r>
              <a:rPr lang="en-US" sz="2200" b="1">
                <a:solidFill>
                  <a:schemeClr val="accent5">
                    <a:lumMod val="75000"/>
                  </a:schemeClr>
                </a:solidFill>
              </a:rPr>
              <a:t>2.3. Mô đun cảm biến ánh sáng</a:t>
            </a:r>
            <a:endParaRPr lang="en-US" sz="2200" b="1">
              <a:solidFill>
                <a:schemeClr val="accent5">
                  <a:lumMod val="75000"/>
                </a:schemeClr>
              </a:solidFill>
            </a:endParaRPr>
          </a:p>
        </p:txBody>
      </p:sp>
      <p:grpSp>
        <p:nvGrpSpPr>
          <p:cNvPr id="9" name="Group 8"/>
          <p:cNvGrpSpPr/>
          <p:nvPr/>
        </p:nvGrpSpPr>
        <p:grpSpPr>
          <a:xfrm>
            <a:off x="311967" y="2538018"/>
            <a:ext cx="5116376" cy="496996"/>
            <a:chOff x="326232" y="1152105"/>
            <a:chExt cx="5116376" cy="496996"/>
          </a:xfrm>
        </p:grpSpPr>
        <p:sp>
          <p:nvSpPr>
            <p:cNvPr id="10" name="TextBox 9"/>
            <p:cNvSpPr txBox="1"/>
            <p:nvPr/>
          </p:nvSpPr>
          <p:spPr>
            <a:xfrm>
              <a:off x="747484" y="1152105"/>
              <a:ext cx="4695124" cy="496996"/>
            </a:xfrm>
            <a:prstGeom prst="rect">
              <a:avLst/>
            </a:prstGeom>
            <a:noFill/>
          </p:spPr>
          <p:txBody>
            <a:bodyPr wrap="square" rtlCol="0">
              <a:spAutoFit/>
            </a:bodyPr>
            <a:lstStyle/>
            <a:p>
              <a:pPr>
                <a:lnSpc>
                  <a:spcPct val="150000"/>
                </a:lnSpc>
              </a:pPr>
              <a:r>
                <a:rPr lang="en-US" sz="2000" b="1" i="1" smtClean="0">
                  <a:solidFill>
                    <a:schemeClr val="accent3">
                      <a:lumMod val="50000"/>
                    </a:schemeClr>
                  </a:solidFill>
                </a:rPr>
                <a:t>Chức năng</a:t>
              </a:r>
              <a:endParaRPr lang="en-US" sz="2000" b="1" i="1">
                <a:solidFill>
                  <a:schemeClr val="accent3">
                    <a:lumMod val="50000"/>
                  </a:schemeClr>
                </a:solidFill>
              </a:endParaRPr>
            </a:p>
          </p:txBody>
        </p:sp>
        <p:pic>
          <p:nvPicPr>
            <p:cNvPr id="11" name="Picture 2" descr="https://cdn-icons-png.flaticon.com/512/5330/53302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32" y="1258576"/>
              <a:ext cx="390525" cy="390525"/>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p:cNvSpPr txBox="1"/>
          <p:nvPr/>
        </p:nvSpPr>
        <p:spPr>
          <a:xfrm>
            <a:off x="311967" y="3035014"/>
            <a:ext cx="5116376" cy="958660"/>
          </a:xfrm>
          <a:prstGeom prst="rect">
            <a:avLst/>
          </a:prstGeom>
          <a:noFill/>
        </p:spPr>
        <p:txBody>
          <a:bodyPr wrap="square" rtlCol="0">
            <a:spAutoFit/>
          </a:bodyPr>
          <a:lstStyle/>
          <a:p>
            <a:pPr algn="just">
              <a:lnSpc>
                <a:spcPct val="150000"/>
              </a:lnSpc>
            </a:pPr>
            <a:r>
              <a:rPr lang="en-US" sz="2000" smtClean="0">
                <a:latin typeface="Arial" panose="020B0604020202020204" pitchFamily="34" charset="0"/>
                <a:cs typeface="Arial" panose="020B0604020202020204" pitchFamily="34" charset="0"/>
              </a:rPr>
              <a:t>P</a:t>
            </a:r>
            <a:r>
              <a:rPr lang="vi-VN" sz="2000" smtClean="0">
                <a:latin typeface="Arial" panose="020B0604020202020204" pitchFamily="34" charset="0"/>
                <a:cs typeface="Arial" panose="020B0604020202020204" pitchFamily="34" charset="0"/>
              </a:rPr>
              <a:t>hát </a:t>
            </a:r>
            <a:r>
              <a:rPr lang="vi-VN" sz="2000">
                <a:latin typeface="Arial" panose="020B0604020202020204" pitchFamily="34" charset="0"/>
                <a:cs typeface="Arial" panose="020B0604020202020204" pitchFamily="34" charset="0"/>
              </a:rPr>
              <a:t>hiện và phản hồi về cường độ ánh sáng cho mạch điện điều khiển.</a:t>
            </a:r>
            <a:endParaRPr lang="en-US" sz="2000" smtClean="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clrChange>
              <a:clrFrom>
                <a:srgbClr val="FFFFFF"/>
              </a:clrFrom>
              <a:clrTo>
                <a:srgbClr val="FFFFFF">
                  <a:alpha val="0"/>
                </a:srgbClr>
              </a:clrTo>
            </a:clrChange>
          </a:blip>
          <a:stretch>
            <a:fillRect/>
          </a:stretch>
        </p:blipFill>
        <p:spPr>
          <a:xfrm flipH="1">
            <a:off x="5616577" y="922237"/>
            <a:ext cx="2250166" cy="2086941"/>
          </a:xfrm>
          <a:prstGeom prst="rect">
            <a:avLst/>
          </a:prstGeom>
        </p:spPr>
      </p:pic>
      <p:pic>
        <p:nvPicPr>
          <p:cNvPr id="18438" name="Picture 6" descr="Mua Module Cảm Biến Ánh Sáng | Tiki"/>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76678" y="2515665"/>
            <a:ext cx="2627835" cy="2627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4589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ppt_x"/>
                                          </p:val>
                                        </p:tav>
                                        <p:tav tm="100000">
                                          <p:val>
                                            <p:strVal val="#ppt_x"/>
                                          </p:val>
                                        </p:tav>
                                      </p:tavLst>
                                    </p:anim>
                                    <p:anim calcmode="lin" valueType="num">
                                      <p:cBhvr additive="base">
                                        <p:cTn id="15" dur="500" fill="hold"/>
                                        <p:tgtEl>
                                          <p:spTgt spid="19"/>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18438"/>
                                        </p:tgtEl>
                                        <p:attrNameLst>
                                          <p:attrName>style.visibility</p:attrName>
                                        </p:attrNameLst>
                                      </p:cBhvr>
                                      <p:to>
                                        <p:strVal val="visible"/>
                                      </p:to>
                                    </p:set>
                                    <p:animEffect transition="in" filter="fade">
                                      <p:cBhvr>
                                        <p:cTn id="22" dur="500"/>
                                        <p:tgtEl>
                                          <p:spTgt spid="1843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311967" y="563694"/>
            <a:ext cx="5116376" cy="496996"/>
            <a:chOff x="326232" y="1152105"/>
            <a:chExt cx="5116376" cy="496996"/>
          </a:xfrm>
        </p:grpSpPr>
        <p:sp>
          <p:nvSpPr>
            <p:cNvPr id="17" name="TextBox 16"/>
            <p:cNvSpPr txBox="1"/>
            <p:nvPr/>
          </p:nvSpPr>
          <p:spPr>
            <a:xfrm>
              <a:off x="747484" y="1152105"/>
              <a:ext cx="4695124" cy="496996"/>
            </a:xfrm>
            <a:prstGeom prst="rect">
              <a:avLst/>
            </a:prstGeom>
            <a:noFill/>
          </p:spPr>
          <p:txBody>
            <a:bodyPr wrap="square" rtlCol="0">
              <a:spAutoFit/>
            </a:bodyPr>
            <a:lstStyle/>
            <a:p>
              <a:pPr>
                <a:lnSpc>
                  <a:spcPct val="150000"/>
                </a:lnSpc>
              </a:pPr>
              <a:r>
                <a:rPr lang="en-US" sz="2000" b="1" i="1" smtClean="0">
                  <a:solidFill>
                    <a:schemeClr val="accent3">
                      <a:lumMod val="50000"/>
                    </a:schemeClr>
                  </a:solidFill>
                </a:rPr>
                <a:t>Phân loại</a:t>
              </a:r>
              <a:endParaRPr lang="en-US" sz="2000" b="1" i="1">
                <a:solidFill>
                  <a:schemeClr val="accent3">
                    <a:lumMod val="50000"/>
                  </a:schemeClr>
                </a:solidFill>
              </a:endParaRPr>
            </a:p>
          </p:txBody>
        </p:sp>
        <p:pic>
          <p:nvPicPr>
            <p:cNvPr id="18" name="Picture 2" descr="https://cdn-icons-png.flaticon.com/512/5330/53302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32" y="1258576"/>
              <a:ext cx="390525" cy="390525"/>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extBox 18"/>
          <p:cNvSpPr txBox="1"/>
          <p:nvPr/>
        </p:nvSpPr>
        <p:spPr>
          <a:xfrm>
            <a:off x="311967" y="1116931"/>
            <a:ext cx="4826090" cy="2862322"/>
          </a:xfrm>
          <a:prstGeom prst="rect">
            <a:avLst/>
          </a:prstGeom>
          <a:noFill/>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Các loại mô đun cảm biến </a:t>
            </a:r>
            <a:r>
              <a:rPr lang="vi-VN" sz="2000">
                <a:latin typeface="Arial" panose="020B0604020202020204" pitchFamily="34" charset="0"/>
                <a:cs typeface="Arial" panose="020B0604020202020204" pitchFamily="34" charset="0"/>
              </a:rPr>
              <a:t>ánh </a:t>
            </a:r>
            <a:r>
              <a:rPr lang="vi-VN" sz="2000" smtClean="0">
                <a:latin typeface="Arial" panose="020B0604020202020204" pitchFamily="34" charset="0"/>
                <a:cs typeface="Arial" panose="020B0604020202020204" pitchFamily="34" charset="0"/>
              </a:rPr>
              <a:t>sáng:</a:t>
            </a:r>
            <a:endParaRPr lang="en-US" sz="2000" smtClean="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en-US" sz="2000">
                <a:latin typeface="Arial" panose="020B0604020202020204" pitchFamily="34" charset="0"/>
                <a:cs typeface="Arial" panose="020B0604020202020204" pitchFamily="34" charset="0"/>
              </a:rPr>
              <a:t>M</a:t>
            </a:r>
            <a:r>
              <a:rPr lang="vi-VN" sz="2000" smtClean="0">
                <a:latin typeface="Arial" panose="020B0604020202020204" pitchFamily="34" charset="0"/>
                <a:cs typeface="Arial" panose="020B0604020202020204" pitchFamily="34" charset="0"/>
              </a:rPr>
              <a:t>ô </a:t>
            </a:r>
            <a:r>
              <a:rPr lang="vi-VN" sz="2000">
                <a:latin typeface="Arial" panose="020B0604020202020204" pitchFamily="34" charset="0"/>
                <a:cs typeface="Arial" panose="020B0604020202020204" pitchFamily="34" charset="0"/>
              </a:rPr>
              <a:t>đun cảm biến ánh sáng có tín hiệu phản hồi dạng tín hiệu tương tự hoặc tín </a:t>
            </a:r>
            <a:r>
              <a:rPr lang="vi-VN" sz="2000">
                <a:latin typeface="Arial" panose="020B0604020202020204" pitchFamily="34" charset="0"/>
                <a:cs typeface="Arial" panose="020B0604020202020204" pitchFamily="34" charset="0"/>
              </a:rPr>
              <a:t>hiệu </a:t>
            </a:r>
            <a:r>
              <a:rPr lang="vi-VN" sz="2000" smtClean="0">
                <a:latin typeface="Arial" panose="020B0604020202020204" pitchFamily="34" charset="0"/>
                <a:cs typeface="Arial" panose="020B0604020202020204" pitchFamily="34" charset="0"/>
              </a:rPr>
              <a:t>số</a:t>
            </a:r>
            <a:r>
              <a:rPr lang="en-US" sz="2000" smtClean="0">
                <a:latin typeface="Arial" panose="020B0604020202020204" pitchFamily="34" charset="0"/>
                <a:cs typeface="Arial" panose="020B0604020202020204" pitchFamily="34" charset="0"/>
              </a:rPr>
              <a:t>.</a:t>
            </a:r>
          </a:p>
          <a:p>
            <a:pPr marL="342900" indent="-342900" algn="just">
              <a:lnSpc>
                <a:spcPct val="150000"/>
              </a:lnSpc>
              <a:buFont typeface="Arial" panose="020B0604020202020204" pitchFamily="34" charset="0"/>
              <a:buChar char="•"/>
            </a:pPr>
            <a:r>
              <a:rPr lang="en-US" sz="2000">
                <a:latin typeface="Arial" panose="020B0604020202020204" pitchFamily="34" charset="0"/>
                <a:cs typeface="Arial" panose="020B0604020202020204" pitchFamily="34" charset="0"/>
              </a:rPr>
              <a:t>M</a:t>
            </a:r>
            <a:r>
              <a:rPr lang="vi-VN" sz="2000" smtClean="0">
                <a:latin typeface="Arial" panose="020B0604020202020204" pitchFamily="34" charset="0"/>
                <a:cs typeface="Arial" panose="020B0604020202020204" pitchFamily="34" charset="0"/>
              </a:rPr>
              <a:t>ô </a:t>
            </a:r>
            <a:r>
              <a:rPr lang="vi-VN" sz="2000">
                <a:latin typeface="Arial" panose="020B0604020202020204" pitchFamily="34" charset="0"/>
                <a:cs typeface="Arial" panose="020B0604020202020204" pitchFamily="34" charset="0"/>
              </a:rPr>
              <a:t>đun cảm biến ánh sáng có tín hiệu phản hồi dạng bật, tắt.</a:t>
            </a:r>
            <a:endParaRPr lang="en-US" sz="2000" smtClean="0">
              <a:latin typeface="Arial" panose="020B0604020202020204" pitchFamily="34" charset="0"/>
              <a:cs typeface="Arial" panose="020B0604020202020204" pitchFamily="34" charset="0"/>
            </a:endParaRPr>
          </a:p>
        </p:txBody>
      </p:sp>
      <p:sp>
        <p:nvSpPr>
          <p:cNvPr id="8" name="TextBox 7"/>
          <p:cNvSpPr txBox="1"/>
          <p:nvPr/>
        </p:nvSpPr>
        <p:spPr>
          <a:xfrm>
            <a:off x="47625" y="-36470"/>
            <a:ext cx="7058459" cy="537391"/>
          </a:xfrm>
          <a:prstGeom prst="rect">
            <a:avLst/>
          </a:prstGeom>
          <a:noFill/>
        </p:spPr>
        <p:txBody>
          <a:bodyPr wrap="square" rtlCol="0">
            <a:spAutoFit/>
          </a:bodyPr>
          <a:lstStyle/>
          <a:p>
            <a:pPr>
              <a:lnSpc>
                <a:spcPct val="150000"/>
              </a:lnSpc>
            </a:pPr>
            <a:r>
              <a:rPr lang="en-US" sz="2200" b="1">
                <a:solidFill>
                  <a:schemeClr val="accent5">
                    <a:lumMod val="75000"/>
                  </a:schemeClr>
                </a:solidFill>
              </a:rPr>
              <a:t>2.3. Mô đun cảm biến ánh sáng</a:t>
            </a:r>
            <a:endParaRPr lang="en-US" sz="2200" b="1">
              <a:solidFill>
                <a:schemeClr val="accent5">
                  <a:lumMod val="75000"/>
                </a:schemeClr>
              </a:solidFill>
            </a:endParaRPr>
          </a:p>
        </p:txBody>
      </p:sp>
      <p:pic>
        <p:nvPicPr>
          <p:cNvPr id="10" name="Picture 9"/>
          <p:cNvPicPr>
            <a:picLocks noChangeAspect="1"/>
          </p:cNvPicPr>
          <p:nvPr/>
        </p:nvPicPr>
        <p:blipFill>
          <a:blip r:embed="rId3">
            <a:clrChange>
              <a:clrFrom>
                <a:srgbClr val="FFFFFF"/>
              </a:clrFrom>
              <a:clrTo>
                <a:srgbClr val="FFFFFF">
                  <a:alpha val="0"/>
                </a:srgbClr>
              </a:clrTo>
            </a:clrChange>
          </a:blip>
          <a:stretch>
            <a:fillRect/>
          </a:stretch>
        </p:blipFill>
        <p:spPr>
          <a:xfrm flipH="1">
            <a:off x="5616577" y="922237"/>
            <a:ext cx="2250166" cy="2086941"/>
          </a:xfrm>
          <a:prstGeom prst="rect">
            <a:avLst/>
          </a:prstGeom>
        </p:spPr>
      </p:pic>
      <p:pic>
        <p:nvPicPr>
          <p:cNvPr id="11" name="Picture 6" descr="Mua Module Cảm Biến Ánh Sáng | Tiki"/>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76678" y="2515665"/>
            <a:ext cx="2627835" cy="2627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2573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ppt_x"/>
                                          </p:val>
                                        </p:tav>
                                        <p:tav tm="100000">
                                          <p:val>
                                            <p:strVal val="#ppt_x"/>
                                          </p:val>
                                        </p:tav>
                                      </p:tavLst>
                                    </p:anim>
                                    <p:anim calcmode="lin" valueType="num">
                                      <p:cBhvr additive="base">
                                        <p:cTn id="1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93271" y="1356021"/>
            <a:ext cx="7957458" cy="2862322"/>
          </a:xfrm>
          <a:prstGeom prst="rect">
            <a:avLst/>
          </a:prstGeom>
          <a:noFill/>
        </p:spPr>
        <p:txBody>
          <a:bodyPr wrap="square" rtlCol="0">
            <a:spAutoFit/>
          </a:bodyPr>
          <a:lstStyle/>
          <a:p>
            <a:pPr algn="just">
              <a:lnSpc>
                <a:spcPct val="150000"/>
              </a:lnSpc>
            </a:pPr>
            <a:r>
              <a:rPr lang="en-US" sz="2000" smtClean="0">
                <a:latin typeface="Arial" panose="020B0604020202020204" pitchFamily="34" charset="0"/>
                <a:cs typeface="Arial" panose="020B0604020202020204" pitchFamily="34" charset="0"/>
              </a:rPr>
              <a:t>Nên đọc kĩ các thông số kĩ thuật của mô đun cảm biến để sử dụng phù hợp với mạch điều khiển. Các thông số chính bao gồm:</a:t>
            </a:r>
          </a:p>
          <a:p>
            <a:pPr marL="342900" indent="-342900" algn="just">
              <a:lnSpc>
                <a:spcPct val="150000"/>
              </a:lnSpc>
              <a:buFont typeface="Arial" panose="020B0604020202020204" pitchFamily="34" charset="0"/>
              <a:buChar char="•"/>
            </a:pPr>
            <a:r>
              <a:rPr lang="en-US" sz="2000" smtClean="0">
                <a:latin typeface="Arial" panose="020B0604020202020204" pitchFamily="34" charset="0"/>
                <a:cs typeface="Arial" panose="020B0604020202020204" pitchFamily="34" charset="0"/>
              </a:rPr>
              <a:t>Điện áp nguồn định mức (VDC).</a:t>
            </a:r>
          </a:p>
          <a:p>
            <a:pPr marL="342900" indent="-342900" algn="just">
              <a:lnSpc>
                <a:spcPct val="150000"/>
              </a:lnSpc>
              <a:buFont typeface="Arial" panose="020B0604020202020204" pitchFamily="34" charset="0"/>
              <a:buChar char="•"/>
            </a:pPr>
            <a:r>
              <a:rPr lang="en-US" sz="2000" smtClean="0">
                <a:latin typeface="Arial" panose="020B0604020202020204" pitchFamily="34" charset="0"/>
                <a:cs typeface="Arial" panose="020B0604020202020204" pitchFamily="34" charset="0"/>
              </a:rPr>
              <a:t>Loại tín hiệu phản hồi (AO, DO, RO).</a:t>
            </a:r>
          </a:p>
          <a:p>
            <a:pPr marL="342900" indent="-342900" algn="just">
              <a:lnSpc>
                <a:spcPct val="150000"/>
              </a:lnSpc>
              <a:buFont typeface="Arial" panose="020B0604020202020204" pitchFamily="34" charset="0"/>
              <a:buChar char="•"/>
            </a:pPr>
            <a:r>
              <a:rPr lang="en-US" sz="2000" smtClean="0">
                <a:latin typeface="Arial" panose="020B0604020202020204" pitchFamily="34" charset="0"/>
                <a:cs typeface="Arial" panose="020B0604020202020204" pitchFamily="34" charset="0"/>
              </a:rPr>
              <a:t>Phạm vi tác động (khoảng giá trị cảm biến phát hiện và phản hồi).</a:t>
            </a:r>
          </a:p>
          <a:p>
            <a:pPr marL="342900" indent="-342900" algn="just">
              <a:lnSpc>
                <a:spcPct val="150000"/>
              </a:lnSpc>
              <a:buFont typeface="Arial" panose="020B0604020202020204" pitchFamily="34" charset="0"/>
              <a:buChar char="•"/>
            </a:pPr>
            <a:r>
              <a:rPr lang="en-US" sz="2000" smtClean="0">
                <a:latin typeface="Arial" panose="020B0604020202020204" pitchFamily="34" charset="0"/>
                <a:cs typeface="Arial" panose="020B0604020202020204" pitchFamily="34" charset="0"/>
              </a:rPr>
              <a:t>Khả năng chịu dòng điện (A) và điện áp tải (VAC, VDC).</a:t>
            </a:r>
            <a:endParaRPr lang="vi-VN" sz="2000">
              <a:latin typeface="Arial" panose="020B0604020202020204" pitchFamily="34" charset="0"/>
              <a:cs typeface="Arial" panose="020B0604020202020204" pitchFamily="34" charset="0"/>
            </a:endParaRPr>
          </a:p>
        </p:txBody>
      </p:sp>
      <p:sp>
        <p:nvSpPr>
          <p:cNvPr id="8" name="TextBox 7"/>
          <p:cNvSpPr txBox="1"/>
          <p:nvPr/>
        </p:nvSpPr>
        <p:spPr>
          <a:xfrm>
            <a:off x="0" y="60012"/>
            <a:ext cx="9144000" cy="646331"/>
          </a:xfrm>
          <a:prstGeom prst="rect">
            <a:avLst/>
          </a:prstGeom>
          <a:noFill/>
        </p:spPr>
        <p:txBody>
          <a:bodyPr wrap="square" rtlCol="0">
            <a:spAutoFit/>
          </a:bodyPr>
          <a:lstStyle/>
          <a:p>
            <a:pPr algn="ctr"/>
            <a:r>
              <a:rPr lang="en-US" sz="3600" b="1" smtClean="0">
                <a:latin typeface="Arial" panose="020B0604020202020204" pitchFamily="34" charset="0"/>
                <a:cs typeface="Arial" panose="020B0604020202020204" pitchFamily="34" charset="0"/>
              </a:rPr>
              <a:t>LUYỆN TẬP</a:t>
            </a:r>
            <a:endParaRPr lang="en-US" sz="3600" b="1">
              <a:latin typeface="Arial" panose="020B0604020202020204" pitchFamily="34" charset="0"/>
              <a:cs typeface="Arial" panose="020B0604020202020204" pitchFamily="34" charset="0"/>
            </a:endParaRPr>
          </a:p>
        </p:txBody>
      </p:sp>
      <p:sp>
        <p:nvSpPr>
          <p:cNvPr id="2" name="Pentagon 1"/>
          <p:cNvSpPr/>
          <p:nvPr/>
        </p:nvSpPr>
        <p:spPr>
          <a:xfrm>
            <a:off x="0" y="704724"/>
            <a:ext cx="3251200" cy="559354"/>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000000"/>
                </a:solidFill>
              </a:rPr>
              <a:t>Kiến thức cần ghi nhớ</a:t>
            </a:r>
            <a:endParaRPr lang="en-US" sz="2000" b="1">
              <a:solidFill>
                <a:srgbClr val="000000"/>
              </a:solidFill>
            </a:endParaRPr>
          </a:p>
        </p:txBody>
      </p:sp>
    </p:spTree>
    <p:extLst>
      <p:ext uri="{BB962C8B-B14F-4D97-AF65-F5344CB8AC3E}">
        <p14:creationId xmlns:p14="http://schemas.microsoft.com/office/powerpoint/2010/main" val="1326604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F8F2F0A6-F1CF-0111-C5BD-F8733B7B5351}"/>
              </a:ext>
            </a:extLst>
          </p:cNvPr>
          <p:cNvSpPr/>
          <p:nvPr/>
        </p:nvSpPr>
        <p:spPr>
          <a:xfrm>
            <a:off x="386637" y="1757899"/>
            <a:ext cx="3966848" cy="1376512"/>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A. Mô đun cảm biến ánh sáng</a:t>
            </a:r>
            <a:endParaRPr lang="en-US" sz="2000">
              <a:solidFill>
                <a:srgbClr val="000000"/>
              </a:solidFill>
            </a:endParaRPr>
          </a:p>
        </p:txBody>
      </p:sp>
      <p:sp>
        <p:nvSpPr>
          <p:cNvPr id="4" name="Rounded Rectangle 3">
            <a:extLst>
              <a:ext uri="{FF2B5EF4-FFF2-40B4-BE49-F238E27FC236}">
                <a16:creationId xmlns:a16="http://schemas.microsoft.com/office/drawing/2014/main" id="{0EB8EB02-8EFF-91C0-A975-61E68A9234DE}"/>
              </a:ext>
            </a:extLst>
          </p:cNvPr>
          <p:cNvSpPr/>
          <p:nvPr/>
        </p:nvSpPr>
        <p:spPr>
          <a:xfrm>
            <a:off x="4756238" y="1757899"/>
            <a:ext cx="3966848" cy="1376512"/>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B. Mô đun cảm biến độ ẩm</a:t>
            </a:r>
            <a:endParaRPr lang="en-US" sz="2000">
              <a:solidFill>
                <a:srgbClr val="000000"/>
              </a:solidFill>
            </a:endParaRPr>
          </a:p>
        </p:txBody>
      </p:sp>
      <p:sp>
        <p:nvSpPr>
          <p:cNvPr id="5" name="Rounded Rectangle 4">
            <a:extLst>
              <a:ext uri="{FF2B5EF4-FFF2-40B4-BE49-F238E27FC236}">
                <a16:creationId xmlns:a16="http://schemas.microsoft.com/office/drawing/2014/main" id="{D4F02CC3-CDDD-9E0B-5AF7-4E3A2AD06CA5}"/>
              </a:ext>
            </a:extLst>
          </p:cNvPr>
          <p:cNvSpPr/>
          <p:nvPr/>
        </p:nvSpPr>
        <p:spPr>
          <a:xfrm>
            <a:off x="386637" y="3388801"/>
            <a:ext cx="3966848" cy="1376512"/>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C. Mô đun cảm biến nhiệt độ</a:t>
            </a:r>
            <a:endParaRPr lang="en-US" sz="2000">
              <a:solidFill>
                <a:srgbClr val="000000"/>
              </a:solidFill>
            </a:endParaRPr>
          </a:p>
        </p:txBody>
      </p:sp>
      <p:sp>
        <p:nvSpPr>
          <p:cNvPr id="6" name="Rounded Rectangle 5">
            <a:extLst>
              <a:ext uri="{FF2B5EF4-FFF2-40B4-BE49-F238E27FC236}">
                <a16:creationId xmlns:a16="http://schemas.microsoft.com/office/drawing/2014/main" id="{15BF237F-1D39-26EB-8C52-BA1687F3CDFC}"/>
              </a:ext>
            </a:extLst>
          </p:cNvPr>
          <p:cNvSpPr/>
          <p:nvPr/>
        </p:nvSpPr>
        <p:spPr>
          <a:xfrm>
            <a:off x="4756238" y="3384175"/>
            <a:ext cx="3966848" cy="1376512"/>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D. Mô đun cảm biến hồng ngoại</a:t>
            </a:r>
            <a:endParaRPr lang="en-US" sz="2000">
              <a:solidFill>
                <a:srgbClr val="000000"/>
              </a:solidFill>
            </a:endParaRPr>
          </a:p>
        </p:txBody>
      </p:sp>
      <p:sp>
        <p:nvSpPr>
          <p:cNvPr id="7" name="Rounded Rectangle 6">
            <a:extLst>
              <a:ext uri="{FF2B5EF4-FFF2-40B4-BE49-F238E27FC236}">
                <a16:creationId xmlns:a16="http://schemas.microsoft.com/office/drawing/2014/main" id="{D4F02CC3-CDDD-9E0B-5AF7-4E3A2AD06CA5}"/>
              </a:ext>
            </a:extLst>
          </p:cNvPr>
          <p:cNvSpPr/>
          <p:nvPr/>
        </p:nvSpPr>
        <p:spPr>
          <a:xfrm>
            <a:off x="386637" y="3384176"/>
            <a:ext cx="3966848" cy="1376511"/>
          </a:xfrm>
          <a:prstGeom prst="roundRect">
            <a:avLst/>
          </a:prstGeom>
          <a:solidFill>
            <a:srgbClr val="F5E492"/>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C. Mô đun cảm biến nhiệt độ</a:t>
            </a:r>
            <a:endParaRPr lang="vi-VN" sz="2000">
              <a:solidFill>
                <a:srgbClr val="000000"/>
              </a:solidFill>
            </a:endParaRPr>
          </a:p>
        </p:txBody>
      </p:sp>
      <p:sp>
        <p:nvSpPr>
          <p:cNvPr id="10" name="TextBox 15">
            <a:extLst>
              <a:ext uri="{FF2B5EF4-FFF2-40B4-BE49-F238E27FC236}">
                <a16:creationId xmlns:a16="http://schemas.microsoft.com/office/drawing/2014/main" id="{3A06DEAF-8EBD-BB2C-86E3-F9D0B9856831}"/>
              </a:ext>
            </a:extLst>
          </p:cNvPr>
          <p:cNvSpPr txBox="1"/>
          <p:nvPr/>
        </p:nvSpPr>
        <p:spPr>
          <a:xfrm>
            <a:off x="0" y="571193"/>
            <a:ext cx="9144000" cy="95866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000" b="1">
                <a:latin typeface="+mn-lt"/>
              </a:rPr>
              <a:t>Câu 1: </a:t>
            </a:r>
            <a:r>
              <a:rPr lang="vi-VN" sz="2000">
                <a:latin typeface="+mn-lt"/>
              </a:rPr>
              <a:t>Quạt tự động bật khi trời nóng và tắt khi trời </a:t>
            </a:r>
            <a:r>
              <a:rPr lang="vi-VN" sz="2000">
                <a:latin typeface="+mn-lt"/>
              </a:rPr>
              <a:t>mát </a:t>
            </a:r>
            <a:endParaRPr lang="en-US" sz="2000" smtClean="0">
              <a:latin typeface="+mn-lt"/>
            </a:endParaRPr>
          </a:p>
          <a:p>
            <a:pPr algn="ctr">
              <a:lnSpc>
                <a:spcPct val="150000"/>
              </a:lnSpc>
            </a:pPr>
            <a:r>
              <a:rPr lang="vi-VN" sz="2000" smtClean="0">
                <a:latin typeface="+mn-lt"/>
              </a:rPr>
              <a:t>sử </a:t>
            </a:r>
            <a:r>
              <a:rPr lang="vi-VN" sz="2000">
                <a:latin typeface="+mn-lt"/>
              </a:rPr>
              <a:t>dụng </a:t>
            </a:r>
            <a:r>
              <a:rPr lang="vi-VN" sz="2000" smtClean="0">
                <a:latin typeface="+mn-lt"/>
              </a:rPr>
              <a:t>mô </a:t>
            </a:r>
            <a:r>
              <a:rPr lang="vi-VN" sz="2000">
                <a:latin typeface="+mn-lt"/>
              </a:rPr>
              <a:t>đun cảm biến nào?</a:t>
            </a:r>
            <a:endParaRPr lang="en-US" sz="2000">
              <a:latin typeface="+mn-lt"/>
            </a:endParaRPr>
          </a:p>
        </p:txBody>
      </p:sp>
      <p:sp>
        <p:nvSpPr>
          <p:cNvPr id="11" name="Pentagon 10"/>
          <p:cNvSpPr/>
          <p:nvPr/>
        </p:nvSpPr>
        <p:spPr>
          <a:xfrm>
            <a:off x="2" y="102389"/>
            <a:ext cx="2917369" cy="415436"/>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000000"/>
                </a:solidFill>
              </a:rPr>
              <a:t>Trò chơi trắc nghiệm</a:t>
            </a:r>
            <a:endParaRPr lang="en-US" sz="2000" b="1">
              <a:solidFill>
                <a:srgbClr val="000000"/>
              </a:solidFill>
            </a:endParaRPr>
          </a:p>
        </p:txBody>
      </p:sp>
    </p:spTree>
    <p:extLst>
      <p:ext uri="{BB962C8B-B14F-4D97-AF65-F5344CB8AC3E}">
        <p14:creationId xmlns:p14="http://schemas.microsoft.com/office/powerpoint/2010/main" val="259154144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outVertic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F8F2F0A6-F1CF-0111-C5BD-F8733B7B5351}"/>
              </a:ext>
            </a:extLst>
          </p:cNvPr>
          <p:cNvSpPr/>
          <p:nvPr/>
        </p:nvSpPr>
        <p:spPr>
          <a:xfrm>
            <a:off x="386637" y="1757899"/>
            <a:ext cx="3966848" cy="1376512"/>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A. Nguồn điện</a:t>
            </a:r>
            <a:endParaRPr lang="en-US" sz="2000">
              <a:solidFill>
                <a:srgbClr val="000000"/>
              </a:solidFill>
            </a:endParaRPr>
          </a:p>
        </p:txBody>
      </p:sp>
      <p:sp>
        <p:nvSpPr>
          <p:cNvPr id="4" name="Rounded Rectangle 3">
            <a:extLst>
              <a:ext uri="{FF2B5EF4-FFF2-40B4-BE49-F238E27FC236}">
                <a16:creationId xmlns:a16="http://schemas.microsoft.com/office/drawing/2014/main" id="{0EB8EB02-8EFF-91C0-A975-61E68A9234DE}"/>
              </a:ext>
            </a:extLst>
          </p:cNvPr>
          <p:cNvSpPr/>
          <p:nvPr/>
        </p:nvSpPr>
        <p:spPr>
          <a:xfrm>
            <a:off x="4756238" y="1757899"/>
            <a:ext cx="3966848" cy="1376512"/>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B. Điều khiển</a:t>
            </a:r>
            <a:endParaRPr lang="en-US" sz="2000">
              <a:solidFill>
                <a:srgbClr val="000000"/>
              </a:solidFill>
            </a:endParaRPr>
          </a:p>
        </p:txBody>
      </p:sp>
      <p:sp>
        <p:nvSpPr>
          <p:cNvPr id="5" name="Rounded Rectangle 4">
            <a:extLst>
              <a:ext uri="{FF2B5EF4-FFF2-40B4-BE49-F238E27FC236}">
                <a16:creationId xmlns:a16="http://schemas.microsoft.com/office/drawing/2014/main" id="{D4F02CC3-CDDD-9E0B-5AF7-4E3A2AD06CA5}"/>
              </a:ext>
            </a:extLst>
          </p:cNvPr>
          <p:cNvSpPr/>
          <p:nvPr/>
        </p:nvSpPr>
        <p:spPr>
          <a:xfrm>
            <a:off x="386637" y="3388801"/>
            <a:ext cx="3966848" cy="1376512"/>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C. Tải tiêu thụ điện</a:t>
            </a:r>
            <a:endParaRPr lang="en-US" sz="2000">
              <a:solidFill>
                <a:srgbClr val="000000"/>
              </a:solidFill>
            </a:endParaRPr>
          </a:p>
        </p:txBody>
      </p:sp>
      <p:sp>
        <p:nvSpPr>
          <p:cNvPr id="6" name="Rounded Rectangle 5">
            <a:extLst>
              <a:ext uri="{FF2B5EF4-FFF2-40B4-BE49-F238E27FC236}">
                <a16:creationId xmlns:a16="http://schemas.microsoft.com/office/drawing/2014/main" id="{15BF237F-1D39-26EB-8C52-BA1687F3CDFC}"/>
              </a:ext>
            </a:extLst>
          </p:cNvPr>
          <p:cNvSpPr/>
          <p:nvPr/>
        </p:nvSpPr>
        <p:spPr>
          <a:xfrm>
            <a:off x="4756238" y="3384175"/>
            <a:ext cx="3966848" cy="1376512"/>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D. Bộ phận truyền dẫn</a:t>
            </a:r>
            <a:endParaRPr lang="en-US" sz="2000">
              <a:solidFill>
                <a:srgbClr val="000000"/>
              </a:solidFill>
            </a:endParaRPr>
          </a:p>
        </p:txBody>
      </p:sp>
      <p:sp>
        <p:nvSpPr>
          <p:cNvPr id="7" name="Rounded Rectangle 6">
            <a:extLst>
              <a:ext uri="{FF2B5EF4-FFF2-40B4-BE49-F238E27FC236}">
                <a16:creationId xmlns:a16="http://schemas.microsoft.com/office/drawing/2014/main" id="{D4F02CC3-CDDD-9E0B-5AF7-4E3A2AD06CA5}"/>
              </a:ext>
            </a:extLst>
          </p:cNvPr>
          <p:cNvSpPr/>
          <p:nvPr/>
        </p:nvSpPr>
        <p:spPr>
          <a:xfrm>
            <a:off x="4756238" y="3384176"/>
            <a:ext cx="3966848" cy="1376511"/>
          </a:xfrm>
          <a:prstGeom prst="roundRect">
            <a:avLst/>
          </a:prstGeom>
          <a:solidFill>
            <a:srgbClr val="F5E492"/>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D. Bộ phận truyền dẫn</a:t>
            </a:r>
            <a:endParaRPr lang="vi-VN" sz="2000">
              <a:solidFill>
                <a:srgbClr val="000000"/>
              </a:solidFill>
            </a:endParaRPr>
          </a:p>
        </p:txBody>
      </p:sp>
      <p:sp>
        <p:nvSpPr>
          <p:cNvPr id="10" name="TextBox 15">
            <a:extLst>
              <a:ext uri="{FF2B5EF4-FFF2-40B4-BE49-F238E27FC236}">
                <a16:creationId xmlns:a16="http://schemas.microsoft.com/office/drawing/2014/main" id="{3A06DEAF-8EBD-BB2C-86E3-F9D0B9856831}"/>
              </a:ext>
            </a:extLst>
          </p:cNvPr>
          <p:cNvSpPr txBox="1"/>
          <p:nvPr/>
        </p:nvSpPr>
        <p:spPr>
          <a:xfrm>
            <a:off x="0" y="571193"/>
            <a:ext cx="9144000" cy="95866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000" b="1">
                <a:latin typeface="+mn-lt"/>
              </a:rPr>
              <a:t>Câu </a:t>
            </a:r>
            <a:r>
              <a:rPr lang="en-US" sz="2000" b="1" smtClean="0">
                <a:latin typeface="+mn-lt"/>
              </a:rPr>
              <a:t>2</a:t>
            </a:r>
            <a:r>
              <a:rPr lang="vi-VN" sz="2000" b="1" smtClean="0">
                <a:latin typeface="+mn-lt"/>
              </a:rPr>
              <a:t>: </a:t>
            </a:r>
            <a:r>
              <a:rPr lang="vi-VN" sz="2000">
                <a:latin typeface="+mn-lt"/>
              </a:rPr>
              <a:t>Sơ đồ khối mạch điện điều khiển </a:t>
            </a:r>
            <a:r>
              <a:rPr lang="vi-VN" sz="2000" b="1">
                <a:latin typeface="+mn-lt"/>
              </a:rPr>
              <a:t>không</a:t>
            </a:r>
            <a:r>
              <a:rPr lang="vi-VN" sz="2000">
                <a:latin typeface="+mn-lt"/>
              </a:rPr>
              <a:t> </a:t>
            </a:r>
            <a:r>
              <a:rPr lang="vi-VN" sz="2000">
                <a:latin typeface="+mn-lt"/>
              </a:rPr>
              <a:t>gồm </a:t>
            </a:r>
            <a:endParaRPr lang="en-US" sz="2000" smtClean="0">
              <a:latin typeface="+mn-lt"/>
            </a:endParaRPr>
          </a:p>
          <a:p>
            <a:pPr algn="ctr">
              <a:lnSpc>
                <a:spcPct val="150000"/>
              </a:lnSpc>
            </a:pPr>
            <a:r>
              <a:rPr lang="vi-VN" sz="2000" smtClean="0">
                <a:latin typeface="+mn-lt"/>
              </a:rPr>
              <a:t>bộ </a:t>
            </a:r>
            <a:r>
              <a:rPr lang="vi-VN" sz="2000">
                <a:latin typeface="+mn-lt"/>
              </a:rPr>
              <a:t>phận nào?</a:t>
            </a:r>
            <a:endParaRPr lang="en-US" sz="2000">
              <a:latin typeface="+mn-lt"/>
            </a:endParaRPr>
          </a:p>
        </p:txBody>
      </p:sp>
      <p:sp>
        <p:nvSpPr>
          <p:cNvPr id="11" name="Pentagon 10"/>
          <p:cNvSpPr/>
          <p:nvPr/>
        </p:nvSpPr>
        <p:spPr>
          <a:xfrm>
            <a:off x="2" y="102389"/>
            <a:ext cx="2917369" cy="415436"/>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000000"/>
                </a:solidFill>
              </a:rPr>
              <a:t>Trò chơi trắc nghiệm</a:t>
            </a:r>
            <a:endParaRPr lang="en-US" sz="2000" b="1">
              <a:solidFill>
                <a:srgbClr val="000000"/>
              </a:solidFill>
            </a:endParaRPr>
          </a:p>
        </p:txBody>
      </p:sp>
    </p:spTree>
    <p:extLst>
      <p:ext uri="{BB962C8B-B14F-4D97-AF65-F5344CB8AC3E}">
        <p14:creationId xmlns:p14="http://schemas.microsoft.com/office/powerpoint/2010/main" val="28808942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outVertic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25"/>
        <p:cNvGrpSpPr/>
        <p:nvPr/>
      </p:nvGrpSpPr>
      <p:grpSpPr>
        <a:xfrm>
          <a:off x="0" y="0"/>
          <a:ext cx="0" cy="0"/>
          <a:chOff x="0" y="0"/>
          <a:chExt cx="0" cy="0"/>
        </a:xfrm>
      </p:grpSpPr>
      <p:sp>
        <p:nvSpPr>
          <p:cNvPr id="10" name="TextBox 9"/>
          <p:cNvSpPr txBox="1"/>
          <p:nvPr/>
        </p:nvSpPr>
        <p:spPr>
          <a:xfrm>
            <a:off x="734518" y="1477869"/>
            <a:ext cx="7704944" cy="2400657"/>
          </a:xfrm>
          <a:prstGeom prst="rect">
            <a:avLst/>
          </a:prstGeom>
          <a:noFill/>
        </p:spPr>
        <p:txBody>
          <a:bodyPr wrap="square" rtlCol="0">
            <a:spAutoFit/>
          </a:bodyPr>
          <a:lstStyle/>
          <a:p>
            <a:pPr algn="ctr">
              <a:lnSpc>
                <a:spcPct val="150000"/>
              </a:lnSpc>
            </a:pPr>
            <a:r>
              <a:rPr lang="vi-VN" sz="5000" b="1">
                <a:solidFill>
                  <a:srgbClr val="ED7C65"/>
                </a:solidFill>
                <a:latin typeface="Arial" panose="020B0604020202020204" pitchFamily="34" charset="0"/>
                <a:cs typeface="Arial" panose="020B0604020202020204" pitchFamily="34" charset="0"/>
              </a:rPr>
              <a:t>BÀI </a:t>
            </a:r>
            <a:r>
              <a:rPr lang="vi-VN" sz="5000" b="1" smtClean="0">
                <a:solidFill>
                  <a:srgbClr val="ED7C65"/>
                </a:solidFill>
                <a:latin typeface="Arial" panose="020B0604020202020204" pitchFamily="34" charset="0"/>
                <a:cs typeface="Arial" panose="020B0604020202020204" pitchFamily="34" charset="0"/>
              </a:rPr>
              <a:t>1</a:t>
            </a:r>
            <a:r>
              <a:rPr lang="en-US" sz="5000" b="1" smtClean="0">
                <a:solidFill>
                  <a:srgbClr val="ED7C65"/>
                </a:solidFill>
                <a:latin typeface="Arial" panose="020B0604020202020204" pitchFamily="34" charset="0"/>
                <a:cs typeface="Arial" panose="020B0604020202020204" pitchFamily="34" charset="0"/>
              </a:rPr>
              <a:t>0</a:t>
            </a:r>
            <a:r>
              <a:rPr lang="vi-VN" sz="5000" b="1" smtClean="0">
                <a:solidFill>
                  <a:srgbClr val="ED7C65"/>
                </a:solidFill>
                <a:latin typeface="Arial" panose="020B0604020202020204" pitchFamily="34" charset="0"/>
                <a:cs typeface="Arial" panose="020B0604020202020204" pitchFamily="34" charset="0"/>
              </a:rPr>
              <a:t>: </a:t>
            </a:r>
            <a:r>
              <a:rPr lang="vi-VN" sz="5000" b="1">
                <a:solidFill>
                  <a:srgbClr val="ED7C65"/>
                </a:solidFill>
                <a:latin typeface="Arial" panose="020B0604020202020204" pitchFamily="34" charset="0"/>
                <a:cs typeface="Arial" panose="020B0604020202020204" pitchFamily="34" charset="0"/>
              </a:rPr>
              <a:t>MẠCH ĐIỆN ĐIỀU </a:t>
            </a:r>
            <a:r>
              <a:rPr lang="vi-VN" sz="5000" b="1" smtClean="0">
                <a:solidFill>
                  <a:srgbClr val="ED7C65"/>
                </a:solidFill>
                <a:latin typeface="Arial" panose="020B0604020202020204" pitchFamily="34" charset="0"/>
                <a:cs typeface="Arial" panose="020B0604020202020204" pitchFamily="34" charset="0"/>
              </a:rPr>
              <a:t>KHIỂN</a:t>
            </a:r>
            <a:endParaRPr lang="vi-VN" sz="5000" b="1">
              <a:solidFill>
                <a:srgbClr val="ED7C6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11095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F8F2F0A6-F1CF-0111-C5BD-F8733B7B5351}"/>
              </a:ext>
            </a:extLst>
          </p:cNvPr>
          <p:cNvSpPr/>
          <p:nvPr/>
        </p:nvSpPr>
        <p:spPr>
          <a:xfrm>
            <a:off x="386637" y="1757899"/>
            <a:ext cx="3966848" cy="1376512"/>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A. Cung cấp năng lượng cho toàn mạch</a:t>
            </a:r>
            <a:endParaRPr lang="en-US" sz="2000">
              <a:solidFill>
                <a:srgbClr val="000000"/>
              </a:solidFill>
            </a:endParaRPr>
          </a:p>
        </p:txBody>
      </p:sp>
      <p:sp>
        <p:nvSpPr>
          <p:cNvPr id="4" name="Rounded Rectangle 3">
            <a:extLst>
              <a:ext uri="{FF2B5EF4-FFF2-40B4-BE49-F238E27FC236}">
                <a16:creationId xmlns:a16="http://schemas.microsoft.com/office/drawing/2014/main" id="{0EB8EB02-8EFF-91C0-A975-61E68A9234DE}"/>
              </a:ext>
            </a:extLst>
          </p:cNvPr>
          <p:cNvSpPr/>
          <p:nvPr/>
        </p:nvSpPr>
        <p:spPr>
          <a:xfrm>
            <a:off x="4756238" y="1757899"/>
            <a:ext cx="3966848" cy="1376512"/>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B. Điều khiển hoạt động của phụ tải theo nhu cầu</a:t>
            </a:r>
            <a:endParaRPr lang="en-US" sz="2000">
              <a:solidFill>
                <a:srgbClr val="000000"/>
              </a:solidFill>
            </a:endParaRPr>
          </a:p>
        </p:txBody>
      </p:sp>
      <p:sp>
        <p:nvSpPr>
          <p:cNvPr id="5" name="Rounded Rectangle 4">
            <a:extLst>
              <a:ext uri="{FF2B5EF4-FFF2-40B4-BE49-F238E27FC236}">
                <a16:creationId xmlns:a16="http://schemas.microsoft.com/office/drawing/2014/main" id="{D4F02CC3-CDDD-9E0B-5AF7-4E3A2AD06CA5}"/>
              </a:ext>
            </a:extLst>
          </p:cNvPr>
          <p:cNvSpPr/>
          <p:nvPr/>
        </p:nvSpPr>
        <p:spPr>
          <a:xfrm>
            <a:off x="386637" y="3388801"/>
            <a:ext cx="3966848" cy="1376512"/>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C. Hoạt động theo tín hiệu chỉ dẫn của khối điều khiển</a:t>
            </a:r>
            <a:endParaRPr lang="en-US" sz="2000">
              <a:solidFill>
                <a:srgbClr val="000000"/>
              </a:solidFill>
            </a:endParaRPr>
          </a:p>
        </p:txBody>
      </p:sp>
      <p:sp>
        <p:nvSpPr>
          <p:cNvPr id="6" name="Rounded Rectangle 5">
            <a:extLst>
              <a:ext uri="{FF2B5EF4-FFF2-40B4-BE49-F238E27FC236}">
                <a16:creationId xmlns:a16="http://schemas.microsoft.com/office/drawing/2014/main" id="{15BF237F-1D39-26EB-8C52-BA1687F3CDFC}"/>
              </a:ext>
            </a:extLst>
          </p:cNvPr>
          <p:cNvSpPr/>
          <p:nvPr/>
        </p:nvSpPr>
        <p:spPr>
          <a:xfrm>
            <a:off x="4756238" y="3384175"/>
            <a:ext cx="3966848" cy="1376512"/>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D. Mang tín hiệu chỉ dẫn hoạt động của phụ tải điện</a:t>
            </a:r>
            <a:endParaRPr lang="en-US" sz="2000">
              <a:solidFill>
                <a:srgbClr val="000000"/>
              </a:solidFill>
            </a:endParaRPr>
          </a:p>
        </p:txBody>
      </p:sp>
      <p:sp>
        <p:nvSpPr>
          <p:cNvPr id="7" name="Rounded Rectangle 6">
            <a:extLst>
              <a:ext uri="{FF2B5EF4-FFF2-40B4-BE49-F238E27FC236}">
                <a16:creationId xmlns:a16="http://schemas.microsoft.com/office/drawing/2014/main" id="{D4F02CC3-CDDD-9E0B-5AF7-4E3A2AD06CA5}"/>
              </a:ext>
            </a:extLst>
          </p:cNvPr>
          <p:cNvSpPr/>
          <p:nvPr/>
        </p:nvSpPr>
        <p:spPr>
          <a:xfrm>
            <a:off x="386637" y="1757899"/>
            <a:ext cx="3966848" cy="1376511"/>
          </a:xfrm>
          <a:prstGeom prst="roundRect">
            <a:avLst/>
          </a:prstGeom>
          <a:solidFill>
            <a:srgbClr val="F5E492"/>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A. Cung cấp năng lượng cho toàn mạch</a:t>
            </a:r>
            <a:endParaRPr lang="vi-VN" sz="2000">
              <a:solidFill>
                <a:srgbClr val="000000"/>
              </a:solidFill>
            </a:endParaRPr>
          </a:p>
        </p:txBody>
      </p:sp>
      <p:sp>
        <p:nvSpPr>
          <p:cNvPr id="10" name="TextBox 15">
            <a:extLst>
              <a:ext uri="{FF2B5EF4-FFF2-40B4-BE49-F238E27FC236}">
                <a16:creationId xmlns:a16="http://schemas.microsoft.com/office/drawing/2014/main" id="{3A06DEAF-8EBD-BB2C-86E3-F9D0B9856831}"/>
              </a:ext>
            </a:extLst>
          </p:cNvPr>
          <p:cNvSpPr txBox="1"/>
          <p:nvPr/>
        </p:nvSpPr>
        <p:spPr>
          <a:xfrm>
            <a:off x="0" y="571193"/>
            <a:ext cx="9144000" cy="95866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000" b="1">
                <a:latin typeface="+mn-lt"/>
              </a:rPr>
              <a:t>Câu </a:t>
            </a:r>
            <a:r>
              <a:rPr lang="en-US" sz="2000" b="1">
                <a:latin typeface="+mn-lt"/>
              </a:rPr>
              <a:t>3</a:t>
            </a:r>
            <a:r>
              <a:rPr lang="vi-VN" sz="2000" b="1" smtClean="0">
                <a:latin typeface="+mn-lt"/>
              </a:rPr>
              <a:t>: </a:t>
            </a:r>
            <a:r>
              <a:rPr lang="vi-VN" sz="2000">
                <a:latin typeface="+mn-lt"/>
              </a:rPr>
              <a:t>Đâu là vai trò của nguồn điện </a:t>
            </a:r>
            <a:r>
              <a:rPr lang="vi-VN" sz="2000">
                <a:latin typeface="+mn-lt"/>
              </a:rPr>
              <a:t>trong </a:t>
            </a:r>
            <a:endParaRPr lang="en-US" sz="2000" smtClean="0">
              <a:latin typeface="+mn-lt"/>
            </a:endParaRPr>
          </a:p>
          <a:p>
            <a:pPr algn="ctr">
              <a:lnSpc>
                <a:spcPct val="150000"/>
              </a:lnSpc>
            </a:pPr>
            <a:r>
              <a:rPr lang="vi-VN" sz="2000" smtClean="0">
                <a:latin typeface="+mn-lt"/>
              </a:rPr>
              <a:t>mạch </a:t>
            </a:r>
            <a:r>
              <a:rPr lang="vi-VN" sz="2000">
                <a:latin typeface="+mn-lt"/>
              </a:rPr>
              <a:t>điện điều khiển?</a:t>
            </a:r>
            <a:endParaRPr lang="en-US" sz="2000">
              <a:latin typeface="+mn-lt"/>
            </a:endParaRPr>
          </a:p>
        </p:txBody>
      </p:sp>
      <p:sp>
        <p:nvSpPr>
          <p:cNvPr id="11" name="Pentagon 10"/>
          <p:cNvSpPr/>
          <p:nvPr/>
        </p:nvSpPr>
        <p:spPr>
          <a:xfrm>
            <a:off x="2" y="102389"/>
            <a:ext cx="2917369" cy="415436"/>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000000"/>
                </a:solidFill>
              </a:rPr>
              <a:t>Trò chơi trắc nghiệm</a:t>
            </a:r>
            <a:endParaRPr lang="en-US" sz="2000" b="1">
              <a:solidFill>
                <a:srgbClr val="000000"/>
              </a:solidFill>
            </a:endParaRPr>
          </a:p>
        </p:txBody>
      </p:sp>
    </p:spTree>
    <p:extLst>
      <p:ext uri="{BB962C8B-B14F-4D97-AF65-F5344CB8AC3E}">
        <p14:creationId xmlns:p14="http://schemas.microsoft.com/office/powerpoint/2010/main" val="32048511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outVertic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F8F2F0A6-F1CF-0111-C5BD-F8733B7B5351}"/>
              </a:ext>
            </a:extLst>
          </p:cNvPr>
          <p:cNvSpPr/>
          <p:nvPr/>
        </p:nvSpPr>
        <p:spPr>
          <a:xfrm>
            <a:off x="386637" y="1184809"/>
            <a:ext cx="3966848" cy="2060354"/>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1800">
                <a:solidFill>
                  <a:srgbClr val="000000"/>
                </a:solidFill>
              </a:rPr>
              <a:t>A. Cảm nhận và biến đổi các tín hiệu đầu vào (ánh sáng, nhiệt độ, độ ẩm, áp suất, chuyển động,...) thành tín hiệu đầu ra để đưa vào mạch điện tử xử lí.</a:t>
            </a:r>
            <a:endParaRPr lang="en-US" sz="1800">
              <a:solidFill>
                <a:srgbClr val="000000"/>
              </a:solidFill>
            </a:endParaRPr>
          </a:p>
        </p:txBody>
      </p:sp>
      <p:sp>
        <p:nvSpPr>
          <p:cNvPr id="4" name="Rounded Rectangle 3">
            <a:extLst>
              <a:ext uri="{FF2B5EF4-FFF2-40B4-BE49-F238E27FC236}">
                <a16:creationId xmlns:a16="http://schemas.microsoft.com/office/drawing/2014/main" id="{0EB8EB02-8EFF-91C0-A975-61E68A9234DE}"/>
              </a:ext>
            </a:extLst>
          </p:cNvPr>
          <p:cNvSpPr/>
          <p:nvPr/>
        </p:nvSpPr>
        <p:spPr>
          <a:xfrm>
            <a:off x="4756238" y="1184809"/>
            <a:ext cx="3966848" cy="2060354"/>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1800">
                <a:solidFill>
                  <a:srgbClr val="000000"/>
                </a:solidFill>
              </a:rPr>
              <a:t>B. Nhận và xử lí tín hiệu đầu ra của cảm biến để điều hoạt động của tải.</a:t>
            </a:r>
            <a:endParaRPr lang="en-US" sz="1800">
              <a:solidFill>
                <a:srgbClr val="000000"/>
              </a:solidFill>
            </a:endParaRPr>
          </a:p>
        </p:txBody>
      </p:sp>
      <p:sp>
        <p:nvSpPr>
          <p:cNvPr id="5" name="Rounded Rectangle 4">
            <a:extLst>
              <a:ext uri="{FF2B5EF4-FFF2-40B4-BE49-F238E27FC236}">
                <a16:creationId xmlns:a16="http://schemas.microsoft.com/office/drawing/2014/main" id="{D4F02CC3-CDDD-9E0B-5AF7-4E3A2AD06CA5}"/>
              </a:ext>
            </a:extLst>
          </p:cNvPr>
          <p:cNvSpPr/>
          <p:nvPr/>
        </p:nvSpPr>
        <p:spPr>
          <a:xfrm>
            <a:off x="386637" y="3388801"/>
            <a:ext cx="3966848" cy="1376512"/>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1800">
                <a:solidFill>
                  <a:srgbClr val="000000"/>
                </a:solidFill>
              </a:rPr>
              <a:t>C. Nhận tín hiệu từ mạch điện tử để đóng, cắt nguồn điện cấp cho phụ tải điện.</a:t>
            </a:r>
            <a:endParaRPr lang="en-US" sz="1800">
              <a:solidFill>
                <a:srgbClr val="000000"/>
              </a:solidFill>
            </a:endParaRPr>
          </a:p>
        </p:txBody>
      </p:sp>
      <p:sp>
        <p:nvSpPr>
          <p:cNvPr id="6" name="Rounded Rectangle 5">
            <a:extLst>
              <a:ext uri="{FF2B5EF4-FFF2-40B4-BE49-F238E27FC236}">
                <a16:creationId xmlns:a16="http://schemas.microsoft.com/office/drawing/2014/main" id="{15BF237F-1D39-26EB-8C52-BA1687F3CDFC}"/>
              </a:ext>
            </a:extLst>
          </p:cNvPr>
          <p:cNvSpPr/>
          <p:nvPr/>
        </p:nvSpPr>
        <p:spPr>
          <a:xfrm>
            <a:off x="4756238" y="3384175"/>
            <a:ext cx="3966848" cy="1376512"/>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1800">
                <a:solidFill>
                  <a:srgbClr val="000000"/>
                </a:solidFill>
              </a:rPr>
              <a:t>D. Dẫn điện từ nguồn điện đến phụ </a:t>
            </a:r>
            <a:r>
              <a:rPr lang="vi-VN" sz="1800">
                <a:solidFill>
                  <a:srgbClr val="000000"/>
                </a:solidFill>
              </a:rPr>
              <a:t>tải </a:t>
            </a:r>
            <a:r>
              <a:rPr lang="vi-VN" sz="1800" smtClean="0">
                <a:solidFill>
                  <a:srgbClr val="000000"/>
                </a:solidFill>
              </a:rPr>
              <a:t>điện</a:t>
            </a:r>
            <a:r>
              <a:rPr lang="en-US" sz="1800" smtClean="0">
                <a:solidFill>
                  <a:srgbClr val="000000"/>
                </a:solidFill>
              </a:rPr>
              <a:t>.</a:t>
            </a:r>
            <a:endParaRPr lang="en-US" sz="1800">
              <a:solidFill>
                <a:srgbClr val="000000"/>
              </a:solidFill>
            </a:endParaRPr>
          </a:p>
        </p:txBody>
      </p:sp>
      <p:sp>
        <p:nvSpPr>
          <p:cNvPr id="7" name="Rounded Rectangle 6">
            <a:extLst>
              <a:ext uri="{FF2B5EF4-FFF2-40B4-BE49-F238E27FC236}">
                <a16:creationId xmlns:a16="http://schemas.microsoft.com/office/drawing/2014/main" id="{D4F02CC3-CDDD-9E0B-5AF7-4E3A2AD06CA5}"/>
              </a:ext>
            </a:extLst>
          </p:cNvPr>
          <p:cNvSpPr/>
          <p:nvPr/>
        </p:nvSpPr>
        <p:spPr>
          <a:xfrm>
            <a:off x="4756238" y="1184809"/>
            <a:ext cx="3966848" cy="2060354"/>
          </a:xfrm>
          <a:prstGeom prst="roundRect">
            <a:avLst/>
          </a:prstGeom>
          <a:solidFill>
            <a:srgbClr val="F5E492"/>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B. Nhận và xử lí tín hiệu đầu ra của cảm biến để điều hoạt động của tải.</a:t>
            </a:r>
            <a:endParaRPr lang="vi-VN" sz="2000">
              <a:solidFill>
                <a:srgbClr val="000000"/>
              </a:solidFill>
            </a:endParaRPr>
          </a:p>
        </p:txBody>
      </p:sp>
      <p:sp>
        <p:nvSpPr>
          <p:cNvPr id="10" name="TextBox 15">
            <a:extLst>
              <a:ext uri="{FF2B5EF4-FFF2-40B4-BE49-F238E27FC236}">
                <a16:creationId xmlns:a16="http://schemas.microsoft.com/office/drawing/2014/main" id="{3A06DEAF-8EBD-BB2C-86E3-F9D0B9856831}"/>
              </a:ext>
            </a:extLst>
          </p:cNvPr>
          <p:cNvSpPr txBox="1"/>
          <p:nvPr/>
        </p:nvSpPr>
        <p:spPr>
          <a:xfrm>
            <a:off x="0" y="521857"/>
            <a:ext cx="9144000" cy="553998"/>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000" b="1">
                <a:latin typeface="+mn-lt"/>
              </a:rPr>
              <a:t>Câu </a:t>
            </a:r>
            <a:r>
              <a:rPr lang="en-US" sz="2000" b="1">
                <a:latin typeface="+mn-lt"/>
              </a:rPr>
              <a:t>4</a:t>
            </a:r>
            <a:r>
              <a:rPr lang="vi-VN" sz="2000" b="1" smtClean="0">
                <a:latin typeface="+mn-lt"/>
              </a:rPr>
              <a:t>: </a:t>
            </a:r>
            <a:r>
              <a:rPr lang="vi-VN" sz="2000">
                <a:latin typeface="+mn-lt"/>
              </a:rPr>
              <a:t>Chức năng của mạch điều khiển là?</a:t>
            </a:r>
            <a:endParaRPr lang="en-US" sz="2000">
              <a:latin typeface="+mn-lt"/>
            </a:endParaRPr>
          </a:p>
        </p:txBody>
      </p:sp>
      <p:sp>
        <p:nvSpPr>
          <p:cNvPr id="11" name="Pentagon 10"/>
          <p:cNvSpPr/>
          <p:nvPr/>
        </p:nvSpPr>
        <p:spPr>
          <a:xfrm>
            <a:off x="2" y="102389"/>
            <a:ext cx="2917369" cy="415436"/>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000000"/>
                </a:solidFill>
              </a:rPr>
              <a:t>Trò chơi trắc nghiệm</a:t>
            </a:r>
            <a:endParaRPr lang="en-US" sz="2000" b="1">
              <a:solidFill>
                <a:srgbClr val="000000"/>
              </a:solidFill>
            </a:endParaRPr>
          </a:p>
        </p:txBody>
      </p:sp>
    </p:spTree>
    <p:extLst>
      <p:ext uri="{BB962C8B-B14F-4D97-AF65-F5344CB8AC3E}">
        <p14:creationId xmlns:p14="http://schemas.microsoft.com/office/powerpoint/2010/main" val="36750857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outVertic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599816" y="1072305"/>
            <a:ext cx="504825" cy="257175"/>
          </a:xfrm>
          <a:prstGeom prst="rect">
            <a:avLst/>
          </a:prstGeom>
        </p:spPr>
      </p:pic>
      <p:sp>
        <p:nvSpPr>
          <p:cNvPr id="3" name="Rounded Rectangle 2">
            <a:extLst>
              <a:ext uri="{FF2B5EF4-FFF2-40B4-BE49-F238E27FC236}">
                <a16:creationId xmlns:a16="http://schemas.microsoft.com/office/drawing/2014/main" id="{F8F2F0A6-F1CF-0111-C5BD-F8733B7B5351}"/>
              </a:ext>
            </a:extLst>
          </p:cNvPr>
          <p:cNvSpPr/>
          <p:nvPr/>
        </p:nvSpPr>
        <p:spPr>
          <a:xfrm>
            <a:off x="386637" y="1757899"/>
            <a:ext cx="3966848" cy="1376512"/>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A. Thiết kế hệ thống chiếu sáng tự động</a:t>
            </a:r>
            <a:endParaRPr lang="en-US" sz="2000">
              <a:solidFill>
                <a:srgbClr val="000000"/>
              </a:solidFill>
            </a:endParaRPr>
          </a:p>
        </p:txBody>
      </p:sp>
      <p:sp>
        <p:nvSpPr>
          <p:cNvPr id="4" name="Rounded Rectangle 3">
            <a:extLst>
              <a:ext uri="{FF2B5EF4-FFF2-40B4-BE49-F238E27FC236}">
                <a16:creationId xmlns:a16="http://schemas.microsoft.com/office/drawing/2014/main" id="{0EB8EB02-8EFF-91C0-A975-61E68A9234DE}"/>
              </a:ext>
            </a:extLst>
          </p:cNvPr>
          <p:cNvSpPr/>
          <p:nvPr/>
        </p:nvSpPr>
        <p:spPr>
          <a:xfrm>
            <a:off x="4756238" y="1757899"/>
            <a:ext cx="3966848" cy="1376512"/>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B. Thiết kế mạch tưới nước tự động</a:t>
            </a:r>
            <a:endParaRPr lang="en-US" sz="2000">
              <a:solidFill>
                <a:srgbClr val="000000"/>
              </a:solidFill>
            </a:endParaRPr>
          </a:p>
        </p:txBody>
      </p:sp>
      <p:sp>
        <p:nvSpPr>
          <p:cNvPr id="5" name="Rounded Rectangle 4">
            <a:extLst>
              <a:ext uri="{FF2B5EF4-FFF2-40B4-BE49-F238E27FC236}">
                <a16:creationId xmlns:a16="http://schemas.microsoft.com/office/drawing/2014/main" id="{D4F02CC3-CDDD-9E0B-5AF7-4E3A2AD06CA5}"/>
              </a:ext>
            </a:extLst>
          </p:cNvPr>
          <p:cNvSpPr/>
          <p:nvPr/>
        </p:nvSpPr>
        <p:spPr>
          <a:xfrm>
            <a:off x="386637" y="3388801"/>
            <a:ext cx="3966848" cy="1376512"/>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C. Thiết kế mạch điều khiển nhiệt độ tự động</a:t>
            </a:r>
            <a:endParaRPr lang="en-US" sz="2000">
              <a:solidFill>
                <a:srgbClr val="000000"/>
              </a:solidFill>
            </a:endParaRPr>
          </a:p>
        </p:txBody>
      </p:sp>
      <p:sp>
        <p:nvSpPr>
          <p:cNvPr id="6" name="Rounded Rectangle 5">
            <a:extLst>
              <a:ext uri="{FF2B5EF4-FFF2-40B4-BE49-F238E27FC236}">
                <a16:creationId xmlns:a16="http://schemas.microsoft.com/office/drawing/2014/main" id="{15BF237F-1D39-26EB-8C52-BA1687F3CDFC}"/>
              </a:ext>
            </a:extLst>
          </p:cNvPr>
          <p:cNvSpPr/>
          <p:nvPr/>
        </p:nvSpPr>
        <p:spPr>
          <a:xfrm>
            <a:off x="4756238" y="3384175"/>
            <a:ext cx="3966848" cy="1376512"/>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D. Thiết kế mạch báo hiệu có khí</a:t>
            </a:r>
            <a:endParaRPr lang="en-US" sz="2000">
              <a:solidFill>
                <a:srgbClr val="000000"/>
              </a:solidFill>
            </a:endParaRPr>
          </a:p>
        </p:txBody>
      </p:sp>
      <p:sp>
        <p:nvSpPr>
          <p:cNvPr id="7" name="Rounded Rectangle 6">
            <a:extLst>
              <a:ext uri="{FF2B5EF4-FFF2-40B4-BE49-F238E27FC236}">
                <a16:creationId xmlns:a16="http://schemas.microsoft.com/office/drawing/2014/main" id="{D4F02CC3-CDDD-9E0B-5AF7-4E3A2AD06CA5}"/>
              </a:ext>
            </a:extLst>
          </p:cNvPr>
          <p:cNvSpPr/>
          <p:nvPr/>
        </p:nvSpPr>
        <p:spPr>
          <a:xfrm>
            <a:off x="386637" y="1757900"/>
            <a:ext cx="3966848" cy="1376511"/>
          </a:xfrm>
          <a:prstGeom prst="roundRect">
            <a:avLst/>
          </a:prstGeom>
          <a:solidFill>
            <a:srgbClr val="F5E492"/>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A. Thiết kế hệ thống chiếu sáng tự động</a:t>
            </a:r>
            <a:endParaRPr lang="vi-VN" sz="2000">
              <a:solidFill>
                <a:srgbClr val="000000"/>
              </a:solidFill>
            </a:endParaRPr>
          </a:p>
        </p:txBody>
      </p:sp>
      <p:sp>
        <p:nvSpPr>
          <p:cNvPr id="10" name="TextBox 15">
            <a:extLst>
              <a:ext uri="{FF2B5EF4-FFF2-40B4-BE49-F238E27FC236}">
                <a16:creationId xmlns:a16="http://schemas.microsoft.com/office/drawing/2014/main" id="{3A06DEAF-8EBD-BB2C-86E3-F9D0B9856831}"/>
              </a:ext>
            </a:extLst>
          </p:cNvPr>
          <p:cNvSpPr txBox="1"/>
          <p:nvPr/>
        </p:nvSpPr>
        <p:spPr>
          <a:xfrm>
            <a:off x="0" y="762900"/>
            <a:ext cx="9144000" cy="553998"/>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000" b="1">
                <a:latin typeface="+mn-lt"/>
              </a:rPr>
              <a:t>Câu </a:t>
            </a:r>
            <a:r>
              <a:rPr lang="en-US" sz="2000" b="1">
                <a:latin typeface="+mn-lt"/>
              </a:rPr>
              <a:t>5</a:t>
            </a:r>
            <a:r>
              <a:rPr lang="vi-VN" sz="2000" b="1" smtClean="0">
                <a:latin typeface="+mn-lt"/>
              </a:rPr>
              <a:t>: </a:t>
            </a:r>
            <a:r>
              <a:rPr lang="vi-VN" sz="2000">
                <a:latin typeface="+mn-lt"/>
              </a:rPr>
              <a:t>Đâu là chức năng của mô đun cảm biến ánh sáng?</a:t>
            </a:r>
            <a:endParaRPr lang="en-US" sz="2000">
              <a:latin typeface="+mn-lt"/>
            </a:endParaRPr>
          </a:p>
        </p:txBody>
      </p:sp>
      <p:sp>
        <p:nvSpPr>
          <p:cNvPr id="11" name="Pentagon 10"/>
          <p:cNvSpPr/>
          <p:nvPr/>
        </p:nvSpPr>
        <p:spPr>
          <a:xfrm>
            <a:off x="2" y="102389"/>
            <a:ext cx="2917369" cy="415436"/>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000000"/>
                </a:solidFill>
              </a:rPr>
              <a:t>Trò chơi trắc nghiệm</a:t>
            </a:r>
            <a:endParaRPr lang="en-US" sz="2000" b="1">
              <a:solidFill>
                <a:srgbClr val="000000"/>
              </a:solidFill>
            </a:endParaRPr>
          </a:p>
        </p:txBody>
      </p:sp>
    </p:spTree>
    <p:extLst>
      <p:ext uri="{BB962C8B-B14F-4D97-AF65-F5344CB8AC3E}">
        <p14:creationId xmlns:p14="http://schemas.microsoft.com/office/powerpoint/2010/main" val="10172999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outVertic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entagon 10"/>
          <p:cNvSpPr/>
          <p:nvPr/>
        </p:nvSpPr>
        <p:spPr>
          <a:xfrm>
            <a:off x="0" y="363647"/>
            <a:ext cx="3338284" cy="53624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000000"/>
                </a:solidFill>
              </a:rPr>
              <a:t>Bài Luyện tập SGK tr. 74</a:t>
            </a:r>
            <a:endParaRPr lang="en-US" sz="2000" b="1">
              <a:solidFill>
                <a:srgbClr val="000000"/>
              </a:solidFill>
            </a:endParaRPr>
          </a:p>
        </p:txBody>
      </p:sp>
      <p:sp>
        <p:nvSpPr>
          <p:cNvPr id="9" name="TextBox 8"/>
          <p:cNvSpPr txBox="1"/>
          <p:nvPr/>
        </p:nvSpPr>
        <p:spPr>
          <a:xfrm>
            <a:off x="181337" y="1079379"/>
            <a:ext cx="7583805" cy="553998"/>
          </a:xfrm>
          <a:prstGeom prst="rect">
            <a:avLst/>
          </a:prstGeom>
          <a:noFill/>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Em hãy cho biết vai trò của các mô đun cảm biến có ở Hình 10.7.</a:t>
            </a:r>
            <a:endParaRPr lang="en-US" sz="2000" smtClean="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2"/>
          <a:srcRect t="1599"/>
          <a:stretch/>
        </p:blipFill>
        <p:spPr>
          <a:xfrm>
            <a:off x="5617028" y="1812869"/>
            <a:ext cx="3340061" cy="2204681"/>
          </a:xfrm>
          <a:prstGeom prst="rect">
            <a:avLst/>
          </a:prstGeom>
        </p:spPr>
      </p:pic>
      <p:sp>
        <p:nvSpPr>
          <p:cNvPr id="12" name="TextBox 11"/>
          <p:cNvSpPr txBox="1"/>
          <p:nvPr/>
        </p:nvSpPr>
        <p:spPr>
          <a:xfrm>
            <a:off x="181337" y="1692007"/>
            <a:ext cx="5264997" cy="2400657"/>
          </a:xfrm>
          <a:prstGeom prst="rect">
            <a:avLst/>
          </a:prstGeom>
          <a:solidFill>
            <a:srgbClr val="FFF099"/>
          </a:solidFill>
        </p:spPr>
        <p:txBody>
          <a:bodyPr wrap="square" rtlCol="0">
            <a:spAutoFit/>
          </a:bodyPr>
          <a:lstStyle/>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Cảm </a:t>
            </a:r>
            <a:r>
              <a:rPr lang="vi-VN" sz="2000">
                <a:latin typeface="Arial" panose="020B0604020202020204" pitchFamily="34" charset="0"/>
                <a:cs typeface="Arial" panose="020B0604020202020204" pitchFamily="34" charset="0"/>
              </a:rPr>
              <a:t>biến khí gas: phát hiện rò rỉ gas.</a:t>
            </a:r>
          </a:p>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Cảm </a:t>
            </a:r>
            <a:r>
              <a:rPr lang="vi-VN" sz="2000">
                <a:latin typeface="Arial" panose="020B0604020202020204" pitchFamily="34" charset="0"/>
                <a:cs typeface="Arial" panose="020B0604020202020204" pitchFamily="34" charset="0"/>
              </a:rPr>
              <a:t>biến âm thanh: phát hiện tiếng động.</a:t>
            </a:r>
          </a:p>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Cảm </a:t>
            </a:r>
            <a:r>
              <a:rPr lang="vi-VN" sz="2000">
                <a:latin typeface="Arial" panose="020B0604020202020204" pitchFamily="34" charset="0"/>
                <a:cs typeface="Arial" panose="020B0604020202020204" pitchFamily="34" charset="0"/>
              </a:rPr>
              <a:t>biến hồng ngoại phát hiện có người, con vật.</a:t>
            </a:r>
          </a:p>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Cảm </a:t>
            </a:r>
            <a:r>
              <a:rPr lang="vi-VN" sz="2000">
                <a:latin typeface="Arial" panose="020B0604020202020204" pitchFamily="34" charset="0"/>
                <a:cs typeface="Arial" panose="020B0604020202020204" pitchFamily="34" charset="0"/>
              </a:rPr>
              <a:t>biến siêu âm: phát hiện có vật cản.</a:t>
            </a:r>
          </a:p>
        </p:txBody>
      </p:sp>
    </p:spTree>
    <p:extLst>
      <p:ext uri="{BB962C8B-B14F-4D97-AF65-F5344CB8AC3E}">
        <p14:creationId xmlns:p14="http://schemas.microsoft.com/office/powerpoint/2010/main" val="209067174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444726"/>
            <a:ext cx="9144000" cy="646331"/>
          </a:xfrm>
          <a:prstGeom prst="rect">
            <a:avLst/>
          </a:prstGeom>
          <a:noFill/>
        </p:spPr>
        <p:txBody>
          <a:bodyPr wrap="square" rtlCol="0">
            <a:spAutoFit/>
          </a:bodyPr>
          <a:lstStyle/>
          <a:p>
            <a:pPr algn="ctr"/>
            <a:r>
              <a:rPr lang="en-US" sz="3600" b="1" smtClean="0">
                <a:latin typeface="Arial" panose="020B0604020202020204" pitchFamily="34" charset="0"/>
                <a:cs typeface="Arial" panose="020B0604020202020204" pitchFamily="34" charset="0"/>
              </a:rPr>
              <a:t>VẬN DỤNG</a:t>
            </a:r>
            <a:endParaRPr lang="en-US" sz="3600" b="1">
              <a:latin typeface="Arial" panose="020B0604020202020204" pitchFamily="34" charset="0"/>
              <a:cs typeface="Arial" panose="020B0604020202020204" pitchFamily="34" charset="0"/>
            </a:endParaRPr>
          </a:p>
        </p:txBody>
      </p:sp>
      <p:sp>
        <p:nvSpPr>
          <p:cNvPr id="10" name="TextBox 15">
            <a:extLst>
              <a:ext uri="{FF2B5EF4-FFF2-40B4-BE49-F238E27FC236}">
                <a16:creationId xmlns:a16="http://schemas.microsoft.com/office/drawing/2014/main" id="{3A06DEAF-8EBD-BB2C-86E3-F9D0B9856831}"/>
              </a:ext>
            </a:extLst>
          </p:cNvPr>
          <p:cNvSpPr txBox="1"/>
          <p:nvPr/>
        </p:nvSpPr>
        <p:spPr>
          <a:xfrm>
            <a:off x="1450296" y="1442776"/>
            <a:ext cx="6243410" cy="1123712"/>
          </a:xfrm>
          <a:prstGeom prst="roundRect">
            <a:avLst/>
          </a:prstGeom>
          <a:solidFill>
            <a:schemeClr val="bg1"/>
          </a:solidFill>
          <a:ln>
            <a:solidFill>
              <a:srgbClr val="FF806D"/>
            </a:solidFill>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000">
                <a:latin typeface="+mn-lt"/>
              </a:rPr>
              <a:t>Em hãy tìm hiểu vai trò của mô đun cảm biến chuyển động và nêu ứng dụng của nó trong thực tế.</a:t>
            </a:r>
            <a:endParaRPr lang="en-US" sz="2000">
              <a:latin typeface="+mn-lt"/>
            </a:endParaRPr>
          </a:p>
        </p:txBody>
      </p:sp>
      <p:pic>
        <p:nvPicPr>
          <p:cNvPr id="11" name="Picture 10"/>
          <p:cNvPicPr>
            <a:picLocks noChangeAspect="1"/>
          </p:cNvPicPr>
          <p:nvPr/>
        </p:nvPicPr>
        <p:blipFill>
          <a:blip r:embed="rId2"/>
          <a:stretch>
            <a:fillRect/>
          </a:stretch>
        </p:blipFill>
        <p:spPr>
          <a:xfrm>
            <a:off x="3164115" y="3019808"/>
            <a:ext cx="2815771" cy="1771338"/>
          </a:xfrm>
          <a:prstGeom prst="rect">
            <a:avLst/>
          </a:prstGeom>
        </p:spPr>
      </p:pic>
    </p:spTree>
    <p:extLst>
      <p:ext uri="{BB962C8B-B14F-4D97-AF65-F5344CB8AC3E}">
        <p14:creationId xmlns:p14="http://schemas.microsoft.com/office/powerpoint/2010/main" val="37549125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42"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anim calcmode="lin" valueType="num">
                                      <p:cBhvr>
                                        <p:cTn id="11" dur="500" fill="hold"/>
                                        <p:tgtEl>
                                          <p:spTgt spid="11"/>
                                        </p:tgtEl>
                                        <p:attrNameLst>
                                          <p:attrName>ppt_x</p:attrName>
                                        </p:attrNameLst>
                                      </p:cBhvr>
                                      <p:tavLst>
                                        <p:tav tm="0">
                                          <p:val>
                                            <p:strVal val="#ppt_x"/>
                                          </p:val>
                                        </p:tav>
                                        <p:tav tm="100000">
                                          <p:val>
                                            <p:strVal val="#ppt_x"/>
                                          </p:val>
                                        </p:tav>
                                      </p:tavLst>
                                    </p:anim>
                                    <p:anim calcmode="lin" valueType="num">
                                      <p:cBhvr>
                                        <p:cTn id="12"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19"/>
        <p:cNvGrpSpPr/>
        <p:nvPr/>
      </p:nvGrpSpPr>
      <p:grpSpPr>
        <a:xfrm>
          <a:off x="0" y="0"/>
          <a:ext cx="0" cy="0"/>
          <a:chOff x="0" y="0"/>
          <a:chExt cx="0" cy="0"/>
        </a:xfrm>
      </p:grpSpPr>
      <p:grpSp>
        <p:nvGrpSpPr>
          <p:cNvPr id="2620" name="Google Shape;2620;p47"/>
          <p:cNvGrpSpPr/>
          <p:nvPr/>
        </p:nvGrpSpPr>
        <p:grpSpPr>
          <a:xfrm>
            <a:off x="2222249" y="1192677"/>
            <a:ext cx="4788150" cy="883046"/>
            <a:chOff x="2771600" y="526920"/>
            <a:chExt cx="3480300" cy="1145236"/>
          </a:xfrm>
        </p:grpSpPr>
        <p:sp>
          <p:nvSpPr>
            <p:cNvPr id="2621" name="Google Shape;2621;p47"/>
            <p:cNvSpPr/>
            <p:nvPr/>
          </p:nvSpPr>
          <p:spPr>
            <a:xfrm>
              <a:off x="2771600" y="526920"/>
              <a:ext cx="3480300" cy="1145236"/>
            </a:xfrm>
            <a:prstGeom prst="roundRect">
              <a:avLst>
                <a:gd name="adj" fmla="val 16667"/>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47"/>
            <p:cNvSpPr/>
            <p:nvPr/>
          </p:nvSpPr>
          <p:spPr>
            <a:xfrm>
              <a:off x="2849650" y="606775"/>
              <a:ext cx="3324000" cy="9855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3" name="Google Shape;2623;p47"/>
          <p:cNvGrpSpPr/>
          <p:nvPr/>
        </p:nvGrpSpPr>
        <p:grpSpPr>
          <a:xfrm>
            <a:off x="2222249" y="3585540"/>
            <a:ext cx="4788150" cy="1117089"/>
            <a:chOff x="2771600" y="526920"/>
            <a:chExt cx="3480300" cy="1145100"/>
          </a:xfrm>
        </p:grpSpPr>
        <p:sp>
          <p:nvSpPr>
            <p:cNvPr id="2624" name="Google Shape;2624;p47"/>
            <p:cNvSpPr/>
            <p:nvPr/>
          </p:nvSpPr>
          <p:spPr>
            <a:xfrm>
              <a:off x="2771600" y="526920"/>
              <a:ext cx="3480300" cy="1145100"/>
            </a:xfrm>
            <a:prstGeom prst="roundRect">
              <a:avLst>
                <a:gd name="adj" fmla="val 16667"/>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47"/>
            <p:cNvSpPr/>
            <p:nvPr/>
          </p:nvSpPr>
          <p:spPr>
            <a:xfrm>
              <a:off x="2849650" y="606775"/>
              <a:ext cx="3324000" cy="9855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6" name="Google Shape;2626;p47"/>
          <p:cNvGrpSpPr/>
          <p:nvPr/>
        </p:nvGrpSpPr>
        <p:grpSpPr>
          <a:xfrm>
            <a:off x="2222249" y="2389161"/>
            <a:ext cx="4788150" cy="882941"/>
            <a:chOff x="2771600" y="526920"/>
            <a:chExt cx="3480300" cy="1145100"/>
          </a:xfrm>
        </p:grpSpPr>
        <p:sp>
          <p:nvSpPr>
            <p:cNvPr id="2627" name="Google Shape;2627;p47"/>
            <p:cNvSpPr/>
            <p:nvPr/>
          </p:nvSpPr>
          <p:spPr>
            <a:xfrm>
              <a:off x="2771600" y="526920"/>
              <a:ext cx="3480300" cy="1145100"/>
            </a:xfrm>
            <a:prstGeom prst="roundRect">
              <a:avLst>
                <a:gd name="adj" fmla="val 16667"/>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7"/>
            <p:cNvSpPr/>
            <p:nvPr/>
          </p:nvSpPr>
          <p:spPr>
            <a:xfrm>
              <a:off x="2849650" y="606775"/>
              <a:ext cx="3324000" cy="9855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30" name="Google Shape;2630;p47"/>
          <p:cNvSpPr txBox="1">
            <a:spLocks noGrp="1"/>
          </p:cNvSpPr>
          <p:nvPr>
            <p:ph type="title"/>
          </p:nvPr>
        </p:nvSpPr>
        <p:spPr>
          <a:xfrm>
            <a:off x="2329628" y="1350690"/>
            <a:ext cx="4573115" cy="56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smtClean="0">
                <a:solidFill>
                  <a:srgbClr val="000000"/>
                </a:solidFill>
                <a:latin typeface="+mj-lt"/>
              </a:rPr>
              <a:t>Ghi nhớ kiến thức trong bài.</a:t>
            </a:r>
            <a:endParaRPr sz="2000" b="1">
              <a:solidFill>
                <a:srgbClr val="000000"/>
              </a:solidFill>
              <a:latin typeface="+mj-lt"/>
            </a:endParaRPr>
          </a:p>
        </p:txBody>
      </p:sp>
      <p:sp>
        <p:nvSpPr>
          <p:cNvPr id="2632" name="Google Shape;2632;p47"/>
          <p:cNvSpPr txBox="1">
            <a:spLocks noGrp="1"/>
          </p:cNvSpPr>
          <p:nvPr>
            <p:ph type="title" idx="2"/>
          </p:nvPr>
        </p:nvSpPr>
        <p:spPr>
          <a:xfrm>
            <a:off x="2329627" y="2547131"/>
            <a:ext cx="4573115" cy="56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smtClean="0">
                <a:solidFill>
                  <a:srgbClr val="000000"/>
                </a:solidFill>
                <a:latin typeface="+mj-lt"/>
              </a:rPr>
              <a:t>Hoàn thành bài tập phần Vận dụng.</a:t>
            </a:r>
            <a:endParaRPr sz="2000" b="1">
              <a:solidFill>
                <a:srgbClr val="000000"/>
              </a:solidFill>
              <a:latin typeface="+mj-lt"/>
            </a:endParaRPr>
          </a:p>
        </p:txBody>
      </p:sp>
      <p:sp>
        <p:nvSpPr>
          <p:cNvPr id="2633" name="Google Shape;2633;p47"/>
          <p:cNvSpPr txBox="1">
            <a:spLocks noGrp="1"/>
          </p:cNvSpPr>
          <p:nvPr>
            <p:ph type="title" idx="4"/>
          </p:nvPr>
        </p:nvSpPr>
        <p:spPr>
          <a:xfrm>
            <a:off x="2329626" y="3860584"/>
            <a:ext cx="4573115" cy="5670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2000" b="1" smtClean="0">
                <a:solidFill>
                  <a:srgbClr val="000000"/>
                </a:solidFill>
                <a:latin typeface="+mj-lt"/>
              </a:rPr>
              <a:t>Chuẩn bị bài mới </a:t>
            </a:r>
            <a:r>
              <a:rPr lang="en" sz="2000" b="1" i="1" smtClean="0">
                <a:solidFill>
                  <a:srgbClr val="C00000"/>
                </a:solidFill>
                <a:latin typeface="+mj-lt"/>
              </a:rPr>
              <a:t>Bài 11: Thực hành lắp mạch điện điều khiển đơn giản.</a:t>
            </a:r>
            <a:endParaRPr sz="2000" b="1">
              <a:solidFill>
                <a:srgbClr val="C00000"/>
              </a:solidFill>
              <a:latin typeface="+mj-lt"/>
            </a:endParaRPr>
          </a:p>
        </p:txBody>
      </p:sp>
      <p:sp>
        <p:nvSpPr>
          <p:cNvPr id="20" name="TextBox 19"/>
          <p:cNvSpPr txBox="1"/>
          <p:nvPr/>
        </p:nvSpPr>
        <p:spPr>
          <a:xfrm>
            <a:off x="0" y="210052"/>
            <a:ext cx="9144000" cy="646331"/>
          </a:xfrm>
          <a:prstGeom prst="rect">
            <a:avLst/>
          </a:prstGeom>
          <a:noFill/>
        </p:spPr>
        <p:txBody>
          <a:bodyPr wrap="square" rtlCol="0">
            <a:spAutoFit/>
          </a:bodyPr>
          <a:lstStyle/>
          <a:p>
            <a:pPr algn="ctr"/>
            <a:r>
              <a:rPr lang="en-US" sz="3600" b="1" smtClean="0">
                <a:latin typeface="Arial" panose="020B0604020202020204" pitchFamily="34" charset="0"/>
                <a:cs typeface="Arial" panose="020B0604020202020204" pitchFamily="34" charset="0"/>
              </a:rPr>
              <a:t>HƯỚNG DẪN VỀ NHÀ</a:t>
            </a:r>
            <a:endParaRPr lang="en-US" sz="36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97858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20"/>
                                        </p:tgtEl>
                                        <p:attrNameLst>
                                          <p:attrName>style.visibility</p:attrName>
                                        </p:attrNameLst>
                                      </p:cBhvr>
                                      <p:to>
                                        <p:strVal val="visible"/>
                                      </p:to>
                                    </p:set>
                                    <p:animEffect transition="in" filter="fade">
                                      <p:cBhvr>
                                        <p:cTn id="7" dur="500"/>
                                        <p:tgtEl>
                                          <p:spTgt spid="26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30"/>
                                        </p:tgtEl>
                                        <p:attrNameLst>
                                          <p:attrName>style.visibility</p:attrName>
                                        </p:attrNameLst>
                                      </p:cBhvr>
                                      <p:to>
                                        <p:strVal val="visible"/>
                                      </p:to>
                                    </p:set>
                                    <p:animEffect transition="in" filter="fade">
                                      <p:cBhvr>
                                        <p:cTn id="10" dur="500"/>
                                        <p:tgtEl>
                                          <p:spTgt spid="26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26"/>
                                        </p:tgtEl>
                                        <p:attrNameLst>
                                          <p:attrName>style.visibility</p:attrName>
                                        </p:attrNameLst>
                                      </p:cBhvr>
                                      <p:to>
                                        <p:strVal val="visible"/>
                                      </p:to>
                                    </p:set>
                                    <p:animEffect transition="in" filter="fade">
                                      <p:cBhvr>
                                        <p:cTn id="15" dur="500"/>
                                        <p:tgtEl>
                                          <p:spTgt spid="26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32"/>
                                        </p:tgtEl>
                                        <p:attrNameLst>
                                          <p:attrName>style.visibility</p:attrName>
                                        </p:attrNameLst>
                                      </p:cBhvr>
                                      <p:to>
                                        <p:strVal val="visible"/>
                                      </p:to>
                                    </p:set>
                                    <p:animEffect transition="in" filter="fade">
                                      <p:cBhvr>
                                        <p:cTn id="18" dur="500"/>
                                        <p:tgtEl>
                                          <p:spTgt spid="26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623"/>
                                        </p:tgtEl>
                                        <p:attrNameLst>
                                          <p:attrName>style.visibility</p:attrName>
                                        </p:attrNameLst>
                                      </p:cBhvr>
                                      <p:to>
                                        <p:strVal val="visible"/>
                                      </p:to>
                                    </p:set>
                                    <p:animEffect transition="in" filter="fade">
                                      <p:cBhvr>
                                        <p:cTn id="23" dur="500"/>
                                        <p:tgtEl>
                                          <p:spTgt spid="262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33"/>
                                        </p:tgtEl>
                                        <p:attrNameLst>
                                          <p:attrName>style.visibility</p:attrName>
                                        </p:attrNameLst>
                                      </p:cBhvr>
                                      <p:to>
                                        <p:strVal val="visible"/>
                                      </p:to>
                                    </p:set>
                                    <p:animEffect transition="in" filter="fade">
                                      <p:cBhvr>
                                        <p:cTn id="26" dur="500"/>
                                        <p:tgtEl>
                                          <p:spTgt spid="2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0" grpId="0"/>
      <p:bldP spid="2632" grpId="0"/>
      <p:bldP spid="263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325"/>
        <p:cNvGrpSpPr/>
        <p:nvPr/>
      </p:nvGrpSpPr>
      <p:grpSpPr>
        <a:xfrm>
          <a:off x="0" y="0"/>
          <a:ext cx="0" cy="0"/>
          <a:chOff x="0" y="0"/>
          <a:chExt cx="0" cy="0"/>
        </a:xfrm>
      </p:grpSpPr>
      <p:sp>
        <p:nvSpPr>
          <p:cNvPr id="10" name="TextBox 9"/>
          <p:cNvSpPr txBox="1"/>
          <p:nvPr/>
        </p:nvSpPr>
        <p:spPr>
          <a:xfrm>
            <a:off x="1600200" y="342186"/>
            <a:ext cx="5943600" cy="2748253"/>
          </a:xfrm>
          <a:prstGeom prst="rect">
            <a:avLst/>
          </a:prstGeom>
          <a:noFill/>
        </p:spPr>
        <p:txBody>
          <a:bodyPr wrap="square" rtlCol="0">
            <a:spAutoFit/>
          </a:bodyPr>
          <a:lstStyle/>
          <a:p>
            <a:pPr algn="ctr">
              <a:lnSpc>
                <a:spcPct val="150000"/>
              </a:lnSpc>
            </a:pPr>
            <a:r>
              <a:rPr lang="vi-VN" sz="4000" b="1">
                <a:latin typeface="Arial" panose="020B0604020202020204" pitchFamily="34" charset="0"/>
                <a:cs typeface="Arial" panose="020B0604020202020204" pitchFamily="34" charset="0"/>
              </a:rPr>
              <a:t>TRÂN TRỌNG CẢM ƠN SỰ QUAN TÂM THEO DÕI CỦA CÁC EM</a:t>
            </a:r>
          </a:p>
        </p:txBody>
      </p:sp>
      <p:pic>
        <p:nvPicPr>
          <p:cNvPr id="12" name="Picture 11">
            <a:extLst>
              <a:ext uri="{FF2B5EF4-FFF2-40B4-BE49-F238E27FC236}">
                <a16:creationId xmlns:a16="http://schemas.microsoft.com/office/drawing/2014/main" id="{776ADA34-EBF7-E521-C084-5CB28EA07D4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3620400" y="3237918"/>
            <a:ext cx="1903200" cy="1905582"/>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86726"/>
            <a:ext cx="9144000" cy="646331"/>
          </a:xfrm>
          <a:prstGeom prst="rect">
            <a:avLst/>
          </a:prstGeom>
          <a:noFill/>
        </p:spPr>
        <p:txBody>
          <a:bodyPr wrap="square" rtlCol="0">
            <a:spAutoFit/>
          </a:bodyPr>
          <a:lstStyle/>
          <a:p>
            <a:pPr algn="ctr"/>
            <a:r>
              <a:rPr lang="en-US" sz="3600" b="1" smtClean="0">
                <a:latin typeface="Arial" panose="020B0604020202020204" pitchFamily="34" charset="0"/>
                <a:cs typeface="Arial" panose="020B0604020202020204" pitchFamily="34" charset="0"/>
              </a:rPr>
              <a:t>NỘI DUNG BÀI HỌC</a:t>
            </a:r>
            <a:endParaRPr lang="en-US" sz="3600" b="1">
              <a:latin typeface="Arial" panose="020B0604020202020204" pitchFamily="34" charset="0"/>
              <a:cs typeface="Arial" panose="020B0604020202020204" pitchFamily="34" charset="0"/>
            </a:endParaRPr>
          </a:p>
        </p:txBody>
      </p:sp>
      <p:sp>
        <p:nvSpPr>
          <p:cNvPr id="4" name="Google Shape;3499;p61"/>
          <p:cNvSpPr/>
          <p:nvPr/>
        </p:nvSpPr>
        <p:spPr>
          <a:xfrm>
            <a:off x="4767401" y="1762756"/>
            <a:ext cx="3161424" cy="2264675"/>
          </a:xfrm>
          <a:prstGeom prst="roundRect">
            <a:avLst>
              <a:gd name="adj" fmla="val 16667"/>
            </a:avLst>
          </a:prstGeom>
          <a:solidFill>
            <a:schemeClr val="accent1"/>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500;p61"/>
          <p:cNvSpPr/>
          <p:nvPr/>
        </p:nvSpPr>
        <p:spPr>
          <a:xfrm>
            <a:off x="4929120" y="1907259"/>
            <a:ext cx="2837986" cy="1975668"/>
          </a:xfrm>
          <a:prstGeom prst="roundRect">
            <a:avLst>
              <a:gd name="adj" fmla="val 16667"/>
            </a:avLst>
          </a:prstGeom>
          <a:solidFill>
            <a:schemeClr val="lt1"/>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501;p61"/>
          <p:cNvSpPr/>
          <p:nvPr/>
        </p:nvSpPr>
        <p:spPr>
          <a:xfrm>
            <a:off x="1125734" y="1762756"/>
            <a:ext cx="3161424" cy="2264675"/>
          </a:xfrm>
          <a:prstGeom prst="roundRect">
            <a:avLst>
              <a:gd name="adj" fmla="val 16667"/>
            </a:avLst>
          </a:prstGeom>
          <a:solidFill>
            <a:schemeClr val="accent1"/>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502;p61"/>
          <p:cNvSpPr/>
          <p:nvPr/>
        </p:nvSpPr>
        <p:spPr>
          <a:xfrm>
            <a:off x="1287453" y="1907259"/>
            <a:ext cx="2837986" cy="1975668"/>
          </a:xfrm>
          <a:prstGeom prst="roundRect">
            <a:avLst>
              <a:gd name="adj" fmla="val 16667"/>
            </a:avLst>
          </a:prstGeom>
          <a:solidFill>
            <a:schemeClr val="lt1"/>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503;p61"/>
          <p:cNvSpPr txBox="1">
            <a:spLocks/>
          </p:cNvSpPr>
          <p:nvPr/>
        </p:nvSpPr>
        <p:spPr>
          <a:xfrm>
            <a:off x="4952500" y="2699282"/>
            <a:ext cx="2814605" cy="12155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600"/>
              <a:buFont typeface="Barlow Semi Condensed"/>
              <a:buNone/>
              <a:defRPr sz="1600" b="0" i="0" u="none" strike="noStrike" cap="none">
                <a:solidFill>
                  <a:schemeClr val="dk2"/>
                </a:solidFill>
                <a:latin typeface="Barlow Semi Condensed"/>
                <a:ea typeface="Barlow Semi Condensed"/>
                <a:cs typeface="Barlow Semi Condensed"/>
                <a:sym typeface="Barlow Semi Condensed"/>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lgn="ctr">
              <a:lnSpc>
                <a:spcPct val="150000"/>
              </a:lnSpc>
            </a:pPr>
            <a:r>
              <a:rPr lang="en-US" sz="2000">
                <a:latin typeface="+mj-lt"/>
              </a:rPr>
              <a:t>M</a:t>
            </a:r>
            <a:r>
              <a:rPr lang="en-US" sz="2000" smtClean="0">
                <a:latin typeface="+mj-lt"/>
              </a:rPr>
              <a:t>ô </a:t>
            </a:r>
            <a:r>
              <a:rPr lang="en-US" sz="2000" smtClean="0">
                <a:latin typeface="+mj-lt"/>
              </a:rPr>
              <a:t>đun cảm biến</a:t>
            </a:r>
            <a:endParaRPr lang="en-US" sz="2000">
              <a:latin typeface="+mj-lt"/>
            </a:endParaRPr>
          </a:p>
        </p:txBody>
      </p:sp>
      <p:sp>
        <p:nvSpPr>
          <p:cNvPr id="9" name="Google Shape;3504;p61"/>
          <p:cNvSpPr txBox="1">
            <a:spLocks/>
          </p:cNvSpPr>
          <p:nvPr/>
        </p:nvSpPr>
        <p:spPr>
          <a:xfrm>
            <a:off x="1310834" y="2552214"/>
            <a:ext cx="2752320" cy="13626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000" smtClean="0">
                <a:solidFill>
                  <a:schemeClr val="dk2"/>
                </a:solidFill>
                <a:latin typeface="+mj-lt"/>
                <a:ea typeface="Barlow Semi Condensed"/>
                <a:cs typeface="Barlow Semi Condensed"/>
                <a:sym typeface="Barlow Semi Condensed"/>
              </a:rPr>
              <a:t>Sơ đồ khối mạch điện điều </a:t>
            </a:r>
            <a:r>
              <a:rPr lang="en-US" sz="2000" smtClean="0">
                <a:solidFill>
                  <a:schemeClr val="dk2"/>
                </a:solidFill>
                <a:latin typeface="+mj-lt"/>
                <a:ea typeface="Barlow Semi Condensed"/>
                <a:cs typeface="Barlow Semi Condensed"/>
                <a:sym typeface="Barlow Semi Condensed"/>
              </a:rPr>
              <a:t>khiển</a:t>
            </a:r>
            <a:endParaRPr lang="en-US" sz="2000">
              <a:latin typeface="+mj-lt"/>
              <a:ea typeface="Barlow Semi Condensed"/>
              <a:cs typeface="Barlow Semi Condensed"/>
              <a:sym typeface="Barlow Semi Condensed"/>
            </a:endParaRPr>
          </a:p>
        </p:txBody>
      </p:sp>
      <p:sp>
        <p:nvSpPr>
          <p:cNvPr id="13" name="Google Shape;3507;p61"/>
          <p:cNvSpPr txBox="1">
            <a:spLocks noGrp="1"/>
          </p:cNvSpPr>
          <p:nvPr>
            <p:ph type="title" idx="4294967295"/>
          </p:nvPr>
        </p:nvSpPr>
        <p:spPr>
          <a:xfrm>
            <a:off x="2214537" y="2074671"/>
            <a:ext cx="922773"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a:latin typeface="+mj-lt"/>
              </a:rPr>
              <a:t>I</a:t>
            </a:r>
            <a:endParaRPr sz="2000" b="1">
              <a:latin typeface="+mj-lt"/>
            </a:endParaRPr>
          </a:p>
        </p:txBody>
      </p:sp>
      <p:sp>
        <p:nvSpPr>
          <p:cNvPr id="14" name="Google Shape;3508;p61"/>
          <p:cNvSpPr txBox="1">
            <a:spLocks noGrp="1"/>
          </p:cNvSpPr>
          <p:nvPr>
            <p:ph type="title" idx="4294967295"/>
          </p:nvPr>
        </p:nvSpPr>
        <p:spPr>
          <a:xfrm>
            <a:off x="5854701" y="2074671"/>
            <a:ext cx="922773"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smtClean="0">
                <a:latin typeface="+mj-lt"/>
              </a:rPr>
              <a:t>II</a:t>
            </a:r>
            <a:endParaRPr sz="2000" b="1">
              <a:latin typeface="+mj-lt"/>
            </a:endParaRPr>
          </a:p>
        </p:txBody>
      </p:sp>
    </p:spTree>
    <p:extLst>
      <p:ext uri="{BB962C8B-B14F-4D97-AF65-F5344CB8AC3E}">
        <p14:creationId xmlns:p14="http://schemas.microsoft.com/office/powerpoint/2010/main" val="15350237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35"/>
        <p:cNvGrpSpPr/>
        <p:nvPr/>
      </p:nvGrpSpPr>
      <p:grpSpPr>
        <a:xfrm>
          <a:off x="0" y="0"/>
          <a:ext cx="0" cy="0"/>
          <a:chOff x="0" y="0"/>
          <a:chExt cx="0" cy="0"/>
        </a:xfrm>
      </p:grpSpPr>
      <p:sp>
        <p:nvSpPr>
          <p:cNvPr id="2336" name="Google Shape;2336;p45"/>
          <p:cNvSpPr txBox="1">
            <a:spLocks noGrp="1"/>
          </p:cNvSpPr>
          <p:nvPr>
            <p:ph type="title"/>
          </p:nvPr>
        </p:nvSpPr>
        <p:spPr>
          <a:xfrm>
            <a:off x="2619749" y="778925"/>
            <a:ext cx="3904500" cy="190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smtClean="0">
                <a:latin typeface="+mj-lt"/>
              </a:rPr>
              <a:t>I</a:t>
            </a:r>
            <a:endParaRPr sz="3600" b="1">
              <a:latin typeface="+mj-lt"/>
            </a:endParaRPr>
          </a:p>
        </p:txBody>
      </p:sp>
      <p:sp>
        <p:nvSpPr>
          <p:cNvPr id="2" name="Rectangle 1"/>
          <p:cNvSpPr/>
          <p:nvPr/>
        </p:nvSpPr>
        <p:spPr>
          <a:xfrm>
            <a:off x="1629229" y="1942261"/>
            <a:ext cx="6063341" cy="1391728"/>
          </a:xfrm>
          <a:prstGeom prst="rect">
            <a:avLst/>
          </a:prstGeom>
        </p:spPr>
        <p:txBody>
          <a:bodyPr wrap="square">
            <a:spAutoFit/>
          </a:bodyPr>
          <a:lstStyle/>
          <a:p>
            <a:pPr algn="ctr">
              <a:lnSpc>
                <a:spcPct val="150000"/>
              </a:lnSpc>
            </a:pPr>
            <a:r>
              <a:rPr lang="en-US" sz="3000" b="1">
                <a:solidFill>
                  <a:schemeClr val="dk2"/>
                </a:solidFill>
                <a:ea typeface="Barlow Semi Condensed"/>
                <a:cs typeface="Barlow Semi Condensed"/>
                <a:sym typeface="Barlow Semi Condensed"/>
              </a:rPr>
              <a:t>Sơ đồ khối </a:t>
            </a:r>
            <a:endParaRPr lang="en-US" sz="3000" b="1" smtClean="0">
              <a:solidFill>
                <a:schemeClr val="dk2"/>
              </a:solidFill>
              <a:ea typeface="Barlow Semi Condensed"/>
              <a:cs typeface="Barlow Semi Condensed"/>
              <a:sym typeface="Barlow Semi Condensed"/>
            </a:endParaRPr>
          </a:p>
          <a:p>
            <a:pPr algn="ctr">
              <a:lnSpc>
                <a:spcPct val="150000"/>
              </a:lnSpc>
            </a:pPr>
            <a:r>
              <a:rPr lang="en-US" sz="3000" b="1" smtClean="0">
                <a:solidFill>
                  <a:schemeClr val="dk2"/>
                </a:solidFill>
                <a:ea typeface="Barlow Semi Condensed"/>
                <a:cs typeface="Barlow Semi Condensed"/>
                <a:sym typeface="Barlow Semi Condensed"/>
              </a:rPr>
              <a:t>mạch </a:t>
            </a:r>
            <a:r>
              <a:rPr lang="en-US" sz="3000" b="1">
                <a:solidFill>
                  <a:schemeClr val="dk2"/>
                </a:solidFill>
                <a:ea typeface="Barlow Semi Condensed"/>
                <a:cs typeface="Barlow Semi Condensed"/>
                <a:sym typeface="Barlow Semi Condensed"/>
              </a:rPr>
              <a:t>điện điều </a:t>
            </a:r>
            <a:r>
              <a:rPr lang="en-US" sz="3000" b="1" smtClean="0">
                <a:solidFill>
                  <a:schemeClr val="dk2"/>
                </a:solidFill>
                <a:ea typeface="Barlow Semi Condensed"/>
                <a:cs typeface="Barlow Semi Condensed"/>
                <a:sym typeface="Barlow Semi Condensed"/>
              </a:rPr>
              <a:t>khiển</a:t>
            </a:r>
            <a:endParaRPr lang="en-US" sz="3000" b="1">
              <a:ea typeface="Barlow Semi Condensed"/>
              <a:cs typeface="Barlow Semi Condensed"/>
              <a:sym typeface="Barlow Semi Condensed"/>
            </a:endParaRPr>
          </a:p>
        </p:txBody>
      </p:sp>
    </p:spTree>
    <p:extLst>
      <p:ext uri="{BB962C8B-B14F-4D97-AF65-F5344CB8AC3E}">
        <p14:creationId xmlns:p14="http://schemas.microsoft.com/office/powerpoint/2010/main" val="402691386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36"/>
                                        </p:tgtEl>
                                        <p:attrNameLst>
                                          <p:attrName>style.visibility</p:attrName>
                                        </p:attrNameLst>
                                      </p:cBhvr>
                                      <p:to>
                                        <p:strVal val="visible"/>
                                      </p:to>
                                    </p:set>
                                    <p:animEffect transition="in" filter="fade">
                                      <p:cBhvr>
                                        <p:cTn id="7" dur="500"/>
                                        <p:tgtEl>
                                          <p:spTgt spid="23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6"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9921" y="0"/>
            <a:ext cx="6724154" cy="692497"/>
          </a:xfrm>
          <a:prstGeom prst="rect">
            <a:avLst/>
          </a:prstGeom>
          <a:noFill/>
        </p:spPr>
        <p:txBody>
          <a:bodyPr wrap="square" rtlCol="0">
            <a:spAutoFit/>
          </a:bodyPr>
          <a:lstStyle/>
          <a:p>
            <a:pPr>
              <a:lnSpc>
                <a:spcPct val="150000"/>
              </a:lnSpc>
            </a:pPr>
            <a:r>
              <a:rPr lang="en-US" sz="2600" b="1">
                <a:solidFill>
                  <a:schemeClr val="accent3">
                    <a:lumMod val="50000"/>
                  </a:schemeClr>
                </a:solidFill>
              </a:rPr>
              <a:t>1</a:t>
            </a:r>
            <a:r>
              <a:rPr lang="en-US" sz="2600" b="1" smtClean="0">
                <a:solidFill>
                  <a:schemeClr val="accent3">
                    <a:lumMod val="50000"/>
                  </a:schemeClr>
                </a:solidFill>
              </a:rPr>
              <a:t>. </a:t>
            </a:r>
            <a:r>
              <a:rPr lang="en-US" sz="2600" b="1" smtClean="0">
                <a:solidFill>
                  <a:schemeClr val="accent3">
                    <a:lumMod val="50000"/>
                  </a:schemeClr>
                </a:solidFill>
              </a:rPr>
              <a:t>Sơ đồ khối mạch điện điều </a:t>
            </a:r>
            <a:r>
              <a:rPr lang="en-US" sz="2600" b="1" smtClean="0">
                <a:solidFill>
                  <a:schemeClr val="accent3">
                    <a:lumMod val="50000"/>
                  </a:schemeClr>
                </a:solidFill>
              </a:rPr>
              <a:t>khiển</a:t>
            </a:r>
            <a:endParaRPr lang="en-US" sz="2600" b="1">
              <a:solidFill>
                <a:schemeClr val="accent3">
                  <a:lumMod val="50000"/>
                </a:schemeClr>
              </a:solidFill>
            </a:endParaRPr>
          </a:p>
        </p:txBody>
      </p:sp>
      <p:grpSp>
        <p:nvGrpSpPr>
          <p:cNvPr id="9" name="Group 8"/>
          <p:cNvGrpSpPr/>
          <p:nvPr/>
        </p:nvGrpSpPr>
        <p:grpSpPr>
          <a:xfrm>
            <a:off x="255237" y="774921"/>
            <a:ext cx="6205197" cy="1015663"/>
            <a:chOff x="303557" y="273132"/>
            <a:chExt cx="6205197" cy="1015663"/>
          </a:xfrm>
        </p:grpSpPr>
        <p:sp>
          <p:nvSpPr>
            <p:cNvPr id="10" name="TextBox 9"/>
            <p:cNvSpPr txBox="1"/>
            <p:nvPr/>
          </p:nvSpPr>
          <p:spPr>
            <a:xfrm>
              <a:off x="303557" y="273132"/>
              <a:ext cx="6205197" cy="1015663"/>
            </a:xfrm>
            <a:prstGeom prst="rect">
              <a:avLst/>
            </a:prstGeom>
            <a:noFill/>
          </p:spPr>
          <p:txBody>
            <a:bodyPr wrap="square" rtlCol="0">
              <a:spAutoFit/>
            </a:bodyPr>
            <a:lstStyle/>
            <a:p>
              <a:pPr algn="just">
                <a:lnSpc>
                  <a:spcPct val="150000"/>
                </a:lnSpc>
              </a:pPr>
              <a:r>
                <a:rPr lang="en-US" sz="2000" smtClean="0">
                  <a:latin typeface="Arial" panose="020B0604020202020204" pitchFamily="34" charset="0"/>
                  <a:cs typeface="Arial" panose="020B0604020202020204" pitchFamily="34" charset="0"/>
                </a:rPr>
                <a:t>	</a:t>
              </a:r>
              <a:r>
                <a:rPr lang="en-US" sz="2000">
                  <a:latin typeface="Arial" panose="020B0604020202020204" pitchFamily="34" charset="0"/>
                  <a:cs typeface="Arial" panose="020B0604020202020204" pitchFamily="34" charset="0"/>
                </a:rPr>
                <a:t>Q</a:t>
              </a:r>
              <a:r>
                <a:rPr lang="vi-VN" sz="2000" smtClean="0">
                  <a:latin typeface="Arial" panose="020B0604020202020204" pitchFamily="34" charset="0"/>
                  <a:cs typeface="Arial" panose="020B0604020202020204" pitchFamily="34" charset="0"/>
                </a:rPr>
                <a:t>uan </a:t>
              </a:r>
              <a:r>
                <a:rPr lang="vi-VN" sz="2000">
                  <a:latin typeface="Arial" panose="020B0604020202020204" pitchFamily="34" charset="0"/>
                  <a:cs typeface="Arial" panose="020B0604020202020204" pitchFamily="34" charset="0"/>
                </a:rPr>
                <a:t>sát Hình 10.2 và trình bày các thành phần chính của một mạch điện điều khiển.</a:t>
              </a:r>
              <a:endParaRPr lang="vi-VN" sz="200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2"/>
            <a:stretch>
              <a:fillRect/>
            </a:stretch>
          </p:blipFill>
          <p:spPr>
            <a:xfrm>
              <a:off x="401982" y="315933"/>
              <a:ext cx="771694" cy="418752"/>
            </a:xfrm>
            <a:prstGeom prst="rect">
              <a:avLst/>
            </a:prstGeom>
          </p:spPr>
        </p:pic>
      </p:grpSp>
      <p:pic>
        <p:nvPicPr>
          <p:cNvPr id="2" name="Picture 1"/>
          <p:cNvPicPr>
            <a:picLocks noChangeAspect="1"/>
          </p:cNvPicPr>
          <p:nvPr/>
        </p:nvPicPr>
        <p:blipFill>
          <a:blip r:embed="rId3"/>
          <a:stretch>
            <a:fillRect/>
          </a:stretch>
        </p:blipFill>
        <p:spPr>
          <a:xfrm>
            <a:off x="576411" y="2039262"/>
            <a:ext cx="7931214" cy="2088575"/>
          </a:xfrm>
          <a:prstGeom prst="rect">
            <a:avLst/>
          </a:prstGeom>
        </p:spPr>
      </p:pic>
    </p:spTree>
    <p:extLst>
      <p:ext uri="{BB962C8B-B14F-4D97-AF65-F5344CB8AC3E}">
        <p14:creationId xmlns:p14="http://schemas.microsoft.com/office/powerpoint/2010/main" val="35960965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9921" y="0"/>
            <a:ext cx="6724154" cy="692497"/>
          </a:xfrm>
          <a:prstGeom prst="rect">
            <a:avLst/>
          </a:prstGeom>
          <a:noFill/>
        </p:spPr>
        <p:txBody>
          <a:bodyPr wrap="square" rtlCol="0">
            <a:spAutoFit/>
          </a:bodyPr>
          <a:lstStyle/>
          <a:p>
            <a:pPr>
              <a:lnSpc>
                <a:spcPct val="150000"/>
              </a:lnSpc>
            </a:pPr>
            <a:r>
              <a:rPr lang="en-US" sz="2600" b="1">
                <a:solidFill>
                  <a:schemeClr val="accent3">
                    <a:lumMod val="50000"/>
                  </a:schemeClr>
                </a:solidFill>
              </a:rPr>
              <a:t>1</a:t>
            </a:r>
            <a:r>
              <a:rPr lang="en-US" sz="2600" b="1" smtClean="0">
                <a:solidFill>
                  <a:schemeClr val="accent3">
                    <a:lumMod val="50000"/>
                  </a:schemeClr>
                </a:solidFill>
              </a:rPr>
              <a:t>. </a:t>
            </a:r>
            <a:r>
              <a:rPr lang="en-US" sz="2600" b="1" smtClean="0">
                <a:solidFill>
                  <a:schemeClr val="accent3">
                    <a:lumMod val="50000"/>
                  </a:schemeClr>
                </a:solidFill>
              </a:rPr>
              <a:t>Sơ đồ khối mạch điện điều </a:t>
            </a:r>
            <a:r>
              <a:rPr lang="en-US" sz="2600" b="1" smtClean="0">
                <a:solidFill>
                  <a:schemeClr val="accent3">
                    <a:lumMod val="50000"/>
                  </a:schemeClr>
                </a:solidFill>
              </a:rPr>
              <a:t>khiển</a:t>
            </a:r>
            <a:endParaRPr lang="en-US" sz="2600" b="1">
              <a:solidFill>
                <a:schemeClr val="accent3">
                  <a:lumMod val="50000"/>
                </a:schemeClr>
              </a:solidFill>
            </a:endParaRPr>
          </a:p>
        </p:txBody>
      </p:sp>
      <p:grpSp>
        <p:nvGrpSpPr>
          <p:cNvPr id="14" name="Group 13"/>
          <p:cNvGrpSpPr/>
          <p:nvPr/>
        </p:nvGrpSpPr>
        <p:grpSpPr>
          <a:xfrm>
            <a:off x="311967" y="681177"/>
            <a:ext cx="3315653" cy="496996"/>
            <a:chOff x="326232" y="1152105"/>
            <a:chExt cx="3315653" cy="496996"/>
          </a:xfrm>
        </p:grpSpPr>
        <p:sp>
          <p:nvSpPr>
            <p:cNvPr id="15" name="TextBox 14"/>
            <p:cNvSpPr txBox="1"/>
            <p:nvPr/>
          </p:nvSpPr>
          <p:spPr>
            <a:xfrm>
              <a:off x="747485" y="1152105"/>
              <a:ext cx="2894400" cy="496996"/>
            </a:xfrm>
            <a:prstGeom prst="rect">
              <a:avLst/>
            </a:prstGeom>
            <a:noFill/>
          </p:spPr>
          <p:txBody>
            <a:bodyPr wrap="square" rtlCol="0">
              <a:spAutoFit/>
            </a:bodyPr>
            <a:lstStyle/>
            <a:p>
              <a:pPr>
                <a:lnSpc>
                  <a:spcPct val="150000"/>
                </a:lnSpc>
              </a:pPr>
              <a:r>
                <a:rPr lang="en-US" sz="2000" b="1" i="1" smtClean="0">
                  <a:solidFill>
                    <a:schemeClr val="accent3">
                      <a:lumMod val="50000"/>
                    </a:schemeClr>
                  </a:solidFill>
                </a:rPr>
                <a:t>Các thành phần chính</a:t>
              </a:r>
              <a:endParaRPr lang="en-US" sz="2000" b="1" i="1">
                <a:solidFill>
                  <a:schemeClr val="accent3">
                    <a:lumMod val="50000"/>
                  </a:schemeClr>
                </a:solidFill>
              </a:endParaRPr>
            </a:p>
          </p:txBody>
        </p:sp>
        <p:pic>
          <p:nvPicPr>
            <p:cNvPr id="16" name="Picture 2" descr="https://cdn-icons-png.flaticon.com/512/5330/53302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32" y="1258576"/>
              <a:ext cx="390525" cy="390525"/>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Box 16"/>
          <p:cNvSpPr txBox="1"/>
          <p:nvPr/>
        </p:nvSpPr>
        <p:spPr>
          <a:xfrm>
            <a:off x="311967" y="1273324"/>
            <a:ext cx="8457279" cy="1015663"/>
          </a:xfrm>
          <a:prstGeom prst="rect">
            <a:avLst/>
          </a:prstGeom>
          <a:noFill/>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Mạch điện điều khiển mang tín hiệu điện chỉ dẫn hoạt động của tải tiêu thụ điện, gồm ba khối: nguồn điện, điều khiển</a:t>
            </a:r>
            <a:r>
              <a:rPr lang="vi-VN" sz="2000">
                <a:latin typeface="Arial" panose="020B0604020202020204" pitchFamily="34" charset="0"/>
                <a:cs typeface="Arial" panose="020B0604020202020204" pitchFamily="34" charset="0"/>
              </a:rPr>
              <a:t>, </a:t>
            </a:r>
            <a:r>
              <a:rPr lang="en-US" sz="2000" smtClean="0">
                <a:latin typeface="Arial" panose="020B0604020202020204" pitchFamily="34" charset="0"/>
                <a:cs typeface="Arial" panose="020B0604020202020204" pitchFamily="34" charset="0"/>
              </a:rPr>
              <a:t>phụ tải điện</a:t>
            </a:r>
            <a:r>
              <a:rPr lang="vi-VN" sz="2000" smtClean="0">
                <a:latin typeface="Arial" panose="020B0604020202020204" pitchFamily="34" charset="0"/>
                <a:cs typeface="Arial" panose="020B0604020202020204" pitchFamily="34" charset="0"/>
              </a:rPr>
              <a:t>.</a:t>
            </a:r>
            <a:endParaRPr lang="en-US" sz="2000">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3"/>
          <a:stretch>
            <a:fillRect/>
          </a:stretch>
        </p:blipFill>
        <p:spPr>
          <a:xfrm>
            <a:off x="921289" y="2489069"/>
            <a:ext cx="7226692" cy="1903049"/>
          </a:xfrm>
          <a:prstGeom prst="rect">
            <a:avLst/>
          </a:prstGeom>
        </p:spPr>
      </p:pic>
    </p:spTree>
    <p:extLst>
      <p:ext uri="{BB962C8B-B14F-4D97-AF65-F5344CB8AC3E}">
        <p14:creationId xmlns:p14="http://schemas.microsoft.com/office/powerpoint/2010/main" val="135385992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9921" y="0"/>
            <a:ext cx="6724154" cy="692497"/>
          </a:xfrm>
          <a:prstGeom prst="rect">
            <a:avLst/>
          </a:prstGeom>
          <a:noFill/>
        </p:spPr>
        <p:txBody>
          <a:bodyPr wrap="square" rtlCol="0">
            <a:spAutoFit/>
          </a:bodyPr>
          <a:lstStyle/>
          <a:p>
            <a:pPr>
              <a:lnSpc>
                <a:spcPct val="150000"/>
              </a:lnSpc>
            </a:pPr>
            <a:r>
              <a:rPr lang="en-US" sz="2600" b="1">
                <a:solidFill>
                  <a:schemeClr val="accent3">
                    <a:lumMod val="50000"/>
                  </a:schemeClr>
                </a:solidFill>
              </a:rPr>
              <a:t>1</a:t>
            </a:r>
            <a:r>
              <a:rPr lang="en-US" sz="2600" b="1" smtClean="0">
                <a:solidFill>
                  <a:schemeClr val="accent3">
                    <a:lumMod val="50000"/>
                  </a:schemeClr>
                </a:solidFill>
              </a:rPr>
              <a:t>. </a:t>
            </a:r>
            <a:r>
              <a:rPr lang="en-US" sz="2600" b="1" smtClean="0">
                <a:solidFill>
                  <a:schemeClr val="accent3">
                    <a:lumMod val="50000"/>
                  </a:schemeClr>
                </a:solidFill>
              </a:rPr>
              <a:t>Sơ đồ khối mạch điện điều </a:t>
            </a:r>
            <a:r>
              <a:rPr lang="en-US" sz="2600" b="1" smtClean="0">
                <a:solidFill>
                  <a:schemeClr val="accent3">
                    <a:lumMod val="50000"/>
                  </a:schemeClr>
                </a:solidFill>
              </a:rPr>
              <a:t>khiển</a:t>
            </a:r>
            <a:endParaRPr lang="en-US" sz="2600" b="1">
              <a:solidFill>
                <a:schemeClr val="accent3">
                  <a:lumMod val="50000"/>
                </a:schemeClr>
              </a:solidFill>
            </a:endParaRPr>
          </a:p>
        </p:txBody>
      </p:sp>
      <p:grpSp>
        <p:nvGrpSpPr>
          <p:cNvPr id="14" name="Group 13"/>
          <p:cNvGrpSpPr/>
          <p:nvPr/>
        </p:nvGrpSpPr>
        <p:grpSpPr>
          <a:xfrm>
            <a:off x="311967" y="681177"/>
            <a:ext cx="4724727" cy="553998"/>
            <a:chOff x="326232" y="1152105"/>
            <a:chExt cx="4724727" cy="553998"/>
          </a:xfrm>
        </p:grpSpPr>
        <p:sp>
          <p:nvSpPr>
            <p:cNvPr id="15" name="TextBox 14"/>
            <p:cNvSpPr txBox="1"/>
            <p:nvPr/>
          </p:nvSpPr>
          <p:spPr>
            <a:xfrm>
              <a:off x="747484" y="1152105"/>
              <a:ext cx="4303475" cy="553998"/>
            </a:xfrm>
            <a:prstGeom prst="rect">
              <a:avLst/>
            </a:prstGeom>
            <a:noFill/>
          </p:spPr>
          <p:txBody>
            <a:bodyPr wrap="square" rtlCol="0">
              <a:spAutoFit/>
            </a:bodyPr>
            <a:lstStyle/>
            <a:p>
              <a:pPr>
                <a:lnSpc>
                  <a:spcPct val="150000"/>
                </a:lnSpc>
              </a:pPr>
              <a:r>
                <a:rPr lang="en-US" sz="2000" b="1" i="1" smtClean="0">
                  <a:solidFill>
                    <a:schemeClr val="accent3">
                      <a:lumMod val="50000"/>
                    </a:schemeClr>
                  </a:solidFill>
                </a:rPr>
                <a:t>Chức năng của những khối chính</a:t>
              </a:r>
              <a:endParaRPr lang="en-US" sz="2000" b="1" i="1">
                <a:solidFill>
                  <a:schemeClr val="accent3">
                    <a:lumMod val="50000"/>
                  </a:schemeClr>
                </a:solidFill>
              </a:endParaRPr>
            </a:p>
          </p:txBody>
        </p:sp>
        <p:pic>
          <p:nvPicPr>
            <p:cNvPr id="16" name="Picture 2" descr="https://cdn-icons-png.flaticon.com/512/5330/53302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32" y="1258576"/>
              <a:ext cx="390525" cy="390525"/>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22"/>
          <p:cNvPicPr>
            <a:picLocks noChangeAspect="1"/>
          </p:cNvPicPr>
          <p:nvPr/>
        </p:nvPicPr>
        <p:blipFill>
          <a:blip r:embed="rId3"/>
          <a:stretch>
            <a:fillRect/>
          </a:stretch>
        </p:blipFill>
        <p:spPr>
          <a:xfrm>
            <a:off x="897280" y="2099324"/>
            <a:ext cx="7226692" cy="1903049"/>
          </a:xfrm>
          <a:prstGeom prst="rect">
            <a:avLst/>
          </a:prstGeom>
        </p:spPr>
      </p:pic>
      <p:sp>
        <p:nvSpPr>
          <p:cNvPr id="2" name="Rounded Rectangular Callout 1"/>
          <p:cNvSpPr/>
          <p:nvPr/>
        </p:nvSpPr>
        <p:spPr>
          <a:xfrm>
            <a:off x="311967" y="1273324"/>
            <a:ext cx="6178774" cy="568112"/>
          </a:xfrm>
          <a:prstGeom prst="wedgeRoundRectCallout">
            <a:avLst>
              <a:gd name="adj1" fmla="val -32185"/>
              <a:gd name="adj2" fmla="val 149573"/>
              <a:gd name="adj3" fmla="val 16667"/>
            </a:avLst>
          </a:prstGeom>
          <a:solidFill>
            <a:schemeClr val="bg1"/>
          </a:solidFill>
          <a:ln>
            <a:solidFill>
              <a:srgbClr val="FF80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i="1">
                <a:solidFill>
                  <a:srgbClr val="000000"/>
                </a:solidFill>
              </a:rPr>
              <a:t>Khối nguồn điện: </a:t>
            </a:r>
            <a:r>
              <a:rPr lang="vi-VN" sz="2000">
                <a:solidFill>
                  <a:srgbClr val="000000"/>
                </a:solidFill>
              </a:rPr>
              <a:t>cung cấp năng lượng cho mạch.</a:t>
            </a:r>
            <a:endParaRPr lang="en-US" sz="2000">
              <a:solidFill>
                <a:srgbClr val="000000"/>
              </a:solidFill>
            </a:endParaRPr>
          </a:p>
        </p:txBody>
      </p:sp>
      <p:sp>
        <p:nvSpPr>
          <p:cNvPr id="9" name="Rounded Rectangular Callout 8"/>
          <p:cNvSpPr/>
          <p:nvPr/>
        </p:nvSpPr>
        <p:spPr>
          <a:xfrm>
            <a:off x="119921" y="3908528"/>
            <a:ext cx="5112945" cy="1085680"/>
          </a:xfrm>
          <a:prstGeom prst="wedgeRoundRectCallout">
            <a:avLst>
              <a:gd name="adj1" fmla="val 42869"/>
              <a:gd name="adj2" fmla="val -116905"/>
              <a:gd name="adj3" fmla="val 16667"/>
            </a:avLst>
          </a:prstGeom>
          <a:solidFill>
            <a:schemeClr val="bg1"/>
          </a:solidFill>
          <a:ln>
            <a:solidFill>
              <a:srgbClr val="FF80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i="1">
                <a:solidFill>
                  <a:srgbClr val="000000"/>
                </a:solidFill>
              </a:rPr>
              <a:t>Khối điều khiển: </a:t>
            </a:r>
            <a:r>
              <a:rPr lang="vi-VN" sz="2000">
                <a:solidFill>
                  <a:srgbClr val="000000"/>
                </a:solidFill>
              </a:rPr>
              <a:t>điều khiển hoạt động của tải tiêu thụ điện theo nhu cầu sử dụng.</a:t>
            </a:r>
            <a:endParaRPr lang="en-US" sz="2000">
              <a:solidFill>
                <a:srgbClr val="000000"/>
              </a:solidFill>
            </a:endParaRPr>
          </a:p>
        </p:txBody>
      </p:sp>
      <p:sp>
        <p:nvSpPr>
          <p:cNvPr id="10" name="Rounded Rectangular Callout 9"/>
          <p:cNvSpPr/>
          <p:nvPr/>
        </p:nvSpPr>
        <p:spPr>
          <a:xfrm>
            <a:off x="5539322" y="3511324"/>
            <a:ext cx="3432748" cy="1497874"/>
          </a:xfrm>
          <a:prstGeom prst="wedgeRoundRectCallout">
            <a:avLst>
              <a:gd name="adj1" fmla="val 1821"/>
              <a:gd name="adj2" fmla="val -78876"/>
              <a:gd name="adj3" fmla="val 16667"/>
            </a:avLst>
          </a:prstGeom>
          <a:solidFill>
            <a:schemeClr val="bg1"/>
          </a:solidFill>
          <a:ln>
            <a:solidFill>
              <a:srgbClr val="FF80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b="1" i="1" smtClean="0">
                <a:solidFill>
                  <a:srgbClr val="000000"/>
                </a:solidFill>
              </a:rPr>
              <a:t>Phụ tải điện:</a:t>
            </a:r>
            <a:r>
              <a:rPr lang="vi-VN" sz="2000" b="1" i="1" smtClean="0">
                <a:solidFill>
                  <a:srgbClr val="000000"/>
                </a:solidFill>
              </a:rPr>
              <a:t> </a:t>
            </a:r>
            <a:r>
              <a:rPr lang="vi-VN" sz="2000">
                <a:solidFill>
                  <a:srgbClr val="000000"/>
                </a:solidFill>
              </a:rPr>
              <a:t>hoạt động theo tín hiệu chỉ dẫn của khối điều khiển.</a:t>
            </a:r>
            <a:endParaRPr lang="en-US" sz="2000">
              <a:solidFill>
                <a:srgbClr val="000000"/>
              </a:solidFill>
            </a:endParaRPr>
          </a:p>
        </p:txBody>
      </p:sp>
    </p:spTree>
    <p:extLst>
      <p:ext uri="{BB962C8B-B14F-4D97-AF65-F5344CB8AC3E}">
        <p14:creationId xmlns:p14="http://schemas.microsoft.com/office/powerpoint/2010/main" val="35123625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9921" y="0"/>
            <a:ext cx="6724154" cy="692497"/>
          </a:xfrm>
          <a:prstGeom prst="rect">
            <a:avLst/>
          </a:prstGeom>
          <a:noFill/>
        </p:spPr>
        <p:txBody>
          <a:bodyPr wrap="square" rtlCol="0">
            <a:spAutoFit/>
          </a:bodyPr>
          <a:lstStyle/>
          <a:p>
            <a:pPr>
              <a:lnSpc>
                <a:spcPct val="150000"/>
              </a:lnSpc>
            </a:pPr>
            <a:r>
              <a:rPr lang="en-US" sz="2600" b="1">
                <a:solidFill>
                  <a:schemeClr val="accent3">
                    <a:lumMod val="50000"/>
                  </a:schemeClr>
                </a:solidFill>
              </a:rPr>
              <a:t>1</a:t>
            </a:r>
            <a:r>
              <a:rPr lang="en-US" sz="2600" b="1" smtClean="0">
                <a:solidFill>
                  <a:schemeClr val="accent3">
                    <a:lumMod val="50000"/>
                  </a:schemeClr>
                </a:solidFill>
              </a:rPr>
              <a:t>. </a:t>
            </a:r>
            <a:r>
              <a:rPr lang="en-US" sz="2600" b="1" smtClean="0">
                <a:solidFill>
                  <a:schemeClr val="accent3">
                    <a:lumMod val="50000"/>
                  </a:schemeClr>
                </a:solidFill>
              </a:rPr>
              <a:t>Sơ đồ khối mạch điện điều </a:t>
            </a:r>
            <a:r>
              <a:rPr lang="en-US" sz="2600" b="1" smtClean="0">
                <a:solidFill>
                  <a:schemeClr val="accent3">
                    <a:lumMod val="50000"/>
                  </a:schemeClr>
                </a:solidFill>
              </a:rPr>
              <a:t>khiển</a:t>
            </a:r>
            <a:endParaRPr lang="en-US" sz="2600" b="1">
              <a:solidFill>
                <a:schemeClr val="accent3">
                  <a:lumMod val="50000"/>
                </a:schemeClr>
              </a:solidFill>
            </a:endParaRPr>
          </a:p>
        </p:txBody>
      </p:sp>
      <p:grpSp>
        <p:nvGrpSpPr>
          <p:cNvPr id="3" name="Group 2"/>
          <p:cNvGrpSpPr/>
          <p:nvPr/>
        </p:nvGrpSpPr>
        <p:grpSpPr>
          <a:xfrm>
            <a:off x="262955" y="620162"/>
            <a:ext cx="1908745" cy="553998"/>
            <a:chOff x="262955" y="620162"/>
            <a:chExt cx="1908745" cy="553998"/>
          </a:xfrm>
        </p:grpSpPr>
        <p:sp>
          <p:nvSpPr>
            <p:cNvPr id="15" name="TextBox 14"/>
            <p:cNvSpPr txBox="1"/>
            <p:nvPr/>
          </p:nvSpPr>
          <p:spPr>
            <a:xfrm>
              <a:off x="590186" y="620162"/>
              <a:ext cx="1581514" cy="553998"/>
            </a:xfrm>
            <a:prstGeom prst="rect">
              <a:avLst/>
            </a:prstGeom>
            <a:noFill/>
          </p:spPr>
          <p:txBody>
            <a:bodyPr wrap="square" rtlCol="0">
              <a:spAutoFit/>
            </a:bodyPr>
            <a:lstStyle/>
            <a:p>
              <a:pPr>
                <a:lnSpc>
                  <a:spcPct val="150000"/>
                </a:lnSpc>
              </a:pPr>
              <a:r>
                <a:rPr lang="en-US" sz="2000" b="1" smtClean="0">
                  <a:solidFill>
                    <a:schemeClr val="accent3">
                      <a:lumMod val="50000"/>
                    </a:schemeClr>
                  </a:solidFill>
                </a:rPr>
                <a:t>Khám phá</a:t>
              </a:r>
              <a:endParaRPr lang="en-US" sz="2000" b="1">
                <a:solidFill>
                  <a:schemeClr val="accent3">
                    <a:lumMod val="50000"/>
                  </a:schemeClr>
                </a:solidFill>
              </a:endParaRPr>
            </a:p>
          </p:txBody>
        </p:sp>
        <p:pic>
          <p:nvPicPr>
            <p:cNvPr id="11" name="Picture 36"/>
            <p:cNvPicPr>
              <a:picLocks noChangeAspect="1"/>
            </p:cNvPicPr>
            <p:nvPr/>
          </p:nvPicPr>
          <p:blipFill>
            <a:blip r:embed="rId2"/>
            <a:srcRect/>
            <a:stretch>
              <a:fillRect/>
            </a:stretch>
          </p:blipFill>
          <p:spPr>
            <a:xfrm>
              <a:off x="262955" y="781264"/>
              <a:ext cx="327231" cy="308142"/>
            </a:xfrm>
            <a:prstGeom prst="rect">
              <a:avLst/>
            </a:prstGeom>
          </p:spPr>
        </p:pic>
      </p:grpSp>
      <p:sp>
        <p:nvSpPr>
          <p:cNvPr id="12" name="TextBox 11"/>
          <p:cNvSpPr txBox="1"/>
          <p:nvPr/>
        </p:nvSpPr>
        <p:spPr>
          <a:xfrm>
            <a:off x="262955" y="1174160"/>
            <a:ext cx="4739718" cy="553998"/>
          </a:xfrm>
          <a:prstGeom prst="rect">
            <a:avLst/>
          </a:prstGeom>
          <a:noFill/>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Kể tên một </a:t>
            </a:r>
            <a:r>
              <a:rPr lang="vi-VN" sz="2000">
                <a:latin typeface="Arial" panose="020B0604020202020204" pitchFamily="34" charset="0"/>
                <a:cs typeface="Arial" panose="020B0604020202020204" pitchFamily="34" charset="0"/>
              </a:rPr>
              <a:t>số </a:t>
            </a:r>
            <a:r>
              <a:rPr lang="en-US" sz="2000" smtClean="0">
                <a:latin typeface="Arial" panose="020B0604020202020204" pitchFamily="34" charset="0"/>
                <a:cs typeface="Arial" panose="020B0604020202020204" pitchFamily="34" charset="0"/>
              </a:rPr>
              <a:t>phụ tải</a:t>
            </a:r>
            <a:r>
              <a:rPr lang="vi-VN" sz="2000"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điện trong thực tế.</a:t>
            </a:r>
            <a:endParaRPr lang="en-US" sz="2000">
              <a:latin typeface="Arial" panose="020B0604020202020204" pitchFamily="34" charset="0"/>
              <a:cs typeface="Arial" panose="020B0604020202020204" pitchFamily="34" charset="0"/>
            </a:endParaRPr>
          </a:p>
        </p:txBody>
      </p:sp>
      <p:pic>
        <p:nvPicPr>
          <p:cNvPr id="13" name="Picture 12" descr="Cảm biến ánh sáng sử dụng transistor, transistor quang, diode quang"/>
          <p:cNvPicPr/>
          <p:nvPr/>
        </p:nvPicPr>
        <p:blipFill>
          <a:blip r:embed="rId3">
            <a:extLst>
              <a:ext uri="{28A0092B-C50C-407E-A947-70E740481C1C}">
                <a14:useLocalDpi xmlns:a14="http://schemas.microsoft.com/office/drawing/2010/main" val="0"/>
              </a:ext>
            </a:extLst>
          </a:blip>
          <a:srcRect/>
          <a:stretch>
            <a:fillRect/>
          </a:stretch>
        </p:blipFill>
        <p:spPr bwMode="auto">
          <a:xfrm>
            <a:off x="262955" y="1758940"/>
            <a:ext cx="2377018" cy="1422511"/>
          </a:xfrm>
          <a:prstGeom prst="rect">
            <a:avLst/>
          </a:prstGeom>
          <a:noFill/>
          <a:ln>
            <a:noFill/>
          </a:ln>
        </p:spPr>
      </p:pic>
      <p:pic>
        <p:nvPicPr>
          <p:cNvPr id="17" name="Picture 16" descr="Mạch công tắc cảm biến nhiệt độ 12V"/>
          <p:cNvPicPr/>
          <p:nvPr/>
        </p:nvPicPr>
        <p:blipFill rotWithShape="1">
          <a:blip r:embed="rId4" cstate="print">
            <a:extLst>
              <a:ext uri="{28A0092B-C50C-407E-A947-70E740481C1C}">
                <a14:useLocalDpi xmlns:a14="http://schemas.microsoft.com/office/drawing/2010/main" val="0"/>
              </a:ext>
            </a:extLst>
          </a:blip>
          <a:srcRect b="19199"/>
          <a:stretch/>
        </p:blipFill>
        <p:spPr bwMode="auto">
          <a:xfrm>
            <a:off x="1609152" y="3212233"/>
            <a:ext cx="1658704" cy="1340237"/>
          </a:xfrm>
          <a:prstGeom prst="rect">
            <a:avLst/>
          </a:prstGeom>
          <a:noFill/>
          <a:ln>
            <a:noFill/>
          </a:ln>
          <a:extLst>
            <a:ext uri="{53640926-AAD7-44D8-BBD7-CCE9431645EC}">
              <a14:shadowObscured xmlns:a14="http://schemas.microsoft.com/office/drawing/2010/main"/>
            </a:ext>
          </a:extLst>
        </p:spPr>
      </p:pic>
      <p:sp>
        <p:nvSpPr>
          <p:cNvPr id="18" name="TextBox 17"/>
          <p:cNvSpPr txBox="1"/>
          <p:nvPr/>
        </p:nvSpPr>
        <p:spPr>
          <a:xfrm>
            <a:off x="4122295" y="1812912"/>
            <a:ext cx="4584424" cy="2862322"/>
          </a:xfrm>
          <a:prstGeom prst="rect">
            <a:avLst/>
          </a:prstGeom>
          <a:noFill/>
        </p:spPr>
        <p:txBody>
          <a:bodyPr wrap="square" rtlCol="0">
            <a:spAutoFit/>
          </a:bodyPr>
          <a:lstStyle/>
          <a:p>
            <a:pPr algn="just">
              <a:lnSpc>
                <a:spcPct val="150000"/>
              </a:lnSpc>
            </a:pP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Phụ </a:t>
            </a:r>
            <a:r>
              <a:rPr lang="vi-VN" sz="2000">
                <a:latin typeface="Arial" panose="020B0604020202020204" pitchFamily="34" charset="0"/>
                <a:cs typeface="Arial" panose="020B0604020202020204" pitchFamily="34" charset="0"/>
              </a:rPr>
              <a:t>tải điện trở có thể được tìm thấy trong các thiết bị như: Đèn sợi đốt; Lò nướng bánh mì</a:t>
            </a:r>
            <a:r>
              <a:rPr lang="vi-VN" sz="200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Lò </a:t>
            </a:r>
            <a:r>
              <a:rPr lang="vi-VN" sz="2000">
                <a:latin typeface="Arial" panose="020B0604020202020204" pitchFamily="34" charset="0"/>
                <a:cs typeface="Arial" panose="020B0604020202020204" pitchFamily="34" charset="0"/>
              </a:rPr>
              <a:t>sưởi </a:t>
            </a:r>
            <a:r>
              <a:rPr lang="vi-VN" sz="2000" smtClean="0">
                <a:latin typeface="Arial" panose="020B0604020202020204" pitchFamily="34" charset="0"/>
                <a:cs typeface="Arial" panose="020B0604020202020204" pitchFamily="34" charset="0"/>
              </a:rPr>
              <a:t>điện</a:t>
            </a:r>
            <a:r>
              <a:rPr lang="en-US" sz="2000" smtClean="0">
                <a:latin typeface="Arial" panose="020B0604020202020204" pitchFamily="34" charset="0"/>
                <a:cs typeface="Arial" panose="020B0604020202020204" pitchFamily="34" charset="0"/>
              </a:rPr>
              <a:t>,</a:t>
            </a:r>
            <a:r>
              <a:rPr lang="vi-VN" sz="2000" smtClean="0">
                <a:latin typeface="Arial" panose="020B0604020202020204" pitchFamily="34" charset="0"/>
                <a:cs typeface="Arial" panose="020B0604020202020204" pitchFamily="34" charset="0"/>
              </a:rPr>
              <a:t>...</a:t>
            </a:r>
            <a:endParaRPr lang="vi-VN" sz="2000">
              <a:latin typeface="Arial" panose="020B0604020202020204" pitchFamily="34" charset="0"/>
              <a:cs typeface="Arial" panose="020B0604020202020204" pitchFamily="34" charset="0"/>
            </a:endParaRPr>
          </a:p>
          <a:p>
            <a:pPr algn="just">
              <a:lnSpc>
                <a:spcPct val="150000"/>
              </a:lnSpc>
            </a:pP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Tải </a:t>
            </a:r>
            <a:r>
              <a:rPr lang="vi-VN" sz="2000">
                <a:latin typeface="Arial" panose="020B0604020202020204" pitchFamily="34" charset="0"/>
                <a:cs typeface="Arial" panose="020B0604020202020204" pitchFamily="34" charset="0"/>
              </a:rPr>
              <a:t>trọng cảm ứng có thể được tìm thấy trong các thiết bị như: Máy rửa bát; Máy giặt; Tủ lạnh; Máy </a:t>
            </a:r>
            <a:r>
              <a:rPr lang="vi-VN" sz="2000">
                <a:latin typeface="Arial" panose="020B0604020202020204" pitchFamily="34" charset="0"/>
                <a:cs typeface="Arial" panose="020B0604020202020204" pitchFamily="34" charset="0"/>
              </a:rPr>
              <a:t>điều </a:t>
            </a:r>
            <a:r>
              <a:rPr lang="vi-VN" sz="2000" smtClean="0">
                <a:latin typeface="Arial" panose="020B0604020202020204" pitchFamily="34" charset="0"/>
                <a:cs typeface="Arial" panose="020B0604020202020204" pitchFamily="34" charset="0"/>
              </a:rPr>
              <a:t>hoà</a:t>
            </a:r>
            <a:r>
              <a:rPr lang="en-US" sz="2000">
                <a:latin typeface="Arial" panose="020B0604020202020204" pitchFamily="34" charset="0"/>
                <a:cs typeface="Arial" panose="020B0604020202020204" pitchFamily="34" charset="0"/>
              </a:rPr>
              <a:t>,</a:t>
            </a:r>
            <a:r>
              <a:rPr lang="vi-VN" sz="2000" smtClean="0">
                <a:latin typeface="Arial" panose="020B0604020202020204" pitchFamily="34" charset="0"/>
                <a:cs typeface="Arial" panose="020B0604020202020204" pitchFamily="34" charset="0"/>
              </a:rPr>
              <a:t>...</a:t>
            </a:r>
            <a:endParaRPr lang="vi-VN" sz="2000">
              <a:latin typeface="Arial" panose="020B0604020202020204" pitchFamily="34" charset="0"/>
              <a:cs typeface="Arial" panose="020B0604020202020204" pitchFamily="34" charset="0"/>
            </a:endParaRPr>
          </a:p>
        </p:txBody>
      </p:sp>
      <p:sp>
        <p:nvSpPr>
          <p:cNvPr id="4" name="Right Arrow 3"/>
          <p:cNvSpPr/>
          <p:nvPr/>
        </p:nvSpPr>
        <p:spPr>
          <a:xfrm>
            <a:off x="3410263" y="2055839"/>
            <a:ext cx="569626" cy="57316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55658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randombar(horizontal)">
                                      <p:cBhvr>
                                        <p:cTn id="27" dur="500"/>
                                        <p:tgtEl>
                                          <p:spTgt spid="18"/>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randombar(horizontal)">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4" grpId="0" animBg="1"/>
    </p:bldLst>
  </p:timing>
</p:sld>
</file>

<file path=ppt/theme/theme1.xml><?xml version="1.0" encoding="utf-8"?>
<a:theme xmlns:a="http://schemas.openxmlformats.org/drawingml/2006/main" name="Technology Consulting by Slidesgo">
  <a:themeElements>
    <a:clrScheme name="Simple Light">
      <a:dk1>
        <a:srgbClr val="3D3D3D"/>
      </a:dk1>
      <a:lt1>
        <a:srgbClr val="FFFFFF"/>
      </a:lt1>
      <a:dk2>
        <a:srgbClr val="494949"/>
      </a:dk2>
      <a:lt2>
        <a:srgbClr val="EEEEEE"/>
      </a:lt2>
      <a:accent1>
        <a:srgbClr val="FF806D"/>
      </a:accent1>
      <a:accent2>
        <a:srgbClr val="FB9E90"/>
      </a:accent2>
      <a:accent3>
        <a:srgbClr val="FFD6CF"/>
      </a:accent3>
      <a:accent4>
        <a:srgbClr val="BEBEBE"/>
      </a:accent4>
      <a:accent5>
        <a:srgbClr val="D95B47"/>
      </a:accent5>
      <a:accent6>
        <a:srgbClr val="9E9E9E"/>
      </a:accent6>
      <a:hlink>
        <a:srgbClr val="FF806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867</TotalTime>
  <Words>1668</Words>
  <Application>Microsoft Office PowerPoint</Application>
  <PresentationFormat>On-screen Show (16:9)</PresentationFormat>
  <Paragraphs>158</Paragraphs>
  <Slides>36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Barlow Semi Condensed</vt:lpstr>
      <vt:lpstr>Fjalla One</vt:lpstr>
      <vt:lpstr>Arial</vt:lpstr>
      <vt:lpstr>Barlow Semi Condensed Medium</vt:lpstr>
      <vt:lpstr>Technology Consulting by Slidesgo</vt:lpstr>
      <vt:lpstr>PowerPoint Presentation</vt:lpstr>
      <vt:lpstr>PowerPoint Presentation</vt:lpstr>
      <vt:lpstr>PowerPoint Presentation</vt:lpstr>
      <vt:lpstr>I</vt:lpstr>
      <vt:lpstr>I</vt:lpstr>
      <vt:lpstr>PowerPoint Presentation</vt:lpstr>
      <vt:lpstr>PowerPoint Presentation</vt:lpstr>
      <vt:lpstr>PowerPoint Presentation</vt:lpstr>
      <vt:lpstr>PowerPoint Presentation</vt:lpstr>
      <vt:lpstr>PowerPoint Presentation</vt:lpstr>
      <vt:lpstr>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Ghi nhớ kiến thức trong bài.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dc:title>
  <cp:lastModifiedBy>Acer</cp:lastModifiedBy>
  <cp:revision>57</cp:revision>
  <dcterms:modified xsi:type="dcterms:W3CDTF">2023-11-15T07:36:43Z</dcterms:modified>
</cp:coreProperties>
</file>