
<file path=[Content_Types].xml><?xml version="1.0" encoding="utf-8"?>
<Types xmlns="http://schemas.openxmlformats.org/package/2006/content-types">
  <Default Extension="jpeg" ContentType="image/jpeg"/>
  <Default Extension="JPG" ContentType="image/.jpg"/>
  <Default Extension="vml" ContentType="application/vnd.openxmlformats-officedocument.vmlDrawing"/>
  <Default Extension="bin" ContentType="application/vnd.openxmlformats-officedocument.oleObject"/>
  <Default Extension="wmf" ContentType="image/x-wmf"/>
  <Default Extension="png" ContentType="image/png"/>
  <Default Extension="gif" ContentType="image/gi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fonts/font1.fntdata" ContentType="application/x-fontdata"/>
  <Override PartName="/ppt/fonts/font2.fntdata" ContentType="application/x-fontdata"/>
  <Override PartName="/ppt/fonts/font3.fntdata" ContentType="application/x-fontdata"/>
  <Override PartName="/ppt/fonts/font4.fntdata" ContentType="application/x-fontdata"/>
  <Override PartName="/ppt/fonts/font5.fntdata" ContentType="application/x-fontdata"/>
  <Override PartName="/ppt/fonts/font6.fntdata" ContentType="application/x-fontdata"/>
  <Override PartName="/ppt/fonts/font7.fntdata" ContentType="application/x-fontdata"/>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3"/>
  </p:notesMasterIdLst>
  <p:sldIdLst>
    <p:sldId id="319" r:id="rId3"/>
    <p:sldId id="362" r:id="rId4"/>
    <p:sldId id="300" r:id="rId5"/>
    <p:sldId id="305" r:id="rId6"/>
    <p:sldId id="351" r:id="rId7"/>
    <p:sldId id="349" r:id="rId8"/>
    <p:sldId id="308" r:id="rId9"/>
    <p:sldId id="329" r:id="rId10"/>
    <p:sldId id="311" r:id="rId11"/>
    <p:sldId id="309" r:id="rId12"/>
    <p:sldId id="355" r:id="rId14"/>
    <p:sldId id="360" r:id="rId15"/>
    <p:sldId id="361" r:id="rId16"/>
    <p:sldId id="330" r:id="rId17"/>
    <p:sldId id="332" r:id="rId18"/>
    <p:sldId id="359" r:id="rId19"/>
    <p:sldId id="317" r:id="rId20"/>
    <p:sldId id="328" r:id="rId21"/>
  </p:sldIdLst>
  <p:sldSz cx="12192000" cy="6858000"/>
  <p:notesSz cx="6858000" cy="9144000"/>
  <p:embeddedFontLst>
    <p:embeddedFont>
      <p:font typeface="SimSun" panose="02010600030101010101" pitchFamily="2" charset="-122"/>
      <p:regular r:id="rId25"/>
    </p:embeddedFont>
    <p:embeddedFont>
      <p:font typeface="Calibri" panose="020F0502020204030204" pitchFamily="34" charset="0"/>
      <p:regular r:id="rId26"/>
      <p:bold r:id="rId27"/>
      <p:italic r:id="rId28"/>
      <p:boldItalic r:id="rId29"/>
    </p:embeddedFont>
    <p:embeddedFont>
      <p:font typeface="Calibri Light" panose="020F0302020204030204" pitchFamily="34" charset="0"/>
      <p:regular r:id="rId30"/>
      <p:italic r:id="rId31"/>
    </p:embeddedFont>
  </p:embeddedFontLst>
  <p:defaultTextStyle>
    <a:defPPr>
      <a:defRPr lang="en-US"/>
    </a:defPPr>
    <a:lvl1pPr marL="0" lvl="0" indent="0" algn="l" defTabSz="4572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1pPr>
    <a:lvl2pPr marL="457200" lvl="1" indent="0" algn="l" defTabSz="4572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2pPr>
    <a:lvl3pPr marL="914400" lvl="2" indent="0" algn="l" defTabSz="4572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3pPr>
    <a:lvl4pPr marL="1371600" lvl="3" indent="0" algn="l" defTabSz="4572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4pPr>
    <a:lvl5pPr marL="1828800" lvl="4" indent="0" algn="l" defTabSz="4572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5pPr>
    <a:lvl6pPr marL="2286000" lvl="5" indent="0" algn="l" defTabSz="4572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6pPr>
    <a:lvl7pPr marL="2743200" lvl="6" indent="0" algn="l" defTabSz="4572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7pPr>
    <a:lvl8pPr marL="3200400" lvl="7" indent="0" algn="l" defTabSz="4572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8pPr>
    <a:lvl9pPr marL="3657600" lvl="8" indent="0" algn="l" defTabSz="4572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15:guide id="1" orient="horz" pos="2184" userDrawn="1">
          <p15:clr>
            <a:srgbClr val="A4A3A4"/>
          </p15:clr>
        </p15:guide>
        <p15:guide id="2" pos="386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srgbClr val="FF0000"/>
    </p:penClr>
    <p:extLst>
      <p:ext uri="{2FDB2607-1784-4EEB-B798-7EB5836EED8A}">
        <p14:showMediaCtrls xmlns:p14="http://schemas.microsoft.com/office/powerpoint/2010/main" val="1"/>
      </p:ext>
    </p:extLst>
  </p:showPr>
  <p:clrMru>
    <a:srgbClr val="BBF7FD"/>
    <a:srgbClr val="82FE9A"/>
    <a:srgbClr val="E88840"/>
    <a:srgbClr val="66ECFA"/>
    <a:srgbClr val="FFFF99"/>
    <a:srgbClr val="01AF22"/>
    <a:srgbClr val="FFD243"/>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3095"/>
    <p:restoredTop sz="90799"/>
  </p:normalViewPr>
  <p:slideViewPr>
    <p:cSldViewPr showGuides="1">
      <p:cViewPr varScale="1">
        <p:scale>
          <a:sx n="44" d="100"/>
          <a:sy n="44" d="100"/>
        </p:scale>
        <p:origin x="44" y="188"/>
      </p:cViewPr>
      <p:guideLst>
        <p:guide orient="horz" pos="2184"/>
        <p:guide pos="3862"/>
      </p:guideLst>
    </p:cSldViewPr>
  </p:slideViewPr>
  <p:notesTextViewPr>
    <p:cViewPr>
      <p:scale>
        <a:sx n="100" d="100"/>
        <a:sy n="100" d="100"/>
      </p:scale>
      <p:origin x="0" y="0"/>
    </p:cViewPr>
  </p:notesTextViewPr>
  <p:gridSpacing cx="76199" cy="76199"/>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1" Type="http://schemas.openxmlformats.org/officeDocument/2006/relationships/font" Target="fonts/font7.fntdata"/><Relationship Id="rId30" Type="http://schemas.openxmlformats.org/officeDocument/2006/relationships/font" Target="fonts/font6.fntdata"/><Relationship Id="rId3" Type="http://schemas.openxmlformats.org/officeDocument/2006/relationships/slide" Target="slides/slide1.xml"/><Relationship Id="rId29" Type="http://schemas.openxmlformats.org/officeDocument/2006/relationships/font" Target="fonts/font5.fntdata"/><Relationship Id="rId28" Type="http://schemas.openxmlformats.org/officeDocument/2006/relationships/font" Target="fonts/font4.fntdata"/><Relationship Id="rId27" Type="http://schemas.openxmlformats.org/officeDocument/2006/relationships/font" Target="fonts/font3.fntdata"/><Relationship Id="rId26" Type="http://schemas.openxmlformats.org/officeDocument/2006/relationships/font" Target="fonts/font2.fntdata"/><Relationship Id="rId25" Type="http://schemas.openxmlformats.org/officeDocument/2006/relationships/font" Target="fonts/font1.fntdata"/><Relationship Id="rId24" Type="http://schemas.openxmlformats.org/officeDocument/2006/relationships/tableStyles" Target="tableStyles.xml"/><Relationship Id="rId23" Type="http://schemas.openxmlformats.org/officeDocument/2006/relationships/viewProps" Target="viewProps.xml"/><Relationship Id="rId22" Type="http://schemas.openxmlformats.org/officeDocument/2006/relationships/presProps" Target="presProps.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notesMaster" Target="notesMasters/notesMaster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Arial" panose="020B0604020202020204" pitchFamily="34" charset="0"/>
              </a:defRPr>
            </a:lvl1pPr>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eaLnBrk="1" fontAlgn="auto" hangingPunct="1">
              <a:spcBef>
                <a:spcPts val="0"/>
              </a:spcBef>
              <a:spcAft>
                <a:spcPts val="0"/>
              </a:spcAft>
              <a:defRPr sz="1200">
                <a:latin typeface="Arial" panose="020B0604020202020204" pitchFamily="34" charset="0"/>
              </a:defRPr>
            </a:lvl1pPr>
          </a:lstStyle>
          <a:p>
            <a:pPr marL="0" marR="0" lvl="0" indent="0" algn="r" defTabSz="457200" rtl="0" eaLnBrk="1" fontAlgn="auto" latinLnBrk="0" hangingPunct="1">
              <a:lnSpc>
                <a:spcPct val="100000"/>
              </a:lnSpc>
              <a:spcBef>
                <a:spcPts val="0"/>
              </a:spcBef>
              <a:spcAft>
                <a:spcPts val="0"/>
              </a:spcAft>
              <a:buClrTx/>
              <a:buSzTx/>
              <a:buFontTx/>
              <a:buNone/>
              <a:defRPr/>
            </a:pPr>
            <a:fld id="{F85981A3-468F-493F-B04B-BCE1C28770B7}" type="datetimeFigureOut">
              <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mn-cs"/>
              </a:rPr>
            </a:fld>
            <a:endPar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marL="0" marR="0" lvl="0" indent="0" algn="l" defTabSz="914400" rtl="0" eaLnBrk="0" fontAlgn="base" latinLnBrk="0" hangingPunct="0">
              <a:lnSpc>
                <a:spcPct val="100000"/>
              </a:lnSpc>
              <a:spcBef>
                <a:spcPct val="30000"/>
              </a:spcBef>
              <a:spcAft>
                <a:spcPct val="0"/>
              </a:spcAft>
              <a:buClrTx/>
              <a:buSzTx/>
              <a:buFontTx/>
              <a:buNone/>
              <a:defRPr/>
            </a:pPr>
            <a:endParaRPr kumimoji="0" 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marL="0" marR="0" lvl="0"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a:ln>
                  <a:noFill/>
                </a:ln>
                <a:solidFill>
                  <a:schemeClr val="tx1"/>
                </a:solidFill>
                <a:effectLst/>
                <a:uLnTx/>
                <a:uFillTx/>
                <a:latin typeface="+mn-lt"/>
                <a:ea typeface="+mn-ea"/>
                <a:cs typeface="+mn-cs"/>
              </a:rPr>
              <a:t>Click to edit Master text styles</a:t>
            </a:r>
            <a:endParaRPr kumimoji="0" lang="en-US" sz="1200" b="0" i="0" u="none" strike="noStrike" kern="1200" cap="none" spc="0" normalizeH="0" baseline="0" noProof="0">
              <a:ln>
                <a:noFill/>
              </a:ln>
              <a:solidFill>
                <a:schemeClr val="tx1"/>
              </a:solidFill>
              <a:effectLst/>
              <a:uLnTx/>
              <a:uFillTx/>
              <a:latin typeface="+mn-lt"/>
              <a:ea typeface="+mn-ea"/>
              <a:cs typeface="+mn-cs"/>
            </a:endParaRPr>
          </a:p>
          <a:p>
            <a:pPr marL="457200" marR="0" lvl="1"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a:ln>
                  <a:noFill/>
                </a:ln>
                <a:solidFill>
                  <a:schemeClr val="tx1"/>
                </a:solidFill>
                <a:effectLst/>
                <a:uLnTx/>
                <a:uFillTx/>
                <a:latin typeface="+mn-lt"/>
                <a:ea typeface="+mn-ea"/>
                <a:cs typeface="+mn-cs"/>
              </a:rPr>
              <a:t>Second level</a:t>
            </a:r>
            <a:endParaRPr kumimoji="0" lang="en-US" sz="1200" b="0" i="0" u="none" strike="noStrike" kern="1200" cap="none" spc="0" normalizeH="0" baseline="0" noProof="0">
              <a:ln>
                <a:noFill/>
              </a:ln>
              <a:solidFill>
                <a:schemeClr val="tx1"/>
              </a:solidFill>
              <a:effectLst/>
              <a:uLnTx/>
              <a:uFillTx/>
              <a:latin typeface="+mn-lt"/>
              <a:ea typeface="+mn-ea"/>
              <a:cs typeface="+mn-cs"/>
            </a:endParaRPr>
          </a:p>
          <a:p>
            <a:pPr marL="914400" marR="0" lvl="2"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a:ln>
                  <a:noFill/>
                </a:ln>
                <a:solidFill>
                  <a:schemeClr val="tx1"/>
                </a:solidFill>
                <a:effectLst/>
                <a:uLnTx/>
                <a:uFillTx/>
                <a:latin typeface="+mn-lt"/>
                <a:ea typeface="+mn-ea"/>
                <a:cs typeface="+mn-cs"/>
              </a:rPr>
              <a:t>Third level</a:t>
            </a:r>
            <a:endParaRPr kumimoji="0" lang="en-US" sz="1200" b="0" i="0" u="none" strike="noStrike" kern="1200" cap="none" spc="0" normalizeH="0" baseline="0" noProof="0">
              <a:ln>
                <a:noFill/>
              </a:ln>
              <a:solidFill>
                <a:schemeClr val="tx1"/>
              </a:solidFill>
              <a:effectLst/>
              <a:uLnTx/>
              <a:uFillTx/>
              <a:latin typeface="+mn-lt"/>
              <a:ea typeface="+mn-ea"/>
              <a:cs typeface="+mn-cs"/>
            </a:endParaRPr>
          </a:p>
          <a:p>
            <a:pPr marL="1371600" marR="0" lvl="3"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a:ln>
                  <a:noFill/>
                </a:ln>
                <a:solidFill>
                  <a:schemeClr val="tx1"/>
                </a:solidFill>
                <a:effectLst/>
                <a:uLnTx/>
                <a:uFillTx/>
                <a:latin typeface="+mn-lt"/>
                <a:ea typeface="+mn-ea"/>
                <a:cs typeface="+mn-cs"/>
              </a:rPr>
              <a:t>Fourth level</a:t>
            </a:r>
            <a:endParaRPr kumimoji="0" lang="en-US" sz="1200" b="0" i="0" u="none" strike="noStrike" kern="1200" cap="none" spc="0" normalizeH="0" baseline="0" noProof="0">
              <a:ln>
                <a:noFill/>
              </a:ln>
              <a:solidFill>
                <a:schemeClr val="tx1"/>
              </a:solidFill>
              <a:effectLst/>
              <a:uLnTx/>
              <a:uFillTx/>
              <a:latin typeface="+mn-lt"/>
              <a:ea typeface="+mn-ea"/>
              <a:cs typeface="+mn-cs"/>
            </a:endParaRPr>
          </a:p>
          <a:p>
            <a:pPr marL="1828800" marR="0" lvl="4"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a:ln>
                  <a:noFill/>
                </a:ln>
                <a:solidFill>
                  <a:schemeClr val="tx1"/>
                </a:solidFill>
                <a:effectLst/>
                <a:uLnTx/>
                <a:uFillTx/>
                <a:latin typeface="+mn-lt"/>
                <a:ea typeface="+mn-ea"/>
                <a:cs typeface="+mn-cs"/>
              </a:rPr>
              <a:t>Fifth level</a:t>
            </a:r>
            <a:endParaRPr kumimoji="0" 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Arial" panose="020B0604020202020204" pitchFamily="34" charset="0"/>
              </a:defRPr>
            </a:lvl1pPr>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
            <a:pPr lvl="0" algn="r" eaLnBrk="1" hangingPunct="1">
              <a:buNone/>
            </a:pPr>
            <a:fld id="{9A0DB2DC-4C9A-4742-B13C-FB6460FD3503}" type="slidenum">
              <a:rPr lang="en-US" altLang="zh-CN" sz="1200" dirty="0">
                <a:ea typeface="SimSun" panose="02010600030101010101" pitchFamily="2" charset="-122"/>
              </a:rPr>
            </a:fld>
            <a:endParaRPr lang="en-US" altLang="zh-CN" sz="1200" dirty="0">
              <a:ea typeface="SimSun" panose="02010600030101010101" pitchFamily="2" charset="-122"/>
            </a:endParaRPr>
          </a:p>
        </p:txBody>
      </p:sp>
    </p:spTree>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6386" name="Slide Image Placeholder 1"/>
          <p:cNvSpPr>
            <a:spLocks noGrp="1" noRot="1" noChangeAspect="1" noTextEdit="1"/>
          </p:cNvSpPr>
          <p:nvPr>
            <p:ph type="sldImg"/>
          </p:nvPr>
        </p:nvSpPr>
        <p:spPr>
          <a:ln>
            <a:solidFill>
              <a:srgbClr val="000000">
                <a:alpha val="100000"/>
              </a:srgbClr>
            </a:solidFill>
            <a:miter lim="800000"/>
          </a:ln>
        </p:spPr>
      </p:sp>
      <p:sp>
        <p:nvSpPr>
          <p:cNvPr id="16387" name="Notes Placeholder 2"/>
          <p:cNvSpPr>
            <a:spLocks noGrp="1"/>
          </p:cNvSpPr>
          <p:nvPr>
            <p:ph type="body"/>
          </p:nvPr>
        </p:nvSpPr>
        <p:spPr>
          <a:noFill/>
          <a:ln>
            <a:noFill/>
          </a:ln>
        </p:spPr>
        <p:txBody>
          <a:bodyPr wrap="square" lIns="91440" tIns="45720" rIns="91440" bIns="45720" anchor="t" anchorCtr="0"/>
          <a:p>
            <a:pPr lvl="0"/>
            <a:endParaRPr lang="en-GB" altLang="vi-VN" dirty="0"/>
          </a:p>
        </p:txBody>
      </p:sp>
      <p:sp>
        <p:nvSpPr>
          <p:cNvPr id="16388" name="Slide Number Placeholder 3"/>
          <p:cNvSpPr txBox="1">
            <a:spLocks noGrp="1"/>
          </p:cNvSpPr>
          <p:nvPr>
            <p:ph type="sldNum" sz="quarter"/>
          </p:nvPr>
        </p:nvSpPr>
        <p:spPr>
          <a:xfrm>
            <a:off x="3884613" y="8685213"/>
            <a:ext cx="2971800" cy="457200"/>
          </a:xfrm>
          <a:prstGeom prst="rect">
            <a:avLst/>
          </a:prstGeom>
          <a:noFill/>
          <a:ln w="9525">
            <a:noFill/>
          </a:ln>
        </p:spPr>
        <p:txBody>
          <a:bodyPr anchor="b" anchorCtr="0"/>
          <a:p>
            <a:pPr lvl="0" algn="r" defTabSz="457200" eaLnBrk="1" hangingPunct="1">
              <a:spcBef>
                <a:spcPct val="0"/>
              </a:spcBef>
            </a:pPr>
            <a:fld id="{9A0DB2DC-4C9A-4742-B13C-FB6460FD3503}" type="slidenum">
              <a:rPr lang="en-US" altLang="zh-CN" dirty="0">
                <a:latin typeface="Arial" panose="020B0604020202020204" pitchFamily="34" charset="0"/>
                <a:ea typeface="SimSun" panose="02010600030101010101" pitchFamily="2" charset="-122"/>
              </a:rPr>
            </a:fld>
            <a:endParaRPr lang="en-US" altLang="zh-CN" dirty="0">
              <a:latin typeface="Arial" panose="020B0604020202020204" pitchFamily="34" charset="0"/>
              <a:ea typeface="SimSun" panose="02010600030101010101" pitchFamily="2" charset="-122"/>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1506" name="Slide Image Placeholder 1"/>
          <p:cNvSpPr>
            <a:spLocks noGrp="1" noRot="1" noChangeAspect="1" noTextEdit="1"/>
          </p:cNvSpPr>
          <p:nvPr>
            <p:ph type="sldImg"/>
          </p:nvPr>
        </p:nvSpPr>
        <p:spPr>
          <a:ln>
            <a:solidFill>
              <a:srgbClr val="000000">
                <a:alpha val="100000"/>
              </a:srgbClr>
            </a:solidFill>
            <a:miter lim="800000"/>
          </a:ln>
        </p:spPr>
      </p:sp>
      <p:sp>
        <p:nvSpPr>
          <p:cNvPr id="21507" name="Notes Placeholder 2"/>
          <p:cNvSpPr>
            <a:spLocks noGrp="1"/>
          </p:cNvSpPr>
          <p:nvPr>
            <p:ph type="body"/>
          </p:nvPr>
        </p:nvSpPr>
        <p:spPr>
          <a:noFill/>
          <a:ln>
            <a:noFill/>
          </a:ln>
        </p:spPr>
        <p:txBody>
          <a:bodyPr wrap="square" lIns="91440" tIns="45720" rIns="91440" bIns="45720" anchor="t" anchorCtr="0"/>
          <a:p>
            <a:pPr lvl="0"/>
            <a:endParaRPr lang="en-GB" altLang="vi-VN" dirty="0"/>
          </a:p>
        </p:txBody>
      </p:sp>
      <p:sp>
        <p:nvSpPr>
          <p:cNvPr id="21508" name="Slide Number Placeholder 3"/>
          <p:cNvSpPr txBox="1">
            <a:spLocks noGrp="1"/>
          </p:cNvSpPr>
          <p:nvPr>
            <p:ph type="sldNum" sz="quarter"/>
          </p:nvPr>
        </p:nvSpPr>
        <p:spPr>
          <a:xfrm>
            <a:off x="3884613" y="8685213"/>
            <a:ext cx="2971800" cy="457200"/>
          </a:xfrm>
          <a:prstGeom prst="rect">
            <a:avLst/>
          </a:prstGeom>
          <a:noFill/>
          <a:ln w="9525">
            <a:noFill/>
          </a:ln>
        </p:spPr>
        <p:txBody>
          <a:bodyPr anchor="b" anchorCtr="0"/>
          <a:p>
            <a:pPr lvl="0" algn="r" defTabSz="457200" eaLnBrk="1" hangingPunct="1">
              <a:spcBef>
                <a:spcPct val="0"/>
              </a:spcBef>
            </a:pPr>
            <a:fld id="{9A0DB2DC-4C9A-4742-B13C-FB6460FD3503}" type="slidenum">
              <a:rPr lang="en-US" altLang="zh-CN" dirty="0">
                <a:latin typeface="Arial" panose="020B0604020202020204" pitchFamily="34" charset="0"/>
                <a:ea typeface="SimSun" panose="02010600030101010101" pitchFamily="2" charset="-122"/>
              </a:rPr>
            </a:fld>
            <a:endParaRPr lang="en-US" altLang="zh-CN" dirty="0">
              <a:latin typeface="Arial" panose="020B0604020202020204" pitchFamily="34" charset="0"/>
              <a:ea typeface="SimSun" panose="02010600030101010101" pitchFamily="2" charset="-122"/>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p>
            <a:pPr marL="0" marR="0" lvl="0" indent="0" algn="l" defTabSz="4572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Footer Placeholder 4"/>
          <p:cNvSpPr>
            <a:spLocks noGrp="1"/>
          </p:cNvSpPr>
          <p:nvPr>
            <p:ph type="ftr" sz="quarter" idx="11"/>
          </p:nvPr>
        </p:nvSpPr>
        <p:spPr/>
        <p:txBody>
          <a:bodyPr/>
          <a:p>
            <a:pPr marL="0" marR="0" lvl="0" indent="0" algn="ctr" defTabSz="4572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p>
            <a:pPr lvl="0" eaLnBrk="1" hangingPunct="1">
              <a:buNone/>
            </a:pPr>
            <a:fld id="{9A0DB2DC-4C9A-4742-B13C-FB6460FD3503}" type="slidenum">
              <a:rPr lang="en-US" altLang="zh-CN" dirty="0">
                <a:latin typeface="Calibri" panose="020F0502020204030204" pitchFamily="34" charset="0"/>
              </a:rPr>
            </a:fld>
            <a:endParaRPr lang="en-US" altLang="zh-CN" dirty="0">
              <a:latin typeface="Calibri" panose="020F0502020204030204" pitchFamily="34"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Date Placeholder 3"/>
          <p:cNvSpPr>
            <a:spLocks noGrp="1"/>
          </p:cNvSpPr>
          <p:nvPr>
            <p:ph type="dt" sz="half" idx="10"/>
          </p:nvPr>
        </p:nvSpPr>
        <p:spPr/>
        <p:txBody>
          <a:bodyPr/>
          <a:p>
            <a:pPr marL="0" marR="0" lvl="0" indent="0" algn="l" defTabSz="4572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Footer Placeholder 4"/>
          <p:cNvSpPr>
            <a:spLocks noGrp="1"/>
          </p:cNvSpPr>
          <p:nvPr>
            <p:ph type="ftr" sz="quarter" idx="11"/>
          </p:nvPr>
        </p:nvSpPr>
        <p:spPr/>
        <p:txBody>
          <a:bodyPr/>
          <a:p>
            <a:pPr marL="0" marR="0" lvl="0" indent="0" algn="ctr" defTabSz="4572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p>
            <a:pPr lvl="0" eaLnBrk="1" hangingPunct="1">
              <a:buNone/>
            </a:pPr>
            <a:fld id="{9A0DB2DC-4C9A-4742-B13C-FB6460FD3503}" type="slidenum">
              <a:rPr lang="en-US" altLang="zh-CN" dirty="0">
                <a:latin typeface="Calibri" panose="020F0502020204030204" pitchFamily="34" charset="0"/>
              </a:rPr>
            </a:fld>
            <a:endParaRPr lang="en-US" altLang="zh-CN" dirty="0">
              <a:latin typeface="Calibri" panose="020F0502020204030204" pitchFamily="34" charset="0"/>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Date Placeholder 3"/>
          <p:cNvSpPr>
            <a:spLocks noGrp="1"/>
          </p:cNvSpPr>
          <p:nvPr>
            <p:ph type="dt" sz="half" idx="10"/>
          </p:nvPr>
        </p:nvSpPr>
        <p:spPr/>
        <p:txBody>
          <a:bodyPr/>
          <a:p>
            <a:pPr marL="0" marR="0" lvl="0" indent="0" algn="l" defTabSz="4572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Footer Placeholder 4"/>
          <p:cNvSpPr>
            <a:spLocks noGrp="1"/>
          </p:cNvSpPr>
          <p:nvPr>
            <p:ph type="ftr" sz="quarter" idx="11"/>
          </p:nvPr>
        </p:nvSpPr>
        <p:spPr/>
        <p:txBody>
          <a:bodyPr/>
          <a:p>
            <a:pPr marL="0" marR="0" lvl="0" indent="0" algn="ctr" defTabSz="4572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p>
            <a:pPr lvl="0" eaLnBrk="1" hangingPunct="1">
              <a:buNone/>
            </a:pPr>
            <a:fld id="{9A0DB2DC-4C9A-4742-B13C-FB6460FD3503}" type="slidenum">
              <a:rPr lang="en-US" altLang="zh-CN" dirty="0">
                <a:latin typeface="Calibri" panose="020F0502020204030204" pitchFamily="34" charset="0"/>
              </a:rPr>
            </a:fld>
            <a:endParaRPr lang="en-US" altLang="zh-CN" dirty="0">
              <a:latin typeface="Calibri" panose="020F0502020204030204" pitchFamily="34" charset="0"/>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Date Placeholder 3"/>
          <p:cNvSpPr>
            <a:spLocks noGrp="1"/>
          </p:cNvSpPr>
          <p:nvPr>
            <p:ph type="dt" sz="half" idx="10"/>
          </p:nvPr>
        </p:nvSpPr>
        <p:spPr/>
        <p:txBody>
          <a:bodyPr/>
          <a:p>
            <a:pPr marL="0" marR="0" lvl="0" indent="0" algn="l" defTabSz="4572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Footer Placeholder 4"/>
          <p:cNvSpPr>
            <a:spLocks noGrp="1"/>
          </p:cNvSpPr>
          <p:nvPr>
            <p:ph type="ftr" sz="quarter" idx="11"/>
          </p:nvPr>
        </p:nvSpPr>
        <p:spPr/>
        <p:txBody>
          <a:bodyPr/>
          <a:p>
            <a:pPr marL="0" marR="0" lvl="0" indent="0" algn="ctr" defTabSz="4572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p>
            <a:pPr lvl="0" eaLnBrk="1" hangingPunct="1">
              <a:buNone/>
            </a:pPr>
            <a:fld id="{9A0DB2DC-4C9A-4742-B13C-FB6460FD3503}" type="slidenum">
              <a:rPr lang="en-US" altLang="zh-CN" dirty="0">
                <a:latin typeface="Calibri" panose="020F0502020204030204" pitchFamily="34" charset="0"/>
              </a:rPr>
            </a:fld>
            <a:endParaRPr lang="en-US" altLang="zh-CN" dirty="0">
              <a:latin typeface="Calibri" panose="020F0502020204030204" pitchFamily="34"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endParaRPr lang="en-US"/>
          </a:p>
        </p:txBody>
      </p:sp>
      <p:sp>
        <p:nvSpPr>
          <p:cNvPr id="4" name="Date Placeholder 3"/>
          <p:cNvSpPr>
            <a:spLocks noGrp="1"/>
          </p:cNvSpPr>
          <p:nvPr>
            <p:ph type="dt" sz="half" idx="10"/>
          </p:nvPr>
        </p:nvSpPr>
        <p:spPr/>
        <p:txBody>
          <a:bodyPr/>
          <a:p>
            <a:pPr marL="0" marR="0" lvl="0" indent="0" algn="l" defTabSz="4572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Footer Placeholder 4"/>
          <p:cNvSpPr>
            <a:spLocks noGrp="1"/>
          </p:cNvSpPr>
          <p:nvPr>
            <p:ph type="ftr" sz="quarter" idx="11"/>
          </p:nvPr>
        </p:nvSpPr>
        <p:spPr/>
        <p:txBody>
          <a:bodyPr/>
          <a:p>
            <a:pPr marL="0" marR="0" lvl="0" indent="0" algn="ctr" defTabSz="4572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p>
            <a:pPr lvl="0" eaLnBrk="1" hangingPunct="1">
              <a:buNone/>
            </a:pPr>
            <a:fld id="{9A0DB2DC-4C9A-4742-B13C-FB6460FD3503}" type="slidenum">
              <a:rPr lang="en-US" altLang="zh-CN" dirty="0">
                <a:latin typeface="Calibri" panose="020F0502020204030204" pitchFamily="34" charset="0"/>
              </a:rPr>
            </a:fld>
            <a:endParaRPr lang="en-US" altLang="zh-CN" dirty="0">
              <a:latin typeface="Calibri" panose="020F0502020204030204" pitchFamily="34" charset="0"/>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5" name="Date Placeholder 4"/>
          <p:cNvSpPr>
            <a:spLocks noGrp="1"/>
          </p:cNvSpPr>
          <p:nvPr>
            <p:ph type="dt" sz="half" idx="10"/>
          </p:nvPr>
        </p:nvSpPr>
        <p:spPr/>
        <p:txBody>
          <a:bodyPr/>
          <a:p>
            <a:pPr marL="0" marR="0" lvl="0" indent="0" algn="l" defTabSz="4572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Footer Placeholder 5"/>
          <p:cNvSpPr>
            <a:spLocks noGrp="1"/>
          </p:cNvSpPr>
          <p:nvPr>
            <p:ph type="ftr" sz="quarter" idx="11"/>
          </p:nvPr>
        </p:nvSpPr>
        <p:spPr/>
        <p:txBody>
          <a:bodyPr/>
          <a:p>
            <a:pPr marL="0" marR="0" lvl="0" indent="0" algn="ctr" defTabSz="4572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7" name="Slide Number Placeholder 6"/>
          <p:cNvSpPr>
            <a:spLocks noGrp="1"/>
          </p:cNvSpPr>
          <p:nvPr>
            <p:ph type="sldNum" sz="quarter" idx="12"/>
          </p:nvPr>
        </p:nvSpPr>
        <p:spPr/>
        <p:txBody>
          <a:bodyPr/>
          <a:p>
            <a:pPr lvl="0" eaLnBrk="1" hangingPunct="1">
              <a:buNone/>
            </a:pPr>
            <a:fld id="{9A0DB2DC-4C9A-4742-B13C-FB6460FD3503}" type="slidenum">
              <a:rPr lang="en-US" altLang="zh-CN" dirty="0">
                <a:latin typeface="Calibri" panose="020F0502020204030204" pitchFamily="34" charset="0"/>
              </a:rPr>
            </a:fld>
            <a:endParaRPr lang="en-US" altLang="zh-CN" dirty="0">
              <a:latin typeface="Calibri" panose="020F0502020204030204" pitchFamily="34"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7" name="Date Placeholder 6"/>
          <p:cNvSpPr>
            <a:spLocks noGrp="1"/>
          </p:cNvSpPr>
          <p:nvPr>
            <p:ph type="dt" sz="half" idx="10"/>
          </p:nvPr>
        </p:nvSpPr>
        <p:spPr/>
        <p:txBody>
          <a:bodyPr/>
          <a:p>
            <a:pPr marL="0" marR="0" lvl="0" indent="0" algn="l" defTabSz="4572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8" name="Footer Placeholder 7"/>
          <p:cNvSpPr>
            <a:spLocks noGrp="1"/>
          </p:cNvSpPr>
          <p:nvPr>
            <p:ph type="ftr" sz="quarter" idx="11"/>
          </p:nvPr>
        </p:nvSpPr>
        <p:spPr/>
        <p:txBody>
          <a:bodyPr/>
          <a:p>
            <a:pPr marL="0" marR="0" lvl="0" indent="0" algn="ctr" defTabSz="4572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9" name="Slide Number Placeholder 8"/>
          <p:cNvSpPr>
            <a:spLocks noGrp="1"/>
          </p:cNvSpPr>
          <p:nvPr>
            <p:ph type="sldNum" sz="quarter" idx="12"/>
          </p:nvPr>
        </p:nvSpPr>
        <p:spPr/>
        <p:txBody>
          <a:bodyPr/>
          <a:p>
            <a:pPr lvl="0" eaLnBrk="1" hangingPunct="1">
              <a:buNone/>
            </a:pPr>
            <a:fld id="{9A0DB2DC-4C9A-4742-B13C-FB6460FD3503}" type="slidenum">
              <a:rPr lang="en-US" altLang="zh-CN" dirty="0">
                <a:latin typeface="Calibri" panose="020F0502020204030204" pitchFamily="34" charset="0"/>
              </a:rPr>
            </a:fld>
            <a:endParaRPr lang="en-US" altLang="zh-CN" dirty="0">
              <a:latin typeface="Calibri" panose="020F0502020204030204" pitchFamily="34" charset="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p>
            <a:pPr marL="0" marR="0" lvl="0" indent="0" algn="l" defTabSz="4572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4" name="Footer Placeholder 3"/>
          <p:cNvSpPr>
            <a:spLocks noGrp="1"/>
          </p:cNvSpPr>
          <p:nvPr>
            <p:ph type="ftr" sz="quarter" idx="11"/>
          </p:nvPr>
        </p:nvSpPr>
        <p:spPr/>
        <p:txBody>
          <a:bodyPr/>
          <a:p>
            <a:pPr marL="0" marR="0" lvl="0" indent="0" algn="ctr" defTabSz="4572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Slide Number Placeholder 4"/>
          <p:cNvSpPr>
            <a:spLocks noGrp="1"/>
          </p:cNvSpPr>
          <p:nvPr>
            <p:ph type="sldNum" sz="quarter" idx="12"/>
          </p:nvPr>
        </p:nvSpPr>
        <p:spPr/>
        <p:txBody>
          <a:bodyPr/>
          <a:p>
            <a:pPr lvl="0" eaLnBrk="1" hangingPunct="1">
              <a:buNone/>
            </a:pPr>
            <a:fld id="{9A0DB2DC-4C9A-4742-B13C-FB6460FD3503}" type="slidenum">
              <a:rPr lang="en-US" altLang="zh-CN" dirty="0">
                <a:latin typeface="Calibri" panose="020F0502020204030204" pitchFamily="34" charset="0"/>
              </a:rPr>
            </a:fld>
            <a:endParaRPr lang="en-US" altLang="zh-CN" dirty="0">
              <a:latin typeface="Calibri" panose="020F0502020204030204" pitchFamily="34"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p>
            <a:pPr marL="0" marR="0" lvl="0" indent="0" algn="l" defTabSz="4572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3" name="Footer Placeholder 2"/>
          <p:cNvSpPr>
            <a:spLocks noGrp="1"/>
          </p:cNvSpPr>
          <p:nvPr>
            <p:ph type="ftr" sz="quarter" idx="11"/>
          </p:nvPr>
        </p:nvSpPr>
        <p:spPr/>
        <p:txBody>
          <a:bodyPr/>
          <a:p>
            <a:pPr marL="0" marR="0" lvl="0" indent="0" algn="ctr" defTabSz="4572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4" name="Slide Number Placeholder 3"/>
          <p:cNvSpPr>
            <a:spLocks noGrp="1"/>
          </p:cNvSpPr>
          <p:nvPr>
            <p:ph type="sldNum" sz="quarter" idx="12"/>
          </p:nvPr>
        </p:nvSpPr>
        <p:spPr/>
        <p:txBody>
          <a:bodyPr/>
          <a:p>
            <a:pPr lvl="0" eaLnBrk="1" hangingPunct="1">
              <a:buNone/>
            </a:pPr>
            <a:fld id="{9A0DB2DC-4C9A-4742-B13C-FB6460FD3503}" type="slidenum">
              <a:rPr lang="en-US" altLang="zh-CN" dirty="0">
                <a:latin typeface="Calibri" panose="020F0502020204030204" pitchFamily="34" charset="0"/>
              </a:rPr>
            </a:fld>
            <a:endParaRPr lang="en-US" altLang="zh-CN" dirty="0">
              <a:latin typeface="Calibri" panose="020F0502020204030204" pitchFamily="34" charset="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endParaRPr lang="en-US"/>
          </a:p>
        </p:txBody>
      </p:sp>
      <p:sp>
        <p:nvSpPr>
          <p:cNvPr id="5" name="Date Placeholder 4"/>
          <p:cNvSpPr>
            <a:spLocks noGrp="1"/>
          </p:cNvSpPr>
          <p:nvPr>
            <p:ph type="dt" sz="half" idx="10"/>
          </p:nvPr>
        </p:nvSpPr>
        <p:spPr/>
        <p:txBody>
          <a:bodyPr/>
          <a:p>
            <a:pPr marL="0" marR="0" lvl="0" indent="0" algn="l" defTabSz="4572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Footer Placeholder 5"/>
          <p:cNvSpPr>
            <a:spLocks noGrp="1"/>
          </p:cNvSpPr>
          <p:nvPr>
            <p:ph type="ftr" sz="quarter" idx="11"/>
          </p:nvPr>
        </p:nvSpPr>
        <p:spPr/>
        <p:txBody>
          <a:bodyPr/>
          <a:p>
            <a:pPr marL="0" marR="0" lvl="0" indent="0" algn="ctr" defTabSz="4572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7" name="Slide Number Placeholder 6"/>
          <p:cNvSpPr>
            <a:spLocks noGrp="1"/>
          </p:cNvSpPr>
          <p:nvPr>
            <p:ph type="sldNum" sz="quarter" idx="12"/>
          </p:nvPr>
        </p:nvSpPr>
        <p:spPr/>
        <p:txBody>
          <a:bodyPr/>
          <a:p>
            <a:pPr lvl="0" eaLnBrk="1" hangingPunct="1">
              <a:buNone/>
            </a:pPr>
            <a:fld id="{9A0DB2DC-4C9A-4742-B13C-FB6460FD3503}" type="slidenum">
              <a:rPr lang="en-US" altLang="zh-CN" dirty="0">
                <a:latin typeface="Calibri" panose="020F0502020204030204" pitchFamily="34" charset="0"/>
              </a:rPr>
            </a:fld>
            <a:endParaRPr lang="en-US" altLang="zh-CN" dirty="0">
              <a:latin typeface="Calibri" panose="020F0502020204030204" pitchFamily="34" charset="0"/>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vert="horz" wrap="square" lIns="91440" tIns="45720" rIns="91440" bIns="45720" numCol="1" rtlCol="0" anchor="t" anchorCtr="0" compatLnSpc="1">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90000"/>
              </a:lnSpc>
              <a:spcBef>
                <a:spcPts val="1000"/>
              </a:spcBef>
              <a:spcAft>
                <a:spcPct val="0"/>
              </a:spcAft>
              <a:buClrTx/>
              <a:buSzTx/>
              <a:buFont typeface="Arial" panose="020B0604020202020204" pitchFamily="34" charset="0"/>
              <a:buNone/>
              <a:defRPr/>
            </a:pPr>
            <a:r>
              <a:rPr kumimoji="0" lang="en-US" sz="3200" b="0" i="0" u="none" strike="noStrike" kern="1200" cap="none" spc="0" normalizeH="0" baseline="0" noProof="0">
                <a:ln>
                  <a:noFill/>
                </a:ln>
                <a:solidFill>
                  <a:schemeClr val="tx1"/>
                </a:solidFill>
                <a:effectLst/>
                <a:uLnTx/>
                <a:uFillTx/>
                <a:latin typeface="+mn-lt"/>
                <a:ea typeface="+mn-ea"/>
                <a:cs typeface="+mn-cs"/>
              </a:rPr>
              <a:t>Click icon to add picture</a:t>
            </a: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endParaRPr lang="en-US"/>
          </a:p>
        </p:txBody>
      </p:sp>
      <p:sp>
        <p:nvSpPr>
          <p:cNvPr id="5" name="Date Placeholder 4"/>
          <p:cNvSpPr>
            <a:spLocks noGrp="1"/>
          </p:cNvSpPr>
          <p:nvPr>
            <p:ph type="dt" sz="half" idx="10"/>
          </p:nvPr>
        </p:nvSpPr>
        <p:spPr/>
        <p:txBody>
          <a:bodyPr/>
          <a:p>
            <a:pPr marL="0" marR="0" lvl="0" indent="0" algn="l" defTabSz="4572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Footer Placeholder 5"/>
          <p:cNvSpPr>
            <a:spLocks noGrp="1"/>
          </p:cNvSpPr>
          <p:nvPr>
            <p:ph type="ftr" sz="quarter" idx="11"/>
          </p:nvPr>
        </p:nvSpPr>
        <p:spPr/>
        <p:txBody>
          <a:bodyPr/>
          <a:p>
            <a:pPr marL="0" marR="0" lvl="0" indent="0" algn="ctr" defTabSz="4572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7" name="Slide Number Placeholder 6"/>
          <p:cNvSpPr>
            <a:spLocks noGrp="1"/>
          </p:cNvSpPr>
          <p:nvPr>
            <p:ph type="sldNum" sz="quarter" idx="12"/>
          </p:nvPr>
        </p:nvSpPr>
        <p:spPr/>
        <p:txBody>
          <a:bodyPr/>
          <a:p>
            <a:pPr lvl="0" eaLnBrk="1" hangingPunct="1">
              <a:buNone/>
            </a:pPr>
            <a:fld id="{9A0DB2DC-4C9A-4742-B13C-FB6460FD3503}" type="slidenum">
              <a:rPr lang="en-US" altLang="zh-CN" dirty="0">
                <a:latin typeface="Calibri" panose="020F0502020204030204" pitchFamily="34" charset="0"/>
              </a:rPr>
            </a:fld>
            <a:endParaRPr lang="en-US" altLang="zh-CN" dirty="0">
              <a:latin typeface="Calibri" panose="020F0502020204030204" pitchFamily="34"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1026" name="Title Placeholder 1"/>
          <p:cNvSpPr>
            <a:spLocks noGrp="1"/>
          </p:cNvSpPr>
          <p:nvPr>
            <p:ph type="title"/>
          </p:nvPr>
        </p:nvSpPr>
        <p:spPr>
          <a:xfrm>
            <a:off x="838200" y="365125"/>
            <a:ext cx="10515600" cy="1325563"/>
          </a:xfrm>
          <a:prstGeom prst="rect">
            <a:avLst/>
          </a:prstGeom>
          <a:noFill/>
          <a:ln w="9525">
            <a:noFill/>
          </a:ln>
        </p:spPr>
        <p:txBody>
          <a:bodyPr anchor="ctr" anchorCtr="0"/>
          <a:p>
            <a:pPr lvl="0"/>
            <a:r>
              <a:rPr lang="en-US" altLang="vi-VN" dirty="0"/>
              <a:t>Click to edit Master title style</a:t>
            </a:r>
            <a:endParaRPr lang="en-US" altLang="vi-VN" dirty="0"/>
          </a:p>
        </p:txBody>
      </p:sp>
      <p:sp>
        <p:nvSpPr>
          <p:cNvPr id="1027" name="Text Placeholder 2"/>
          <p:cNvSpPr>
            <a:spLocks noGrp="1"/>
          </p:cNvSpPr>
          <p:nvPr>
            <p:ph type="body" idx="1"/>
          </p:nvPr>
        </p:nvSpPr>
        <p:spPr>
          <a:xfrm>
            <a:off x="838200" y="1825625"/>
            <a:ext cx="10515600" cy="4351338"/>
          </a:xfrm>
          <a:prstGeom prst="rect">
            <a:avLst/>
          </a:prstGeom>
          <a:noFill/>
          <a:ln w="9525">
            <a:noFill/>
          </a:ln>
        </p:spPr>
        <p:txBody>
          <a:bodyPr/>
          <a:p>
            <a:pPr lvl="0"/>
            <a:r>
              <a:rPr lang="en-US" altLang="vi-VN" dirty="0"/>
              <a:t>Click to edit Master text styles</a:t>
            </a:r>
            <a:endParaRPr lang="en-US" altLang="vi-VN" dirty="0"/>
          </a:p>
          <a:p>
            <a:pPr lvl="1"/>
            <a:r>
              <a:rPr lang="en-US" altLang="vi-VN" dirty="0"/>
              <a:t>Second level</a:t>
            </a:r>
            <a:endParaRPr lang="en-US" altLang="vi-VN" dirty="0"/>
          </a:p>
          <a:p>
            <a:pPr lvl="2"/>
            <a:r>
              <a:rPr lang="en-US" altLang="vi-VN" dirty="0"/>
              <a:t>Third level</a:t>
            </a:r>
            <a:endParaRPr lang="en-US" altLang="vi-VN" dirty="0"/>
          </a:p>
          <a:p>
            <a:pPr lvl="3"/>
            <a:r>
              <a:rPr lang="en-US" altLang="vi-VN" dirty="0"/>
              <a:t>Fourth level</a:t>
            </a:r>
            <a:endParaRPr lang="en-US" altLang="vi-VN" dirty="0"/>
          </a:p>
          <a:p>
            <a:pPr lvl="4"/>
            <a:r>
              <a:rPr lang="en-US" altLang="vi-VN" dirty="0"/>
              <a:t>Fifth level</a:t>
            </a:r>
            <a:endParaRPr lang="en-US" altLang="vi-VN"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rgbClr val="898989"/>
                </a:solidFill>
                <a:ea typeface="等线" pitchFamily="2" charset="-122"/>
              </a:defRPr>
            </a:lvl1pPr>
          </a:lstStyle>
          <a:p>
            <a:pPr lvl="0" eaLnBrk="1" hangingPunct="1">
              <a:buNone/>
            </a:pPr>
            <a:fld id="{9A0DB2DC-4C9A-4742-B13C-FB6460FD3503}" type="slidenum">
              <a:rPr lang="en-US" altLang="zh-CN" dirty="0">
                <a:latin typeface="Calibri" panose="020F0502020204030204" pitchFamily="34" charset="0"/>
              </a:rPr>
            </a:fld>
            <a:endParaRPr lang="en-US" altLang="zh-CN" dirty="0">
              <a:latin typeface="Calibri" panose="020F0502020204030204"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hf sldNum="0" hdr="0" ftr="0" dt="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7" Type="http://schemas.openxmlformats.org/officeDocument/2006/relationships/vmlDrawing" Target="../drawings/vmlDrawing1.vml"/><Relationship Id="rId6" Type="http://schemas.openxmlformats.org/officeDocument/2006/relationships/slideLayout" Target="../slideLayouts/slideLayout1.xml"/><Relationship Id="rId5" Type="http://schemas.openxmlformats.org/officeDocument/2006/relationships/image" Target="../media/image4.wmf"/><Relationship Id="rId4" Type="http://schemas.openxmlformats.org/officeDocument/2006/relationships/oleObject" Target="../embeddings/oleObject1.bin"/><Relationship Id="rId3" Type="http://schemas.openxmlformats.org/officeDocument/2006/relationships/image" Target="../media/image3.wmf"/><Relationship Id="rId2" Type="http://schemas.openxmlformats.org/officeDocument/2006/relationships/image" Target="../media/image2.wmf"/><Relationship Id="rId1" Type="http://schemas.openxmlformats.org/officeDocument/2006/relationships/image" Target="../media/image1.wmf"/></Relationships>
</file>

<file path=ppt/slides/_rels/slide10.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2.xml"/><Relationship Id="rId2" Type="http://schemas.openxmlformats.org/officeDocument/2006/relationships/image" Target="../media/image17.GIF"/><Relationship Id="rId1" Type="http://schemas.openxmlformats.org/officeDocument/2006/relationships/image" Target="../media/image21.png"/></Relationships>
</file>

<file path=ppt/slides/_rels/slide11.xml.rels><?xml version="1.0" encoding="UTF-8" standalone="yes"?>
<Relationships xmlns="http://schemas.openxmlformats.org/package/2006/relationships"><Relationship Id="rId4" Type="http://schemas.openxmlformats.org/officeDocument/2006/relationships/notesSlide" Target="../notesSlides/notesSlide2.xml"/><Relationship Id="rId3" Type="http://schemas.openxmlformats.org/officeDocument/2006/relationships/slideLayout" Target="../slideLayouts/slideLayout2.xml"/><Relationship Id="rId2" Type="http://schemas.openxmlformats.org/officeDocument/2006/relationships/image" Target="../media/image17.GIF"/><Relationship Id="rId1" Type="http://schemas.openxmlformats.org/officeDocument/2006/relationships/image" Target="../media/image21.png"/></Relationships>
</file>

<file path=ppt/slides/_rels/slide12.xml.rels><?xml version="1.0" encoding="UTF-8" standalone="yes"?>
<Relationships xmlns="http://schemas.openxmlformats.org/package/2006/relationships"><Relationship Id="rId8" Type="http://schemas.openxmlformats.org/officeDocument/2006/relationships/slideLayout" Target="../slideLayouts/slideLayout2.xml"/><Relationship Id="rId7" Type="http://schemas.openxmlformats.org/officeDocument/2006/relationships/image" Target="../media/image29.png"/><Relationship Id="rId6" Type="http://schemas.microsoft.com/office/2007/relationships/media" Target="file:///C:\Users\ZenBook\Desktop\NHI\TI&#7870;T%20T&#7888;T\&#272;&#7891;ng%20h&#7891;%20&#273;&#7871;m%20ng&#432;&#7907;c%201%20ph&#250;t%20-%201%20Minutes.mp4" TargetMode="External"/><Relationship Id="rId5" Type="http://schemas.openxmlformats.org/officeDocument/2006/relationships/video" Target="file:///C:\Users\ZenBook\Desktop\NHI\TI&#7870;T%20T&#7888;T\&#272;&#7891;ng%20h&#7891;%20&#273;&#7871;m%20ng&#432;&#7907;c%201%20ph&#250;t%20-%201%20Minutes.mp4" TargetMode="External"/><Relationship Id="rId4" Type="http://schemas.openxmlformats.org/officeDocument/2006/relationships/image" Target="../media/image28.jpeg"/><Relationship Id="rId3" Type="http://schemas.openxmlformats.org/officeDocument/2006/relationships/image" Target="../media/image27.png"/><Relationship Id="rId2" Type="http://schemas.openxmlformats.org/officeDocument/2006/relationships/image" Target="../media/image26.jpeg"/><Relationship Id="rId1" Type="http://schemas.openxmlformats.org/officeDocument/2006/relationships/image" Target="../media/image25.jpeg"/></Relationships>
</file>

<file path=ppt/slides/_rels/slide13.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24.jpeg"/><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image" Target="../media/image30.pn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30.png"/><Relationship Id="rId1" Type="http://schemas.openxmlformats.org/officeDocument/2006/relationships/image" Target="../media/image21.png"/></Relationships>
</file>

<file path=ppt/slides/_rels/slide15.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microsoft.com/office/2007/relationships/media" Target="file:///C:\Users\ZenBook\Desktop\NHI\TI&#7870;T%20T&#7888;T\CAN%20GI&#7900;.mp4" TargetMode="External"/><Relationship Id="rId4" Type="http://schemas.openxmlformats.org/officeDocument/2006/relationships/video" Target="file:///C:\Users\ZenBook\Desktop\NHI\TI&#7870;T%20T&#7888;T\CAN%20GI&#7900;.mp4" TargetMode="External"/><Relationship Id="rId3" Type="http://schemas.openxmlformats.org/officeDocument/2006/relationships/image" Target="../media/image33.png"/><Relationship Id="rId2" Type="http://schemas.microsoft.com/office/2007/relationships/media" Target="file:///C:\Users\Administrator\Desktop\CAN%20GI&#7900;.mp4" TargetMode="External"/><Relationship Id="rId1" Type="http://schemas.openxmlformats.org/officeDocument/2006/relationships/video" Target="file:///C:\Users\Administrator\Desktop\CAN%20GI&#7900;.mp4"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4.jpeg"/></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5.GIF"/></Relationships>
</file>

<file path=ppt/slides/_rels/slide2.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image" Target="../media/image5.pn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8.jpe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5.png"/><Relationship Id="rId1" Type="http://schemas.openxmlformats.org/officeDocument/2006/relationships/image" Target="../media/image9.jpeg"/></Relationships>
</file>

<file path=ppt/slides/_rels/slide5.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image" Target="../media/image10.jpeg"/></Relationships>
</file>

<file path=ppt/slides/_rels/slide6.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image" Target="../media/image13.jpe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7.GIF"/><Relationship Id="rId1" Type="http://schemas.openxmlformats.org/officeDocument/2006/relationships/image" Target="../media/image16.png"/></Relationships>
</file>

<file path=ppt/slides/_rels/slide8.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image" Target="../media/image18.jpeg"/></Relationships>
</file>

<file path=ppt/slides/_rels/slide9.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24.jpeg"/><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074" name="Picture 2" descr="FIREWRK5"/>
          <p:cNvPicPr>
            <a:picLocks noChangeAspect="1"/>
          </p:cNvPicPr>
          <p:nvPr/>
        </p:nvPicPr>
        <p:blipFill>
          <a:blip r:embed="rId1"/>
          <a:stretch>
            <a:fillRect/>
          </a:stretch>
        </p:blipFill>
        <p:spPr>
          <a:xfrm>
            <a:off x="1560513" y="5149850"/>
            <a:ext cx="2554287" cy="1754188"/>
          </a:xfrm>
          <a:prstGeom prst="rect">
            <a:avLst/>
          </a:prstGeom>
          <a:noFill/>
          <a:ln w="9525">
            <a:noFill/>
          </a:ln>
        </p:spPr>
      </p:pic>
      <p:pic>
        <p:nvPicPr>
          <p:cNvPr id="3075" name="Picture 3" descr="POINSET2"/>
          <p:cNvPicPr>
            <a:picLocks noChangeAspect="1"/>
          </p:cNvPicPr>
          <p:nvPr/>
        </p:nvPicPr>
        <p:blipFill>
          <a:blip r:embed="rId2"/>
          <a:stretch>
            <a:fillRect/>
          </a:stretch>
        </p:blipFill>
        <p:spPr>
          <a:xfrm>
            <a:off x="1524000" y="0"/>
            <a:ext cx="2514600" cy="2505075"/>
          </a:xfrm>
          <a:prstGeom prst="rect">
            <a:avLst/>
          </a:prstGeom>
          <a:noFill/>
          <a:ln w="9525">
            <a:noFill/>
          </a:ln>
        </p:spPr>
      </p:pic>
      <p:pic>
        <p:nvPicPr>
          <p:cNvPr id="3076" name="Picture 5" descr="POINSET3"/>
          <p:cNvPicPr>
            <a:picLocks noChangeAspect="1"/>
          </p:cNvPicPr>
          <p:nvPr/>
        </p:nvPicPr>
        <p:blipFill>
          <a:blip r:embed="rId3"/>
          <a:stretch>
            <a:fillRect/>
          </a:stretch>
        </p:blipFill>
        <p:spPr>
          <a:xfrm>
            <a:off x="8458200" y="3830638"/>
            <a:ext cx="2209800" cy="3027362"/>
          </a:xfrm>
          <a:prstGeom prst="rect">
            <a:avLst/>
          </a:prstGeom>
          <a:noFill/>
          <a:ln w="9525">
            <a:noFill/>
          </a:ln>
        </p:spPr>
      </p:pic>
      <p:sp>
        <p:nvSpPr>
          <p:cNvPr id="3077" name="WordArt 6"/>
          <p:cNvSpPr>
            <a:spLocks noTextEdit="1"/>
          </p:cNvSpPr>
          <p:nvPr/>
        </p:nvSpPr>
        <p:spPr>
          <a:xfrm>
            <a:off x="1981200" y="1752600"/>
            <a:ext cx="8610600" cy="1168400"/>
          </a:xfrm>
          <a:prstGeom prst="rect">
            <a:avLst/>
          </a:prstGeom>
        </p:spPr>
        <p:txBody>
          <a:bodyPr wrap="none" fromWordArt="1">
            <a:prstTxWarp prst="textPlain">
              <a:avLst>
                <a:gd name="adj" fmla="val 50000"/>
              </a:avLst>
            </a:prstTxWarp>
            <a:normAutofit/>
          </a:bodyPr>
          <a:p>
            <a:pPr algn="ctr"/>
            <a:r>
              <a:rPr lang="en-US" sz="3600" b="1">
                <a:ln w="12700" cap="flat" cmpd="sng">
                  <a:solidFill>
                    <a:srgbClr val="FF0000"/>
                  </a:solidFill>
                  <a:prstDash val="solid"/>
                  <a:headEnd type="none" w="med" len="med"/>
                  <a:tailEnd type="none" w="med" len="med"/>
                </a:ln>
                <a:gradFill rotWithShape="1">
                  <a:gsLst>
                    <a:gs pos="0">
                      <a:srgbClr val="000082">
                        <a:alpha val="100000"/>
                      </a:srgbClr>
                    </a:gs>
                    <a:gs pos="14999">
                      <a:srgbClr val="66008F">
                        <a:alpha val="100000"/>
                      </a:srgbClr>
                    </a:gs>
                    <a:gs pos="32500">
                      <a:srgbClr val="BA0066">
                        <a:alpha val="100000"/>
                      </a:srgbClr>
                    </a:gs>
                    <a:gs pos="45000">
                      <a:srgbClr val="FF0000">
                        <a:alpha val="100000"/>
                      </a:srgbClr>
                    </a:gs>
                    <a:gs pos="50000">
                      <a:srgbClr val="FF8200">
                        <a:alpha val="100000"/>
                      </a:srgbClr>
                    </a:gs>
                    <a:gs pos="55000">
                      <a:srgbClr val="FF0000">
                        <a:alpha val="100000"/>
                      </a:srgbClr>
                    </a:gs>
                    <a:gs pos="67500">
                      <a:srgbClr val="BA0066">
                        <a:alpha val="100000"/>
                      </a:srgbClr>
                    </a:gs>
                    <a:gs pos="85001">
                      <a:srgbClr val="66008F">
                        <a:alpha val="100000"/>
                      </a:srgbClr>
                    </a:gs>
                    <a:gs pos="100000">
                      <a:srgbClr val="000082">
                        <a:alpha val="100000"/>
                      </a:srgbClr>
                    </a:gs>
                  </a:gsLst>
                  <a:lin ang="5400000" scaled="1"/>
                  <a:tileRect/>
                </a:gradFill>
                <a:effectLst>
                  <a:outerShdw dist="35921" dir="2699999" sy="50000" kx="2115830" algn="bl" rotWithShape="0">
                    <a:srgbClr val="C0C0C0"/>
                  </a:outerShdw>
                </a:effectLst>
                <a:latin typeface="Times New Roman" panose="02020603050405020304" pitchFamily="18" charset="0"/>
                <a:ea typeface="Times New Roman" panose="02020603050405020304" pitchFamily="18" charset="0"/>
              </a:rPr>
              <a:t>Chào mừng các em học sinh đến với tiết học hôm nay</a:t>
            </a:r>
            <a:endParaRPr lang="en-US" sz="3600" b="1">
              <a:ln w="12700" cap="flat" cmpd="sng">
                <a:solidFill>
                  <a:srgbClr val="FF0000"/>
                </a:solidFill>
                <a:prstDash val="solid"/>
                <a:headEnd type="none" w="med" len="med"/>
                <a:tailEnd type="none" w="med" len="med"/>
              </a:ln>
              <a:gradFill rotWithShape="1">
                <a:gsLst>
                  <a:gs pos="0">
                    <a:srgbClr val="000082">
                      <a:alpha val="100000"/>
                    </a:srgbClr>
                  </a:gs>
                  <a:gs pos="14999">
                    <a:srgbClr val="66008F">
                      <a:alpha val="100000"/>
                    </a:srgbClr>
                  </a:gs>
                  <a:gs pos="32500">
                    <a:srgbClr val="BA0066">
                      <a:alpha val="100000"/>
                    </a:srgbClr>
                  </a:gs>
                  <a:gs pos="45000">
                    <a:srgbClr val="FF0000">
                      <a:alpha val="100000"/>
                    </a:srgbClr>
                  </a:gs>
                  <a:gs pos="50000">
                    <a:srgbClr val="FF8200">
                      <a:alpha val="100000"/>
                    </a:srgbClr>
                  </a:gs>
                  <a:gs pos="55000">
                    <a:srgbClr val="FF0000">
                      <a:alpha val="100000"/>
                    </a:srgbClr>
                  </a:gs>
                  <a:gs pos="67500">
                    <a:srgbClr val="BA0066">
                      <a:alpha val="100000"/>
                    </a:srgbClr>
                  </a:gs>
                  <a:gs pos="85001">
                    <a:srgbClr val="66008F">
                      <a:alpha val="100000"/>
                    </a:srgbClr>
                  </a:gs>
                  <a:gs pos="100000">
                    <a:srgbClr val="000082">
                      <a:alpha val="100000"/>
                    </a:srgbClr>
                  </a:gs>
                </a:gsLst>
                <a:lin ang="5400000" scaled="1"/>
                <a:tileRect/>
              </a:gradFill>
              <a:effectLst>
                <a:outerShdw dist="35921" dir="2699999" sy="50000" kx="2115830" algn="bl" rotWithShape="0">
                  <a:srgbClr val="C0C0C0"/>
                </a:outerShdw>
              </a:effectLst>
              <a:latin typeface="Times New Roman" panose="02020603050405020304" pitchFamily="18" charset="0"/>
              <a:ea typeface="Times New Roman" panose="02020603050405020304" pitchFamily="18" charset="0"/>
            </a:endParaRPr>
          </a:p>
        </p:txBody>
      </p:sp>
      <p:sp>
        <p:nvSpPr>
          <p:cNvPr id="3078" name="Rectangle 7"/>
          <p:cNvSpPr/>
          <p:nvPr/>
        </p:nvSpPr>
        <p:spPr>
          <a:xfrm flipH="1">
            <a:off x="5715000" y="6477000"/>
            <a:ext cx="76200" cy="923925"/>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defTabSz="457200" eaLnBrk="1" hangingPunct="1">
              <a:lnSpc>
                <a:spcPct val="100000"/>
              </a:lnSpc>
              <a:spcBef>
                <a:spcPct val="0"/>
              </a:spcBef>
              <a:buFontTx/>
              <a:buNone/>
            </a:pPr>
            <a:endParaRPr lang="en-US" altLang="vi-VN" sz="1800" dirty="0">
              <a:solidFill>
                <a:srgbClr val="0000CC"/>
              </a:solidFill>
              <a:latin typeface=".VnRevue" panose="020B7200000000000000" pitchFamily="34" charset="0"/>
            </a:endParaRPr>
          </a:p>
          <a:p>
            <a:pPr marL="0" lvl="0" indent="0" algn="ctr" defTabSz="457200" eaLnBrk="1" hangingPunct="1">
              <a:lnSpc>
                <a:spcPct val="100000"/>
              </a:lnSpc>
              <a:spcBef>
                <a:spcPct val="0"/>
              </a:spcBef>
              <a:buFontTx/>
              <a:buNone/>
            </a:pPr>
            <a:endParaRPr lang="en-US" altLang="vi-VN" sz="1800" b="1" dirty="0">
              <a:solidFill>
                <a:srgbClr val="FF6600"/>
              </a:solidFill>
              <a:latin typeface="Arial" panose="020B0604020202020204" pitchFamily="34" charset="0"/>
            </a:endParaRPr>
          </a:p>
          <a:p>
            <a:pPr marL="0" lvl="0" indent="0" algn="ctr" defTabSz="457200" eaLnBrk="1" hangingPunct="1">
              <a:lnSpc>
                <a:spcPct val="100000"/>
              </a:lnSpc>
              <a:spcBef>
                <a:spcPct val="0"/>
              </a:spcBef>
              <a:buFontTx/>
              <a:buNone/>
            </a:pPr>
            <a:endParaRPr lang="en-US" altLang="vi-VN" sz="1800" b="1" dirty="0">
              <a:solidFill>
                <a:srgbClr val="0000CC"/>
              </a:solidFill>
              <a:latin typeface=".VnTimeH" panose="020B7200000000000000" pitchFamily="34" charset="0"/>
            </a:endParaRPr>
          </a:p>
        </p:txBody>
      </p:sp>
      <p:graphicFrame>
        <p:nvGraphicFramePr>
          <p:cNvPr id="3079" name="Object 10"/>
          <p:cNvGraphicFramePr>
            <a:graphicFrameLocks noChangeAspect="1"/>
          </p:cNvGraphicFramePr>
          <p:nvPr/>
        </p:nvGraphicFramePr>
        <p:xfrm>
          <a:off x="5200650" y="1901825"/>
          <a:ext cx="114300" cy="177800"/>
        </p:xfrm>
        <a:graphic>
          <a:graphicData uri="http://schemas.openxmlformats.org/presentationml/2006/ole">
            <mc:AlternateContent xmlns:mc="http://schemas.openxmlformats.org/markup-compatibility/2006">
              <mc:Choice xmlns:v="urn:schemas-microsoft-com:vml" Requires="v">
                <p:oleObj spid="_x0000_s2" name="" r:id="rId4" imgW="114300" imgH="177800" progId="Equation.DSMT4">
                  <p:embed/>
                </p:oleObj>
              </mc:Choice>
              <mc:Fallback>
                <p:oleObj name="" r:id="rId4" imgW="114300" imgH="177800" progId="Equation.DSMT4">
                  <p:embed/>
                  <p:pic>
                    <p:nvPicPr>
                      <p:cNvPr id="0" name="Picture 1"/>
                      <p:cNvPicPr/>
                      <p:nvPr/>
                    </p:nvPicPr>
                    <p:blipFill>
                      <a:blip r:embed="rId5"/>
                      <a:stretch>
                        <a:fillRect/>
                      </a:stretch>
                    </p:blipFill>
                    <p:spPr>
                      <a:xfrm>
                        <a:off x="5200650" y="1901825"/>
                        <a:ext cx="114300" cy="177800"/>
                      </a:xfrm>
                      <a:prstGeom prst="rect">
                        <a:avLst/>
                      </a:prstGeom>
                      <a:noFill/>
                      <a:ln w="38100">
                        <a:noFill/>
                        <a:miter/>
                      </a:ln>
                    </p:spPr>
                  </p:pic>
                </p:oleObj>
              </mc:Fallback>
            </mc:AlternateContent>
          </a:graphicData>
        </a:graphic>
      </p:graphicFrame>
      <p:sp>
        <p:nvSpPr>
          <p:cNvPr id="12" name="Rectangle 11"/>
          <p:cNvSpPr/>
          <p:nvPr/>
        </p:nvSpPr>
        <p:spPr>
          <a:xfrm>
            <a:off x="4097338" y="3124200"/>
            <a:ext cx="4629150" cy="584200"/>
          </a:xfrm>
          <a:prstGeom prst="rect">
            <a:avLst/>
          </a:prstGeom>
        </p:spPr>
        <p:txBody>
          <a:bodyPr wrap="none">
            <a:spAutoFit/>
          </a:bodyPr>
          <a:p>
            <a:pPr algn="ctr" eaLnBrk="1" hangingPunct="1">
              <a:buNone/>
            </a:pPr>
            <a:r>
              <a:rPr lang="" altLang="x-none" sz="3200" b="1" dirty="0">
                <a:solidFill>
                  <a:srgbClr val="7030A0"/>
                </a:solidFill>
                <a:effectLst>
                  <a:outerShdw blurRad="38100" dist="38100" dir="2700000">
                    <a:srgbClr val="C0C0C0"/>
                  </a:outerShdw>
                </a:effectLst>
                <a:latin typeface="Times New Roman" panose="02020603050405020304" pitchFamily="18" charset="0"/>
                <a:cs typeface="Times New Roman" panose="02020603050405020304" pitchFamily="18" charset="0"/>
              </a:rPr>
              <a:t>Bộ môn: CÔNG NGHỆ 7</a:t>
            </a:r>
            <a:endParaRPr lang="" altLang="x-none" sz="3200" dirty="0">
              <a:solidFill>
                <a:srgbClr val="7030A0"/>
              </a:solidFill>
              <a:effectLst>
                <a:outerShdw blurRad="38100" dist="38100" dir="2700000">
                  <a:srgbClr val="C0C0C0"/>
                </a:outerShdw>
              </a:effectLst>
              <a:latin typeface="Times New Roman" panose="02020603050405020304" pitchFamily="18" charset="0"/>
              <a:ea typeface="Times New Roman" panose="02020603050405020304" pitchFamily="18" charset="0"/>
            </a:endParaRPr>
          </a:p>
        </p:txBody>
      </p:sp>
      <p:sp>
        <p:nvSpPr>
          <p:cNvPr id="3081" name="TextBox 1"/>
          <p:cNvSpPr txBox="1"/>
          <p:nvPr/>
        </p:nvSpPr>
        <p:spPr>
          <a:xfrm>
            <a:off x="5410200" y="381000"/>
            <a:ext cx="5110163" cy="461963"/>
          </a:xfrm>
          <a:prstGeom prst="rect">
            <a:avLst/>
          </a:prstGeom>
          <a:noFill/>
          <a:ln w="9525">
            <a:noFill/>
          </a:ln>
        </p:spPr>
        <p:txBody>
          <a:bodyPr wrap="non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defTabSz="457200" eaLnBrk="1" hangingPunct="1">
              <a:lnSpc>
                <a:spcPct val="100000"/>
              </a:lnSpc>
              <a:spcBef>
                <a:spcPct val="0"/>
              </a:spcBef>
              <a:buFontTx/>
              <a:buNone/>
            </a:pPr>
            <a:r>
              <a:rPr lang="en-US" altLang="vi-VN" sz="2400" b="1" dirty="0">
                <a:latin typeface="Times New Roman" panose="02020603050405020304" pitchFamily="18" charset="0"/>
              </a:rPr>
              <a:t>PHÒNG GD VÀ ĐT QUẬN GÒ VẤP</a:t>
            </a:r>
            <a:endParaRPr lang="en-US" altLang="vi-VN" sz="2400" b="1" dirty="0">
              <a:latin typeface="Times New Roman" panose="02020603050405020304" pitchFamily="18" charset="0"/>
              <a:ea typeface="Times New Roman" panose="02020603050405020304"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5362" name="Content Placeholder 3"/>
          <p:cNvPicPr>
            <a:picLocks noChangeAspect="1"/>
          </p:cNvPicPr>
          <p:nvPr/>
        </p:nvPicPr>
        <p:blipFill>
          <a:blip r:embed="rId1"/>
          <a:stretch>
            <a:fillRect/>
          </a:stretch>
        </p:blipFill>
        <p:spPr>
          <a:xfrm>
            <a:off x="152400" y="0"/>
            <a:ext cx="11887200" cy="6858000"/>
          </a:xfrm>
          <a:prstGeom prst="rect">
            <a:avLst/>
          </a:prstGeom>
          <a:noFill/>
          <a:ln w="9525">
            <a:noFill/>
          </a:ln>
        </p:spPr>
      </p:pic>
      <p:sp>
        <p:nvSpPr>
          <p:cNvPr id="16386" name="Title 1"/>
          <p:cNvSpPr>
            <a:spLocks noGrp="1"/>
          </p:cNvSpPr>
          <p:nvPr>
            <p:ph type="title"/>
          </p:nvPr>
        </p:nvSpPr>
        <p:spPr>
          <a:xfrm>
            <a:off x="685800" y="533400"/>
            <a:ext cx="11125200" cy="6172200"/>
          </a:xfrm>
          <a:ln/>
        </p:spPr>
        <p:txBody>
          <a:bodyPr vert="horz" wrap="square" lIns="91440" tIns="45720" rIns="91440" bIns="45720" anchor="ctr" anchorCtr="0"/>
          <a:p>
            <a:pPr eaLnBrk="1" hangingPunct="1"/>
            <a:br>
              <a:rPr lang="vi-VN" altLang="vi-VN" sz="4000" dirty="0">
                <a:latin typeface="Times New Roman" panose="02020603050405020304" pitchFamily="18" charset="0"/>
                <a:cs typeface="Times New Roman" panose="02020603050405020304" pitchFamily="18" charset="0"/>
              </a:rPr>
            </a:br>
            <a:r>
              <a:rPr lang="de-DE" altLang="vi-VN" sz="4000" dirty="0">
                <a:latin typeface="Times New Roman" panose="02020603050405020304" pitchFamily="18" charset="0"/>
                <a:cs typeface="Times New Roman" panose="02020603050405020304" pitchFamily="18" charset="0"/>
              </a:rPr>
              <a:t>- Rừng trong tự nhiên rất đa dạng v</a:t>
            </a:r>
            <a:r>
              <a:rPr lang="de-DE" altLang="vi-VN" sz="4000" dirty="0">
                <a:latin typeface="Times New Roman" panose="02020603050405020304" pitchFamily="18" charset="0"/>
                <a:ea typeface="Times New Roman" panose="02020603050405020304" pitchFamily="18" charset="0"/>
              </a:rPr>
              <a:t>à</a:t>
            </a:r>
            <a:r>
              <a:rPr lang="de-DE" altLang="vi-VN" sz="4000" dirty="0">
                <a:latin typeface="Times New Roman" panose="02020603050405020304" pitchFamily="18" charset="0"/>
                <a:cs typeface="Times New Roman" panose="02020603050405020304" pitchFamily="18" charset="0"/>
              </a:rPr>
              <a:t> phân loại theo nhiều cách như:</a:t>
            </a:r>
            <a:br>
              <a:rPr lang="en-GB" altLang="vi-VN" sz="4000" dirty="0">
                <a:latin typeface="Times New Roman" panose="02020603050405020304" pitchFamily="18" charset="0"/>
                <a:cs typeface="Times New Roman" panose="02020603050405020304" pitchFamily="18" charset="0"/>
              </a:rPr>
            </a:br>
            <a:r>
              <a:rPr lang="de-DE" altLang="vi-VN" sz="4000" dirty="0">
                <a:latin typeface="Times New Roman" panose="02020603050405020304" pitchFamily="18" charset="0"/>
                <a:cs typeface="Times New Roman" panose="02020603050405020304" pitchFamily="18" charset="0"/>
              </a:rPr>
              <a:t>+ Phân loại theo nguồn gốc hình th</a:t>
            </a:r>
            <a:r>
              <a:rPr lang="de-DE" altLang="vi-VN" sz="4000" dirty="0">
                <a:latin typeface="Times New Roman" panose="02020603050405020304" pitchFamily="18" charset="0"/>
                <a:ea typeface="Times New Roman" panose="02020603050405020304" pitchFamily="18" charset="0"/>
              </a:rPr>
              <a:t>à</a:t>
            </a:r>
            <a:r>
              <a:rPr lang="de-DE" altLang="vi-VN" sz="4000" dirty="0">
                <a:latin typeface="Times New Roman" panose="02020603050405020304" pitchFamily="18" charset="0"/>
                <a:cs typeface="Times New Roman" panose="02020603050405020304" pitchFamily="18" charset="0"/>
              </a:rPr>
              <a:t>nh: rừng tự nhiên, rừng trồng.</a:t>
            </a:r>
            <a:br>
              <a:rPr lang="en-GB" altLang="vi-VN" sz="4000" dirty="0">
                <a:latin typeface="Times New Roman" panose="02020603050405020304" pitchFamily="18" charset="0"/>
                <a:cs typeface="Times New Roman" panose="02020603050405020304" pitchFamily="18" charset="0"/>
              </a:rPr>
            </a:br>
            <a:r>
              <a:rPr lang="de-DE" altLang="vi-VN" sz="4000" dirty="0">
                <a:latin typeface="Times New Roman" panose="02020603050405020304" pitchFamily="18" charset="0"/>
                <a:cs typeface="Times New Roman" panose="02020603050405020304" pitchFamily="18" charset="0"/>
              </a:rPr>
              <a:t>+ Phân loại theo cây: rừng tr</a:t>
            </a:r>
            <a:r>
              <a:rPr lang="de-DE" altLang="vi-VN" sz="4000" dirty="0">
                <a:latin typeface="Times New Roman" panose="02020603050405020304" pitchFamily="18" charset="0"/>
                <a:ea typeface="Times New Roman" panose="02020603050405020304" pitchFamily="18" charset="0"/>
              </a:rPr>
              <a:t>à</a:t>
            </a:r>
            <a:r>
              <a:rPr lang="de-DE" altLang="vi-VN" sz="4000" dirty="0">
                <a:latin typeface="Times New Roman" panose="02020603050405020304" pitchFamily="18" charset="0"/>
                <a:cs typeface="Times New Roman" panose="02020603050405020304" pitchFamily="18" charset="0"/>
              </a:rPr>
              <a:t>m, rừng thông, rừng tre nứa...</a:t>
            </a:r>
            <a:br>
              <a:rPr lang="en-GB" altLang="vi-VN" sz="4000" dirty="0">
                <a:latin typeface="Times New Roman" panose="02020603050405020304" pitchFamily="18" charset="0"/>
                <a:cs typeface="Times New Roman" panose="02020603050405020304" pitchFamily="18" charset="0"/>
              </a:rPr>
            </a:br>
            <a:r>
              <a:rPr lang="de-DE" altLang="vi-VN" sz="4000" dirty="0">
                <a:latin typeface="Times New Roman" panose="02020603050405020304" pitchFamily="18" charset="0"/>
                <a:cs typeface="Times New Roman" panose="02020603050405020304" pitchFamily="18" charset="0"/>
              </a:rPr>
              <a:t>+ Phân loại theo trữ lượng: rừng rất gi</a:t>
            </a:r>
            <a:r>
              <a:rPr lang="de-DE" altLang="vi-VN" sz="4000" dirty="0">
                <a:latin typeface="Times New Roman" panose="02020603050405020304" pitchFamily="18" charset="0"/>
                <a:ea typeface="Times New Roman" panose="02020603050405020304" pitchFamily="18" charset="0"/>
              </a:rPr>
              <a:t>à</a:t>
            </a:r>
            <a:r>
              <a:rPr lang="de-DE" altLang="vi-VN" sz="4000" dirty="0">
                <a:latin typeface="Times New Roman" panose="02020603050405020304" pitchFamily="18" charset="0"/>
                <a:cs typeface="Times New Roman" panose="02020603050405020304" pitchFamily="18" charset="0"/>
              </a:rPr>
              <a:t>u, rừng gi</a:t>
            </a:r>
            <a:r>
              <a:rPr lang="de-DE" altLang="vi-VN" sz="4000" dirty="0">
                <a:latin typeface="Times New Roman" panose="02020603050405020304" pitchFamily="18" charset="0"/>
                <a:ea typeface="Times New Roman" panose="02020603050405020304" pitchFamily="18" charset="0"/>
              </a:rPr>
              <a:t>à</a:t>
            </a:r>
            <a:r>
              <a:rPr lang="de-DE" altLang="vi-VN" sz="4000" dirty="0">
                <a:latin typeface="Times New Roman" panose="02020603050405020304" pitchFamily="18" charset="0"/>
                <a:cs typeface="Times New Roman" panose="02020603050405020304" pitchFamily="18" charset="0"/>
              </a:rPr>
              <a:t>u, rừng trung bình, rừng nghèo...</a:t>
            </a:r>
            <a:br>
              <a:rPr lang="en-GB" altLang="vi-VN" sz="4000" dirty="0">
                <a:latin typeface="Times New Roman" panose="02020603050405020304" pitchFamily="18" charset="0"/>
                <a:cs typeface="Times New Roman" panose="02020603050405020304" pitchFamily="18" charset="0"/>
              </a:rPr>
            </a:br>
            <a:r>
              <a:rPr lang="de-DE" altLang="vi-VN" sz="4000" dirty="0">
                <a:latin typeface="Times New Roman" panose="02020603050405020304" pitchFamily="18" charset="0"/>
                <a:cs typeface="Times New Roman" panose="02020603050405020304" pitchFamily="18" charset="0"/>
              </a:rPr>
              <a:t>+ Phân loại theo điều kiện lập địa: rừng núi đất, rừng núi đá, rừng ngập nước, rừng đất cát.</a:t>
            </a:r>
            <a:br>
              <a:rPr lang="en-GB" altLang="vi-VN" sz="4000" dirty="0">
                <a:latin typeface="Times New Roman" panose="02020603050405020304" pitchFamily="18" charset="0"/>
                <a:cs typeface="Times New Roman" panose="02020603050405020304" pitchFamily="18" charset="0"/>
              </a:rPr>
            </a:br>
            <a:endParaRPr lang="en-GB" altLang="vi-VN" sz="4000" b="1" dirty="0">
              <a:solidFill>
                <a:srgbClr val="00B0F0"/>
              </a:solidFill>
              <a:latin typeface="Times New Roman" panose="02020603050405020304" pitchFamily="18" charset="0"/>
              <a:ea typeface="Times New Roman" panose="02020603050405020304" pitchFamily="18" charset="0"/>
            </a:endParaRPr>
          </a:p>
        </p:txBody>
      </p:sp>
      <p:pic>
        <p:nvPicPr>
          <p:cNvPr id="10" name="Picture 13" descr="Tay viÕt "/>
          <p:cNvPicPr>
            <a:picLocks noGrp="1" noChangeAspect="1"/>
          </p:cNvPicPr>
          <p:nvPr>
            <p:ph idx="1"/>
          </p:nvPr>
        </p:nvPicPr>
        <p:blipFill>
          <a:blip r:embed="rId2"/>
          <a:srcRect/>
          <a:stretch>
            <a:fillRect/>
          </a:stretch>
        </p:blipFill>
        <p:spPr>
          <a:xfrm>
            <a:off x="7173913" y="0"/>
            <a:ext cx="1093787" cy="838200"/>
          </a:xfrm>
          <a:ln/>
        </p:spPr>
      </p:pic>
      <p:sp>
        <p:nvSpPr>
          <p:cNvPr id="15365" name="TextBox 14"/>
          <p:cNvSpPr txBox="1"/>
          <p:nvPr/>
        </p:nvSpPr>
        <p:spPr>
          <a:xfrm>
            <a:off x="1689100" y="38100"/>
            <a:ext cx="8077200" cy="584200"/>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defTabSz="457200" eaLnBrk="1" hangingPunct="1">
              <a:lnSpc>
                <a:spcPct val="100000"/>
              </a:lnSpc>
              <a:spcBef>
                <a:spcPct val="0"/>
              </a:spcBef>
              <a:buFontTx/>
              <a:buNone/>
            </a:pPr>
            <a:r>
              <a:rPr lang="en-US" altLang="vi-VN" sz="3200" b="1" dirty="0">
                <a:solidFill>
                  <a:srgbClr val="FF0000"/>
                </a:solidFill>
                <a:latin typeface="Times New Roman" panose="02020603050405020304" pitchFamily="18" charset="0"/>
              </a:rPr>
              <a:t>II. </a:t>
            </a:r>
            <a:r>
              <a:rPr lang="vi-VN" altLang="vi-VN" sz="3200" b="1" dirty="0">
                <a:solidFill>
                  <a:srgbClr val="FF0000"/>
                </a:solidFill>
                <a:latin typeface="Times New Roman" panose="02020603050405020304" pitchFamily="18" charset="0"/>
              </a:rPr>
              <a:t>Một số loại rừng ở nước ta</a:t>
            </a:r>
            <a:endParaRPr lang="en-US" altLang="vi-VN" sz="3200" b="1" dirty="0">
              <a:solidFill>
                <a:srgbClr val="FF0000"/>
              </a:solidFill>
              <a:latin typeface="Times New Roman" panose="02020603050405020304" pitchFamily="18" charset="0"/>
              <a:ea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6386"/>
                                        </p:tgtEl>
                                        <p:attrNameLst>
                                          <p:attrName>style.visibility</p:attrName>
                                        </p:attrNameLst>
                                      </p:cBhvr>
                                      <p:to>
                                        <p:strVal val="visible"/>
                                      </p:to>
                                    </p:set>
                                    <p:animEffect transition="in" filter="fade">
                                      <p:cBhvr>
                                        <p:cTn id="7" dur="500"/>
                                        <p:tgtEl>
                                          <p:spTgt spid="1638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0482" name="Content Placeholder 3"/>
          <p:cNvPicPr>
            <a:picLocks noChangeAspect="1"/>
          </p:cNvPicPr>
          <p:nvPr/>
        </p:nvPicPr>
        <p:blipFill>
          <a:blip r:embed="rId1"/>
          <a:stretch>
            <a:fillRect/>
          </a:stretch>
        </p:blipFill>
        <p:spPr>
          <a:xfrm>
            <a:off x="0" y="0"/>
            <a:ext cx="12192000" cy="6858000"/>
          </a:xfrm>
          <a:prstGeom prst="rect">
            <a:avLst/>
          </a:prstGeom>
          <a:noFill/>
          <a:ln w="9525">
            <a:noFill/>
          </a:ln>
        </p:spPr>
      </p:pic>
      <p:sp>
        <p:nvSpPr>
          <p:cNvPr id="2" name="Title 1"/>
          <p:cNvSpPr>
            <a:spLocks noGrp="1"/>
          </p:cNvSpPr>
          <p:nvPr>
            <p:ph type="title"/>
          </p:nvPr>
        </p:nvSpPr>
        <p:spPr>
          <a:xfrm>
            <a:off x="1981200" y="685800"/>
            <a:ext cx="8305800" cy="3276600"/>
          </a:xfrm>
          <a:ln/>
        </p:spPr>
        <p:txBody>
          <a:bodyPr vert="horz" wrap="square" lIns="91440" tIns="45720" rIns="91440" bIns="45720" anchor="ctr" anchorCtr="0"/>
          <a:p>
            <a:pPr eaLnBrk="1" hangingPunct="1"/>
            <a:r>
              <a:rPr lang="de-DE" altLang="vi-VN" sz="3200" dirty="0">
                <a:latin typeface="Times New Roman" panose="02020603050405020304" pitchFamily="18" charset="0"/>
                <a:cs typeface="Times New Roman" panose="02020603050405020304" pitchFamily="18" charset="0"/>
              </a:rPr>
              <a:t>-  Ở nước ta, rừng chủ yếu phân loại theo mục đích sử dụng riêng, có 3 loại rừng:</a:t>
            </a:r>
            <a:br>
              <a:rPr lang="en-GB" altLang="vi-VN" sz="3200" dirty="0">
                <a:latin typeface="Times New Roman" panose="02020603050405020304" pitchFamily="18" charset="0"/>
                <a:cs typeface="Times New Roman" panose="02020603050405020304" pitchFamily="18" charset="0"/>
              </a:rPr>
            </a:br>
            <a:r>
              <a:rPr lang="de-DE" altLang="vi-VN" sz="3200" dirty="0">
                <a:latin typeface="Times New Roman" panose="02020603050405020304" pitchFamily="18" charset="0"/>
                <a:cs typeface="Times New Roman" panose="02020603050405020304" pitchFamily="18" charset="0"/>
              </a:rPr>
              <a:t>+ Rừng sản xuất.</a:t>
            </a:r>
            <a:br>
              <a:rPr lang="en-GB" altLang="vi-VN" sz="3200" dirty="0">
                <a:latin typeface="Times New Roman" panose="02020603050405020304" pitchFamily="18" charset="0"/>
                <a:cs typeface="Times New Roman" panose="02020603050405020304" pitchFamily="18" charset="0"/>
              </a:rPr>
            </a:br>
            <a:r>
              <a:rPr lang="de-DE" altLang="vi-VN" sz="3200" dirty="0">
                <a:latin typeface="Times New Roman" panose="02020603050405020304" pitchFamily="18" charset="0"/>
                <a:cs typeface="Times New Roman" panose="02020603050405020304" pitchFamily="18" charset="0"/>
              </a:rPr>
              <a:t>+ Rừng đặc dụng.</a:t>
            </a:r>
            <a:br>
              <a:rPr lang="en-GB" altLang="vi-VN" sz="3200" dirty="0">
                <a:latin typeface="Times New Roman" panose="02020603050405020304" pitchFamily="18" charset="0"/>
                <a:cs typeface="Times New Roman" panose="02020603050405020304" pitchFamily="18" charset="0"/>
              </a:rPr>
            </a:br>
            <a:r>
              <a:rPr lang="de-DE" altLang="vi-VN" sz="3200" dirty="0">
                <a:latin typeface="Times New Roman" panose="02020603050405020304" pitchFamily="18" charset="0"/>
                <a:cs typeface="Times New Roman" panose="02020603050405020304" pitchFamily="18" charset="0"/>
              </a:rPr>
              <a:t>+ Rừng phòng hộ.  </a:t>
            </a:r>
            <a:endParaRPr lang="en-GB" altLang="vi-VN" sz="3200" dirty="0">
              <a:latin typeface="Times New Roman" panose="02020603050405020304" pitchFamily="18" charset="0"/>
              <a:ea typeface="Times New Roman" panose="02020603050405020304" pitchFamily="18" charset="0"/>
            </a:endParaRPr>
          </a:p>
        </p:txBody>
      </p:sp>
      <p:pic>
        <p:nvPicPr>
          <p:cNvPr id="10" name="Picture 13" descr="Tay viÕt "/>
          <p:cNvPicPr>
            <a:picLocks noGrp="1" noChangeAspect="1"/>
          </p:cNvPicPr>
          <p:nvPr>
            <p:ph idx="1"/>
          </p:nvPr>
        </p:nvPicPr>
        <p:blipFill>
          <a:blip r:embed="rId2"/>
          <a:srcRect/>
          <a:stretch>
            <a:fillRect/>
          </a:stretch>
        </p:blipFill>
        <p:spPr>
          <a:xfrm>
            <a:off x="7162800" y="211138"/>
            <a:ext cx="1093788" cy="838200"/>
          </a:xfrm>
          <a:ln/>
        </p:spPr>
      </p:pic>
      <p:sp>
        <p:nvSpPr>
          <p:cNvPr id="20485" name="TextBox 14"/>
          <p:cNvSpPr txBox="1"/>
          <p:nvPr/>
        </p:nvSpPr>
        <p:spPr>
          <a:xfrm>
            <a:off x="1919288" y="493713"/>
            <a:ext cx="8077200" cy="584200"/>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defTabSz="457200" eaLnBrk="1" hangingPunct="1">
              <a:lnSpc>
                <a:spcPct val="100000"/>
              </a:lnSpc>
              <a:spcBef>
                <a:spcPct val="0"/>
              </a:spcBef>
              <a:buFontTx/>
              <a:buNone/>
            </a:pPr>
            <a:r>
              <a:rPr lang="en-US" altLang="vi-VN" sz="3200" b="1" dirty="0">
                <a:solidFill>
                  <a:srgbClr val="FF0000"/>
                </a:solidFill>
                <a:latin typeface="Times New Roman" panose="02020603050405020304" pitchFamily="18" charset="0"/>
              </a:rPr>
              <a:t>II. </a:t>
            </a:r>
            <a:r>
              <a:rPr lang="vi-VN" altLang="vi-VN" sz="3200" b="1" dirty="0">
                <a:solidFill>
                  <a:srgbClr val="FF0000"/>
                </a:solidFill>
                <a:latin typeface="Times New Roman" panose="02020603050405020304" pitchFamily="18" charset="0"/>
              </a:rPr>
              <a:t>Một số loại rừng ở nước ta</a:t>
            </a:r>
            <a:endParaRPr lang="en-US" altLang="vi-VN" sz="3200" b="1" dirty="0">
              <a:solidFill>
                <a:srgbClr val="FF0000"/>
              </a:solidFill>
              <a:latin typeface="Times New Roman" panose="02020603050405020304" pitchFamily="18" charset="0"/>
              <a:ea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3554" name="Title 1"/>
          <p:cNvSpPr>
            <a:spLocks noGrp="1" noChangeArrowheads="1"/>
          </p:cNvSpPr>
          <p:nvPr>
            <p:ph type="title"/>
          </p:nvPr>
        </p:nvSpPr>
        <p:spPr>
          <a:xfrm>
            <a:off x="1660525" y="444500"/>
            <a:ext cx="6340475" cy="485775"/>
          </a:xfrm>
        </p:spPr>
        <p:txBody>
          <a:bodyPr vert="horz" wrap="square" lIns="91440" tIns="45720" rIns="91440" bIns="45720" numCol="1" rtlCol="0" anchor="ctr" anchorCtr="0" compatLnSpc="1"/>
          <a:p>
            <a:pPr eaLnBrk="1" hangingPunct="1">
              <a:buNone/>
            </a:pPr>
            <a:br>
              <a:rPr lang="en-US" altLang="vi-VN" sz="4000" b="1" dirty="0">
                <a:solidFill>
                  <a:srgbClr val="00B0F0"/>
                </a:solidFill>
                <a:latin typeface="Times New Roman" panose="02020603050405020304" pitchFamily="18" charset="0"/>
                <a:cs typeface="Times New Roman" panose="02020603050405020304" pitchFamily="18" charset="0"/>
              </a:rPr>
            </a:br>
            <a:r>
              <a:rPr lang="vi-VN" altLang="vi-VN" sz="4000" b="1" dirty="0">
                <a:solidFill>
                  <a:srgbClr val="00B0F0"/>
                </a:solidFill>
                <a:latin typeface="Times New Roman" panose="02020603050405020304" pitchFamily="18" charset="0"/>
                <a:cs typeface="Times New Roman" panose="02020603050405020304" pitchFamily="18" charset="0"/>
              </a:rPr>
              <a:t>Trò chơi: “Ai nhanh hơn”</a:t>
            </a:r>
            <a:endParaRPr lang="en-US" altLang="vi-VN" sz="4000" b="1" dirty="0">
              <a:solidFill>
                <a:srgbClr val="00B0F0"/>
              </a:solidFill>
              <a:latin typeface="Times New Roman" panose="02020603050405020304" pitchFamily="18" charset="0"/>
              <a:ea typeface="Times New Roman" panose="02020603050405020304" pitchFamily="18" charset="0"/>
            </a:endParaRPr>
          </a:p>
        </p:txBody>
      </p:sp>
      <p:sp>
        <p:nvSpPr>
          <p:cNvPr id="23555" name="Content Placeholder 2"/>
          <p:cNvSpPr>
            <a:spLocks noGrp="1"/>
          </p:cNvSpPr>
          <p:nvPr>
            <p:ph idx="1"/>
          </p:nvPr>
        </p:nvSpPr>
        <p:spPr>
          <a:xfrm>
            <a:off x="609600" y="1387475"/>
            <a:ext cx="11314113" cy="838200"/>
          </a:xfrm>
          <a:ln/>
        </p:spPr>
        <p:txBody>
          <a:bodyPr vert="horz" wrap="square" lIns="91440" tIns="45720" rIns="91440" bIns="45720" anchor="t" anchorCtr="0"/>
          <a:p>
            <a:pPr marL="0" indent="0" eaLnBrk="1" hangingPunct="1">
              <a:buNone/>
            </a:pPr>
            <a:r>
              <a:rPr lang="en-US" altLang="vi-VN" b="1" dirty="0">
                <a:latin typeface="Times New Roman" panose="02020603050405020304" pitchFamily="18" charset="0"/>
                <a:cs typeface="Times New Roman" panose="02020603050405020304" pitchFamily="18" charset="0"/>
              </a:rPr>
              <a:t>Câu 1: Kể tên những sản phẩm thu được từ rừng phục vụ cho đời sống.</a:t>
            </a:r>
            <a:endParaRPr lang="en-US" altLang="vi-VN" dirty="0">
              <a:latin typeface="Times New Roman" panose="02020603050405020304" pitchFamily="18" charset="0"/>
              <a:ea typeface="Times New Roman" panose="02020603050405020304" pitchFamily="18" charset="0"/>
            </a:endParaRPr>
          </a:p>
        </p:txBody>
      </p:sp>
      <p:pic>
        <p:nvPicPr>
          <p:cNvPr id="23556" name="Picture 4"/>
          <p:cNvPicPr>
            <a:picLocks noChangeAspect="1"/>
          </p:cNvPicPr>
          <p:nvPr/>
        </p:nvPicPr>
        <p:blipFill>
          <a:blip r:embed="rId1"/>
          <a:stretch>
            <a:fillRect/>
          </a:stretch>
        </p:blipFill>
        <p:spPr>
          <a:xfrm>
            <a:off x="2362200" y="2486025"/>
            <a:ext cx="3167063" cy="1816100"/>
          </a:xfrm>
          <a:prstGeom prst="rect">
            <a:avLst/>
          </a:prstGeom>
          <a:noFill/>
          <a:ln w="9525">
            <a:noFill/>
          </a:ln>
        </p:spPr>
      </p:pic>
      <p:pic>
        <p:nvPicPr>
          <p:cNvPr id="6" name="Picture 5"/>
          <p:cNvPicPr>
            <a:picLocks noChangeAspect="1"/>
          </p:cNvPicPr>
          <p:nvPr/>
        </p:nvPicPr>
        <p:blipFill>
          <a:blip r:embed="rId2" cstate="print"/>
          <a:stretch>
            <a:fillRect/>
          </a:stretch>
        </p:blipFill>
        <p:spPr>
          <a:xfrm>
            <a:off x="6268719" y="2014071"/>
            <a:ext cx="4094369" cy="2324363"/>
          </a:xfrm>
          <a:prstGeom prst="rect">
            <a:avLst/>
          </a:prstGeom>
          <a:ln>
            <a:noFill/>
          </a:ln>
          <a:effectLst>
            <a:softEdge rad="112500"/>
          </a:effectLst>
        </p:spPr>
      </p:pic>
      <p:pic>
        <p:nvPicPr>
          <p:cNvPr id="7" name="Picture 6"/>
          <p:cNvPicPr>
            <a:picLocks noChangeAspect="1"/>
          </p:cNvPicPr>
          <p:nvPr/>
        </p:nvPicPr>
        <p:blipFill>
          <a:blip r:embed="rId3"/>
          <a:stretch>
            <a:fillRect/>
          </a:stretch>
        </p:blipFill>
        <p:spPr>
          <a:xfrm>
            <a:off x="1727824" y="4338434"/>
            <a:ext cx="4436147" cy="2519567"/>
          </a:xfrm>
          <a:prstGeom prst="rect">
            <a:avLst/>
          </a:prstGeom>
          <a:ln>
            <a:noFill/>
          </a:ln>
          <a:effectLst>
            <a:softEdge rad="112500"/>
          </a:effectLst>
        </p:spPr>
      </p:pic>
      <p:pic>
        <p:nvPicPr>
          <p:cNvPr id="8" name="Picture 7"/>
          <p:cNvPicPr>
            <a:picLocks noChangeAspect="1"/>
          </p:cNvPicPr>
          <p:nvPr/>
        </p:nvPicPr>
        <p:blipFill>
          <a:blip r:embed="rId4"/>
          <a:stretch>
            <a:fillRect/>
          </a:stretch>
        </p:blipFill>
        <p:spPr>
          <a:xfrm>
            <a:off x="6372321" y="4338433"/>
            <a:ext cx="4195080" cy="2519567"/>
          </a:xfrm>
          <a:prstGeom prst="rect">
            <a:avLst/>
          </a:prstGeom>
          <a:ln w="28575">
            <a:solidFill>
              <a:srgbClr val="FFC000"/>
            </a:solidFill>
          </a:ln>
          <a:effectLst>
            <a:softEdge rad="112500"/>
          </a:effectLst>
        </p:spPr>
      </p:pic>
      <p:pic>
        <p:nvPicPr>
          <p:cNvPr id="9" name="Picture 8"/>
          <p:cNvPicPr>
            <a:picLocks noChangeAspect="1"/>
          </p:cNvPicPr>
          <p:nvPr/>
        </p:nvPicPr>
        <p:blipFill>
          <a:blip r:embed="rId2" cstate="print"/>
          <a:stretch>
            <a:fillRect/>
          </a:stretch>
        </p:blipFill>
        <p:spPr>
          <a:xfrm>
            <a:off x="6397562" y="1898866"/>
            <a:ext cx="4094369" cy="2324363"/>
          </a:xfrm>
          <a:prstGeom prst="rect">
            <a:avLst/>
          </a:prstGeom>
          <a:ln w="28575">
            <a:solidFill>
              <a:srgbClr val="FFC000"/>
            </a:solidFill>
          </a:ln>
          <a:effectLst>
            <a:softEdge rad="112500"/>
          </a:effectLst>
        </p:spPr>
      </p:pic>
      <p:pic>
        <p:nvPicPr>
          <p:cNvPr id="10" name="Picture 9"/>
          <p:cNvPicPr>
            <a:picLocks noChangeAspect="1"/>
          </p:cNvPicPr>
          <p:nvPr/>
        </p:nvPicPr>
        <p:blipFill>
          <a:blip r:embed="rId3"/>
          <a:stretch>
            <a:fillRect/>
          </a:stretch>
        </p:blipFill>
        <p:spPr>
          <a:xfrm>
            <a:off x="1747928" y="4338433"/>
            <a:ext cx="4436147" cy="2519567"/>
          </a:xfrm>
          <a:prstGeom prst="rect">
            <a:avLst/>
          </a:prstGeom>
          <a:ln w="28575">
            <a:solidFill>
              <a:srgbClr val="FFC000"/>
            </a:solidFill>
          </a:ln>
          <a:effectLst>
            <a:softEdge rad="112500"/>
          </a:effectLst>
        </p:spPr>
      </p:pic>
      <p:sp>
        <p:nvSpPr>
          <p:cNvPr id="11" name="Oval 10"/>
          <p:cNvSpPr/>
          <p:nvPr/>
        </p:nvSpPr>
        <p:spPr>
          <a:xfrm>
            <a:off x="1660525" y="2654300"/>
            <a:ext cx="720725" cy="433388"/>
          </a:xfrm>
          <a:prstGeom prst="ellipse">
            <a:avLst/>
          </a:prstGeom>
          <a:solidFill>
            <a:srgbClr val="0070C0"/>
          </a:solidFill>
        </p:spPr>
        <p:style>
          <a:lnRef idx="2">
            <a:schemeClr val="accent6">
              <a:shade val="50000"/>
            </a:schemeClr>
          </a:lnRef>
          <a:fillRef idx="1">
            <a:schemeClr val="accent6"/>
          </a:fillRef>
          <a:effectRef idx="0">
            <a:schemeClr val="accent6"/>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defRPr/>
            </a:pPr>
            <a:r>
              <a:rPr kumimoji="0" lang="en-US" sz="3200" b="0" i="0" u="none" strike="noStrike" kern="1200" cap="none" spc="0" normalizeH="0" baseline="0" noProof="0" dirty="0">
                <a:ln>
                  <a:noFill/>
                </a:ln>
                <a:solidFill>
                  <a:schemeClr val="lt1"/>
                </a:solidFill>
                <a:effectLst/>
                <a:uLnTx/>
                <a:uFillTx/>
                <a:latin typeface="+mn-lt"/>
                <a:ea typeface="+mn-ea"/>
                <a:cs typeface="Arial" panose="020B0604020202020204" pitchFamily="34" charset="0"/>
              </a:rPr>
              <a:t>a</a:t>
            </a:r>
            <a:endParaRPr kumimoji="0" lang="en-US" sz="3200" b="0" i="0" u="none" strike="noStrike" kern="1200" cap="none" spc="0" normalizeH="0" baseline="0" noProof="0" dirty="0">
              <a:ln>
                <a:noFill/>
              </a:ln>
              <a:solidFill>
                <a:schemeClr val="lt1"/>
              </a:solidFill>
              <a:effectLst/>
              <a:uLnTx/>
              <a:uFillTx/>
              <a:latin typeface="+mn-lt"/>
              <a:ea typeface="+mn-ea"/>
              <a:cs typeface="Arial" panose="020B0604020202020204" pitchFamily="34" charset="0"/>
            </a:endParaRPr>
          </a:p>
        </p:txBody>
      </p:sp>
      <p:sp>
        <p:nvSpPr>
          <p:cNvPr id="12" name="Oval 11"/>
          <p:cNvSpPr/>
          <p:nvPr/>
        </p:nvSpPr>
        <p:spPr>
          <a:xfrm>
            <a:off x="6288088" y="2073275"/>
            <a:ext cx="720725" cy="434975"/>
          </a:xfrm>
          <a:prstGeom prst="ellipse">
            <a:avLst/>
          </a:prstGeom>
          <a:solidFill>
            <a:srgbClr val="0070C0"/>
          </a:solidFill>
        </p:spPr>
        <p:style>
          <a:lnRef idx="2">
            <a:schemeClr val="accent6">
              <a:shade val="50000"/>
            </a:schemeClr>
          </a:lnRef>
          <a:fillRef idx="1">
            <a:schemeClr val="accent6"/>
          </a:fillRef>
          <a:effectRef idx="0">
            <a:schemeClr val="accent6"/>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defRPr/>
            </a:pPr>
            <a:r>
              <a:rPr kumimoji="0" lang="en-US" sz="3200" b="0" i="0" u="none" strike="noStrike" kern="1200" cap="none" spc="0" normalizeH="0" baseline="0" noProof="0" dirty="0">
                <a:ln>
                  <a:noFill/>
                </a:ln>
                <a:solidFill>
                  <a:schemeClr val="lt1"/>
                </a:solidFill>
                <a:effectLst/>
                <a:uLnTx/>
                <a:uFillTx/>
                <a:latin typeface="+mn-lt"/>
                <a:ea typeface="+mn-ea"/>
                <a:cs typeface="Arial" panose="020B0604020202020204" pitchFamily="34" charset="0"/>
              </a:rPr>
              <a:t>b</a:t>
            </a:r>
            <a:endParaRPr kumimoji="0" lang="en-US" sz="3200" b="0" i="0" u="none" strike="noStrike" kern="1200" cap="none" spc="0" normalizeH="0" baseline="0" noProof="0" dirty="0">
              <a:ln>
                <a:noFill/>
              </a:ln>
              <a:solidFill>
                <a:schemeClr val="lt1"/>
              </a:solidFill>
              <a:effectLst/>
              <a:uLnTx/>
              <a:uFillTx/>
              <a:latin typeface="+mn-lt"/>
              <a:ea typeface="+mn-ea"/>
              <a:cs typeface="Arial" panose="020B0604020202020204" pitchFamily="34" charset="0"/>
            </a:endParaRPr>
          </a:p>
        </p:txBody>
      </p:sp>
      <p:sp>
        <p:nvSpPr>
          <p:cNvPr id="13" name="Oval 12"/>
          <p:cNvSpPr/>
          <p:nvPr/>
        </p:nvSpPr>
        <p:spPr>
          <a:xfrm>
            <a:off x="1714500" y="4341813"/>
            <a:ext cx="719138" cy="433388"/>
          </a:xfrm>
          <a:prstGeom prst="ellipse">
            <a:avLst/>
          </a:prstGeom>
          <a:solidFill>
            <a:srgbClr val="0070C0"/>
          </a:solidFill>
        </p:spPr>
        <p:style>
          <a:lnRef idx="2">
            <a:schemeClr val="accent6">
              <a:shade val="50000"/>
            </a:schemeClr>
          </a:lnRef>
          <a:fillRef idx="1">
            <a:schemeClr val="accent6"/>
          </a:fillRef>
          <a:effectRef idx="0">
            <a:schemeClr val="accent6"/>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defRPr/>
            </a:pPr>
            <a:r>
              <a:rPr kumimoji="0" lang="en-US" sz="3200" b="0" i="0" u="none" strike="noStrike" kern="1200" cap="none" spc="0" normalizeH="0" baseline="0" noProof="0" dirty="0">
                <a:ln>
                  <a:noFill/>
                </a:ln>
                <a:solidFill>
                  <a:schemeClr val="lt1"/>
                </a:solidFill>
                <a:effectLst/>
                <a:uLnTx/>
                <a:uFillTx/>
                <a:latin typeface="+mn-lt"/>
                <a:ea typeface="+mn-ea"/>
                <a:cs typeface="Arial" panose="020B0604020202020204" pitchFamily="34" charset="0"/>
              </a:rPr>
              <a:t>c</a:t>
            </a:r>
            <a:endParaRPr kumimoji="0" lang="en-US" sz="3200" b="0" i="0" u="none" strike="noStrike" kern="1200" cap="none" spc="0" normalizeH="0" baseline="0" noProof="0" dirty="0">
              <a:ln>
                <a:noFill/>
              </a:ln>
              <a:solidFill>
                <a:schemeClr val="lt1"/>
              </a:solidFill>
              <a:effectLst/>
              <a:uLnTx/>
              <a:uFillTx/>
              <a:latin typeface="+mn-lt"/>
              <a:ea typeface="+mn-ea"/>
              <a:cs typeface="Arial" panose="020B0604020202020204" pitchFamily="34" charset="0"/>
            </a:endParaRPr>
          </a:p>
        </p:txBody>
      </p:sp>
      <p:sp>
        <p:nvSpPr>
          <p:cNvPr id="14" name="Oval 13"/>
          <p:cNvSpPr/>
          <p:nvPr/>
        </p:nvSpPr>
        <p:spPr>
          <a:xfrm>
            <a:off x="6248400" y="4341813"/>
            <a:ext cx="720725" cy="433388"/>
          </a:xfrm>
          <a:prstGeom prst="ellipse">
            <a:avLst/>
          </a:prstGeom>
          <a:solidFill>
            <a:srgbClr val="0070C0"/>
          </a:solidFill>
        </p:spPr>
        <p:style>
          <a:lnRef idx="2">
            <a:schemeClr val="accent6">
              <a:shade val="50000"/>
            </a:schemeClr>
          </a:lnRef>
          <a:fillRef idx="1">
            <a:schemeClr val="accent6"/>
          </a:fillRef>
          <a:effectRef idx="0">
            <a:schemeClr val="accent6"/>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defRPr/>
            </a:pPr>
            <a:r>
              <a:rPr kumimoji="0" lang="en-US" sz="3200" b="0" i="0" u="none" strike="noStrike" kern="1200" cap="none" spc="0" normalizeH="0" baseline="0" noProof="0" dirty="0">
                <a:ln>
                  <a:noFill/>
                </a:ln>
                <a:solidFill>
                  <a:schemeClr val="lt1"/>
                </a:solidFill>
                <a:effectLst/>
                <a:uLnTx/>
                <a:uFillTx/>
                <a:latin typeface="+mn-lt"/>
                <a:ea typeface="+mn-ea"/>
                <a:cs typeface="Arial" panose="020B0604020202020204" pitchFamily="34" charset="0"/>
              </a:rPr>
              <a:t>d</a:t>
            </a:r>
            <a:endParaRPr kumimoji="0" lang="en-US" sz="3200" b="0" i="0" u="none" strike="noStrike" kern="1200" cap="none" spc="0" normalizeH="0" baseline="0" noProof="0" dirty="0">
              <a:ln>
                <a:noFill/>
              </a:ln>
              <a:solidFill>
                <a:schemeClr val="lt1"/>
              </a:solidFill>
              <a:effectLst/>
              <a:uLnTx/>
              <a:uFillTx/>
              <a:latin typeface="+mn-lt"/>
              <a:ea typeface="+mn-ea"/>
              <a:cs typeface="Arial" panose="020B0604020202020204" pitchFamily="34" charset="0"/>
            </a:endParaRPr>
          </a:p>
        </p:txBody>
      </p:sp>
      <p:pic>
        <p:nvPicPr>
          <p:cNvPr id="2" name="Đồng hồ đếm ngược 1 phút - 1 Minutes.mp4">
            <a:hlinkClick r:id="" action="ppaction://media"/>
          </p:cNvPr>
          <p:cNvPicPr>
            <a:picLocks noRot="1" noChangeAspect="1"/>
          </p:cNvPicPr>
          <p:nvPr>
            <a:videoFile r:link="rId5"/>
            <p:extLst>
              <p:ext uri="{DAA4B4D4-6D71-4841-9C94-3DE7FCFB9230}">
                <p14:media xmlns:p14="http://schemas.microsoft.com/office/powerpoint/2010/main" r:link="rId6"/>
              </p:ext>
            </p:extLst>
          </p:nvPr>
        </p:nvPicPr>
        <p:blipFill>
          <a:blip r:embed="rId7"/>
          <a:stretch>
            <a:fillRect/>
          </a:stretch>
        </p:blipFill>
        <p:spPr>
          <a:xfrm>
            <a:off x="10058400" y="109538"/>
            <a:ext cx="1865313" cy="1049337"/>
          </a:xfrm>
          <a:prstGeom prst="rect">
            <a:avLst/>
          </a:prstGeom>
          <a:noFill/>
          <a:ln w="9525">
            <a:noFill/>
          </a:ln>
        </p:spPr>
      </p:pic>
      <p:sp>
        <p:nvSpPr>
          <p:cNvPr id="23567" name="TextBox 3"/>
          <p:cNvSpPr txBox="1"/>
          <p:nvPr/>
        </p:nvSpPr>
        <p:spPr>
          <a:xfrm>
            <a:off x="4191000" y="49213"/>
            <a:ext cx="4694238" cy="646112"/>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defTabSz="457200" eaLnBrk="1" hangingPunct="1">
              <a:lnSpc>
                <a:spcPct val="100000"/>
              </a:lnSpc>
              <a:spcBef>
                <a:spcPct val="0"/>
              </a:spcBef>
              <a:buFontTx/>
              <a:buNone/>
            </a:pPr>
            <a:r>
              <a:rPr lang="en-US" altLang="vi-VN" sz="3600" b="1" dirty="0">
                <a:solidFill>
                  <a:srgbClr val="FF0000"/>
                </a:solidFill>
                <a:latin typeface="Times New Roman" panose="02020603050405020304" pitchFamily="18" charset="0"/>
                <a:cs typeface="Times New Roman" panose="02020603050405020304" pitchFamily="18" charset="0"/>
              </a:rPr>
              <a:t>LUYỆN TẬP</a:t>
            </a:r>
            <a:endParaRPr lang="vi-VN" altLang="vi-VN" sz="3600" dirty="0">
              <a:latin typeface="Arial" panose="020B0604020202020204" pitchFamily="34" charset="0"/>
            </a:endParaRP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2"/>
                                        </p:tgtEl>
                                      </p:cBhvr>
                                    </p:cmd>
                                  </p:childTnLst>
                                </p:cTn>
                              </p:par>
                            </p:childTnLst>
                          </p:cTn>
                        </p:par>
                      </p:childTnLst>
                    </p:cTn>
                  </p:par>
                </p:childTnLst>
              </p:cTn>
              <p:nextCondLst>
                <p:cond evt="onClick" delay="0">
                  <p:tgtEl>
                    <p:spTgt spid="2"/>
                  </p:tgtEl>
                </p:cond>
              </p:nextCondLst>
            </p:seq>
            <p:video>
              <p:cMediaNode vol="80000">
                <p:cTn id="7" fill="hold" display="0">
                  <p:stCondLst>
                    <p:cond delay="indefinite"/>
                  </p:stCondLst>
                </p:cTn>
                <p:tgtEl>
                  <p:spTgt spid="2"/>
                </p:tgtEl>
              </p:cMediaNode>
            </p:vide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4578" name="Content Placeholder 2"/>
          <p:cNvSpPr>
            <a:spLocks noGrp="1"/>
          </p:cNvSpPr>
          <p:nvPr>
            <p:ph idx="1"/>
          </p:nvPr>
        </p:nvSpPr>
        <p:spPr>
          <a:ln/>
        </p:spPr>
        <p:txBody>
          <a:bodyPr vert="horz" wrap="square" lIns="91440" tIns="45720" rIns="91440" bIns="45720" anchor="t" anchorCtr="0"/>
          <a:p>
            <a:pPr marL="0" indent="0" eaLnBrk="1" hangingPunct="1">
              <a:buNone/>
            </a:pPr>
            <a:r>
              <a:rPr lang="en-US" altLang="vi-VN" b="1" dirty="0">
                <a:latin typeface="Times New Roman" panose="02020603050405020304" pitchFamily="18" charset="0"/>
                <a:cs typeface="Times New Roman" panose="02020603050405020304" pitchFamily="18" charset="0"/>
              </a:rPr>
              <a:t>Câu 2: Hãy cho biết mục đích sử dụng các loại rừng thể hiện ở các hình sau:</a:t>
            </a:r>
            <a:endParaRPr lang="en-US" altLang="vi-VN" dirty="0">
              <a:latin typeface="Times New Roman" panose="02020603050405020304" pitchFamily="18" charset="0"/>
              <a:ea typeface="Times New Roman" panose="02020603050405020304" pitchFamily="18" charset="0"/>
            </a:endParaRPr>
          </a:p>
        </p:txBody>
      </p:sp>
      <p:pic>
        <p:nvPicPr>
          <p:cNvPr id="24579" name="Picture 3"/>
          <p:cNvPicPr>
            <a:picLocks noChangeAspect="1"/>
          </p:cNvPicPr>
          <p:nvPr/>
        </p:nvPicPr>
        <p:blipFill>
          <a:blip r:embed="rId1"/>
          <a:srcRect b="67677"/>
          <a:stretch>
            <a:fillRect/>
          </a:stretch>
        </p:blipFill>
        <p:spPr>
          <a:xfrm>
            <a:off x="1439863" y="295275"/>
            <a:ext cx="9144000" cy="1358900"/>
          </a:xfrm>
          <a:prstGeom prst="rect">
            <a:avLst/>
          </a:prstGeom>
          <a:noFill/>
          <a:ln w="9525">
            <a:noFill/>
          </a:ln>
        </p:spPr>
      </p:pic>
      <p:sp>
        <p:nvSpPr>
          <p:cNvPr id="24580" name="Rectangle 4"/>
          <p:cNvSpPr/>
          <p:nvPr/>
        </p:nvSpPr>
        <p:spPr>
          <a:xfrm>
            <a:off x="4921250" y="703263"/>
            <a:ext cx="3419475" cy="768350"/>
          </a:xfrm>
          <a:prstGeom prst="rect">
            <a:avLst/>
          </a:prstGeom>
          <a:noFill/>
          <a:ln w="9525">
            <a:noFill/>
          </a:ln>
        </p:spPr>
        <p:txBody>
          <a:bodyPr wrap="non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defTabSz="457200" eaLnBrk="1" hangingPunct="1">
              <a:lnSpc>
                <a:spcPct val="100000"/>
              </a:lnSpc>
              <a:spcBef>
                <a:spcPct val="0"/>
              </a:spcBef>
              <a:buFontTx/>
              <a:buNone/>
            </a:pPr>
            <a:r>
              <a:rPr lang="en-US" altLang="vi-VN" sz="4400" b="1" dirty="0">
                <a:solidFill>
                  <a:srgbClr val="FF0000"/>
                </a:solidFill>
                <a:latin typeface="Times New Roman" panose="02020603050405020304" pitchFamily="18" charset="0"/>
                <a:cs typeface="Times New Roman" panose="02020603050405020304" pitchFamily="18" charset="0"/>
              </a:rPr>
              <a:t>LUYỆN TẬP</a:t>
            </a:r>
            <a:endParaRPr lang="en-US" altLang="vi-VN" sz="4400" dirty="0">
              <a:latin typeface="Arial" panose="020B0604020202020204" pitchFamily="34" charset="0"/>
            </a:endParaRPr>
          </a:p>
        </p:txBody>
      </p:sp>
      <p:pic>
        <p:nvPicPr>
          <p:cNvPr id="6" name="Picture 5"/>
          <p:cNvPicPr>
            <a:picLocks noChangeAspect="1"/>
          </p:cNvPicPr>
          <p:nvPr/>
        </p:nvPicPr>
        <p:blipFill>
          <a:blip r:embed="rId2" cstate="print"/>
          <a:stretch>
            <a:fillRect/>
          </a:stretch>
        </p:blipFill>
        <p:spPr>
          <a:xfrm>
            <a:off x="762140" y="2644388"/>
            <a:ext cx="2915815" cy="2736304"/>
          </a:xfrm>
          <a:prstGeom prst="rect">
            <a:avLst/>
          </a:prstGeom>
          <a:ln>
            <a:noFill/>
          </a:ln>
          <a:effectLst>
            <a:softEdge rad="112500"/>
          </a:effectLst>
        </p:spPr>
      </p:pic>
      <p:pic>
        <p:nvPicPr>
          <p:cNvPr id="7" name="Picture 6"/>
          <p:cNvPicPr>
            <a:picLocks noChangeAspect="1"/>
          </p:cNvPicPr>
          <p:nvPr/>
        </p:nvPicPr>
        <p:blipFill rotWithShape="1">
          <a:blip r:embed="rId3"/>
          <a:srcRect l="17843"/>
          <a:stretch>
            <a:fillRect/>
          </a:stretch>
        </p:blipFill>
        <p:spPr>
          <a:xfrm>
            <a:off x="7924752" y="2621896"/>
            <a:ext cx="3165793" cy="2736303"/>
          </a:xfrm>
          <a:prstGeom prst="rect">
            <a:avLst/>
          </a:prstGeom>
          <a:ln>
            <a:noFill/>
          </a:ln>
          <a:effectLst>
            <a:softEdge rad="112500"/>
          </a:effectLst>
        </p:spPr>
      </p:pic>
      <p:pic>
        <p:nvPicPr>
          <p:cNvPr id="8" name="Picture 7"/>
          <p:cNvPicPr>
            <a:picLocks noChangeAspect="1"/>
          </p:cNvPicPr>
          <p:nvPr/>
        </p:nvPicPr>
        <p:blipFill>
          <a:blip r:embed="rId4"/>
          <a:stretch>
            <a:fillRect/>
          </a:stretch>
        </p:blipFill>
        <p:spPr>
          <a:xfrm>
            <a:off x="4241228" y="2621896"/>
            <a:ext cx="2988445" cy="2758796"/>
          </a:xfrm>
          <a:prstGeom prst="rect">
            <a:avLst/>
          </a:prstGeom>
          <a:ln>
            <a:noFill/>
          </a:ln>
          <a:effectLst>
            <a:softEdge rad="112500"/>
          </a:effectLst>
        </p:spPr>
      </p:pic>
      <p:sp>
        <p:nvSpPr>
          <p:cNvPr id="24585" name="Rectangle 8"/>
          <p:cNvSpPr/>
          <p:nvPr/>
        </p:nvSpPr>
        <p:spPr>
          <a:xfrm>
            <a:off x="-166687" y="5446713"/>
            <a:ext cx="4606925" cy="1200150"/>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defTabSz="457200" eaLnBrk="1" hangingPunct="1">
              <a:lnSpc>
                <a:spcPct val="100000"/>
              </a:lnSpc>
              <a:spcBef>
                <a:spcPct val="0"/>
              </a:spcBef>
              <a:buFontTx/>
              <a:buNone/>
            </a:pPr>
            <a:r>
              <a:rPr lang="vi-VN" altLang="vi-VN" sz="2400" b="1" dirty="0">
                <a:solidFill>
                  <a:srgbClr val="00B0F0"/>
                </a:solidFill>
                <a:latin typeface="Times New Roman" panose="02020603050405020304" pitchFamily="18" charset="0"/>
                <a:cs typeface="Times New Roman" panose="02020603050405020304" pitchFamily="18" charset="0"/>
              </a:rPr>
              <a:t>Hình 6.6: Rừng Cúc Phương</a:t>
            </a:r>
            <a:endParaRPr lang="vi-VN" altLang="vi-VN" sz="2400" b="1" dirty="0">
              <a:solidFill>
                <a:srgbClr val="00B0F0"/>
              </a:solidFill>
              <a:latin typeface="Times New Roman" panose="02020603050405020304" pitchFamily="18" charset="0"/>
              <a:cs typeface="Times New Roman" panose="02020603050405020304" pitchFamily="18" charset="0"/>
            </a:endParaRPr>
          </a:p>
          <a:p>
            <a:pPr marL="0" lvl="0" indent="0" algn="ctr" defTabSz="457200" eaLnBrk="1" hangingPunct="1">
              <a:lnSpc>
                <a:spcPct val="100000"/>
              </a:lnSpc>
              <a:spcBef>
                <a:spcPct val="0"/>
              </a:spcBef>
              <a:buFontTx/>
              <a:buNone/>
            </a:pPr>
            <a:r>
              <a:rPr lang="en-US" altLang="vi-VN" sz="2400" b="1" dirty="0">
                <a:solidFill>
                  <a:srgbClr val="FF0000"/>
                </a:solidFill>
                <a:latin typeface="Times New Roman" panose="02020603050405020304" pitchFamily="18" charset="0"/>
                <a:cs typeface="Times New Roman" panose="02020603050405020304" pitchFamily="18" charset="0"/>
              </a:rPr>
              <a:t>-&gt; Rừng đặc dụng</a:t>
            </a:r>
            <a:endParaRPr lang="en-US" altLang="vi-VN" sz="2400" b="1" dirty="0">
              <a:solidFill>
                <a:srgbClr val="FF0000"/>
              </a:solidFill>
              <a:latin typeface="Times New Roman" panose="02020603050405020304" pitchFamily="18" charset="0"/>
              <a:cs typeface="Times New Roman" panose="02020603050405020304" pitchFamily="18" charset="0"/>
            </a:endParaRPr>
          </a:p>
          <a:p>
            <a:pPr marL="0" lvl="0" indent="0" algn="ctr" defTabSz="457200" eaLnBrk="1" hangingPunct="1">
              <a:lnSpc>
                <a:spcPct val="100000"/>
              </a:lnSpc>
              <a:spcBef>
                <a:spcPct val="0"/>
              </a:spcBef>
              <a:buFontTx/>
              <a:buNone/>
            </a:pPr>
            <a:endParaRPr lang="en-US" altLang="vi-VN" sz="2400" b="1" dirty="0">
              <a:solidFill>
                <a:srgbClr val="FF0000"/>
              </a:solidFill>
              <a:latin typeface="Times New Roman" panose="02020603050405020304" pitchFamily="18" charset="0"/>
              <a:ea typeface="Times New Roman" panose="02020603050405020304" pitchFamily="18" charset="0"/>
            </a:endParaRPr>
          </a:p>
        </p:txBody>
      </p:sp>
      <p:sp>
        <p:nvSpPr>
          <p:cNvPr id="24586" name="Rectangle 9"/>
          <p:cNvSpPr/>
          <p:nvPr/>
        </p:nvSpPr>
        <p:spPr>
          <a:xfrm>
            <a:off x="4246563" y="5491163"/>
            <a:ext cx="3597275" cy="1201737"/>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defTabSz="457200" eaLnBrk="1" hangingPunct="1">
              <a:lnSpc>
                <a:spcPct val="100000"/>
              </a:lnSpc>
              <a:spcBef>
                <a:spcPct val="0"/>
              </a:spcBef>
              <a:buFontTx/>
              <a:buNone/>
            </a:pPr>
            <a:r>
              <a:rPr lang="vi-VN" altLang="vi-VN" sz="2400" b="1" dirty="0">
                <a:solidFill>
                  <a:srgbClr val="00B0F0"/>
                </a:solidFill>
                <a:latin typeface="Times New Roman" panose="02020603050405020304" pitchFamily="18" charset="0"/>
                <a:cs typeface="Times New Roman" panose="02020603050405020304" pitchFamily="18" charset="0"/>
              </a:rPr>
              <a:t>Hình 6.7: Rừng keo trồng</a:t>
            </a:r>
            <a:endParaRPr lang="vi-VN" altLang="vi-VN" sz="2400" b="1" dirty="0">
              <a:solidFill>
                <a:srgbClr val="00B0F0"/>
              </a:solidFill>
              <a:latin typeface="Times New Roman" panose="02020603050405020304" pitchFamily="18" charset="0"/>
              <a:cs typeface="Times New Roman" panose="02020603050405020304" pitchFamily="18" charset="0"/>
            </a:endParaRPr>
          </a:p>
          <a:p>
            <a:pPr marL="0" lvl="0" indent="0" algn="ctr" defTabSz="457200" eaLnBrk="1" hangingPunct="1">
              <a:lnSpc>
                <a:spcPct val="100000"/>
              </a:lnSpc>
              <a:spcBef>
                <a:spcPct val="0"/>
              </a:spcBef>
              <a:buFontTx/>
              <a:buNone/>
            </a:pPr>
            <a:r>
              <a:rPr lang="en-US" altLang="vi-VN" sz="2400" b="1" dirty="0">
                <a:solidFill>
                  <a:srgbClr val="FF0000"/>
                </a:solidFill>
                <a:latin typeface="Times New Roman" panose="02020603050405020304" pitchFamily="18" charset="0"/>
                <a:cs typeface="Times New Roman" panose="02020603050405020304" pitchFamily="18" charset="0"/>
              </a:rPr>
              <a:t>-&gt;Rừng sản xuất</a:t>
            </a:r>
            <a:endParaRPr lang="en-US" altLang="vi-VN" sz="2400" b="1" dirty="0">
              <a:solidFill>
                <a:srgbClr val="FF0000"/>
              </a:solidFill>
              <a:latin typeface="Times New Roman" panose="02020603050405020304" pitchFamily="18" charset="0"/>
              <a:cs typeface="Times New Roman" panose="02020603050405020304" pitchFamily="18" charset="0"/>
            </a:endParaRPr>
          </a:p>
          <a:p>
            <a:pPr marL="0" lvl="0" indent="0" algn="ctr" defTabSz="457200" eaLnBrk="1" hangingPunct="1">
              <a:lnSpc>
                <a:spcPct val="100000"/>
              </a:lnSpc>
              <a:spcBef>
                <a:spcPct val="0"/>
              </a:spcBef>
              <a:buFontTx/>
              <a:buNone/>
            </a:pPr>
            <a:endParaRPr lang="en-US" altLang="vi-VN" sz="2400" b="1" dirty="0">
              <a:solidFill>
                <a:srgbClr val="FF0000"/>
              </a:solidFill>
              <a:latin typeface="Times New Roman" panose="02020603050405020304" pitchFamily="18" charset="0"/>
              <a:ea typeface="Times New Roman" panose="02020603050405020304" pitchFamily="18" charset="0"/>
            </a:endParaRPr>
          </a:p>
        </p:txBody>
      </p:sp>
      <p:sp>
        <p:nvSpPr>
          <p:cNvPr id="24587" name="Rectangle 10"/>
          <p:cNvSpPr/>
          <p:nvPr/>
        </p:nvSpPr>
        <p:spPr>
          <a:xfrm>
            <a:off x="7620000" y="5497513"/>
            <a:ext cx="4165600" cy="1200150"/>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defTabSz="457200" eaLnBrk="1" hangingPunct="1">
              <a:lnSpc>
                <a:spcPct val="100000"/>
              </a:lnSpc>
              <a:spcBef>
                <a:spcPct val="0"/>
              </a:spcBef>
              <a:buFontTx/>
              <a:buNone/>
            </a:pPr>
            <a:r>
              <a:rPr lang="vi-VN" altLang="vi-VN" sz="2400" b="1" dirty="0">
                <a:solidFill>
                  <a:srgbClr val="00B0F0"/>
                </a:solidFill>
                <a:latin typeface="Times New Roman" panose="02020603050405020304" pitchFamily="18" charset="0"/>
                <a:cs typeface="Times New Roman" panose="02020603050405020304" pitchFamily="18" charset="0"/>
              </a:rPr>
              <a:t>Hình 6.8: Rừng phi lao</a:t>
            </a:r>
            <a:endParaRPr lang="vi-VN" altLang="vi-VN" sz="2400" b="1" dirty="0">
              <a:solidFill>
                <a:srgbClr val="00B0F0"/>
              </a:solidFill>
              <a:latin typeface="Times New Roman" panose="02020603050405020304" pitchFamily="18" charset="0"/>
              <a:cs typeface="Times New Roman" panose="02020603050405020304" pitchFamily="18" charset="0"/>
            </a:endParaRPr>
          </a:p>
          <a:p>
            <a:pPr marL="0" lvl="0" indent="0" algn="ctr" defTabSz="457200" eaLnBrk="1" hangingPunct="1">
              <a:lnSpc>
                <a:spcPct val="100000"/>
              </a:lnSpc>
              <a:spcBef>
                <a:spcPct val="0"/>
              </a:spcBef>
              <a:buFontTx/>
              <a:buNone/>
            </a:pPr>
            <a:r>
              <a:rPr lang="en-US" altLang="vi-VN" sz="2400" b="1" dirty="0">
                <a:solidFill>
                  <a:srgbClr val="FF0000"/>
                </a:solidFill>
                <a:latin typeface="Times New Roman" panose="02020603050405020304" pitchFamily="18" charset="0"/>
                <a:cs typeface="Times New Roman" panose="02020603050405020304" pitchFamily="18" charset="0"/>
              </a:rPr>
              <a:t>-&gt; Rừng phòng hộ</a:t>
            </a:r>
            <a:endParaRPr lang="en-US" altLang="vi-VN" sz="2400" b="1" dirty="0">
              <a:solidFill>
                <a:srgbClr val="FF0000"/>
              </a:solidFill>
              <a:latin typeface="Times New Roman" panose="02020603050405020304" pitchFamily="18" charset="0"/>
              <a:cs typeface="Times New Roman" panose="02020603050405020304" pitchFamily="18" charset="0"/>
            </a:endParaRPr>
          </a:p>
          <a:p>
            <a:pPr marL="0" lvl="0" indent="0" algn="ctr" defTabSz="457200" eaLnBrk="1" hangingPunct="1">
              <a:lnSpc>
                <a:spcPct val="100000"/>
              </a:lnSpc>
              <a:spcBef>
                <a:spcPct val="0"/>
              </a:spcBef>
              <a:buFontTx/>
              <a:buNone/>
            </a:pPr>
            <a:endParaRPr lang="en-US" altLang="vi-VN" sz="2400" b="1" dirty="0">
              <a:solidFill>
                <a:srgbClr val="FF0000"/>
              </a:solidFill>
              <a:latin typeface="Times New Roman" panose="02020603050405020304" pitchFamily="18" charset="0"/>
              <a:ea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4585">
                                            <p:txEl>
                                              <p:charRg st="26" end="43"/>
                                            </p:txEl>
                                          </p:spTgt>
                                        </p:tgtEl>
                                        <p:attrNameLst>
                                          <p:attrName>style.visibility</p:attrName>
                                        </p:attrNameLst>
                                      </p:cBhvr>
                                      <p:to>
                                        <p:strVal val="visible"/>
                                      </p:to>
                                    </p:set>
                                    <p:animEffect transition="in" filter="fade">
                                      <p:cBhvr>
                                        <p:cTn id="7" dur="1000"/>
                                        <p:tgtEl>
                                          <p:spTgt spid="24585">
                                            <p:txEl>
                                              <p:charRg st="26" end="43"/>
                                            </p:txEl>
                                          </p:spTgt>
                                        </p:tgtEl>
                                      </p:cBhvr>
                                    </p:animEffect>
                                    <p:anim calcmode="lin" valueType="num">
                                      <p:cBhvr>
                                        <p:cTn id="8" dur="1000" fill="hold"/>
                                        <p:tgtEl>
                                          <p:spTgt spid="24585">
                                            <p:txEl>
                                              <p:charRg st="26" end="43"/>
                                            </p:txEl>
                                          </p:spTgt>
                                        </p:tgtEl>
                                        <p:attrNameLst>
                                          <p:attrName>ppt_x</p:attrName>
                                        </p:attrNameLst>
                                      </p:cBhvr>
                                      <p:tavLst>
                                        <p:tav tm="0">
                                          <p:val>
                                            <p:strVal val="#ppt_x"/>
                                          </p:val>
                                        </p:tav>
                                        <p:tav tm="100000">
                                          <p:val>
                                            <p:strVal val="#ppt_x"/>
                                          </p:val>
                                        </p:tav>
                                      </p:tavLst>
                                    </p:anim>
                                    <p:anim calcmode="lin" valueType="num">
                                      <p:cBhvr>
                                        <p:cTn id="9" dur="1000" fill="hold"/>
                                        <p:tgtEl>
                                          <p:spTgt spid="24585">
                                            <p:txEl>
                                              <p:charRg st="26" end="43"/>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24586">
                                            <p:txEl>
                                              <p:charRg st="25" end="41"/>
                                            </p:txEl>
                                          </p:spTgt>
                                        </p:tgtEl>
                                        <p:attrNameLst>
                                          <p:attrName>style.visibility</p:attrName>
                                        </p:attrNameLst>
                                      </p:cBhvr>
                                      <p:to>
                                        <p:strVal val="visible"/>
                                      </p:to>
                                    </p:set>
                                    <p:anim calcmode="lin" valueType="num">
                                      <p:cBhvr additive="base">
                                        <p:cTn id="14" dur="500" fill="hold"/>
                                        <p:tgtEl>
                                          <p:spTgt spid="24586">
                                            <p:txEl>
                                              <p:charRg st="25" end="4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24586">
                                            <p:txEl>
                                              <p:charRg st="25" end="41"/>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24587">
                                            <p:txEl>
                                              <p:charRg st="23" end="40"/>
                                            </p:txEl>
                                          </p:spTgt>
                                        </p:tgtEl>
                                        <p:attrNameLst>
                                          <p:attrName>style.visibility</p:attrName>
                                        </p:attrNameLst>
                                      </p:cBhvr>
                                      <p:to>
                                        <p:strVal val="visible"/>
                                      </p:to>
                                    </p:set>
                                    <p:anim calcmode="lin" valueType="num">
                                      <p:cBhvr additive="base">
                                        <p:cTn id="20" dur="500" fill="hold"/>
                                        <p:tgtEl>
                                          <p:spTgt spid="24587">
                                            <p:txEl>
                                              <p:charRg st="23" end="40"/>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24587">
                                            <p:txEl>
                                              <p:charRg st="23" end="4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5602" name="Content Placeholder 3"/>
          <p:cNvPicPr>
            <a:picLocks noChangeAspect="1"/>
          </p:cNvPicPr>
          <p:nvPr/>
        </p:nvPicPr>
        <p:blipFill>
          <a:blip r:embed="rId1"/>
          <a:stretch>
            <a:fillRect/>
          </a:stretch>
        </p:blipFill>
        <p:spPr>
          <a:xfrm>
            <a:off x="1524000" y="0"/>
            <a:ext cx="9144000" cy="6858000"/>
          </a:xfrm>
          <a:prstGeom prst="rect">
            <a:avLst/>
          </a:prstGeom>
          <a:noFill/>
          <a:ln w="9525">
            <a:noFill/>
          </a:ln>
        </p:spPr>
      </p:pic>
      <p:sp>
        <p:nvSpPr>
          <p:cNvPr id="25603" name="Title 1"/>
          <p:cNvSpPr>
            <a:spLocks noGrp="1"/>
          </p:cNvSpPr>
          <p:nvPr>
            <p:ph type="title"/>
          </p:nvPr>
        </p:nvSpPr>
        <p:spPr>
          <a:xfrm>
            <a:off x="2057400" y="3429000"/>
            <a:ext cx="8382000" cy="1828800"/>
          </a:xfrm>
          <a:ln/>
        </p:spPr>
        <p:txBody>
          <a:bodyPr vert="horz" wrap="square" lIns="91440" tIns="45720" rIns="91440" bIns="45720" anchor="ctr" anchorCtr="0"/>
          <a:p>
            <a:pPr algn="just" eaLnBrk="1" hangingPunct="1"/>
            <a:r>
              <a:rPr lang="en-US" altLang="vi-VN" sz="2800" b="1" dirty="0">
                <a:latin typeface="Times New Roman" panose="02020603050405020304" pitchFamily="18" charset="0"/>
                <a:cs typeface="Times New Roman" panose="02020603050405020304" pitchFamily="18" charset="0"/>
              </a:rPr>
              <a:t>Câu 1: </a:t>
            </a:r>
            <a:r>
              <a:rPr lang="en-US" altLang="vi-VN" sz="2800" dirty="0">
                <a:latin typeface="Times New Roman" panose="02020603050405020304" pitchFamily="18" charset="0"/>
                <a:cs typeface="Times New Roman" panose="02020603050405020304" pitchFamily="18" charset="0"/>
              </a:rPr>
              <a:t>Kể tên một loại rừng có tại địa phương em.</a:t>
            </a:r>
            <a:br>
              <a:rPr lang="en-US" altLang="vi-VN" sz="2800" dirty="0">
                <a:latin typeface="Times New Roman" panose="02020603050405020304" pitchFamily="18" charset="0"/>
                <a:cs typeface="Times New Roman" panose="02020603050405020304" pitchFamily="18" charset="0"/>
              </a:rPr>
            </a:br>
            <a:r>
              <a:rPr lang="vi-VN" altLang="vi-VN" sz="2800" b="1" dirty="0">
                <a:latin typeface="Times New Roman" panose="02020603050405020304" pitchFamily="18" charset="0"/>
                <a:cs typeface="Times New Roman" panose="02020603050405020304" pitchFamily="18" charset="0"/>
              </a:rPr>
              <a:t>Câu </a:t>
            </a:r>
            <a:r>
              <a:rPr lang="en-US" altLang="vi-VN" sz="2800" b="1" dirty="0">
                <a:latin typeface="Times New Roman" panose="02020603050405020304" pitchFamily="18" charset="0"/>
                <a:cs typeface="Times New Roman" panose="02020603050405020304" pitchFamily="18" charset="0"/>
              </a:rPr>
              <a:t>2</a:t>
            </a:r>
            <a:r>
              <a:rPr lang="vi-VN" altLang="vi-VN" sz="2800" b="1" dirty="0">
                <a:latin typeface="Times New Roman" panose="02020603050405020304" pitchFamily="18" charset="0"/>
                <a:cs typeface="Times New Roman" panose="02020603050405020304" pitchFamily="18" charset="0"/>
              </a:rPr>
              <a:t>:</a:t>
            </a:r>
            <a:r>
              <a:rPr lang="vi-VN" altLang="vi-VN" sz="2800" dirty="0">
                <a:latin typeface="Times New Roman" panose="02020603050405020304" pitchFamily="18" charset="0"/>
                <a:cs typeface="Times New Roman" panose="02020603050405020304" pitchFamily="18" charset="0"/>
              </a:rPr>
              <a:t> Rừng giúp ích như thế n</a:t>
            </a:r>
            <a:r>
              <a:rPr lang="vi-VN" altLang="vi-VN" sz="2800" dirty="0">
                <a:latin typeface="Times New Roman" panose="02020603050405020304" pitchFamily="18" charset="0"/>
                <a:ea typeface="Times New Roman" panose="02020603050405020304" pitchFamily="18" charset="0"/>
              </a:rPr>
              <a:t>à</a:t>
            </a:r>
            <a:r>
              <a:rPr lang="vi-VN" altLang="vi-VN" sz="2800" dirty="0">
                <a:latin typeface="Times New Roman" panose="02020603050405020304" pitchFamily="18" charset="0"/>
                <a:cs typeface="Times New Roman" panose="02020603050405020304" pitchFamily="18" charset="0"/>
              </a:rPr>
              <a:t>o cho cuộc sống gia đình em v</a:t>
            </a:r>
            <a:r>
              <a:rPr lang="vi-VN" altLang="vi-VN" sz="2800" dirty="0">
                <a:latin typeface="Times New Roman" panose="02020603050405020304" pitchFamily="18" charset="0"/>
                <a:ea typeface="Times New Roman" panose="02020603050405020304" pitchFamily="18" charset="0"/>
              </a:rPr>
              <a:t>à</a:t>
            </a:r>
            <a:r>
              <a:rPr lang="vi-VN" altLang="vi-VN" sz="2800" dirty="0">
                <a:latin typeface="Times New Roman" panose="02020603050405020304" pitchFamily="18" charset="0"/>
                <a:cs typeface="Times New Roman" panose="02020603050405020304" pitchFamily="18" charset="0"/>
              </a:rPr>
              <a:t> người dân địa phương nơi em sinh sống?</a:t>
            </a:r>
            <a:br>
              <a:rPr lang="en-US" altLang="vi-VN" sz="2800" dirty="0">
                <a:latin typeface="Times New Roman" panose="02020603050405020304" pitchFamily="18" charset="0"/>
                <a:cs typeface="Times New Roman" panose="02020603050405020304" pitchFamily="18" charset="0"/>
              </a:rPr>
            </a:br>
            <a:endParaRPr lang="en-GB" altLang="vi-VN" sz="2800" dirty="0">
              <a:latin typeface="Times New Roman" panose="02020603050405020304" pitchFamily="18" charset="0"/>
              <a:ea typeface="Times New Roman" panose="02020603050405020304" pitchFamily="18" charset="0"/>
            </a:endParaRPr>
          </a:p>
        </p:txBody>
      </p:sp>
      <p:sp>
        <p:nvSpPr>
          <p:cNvPr id="7" name="Rectangle 6"/>
          <p:cNvSpPr/>
          <p:nvPr/>
        </p:nvSpPr>
        <p:spPr>
          <a:xfrm>
            <a:off x="2286000" y="2514600"/>
            <a:ext cx="6324600" cy="522288"/>
          </a:xfrm>
          <a:prstGeom prst="rect">
            <a:avLst/>
          </a:prstGeom>
        </p:spPr>
        <p:txBody>
          <a:bodyPr>
            <a:spAutoFit/>
          </a:bodyPr>
          <a:p>
            <a:pPr eaLnBrk="1" hangingPunct="1">
              <a:buNone/>
            </a:pPr>
            <a:r>
              <a:rPr lang="" altLang="x-none" sz="2800" b="1" dirty="0">
                <a:solidFill>
                  <a:srgbClr val="0070C0"/>
                </a:solidFill>
                <a:effectLst>
                  <a:outerShdw blurRad="38100" dist="38100" dir="2700000">
                    <a:srgbClr val="C0C0C0"/>
                  </a:outerShdw>
                </a:effectLst>
                <a:latin typeface="Times New Roman" panose="02020603050405020304" pitchFamily="18" charset="0"/>
                <a:cs typeface="Times New Roman" panose="02020603050405020304" pitchFamily="18" charset="0"/>
              </a:rPr>
              <a:t>Thảo luận nhóm đôi: Thời gian 3 phút</a:t>
            </a:r>
            <a:endParaRPr lang="" altLang="x-none" sz="2800" dirty="0">
              <a:latin typeface="Calibri" panose="020F0502020204030204" pitchFamily="34" charset="0"/>
            </a:endParaRPr>
          </a:p>
        </p:txBody>
      </p:sp>
      <p:pic>
        <p:nvPicPr>
          <p:cNvPr id="25605" name="Picture 3"/>
          <p:cNvPicPr>
            <a:picLocks noChangeAspect="1"/>
          </p:cNvPicPr>
          <p:nvPr/>
        </p:nvPicPr>
        <p:blipFill>
          <a:blip r:embed="rId2"/>
          <a:srcRect b="67677"/>
          <a:stretch>
            <a:fillRect/>
          </a:stretch>
        </p:blipFill>
        <p:spPr>
          <a:xfrm>
            <a:off x="1524000" y="0"/>
            <a:ext cx="9144000" cy="1358900"/>
          </a:xfrm>
          <a:prstGeom prst="rect">
            <a:avLst/>
          </a:prstGeom>
          <a:noFill/>
          <a:ln w="9525">
            <a:noFill/>
          </a:ln>
        </p:spPr>
      </p:pic>
      <p:sp>
        <p:nvSpPr>
          <p:cNvPr id="25606" name="Rectangle 4"/>
          <p:cNvSpPr/>
          <p:nvPr/>
        </p:nvSpPr>
        <p:spPr>
          <a:xfrm>
            <a:off x="5211763" y="295275"/>
            <a:ext cx="3206750" cy="769938"/>
          </a:xfrm>
          <a:prstGeom prst="rect">
            <a:avLst/>
          </a:prstGeom>
          <a:noFill/>
          <a:ln w="9525">
            <a:noFill/>
          </a:ln>
        </p:spPr>
        <p:txBody>
          <a:bodyPr wrap="non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defTabSz="457200" eaLnBrk="1" hangingPunct="1">
              <a:lnSpc>
                <a:spcPct val="100000"/>
              </a:lnSpc>
              <a:spcBef>
                <a:spcPct val="0"/>
              </a:spcBef>
              <a:buFontTx/>
              <a:buNone/>
            </a:pPr>
            <a:r>
              <a:rPr lang="en-US" altLang="vi-VN" sz="4400" b="1" dirty="0">
                <a:solidFill>
                  <a:srgbClr val="FF0000"/>
                </a:solidFill>
                <a:latin typeface="Times New Roman" panose="02020603050405020304" pitchFamily="18" charset="0"/>
                <a:cs typeface="Times New Roman" panose="02020603050405020304" pitchFamily="18" charset="0"/>
              </a:rPr>
              <a:t>VẬN DỤNG</a:t>
            </a:r>
            <a:endParaRPr lang="en-US" altLang="vi-VN" sz="4400" dirty="0">
              <a:latin typeface="Arial" panose="020B0604020202020204" pitchFamily="34"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6626" name="TextBox 2"/>
          <p:cNvSpPr>
            <a:spLocks noGrp="1"/>
          </p:cNvSpPr>
          <p:nvPr>
            <p:ph type="title"/>
          </p:nvPr>
        </p:nvSpPr>
        <p:spPr>
          <a:xfrm>
            <a:off x="457200" y="284163"/>
            <a:ext cx="11506200" cy="1089025"/>
          </a:xfrm>
          <a:ln/>
        </p:spPr>
        <p:txBody>
          <a:bodyPr vert="horz" wrap="square" lIns="91440" tIns="45720" rIns="91440" bIns="45720" anchor="ctr" anchorCtr="0">
            <a:spAutoFit/>
          </a:bodyPr>
          <a:p>
            <a:pPr eaLnBrk="1" hangingPunct="1"/>
            <a:r>
              <a:rPr lang="en-US" altLang="vi-VN" sz="2400" b="1" dirty="0">
                <a:solidFill>
                  <a:srgbClr val="FF0000"/>
                </a:solidFill>
                <a:latin typeface="Times New Roman" panose="02020603050405020304" pitchFamily="18" charset="0"/>
              </a:rPr>
              <a:t>EM CÓ BIẾT: </a:t>
            </a:r>
            <a:r>
              <a:rPr lang="en-US" altLang="vi-VN" sz="2400" b="1" dirty="0">
                <a:solidFill>
                  <a:srgbClr val="002060"/>
                </a:solidFill>
                <a:latin typeface="Times New Roman" panose="02020603050405020304" pitchFamily="18" charset="0"/>
              </a:rPr>
              <a:t>Rừng ngập mặn (huyện Cần Giờ  - Th</a:t>
            </a:r>
            <a:r>
              <a:rPr lang="en-US" altLang="vi-VN" sz="2400" b="1" dirty="0">
                <a:solidFill>
                  <a:srgbClr val="002060"/>
                </a:solidFill>
                <a:latin typeface="Times New Roman" panose="02020603050405020304" pitchFamily="18" charset="0"/>
                <a:ea typeface="Times New Roman" panose="02020603050405020304" pitchFamily="18" charset="0"/>
              </a:rPr>
              <a:t>à</a:t>
            </a:r>
            <a:r>
              <a:rPr lang="en-US" altLang="vi-VN" sz="2400" b="1" dirty="0">
                <a:solidFill>
                  <a:srgbClr val="002060"/>
                </a:solidFill>
                <a:latin typeface="Times New Roman" panose="02020603050405020304" pitchFamily="18" charset="0"/>
              </a:rPr>
              <a:t>nh phố Hồ Chí Minh) – lá phổi xanh th</a:t>
            </a:r>
            <a:r>
              <a:rPr lang="en-US" altLang="vi-VN" sz="2400" b="1" dirty="0">
                <a:solidFill>
                  <a:srgbClr val="002060"/>
                </a:solidFill>
                <a:latin typeface="Times New Roman" panose="02020603050405020304" pitchFamily="18" charset="0"/>
                <a:ea typeface="Times New Roman" panose="02020603050405020304" pitchFamily="18" charset="0"/>
              </a:rPr>
              <a:t>à</a:t>
            </a:r>
            <a:r>
              <a:rPr lang="en-US" altLang="vi-VN" sz="2400" b="1" dirty="0">
                <a:solidFill>
                  <a:srgbClr val="002060"/>
                </a:solidFill>
                <a:latin typeface="Times New Roman" panose="02020603050405020304" pitchFamily="18" charset="0"/>
              </a:rPr>
              <a:t>nh phố</a:t>
            </a:r>
            <a:br>
              <a:rPr lang="en-GB" altLang="vi-VN" sz="2400" b="1" dirty="0">
                <a:solidFill>
                  <a:srgbClr val="002060"/>
                </a:solidFill>
                <a:latin typeface="Times New Roman" panose="02020603050405020304" pitchFamily="18" charset="0"/>
              </a:rPr>
            </a:br>
            <a:endParaRPr lang="en-GB" altLang="vi-VN" sz="2400" b="1" dirty="0">
              <a:solidFill>
                <a:srgbClr val="002060"/>
              </a:solidFill>
              <a:latin typeface="Times New Roman" panose="02020603050405020304" pitchFamily="18" charset="0"/>
              <a:ea typeface="Times New Roman" panose="02020603050405020304" pitchFamily="18" charset="0"/>
            </a:endParaRPr>
          </a:p>
        </p:txBody>
      </p:sp>
      <p:pic>
        <p:nvPicPr>
          <p:cNvPr id="3" name="CAN GIỜ.mp4">
            <a:hlinkClick r:id="" action="ppaction://media"/>
          </p:cNvPr>
          <p:cNvPicPr>
            <a:picLocks noGrp="1" noRot="1" noChangeAspect="1"/>
          </p:cNvPicPr>
          <p:nvPr>
            <p:ph idx="1"/>
            <a:videoFile r:link="rId1"/>
            <p:extLst>
              <p:ext uri="{DAA4B4D4-6D71-4841-9C94-3DE7FCFB9230}">
                <p14:media xmlns:p14="http://schemas.microsoft.com/office/powerpoint/2010/main" r:link="rId2"/>
              </p:ext>
            </p:extLst>
          </p:nvPr>
        </p:nvPicPr>
        <p:blipFill>
          <a:blip r:embed="rId3"/>
          <a:srcRect/>
          <a:stretch>
            <a:fillRect/>
          </a:stretch>
        </p:blipFill>
        <p:spPr>
          <a:xfrm>
            <a:off x="2771775" y="1243013"/>
            <a:ext cx="6572250" cy="4929187"/>
          </a:xfrm>
          <a:ln/>
        </p:spPr>
      </p:pic>
      <p:pic>
        <p:nvPicPr>
          <p:cNvPr id="4" name="CAN GIỜ.mp4">
            <a:hlinkClick r:id="" action="ppaction://media"/>
          </p:cNvPr>
          <p:cNvPicPr>
            <a:picLocks noRot="1" noChangeAspect="1"/>
          </p:cNvPicPr>
          <p:nvPr>
            <a:videoFile r:link="rId4"/>
            <p:extLst>
              <p:ext uri="{DAA4B4D4-6D71-4841-9C94-3DE7FCFB9230}">
                <p14:media xmlns:p14="http://schemas.microsoft.com/office/powerpoint/2010/main" r:link="rId5"/>
              </p:ext>
            </p:extLst>
          </p:nvPr>
        </p:nvPicPr>
        <p:blipFill>
          <a:blip r:embed="rId3"/>
          <a:stretch>
            <a:fillRect/>
          </a:stretch>
        </p:blipFill>
        <p:spPr>
          <a:xfrm>
            <a:off x="457200" y="1219200"/>
            <a:ext cx="11277600" cy="5354638"/>
          </a:xfrm>
          <a:prstGeom prst="rect">
            <a:avLst/>
          </a:prstGeom>
          <a:noFill/>
          <a:ln w="9525">
            <a:noFill/>
          </a:ln>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3"/>
                                        </p:tgtEl>
                                      </p:cBhvr>
                                    </p:cmd>
                                  </p:childTnLst>
                                </p:cTn>
                              </p:par>
                            </p:childTnLst>
                          </p:cTn>
                        </p:par>
                      </p:childTnLst>
                    </p:cTn>
                  </p:par>
                </p:childTnLst>
              </p:cTn>
              <p:nextCondLst>
                <p:cond evt="onClick" delay="0">
                  <p:tgtEl>
                    <p:spTgt spid="3"/>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video>
              <p:cMediaNode vol="80000">
                <p:cTn id="13" fill="hold" display="0">
                  <p:stCondLst>
                    <p:cond delay="indefinite"/>
                  </p:stCondLst>
                </p:cTn>
                <p:tgtEl>
                  <p:spTgt spid="4"/>
                </p:tgtEl>
              </p:cMediaNode>
            </p:vide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Rectangle 3"/>
          <p:cNvSpPr/>
          <p:nvPr/>
        </p:nvSpPr>
        <p:spPr>
          <a:xfrm>
            <a:off x="1905000" y="435461"/>
            <a:ext cx="7216333" cy="646331"/>
          </a:xfrm>
          <a:prstGeom prst="rect">
            <a:avLst/>
          </a:prstGeom>
          <a:solidFill>
            <a:srgbClr val="FFD243"/>
          </a:solidFill>
        </p:spPr>
        <p:txBody>
          <a:bodyPr wrap="none">
            <a:spAutoFit/>
            <a:scene3d>
              <a:camera prst="orthographicFront"/>
              <a:lightRig rig="glow" dir="tl">
                <a:rot lat="0" lon="0" rev="5400000"/>
              </a:lightRig>
            </a:scene3d>
            <a:sp3d contourW="12700">
              <a:bevelT w="25400" h="25400"/>
              <a:contourClr>
                <a:schemeClr val="accent6">
                  <a:shade val="73000"/>
                </a:schemeClr>
              </a:contourClr>
            </a:sp3d>
          </a:bodyPr>
          <a:lstStyle/>
          <a:p>
            <a:pPr marL="0" marR="0" lvl="0" indent="0" algn="l" defTabSz="457200" rtl="0" eaLnBrk="1" fontAlgn="auto" latinLnBrk="0" hangingPunct="1">
              <a:lnSpc>
                <a:spcPct val="100000"/>
              </a:lnSpc>
              <a:spcBef>
                <a:spcPts val="0"/>
              </a:spcBef>
              <a:spcAft>
                <a:spcPts val="0"/>
              </a:spcAft>
              <a:buClrTx/>
              <a:buSzTx/>
              <a:buFontTx/>
              <a:buNone/>
              <a:defRPr/>
            </a:pPr>
            <a:r>
              <a:rPr kumimoji="0" lang="en-US" sz="3600" b="1" i="0" u="none" strike="noStrike" kern="1200" cap="none" spc="0" normalizeH="0" baseline="0" noProof="0">
                <a:ln w="11430"/>
                <a:solidFill>
                  <a:srgbClr val="0070C0"/>
                </a:solidFill>
                <a:effectLst>
                  <a:outerShdw blurRad="80000" dist="40000" dir="5040000" algn="tl">
                    <a:srgbClr val="000000">
                      <a:alpha val="30000"/>
                    </a:srgbClr>
                  </a:outerShdw>
                </a:effectLst>
                <a:uLnTx/>
                <a:uFillTx/>
                <a:latin typeface="Times New Roman" panose="02020603050405020304" pitchFamily="18" charset="0"/>
                <a:ea typeface="+mn-ea"/>
                <a:cs typeface="Times New Roman" panose="02020603050405020304" pitchFamily="18" charset="0"/>
              </a:rPr>
              <a:t>Tuyên truyền ngày quốc tế về rừng:</a:t>
            </a:r>
            <a:endParaRPr kumimoji="0" lang="en-US" sz="3600" b="1" i="0" u="none" strike="noStrike" kern="1200" cap="none" spc="0" normalizeH="0" baseline="0" noProof="0" dirty="0">
              <a:ln w="11430"/>
              <a:solidFill>
                <a:srgbClr val="0070C0"/>
              </a:solidFill>
              <a:effectLst>
                <a:outerShdw blurRad="80000" dist="40000" dir="5040000" algn="tl">
                  <a:srgbClr val="000000">
                    <a:alpha val="30000"/>
                  </a:srgbClr>
                </a:outerShdw>
              </a:effectLst>
              <a:uLnTx/>
              <a:uFillTx/>
              <a:latin typeface="Times New Roman" panose="02020603050405020304" pitchFamily="18" charset="0"/>
              <a:ea typeface="+mn-ea"/>
              <a:cs typeface="Times New Roman" panose="02020603050405020304" pitchFamily="18" charset="0"/>
            </a:endParaRPr>
          </a:p>
        </p:txBody>
      </p:sp>
      <p:sp>
        <p:nvSpPr>
          <p:cNvPr id="5" name="Rounded Rectangle 4"/>
          <p:cNvSpPr/>
          <p:nvPr/>
        </p:nvSpPr>
        <p:spPr>
          <a:xfrm>
            <a:off x="609600" y="1371600"/>
            <a:ext cx="11049000" cy="4343400"/>
          </a:xfrm>
          <a:prstGeom prst="roundRect">
            <a:avLst/>
          </a:prstGeom>
          <a:solidFill>
            <a:srgbClr val="BBF7FD"/>
          </a:solidFill>
        </p:spPr>
        <p:style>
          <a:lnRef idx="1">
            <a:schemeClr val="accent6"/>
          </a:lnRef>
          <a:fillRef idx="2">
            <a:schemeClr val="accent6"/>
          </a:fillRef>
          <a:effectRef idx="1">
            <a:schemeClr val="accent6"/>
          </a:effectRef>
          <a:fontRef idx="minor">
            <a:schemeClr val="dk1"/>
          </a:fontRef>
        </p:style>
        <p:txBody>
          <a:bodyPr anchor="ctr"/>
          <a:lstStyle>
            <a:lvl1pPr marL="0" lvl="0" indent="0" algn="l" defTabSz="457200" rtl="0" eaLnBrk="0" fontAlgn="base" latinLnBrk="0" hangingPunct="0">
              <a:lnSpc>
                <a:spcPct val="100000"/>
              </a:lnSpc>
              <a:spcBef>
                <a:spcPct val="0"/>
              </a:spcBef>
              <a:spcAft>
                <a:spcPct val="0"/>
              </a:spcAft>
              <a:buNone/>
              <a:defRPr sz="1800" b="0" i="0" u="none" kern="1200" baseline="0">
                <a:solidFill>
                  <a:schemeClr val="tx1"/>
                </a:solidFill>
                <a:latin typeface="Calibri" panose="020F0502020204030204" pitchFamily="34" charset="0"/>
              </a:defRPr>
            </a:lvl1pPr>
            <a:lvl2pPr marL="457200" lvl="1" indent="0" algn="l" defTabSz="4572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2pPr>
            <a:lvl3pPr marL="914400" lvl="2" indent="0" algn="l" defTabSz="4572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3pPr>
            <a:lvl4pPr marL="1371600" lvl="3" indent="0" algn="l" defTabSz="4572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4pPr>
            <a:lvl5pPr marL="1828800" lvl="4" indent="0" algn="l" defTabSz="4572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5pPr>
          </a:lstStyle>
          <a:p>
            <a:pPr lvl="0" algn="just" eaLnBrk="1" hangingPunct="1">
              <a:buNone/>
            </a:pPr>
            <a:r>
              <a:rPr sz="3200" dirty="0">
                <a:solidFill>
                  <a:srgbClr val="000000"/>
                </a:solidFill>
                <a:latin typeface="Times New Roman" panose="02020603050405020304" pitchFamily="18" charset="0"/>
                <a:cs typeface="Times New Roman" panose="02020603050405020304" pitchFamily="18" charset="0"/>
              </a:rPr>
              <a:t>Kể từ năm 2013, sự kiện “ </a:t>
            </a:r>
            <a:r>
              <a:rPr sz="3200" b="1" dirty="0">
                <a:solidFill>
                  <a:srgbClr val="000000"/>
                </a:solidFill>
                <a:latin typeface="Times New Roman" panose="02020603050405020304" pitchFamily="18" charset="0"/>
                <a:cs typeface="Times New Roman" panose="02020603050405020304" pitchFamily="18" charset="0"/>
              </a:rPr>
              <a:t>Ng</a:t>
            </a:r>
            <a:r>
              <a:rPr sz="3200" b="1" dirty="0">
                <a:solidFill>
                  <a:srgbClr val="000000"/>
                </a:solidFill>
                <a:latin typeface="Times New Roman" panose="02020603050405020304" pitchFamily="18" charset="0"/>
                <a:ea typeface="Times New Roman" panose="02020603050405020304" pitchFamily="18" charset="0"/>
              </a:rPr>
              <a:t>à</a:t>
            </a:r>
            <a:r>
              <a:rPr sz="3200" b="1" dirty="0">
                <a:solidFill>
                  <a:srgbClr val="000000"/>
                </a:solidFill>
                <a:latin typeface="Times New Roman" panose="02020603050405020304" pitchFamily="18" charset="0"/>
                <a:cs typeface="Times New Roman" panose="02020603050405020304" pitchFamily="18" charset="0"/>
              </a:rPr>
              <a:t>y quốc tế về rừng</a:t>
            </a:r>
            <a:r>
              <a:rPr sz="3200" dirty="0">
                <a:solidFill>
                  <a:srgbClr val="000000"/>
                </a:solidFill>
                <a:latin typeface="Times New Roman" panose="02020603050405020304" pitchFamily="18" charset="0"/>
                <a:cs typeface="Times New Roman" panose="02020603050405020304" pitchFamily="18" charset="0"/>
              </a:rPr>
              <a:t>” được các quốc gia tổ chức v</a:t>
            </a:r>
            <a:r>
              <a:rPr sz="3200" dirty="0">
                <a:solidFill>
                  <a:srgbClr val="000000"/>
                </a:solidFill>
                <a:latin typeface="Times New Roman" panose="02020603050405020304" pitchFamily="18" charset="0"/>
                <a:ea typeface="Times New Roman" panose="02020603050405020304" pitchFamily="18" charset="0"/>
              </a:rPr>
              <a:t>à</a:t>
            </a:r>
            <a:r>
              <a:rPr sz="3200" dirty="0">
                <a:solidFill>
                  <a:srgbClr val="000000"/>
                </a:solidFill>
                <a:latin typeface="Times New Roman" panose="02020603050405020304" pitchFamily="18" charset="0"/>
                <a:cs typeface="Times New Roman" panose="02020603050405020304" pitchFamily="18" charset="0"/>
              </a:rPr>
              <a:t>o ng</a:t>
            </a:r>
            <a:r>
              <a:rPr sz="3200" dirty="0">
                <a:solidFill>
                  <a:srgbClr val="000000"/>
                </a:solidFill>
                <a:latin typeface="Times New Roman" panose="02020603050405020304" pitchFamily="18" charset="0"/>
                <a:ea typeface="Times New Roman" panose="02020603050405020304" pitchFamily="18" charset="0"/>
              </a:rPr>
              <a:t>à</a:t>
            </a:r>
            <a:r>
              <a:rPr sz="3200" dirty="0">
                <a:solidFill>
                  <a:srgbClr val="000000"/>
                </a:solidFill>
                <a:latin typeface="Times New Roman" panose="02020603050405020304" pitchFamily="18" charset="0"/>
                <a:cs typeface="Times New Roman" panose="02020603050405020304" pitchFamily="18" charset="0"/>
              </a:rPr>
              <a:t>y 21 tháng 3 hằng năm để nâng cao nhận thức về tầm quan trọng của rừng, thúc đẩy các hoạt động bảo vệ v</a:t>
            </a:r>
            <a:r>
              <a:rPr sz="3200" dirty="0">
                <a:solidFill>
                  <a:srgbClr val="000000"/>
                </a:solidFill>
                <a:latin typeface="Times New Roman" panose="02020603050405020304" pitchFamily="18" charset="0"/>
                <a:ea typeface="Times New Roman" panose="02020603050405020304" pitchFamily="18" charset="0"/>
              </a:rPr>
              <a:t>à</a:t>
            </a:r>
            <a:r>
              <a:rPr sz="3200" dirty="0">
                <a:solidFill>
                  <a:srgbClr val="000000"/>
                </a:solidFill>
                <a:latin typeface="Times New Roman" panose="02020603050405020304" pitchFamily="18" charset="0"/>
                <a:cs typeface="Times New Roman" panose="02020603050405020304" pitchFamily="18" charset="0"/>
              </a:rPr>
              <a:t> phát triển rừng, góp phần giảm lượng khí thải carbon dioxide để hạn chế hiện tượng nóng dần lên của Trái Đất do hiệu ứng nh</a:t>
            </a:r>
            <a:r>
              <a:rPr sz="3200" dirty="0">
                <a:solidFill>
                  <a:srgbClr val="000000"/>
                </a:solidFill>
                <a:latin typeface="Times New Roman" panose="02020603050405020304" pitchFamily="18" charset="0"/>
                <a:ea typeface="Times New Roman" panose="02020603050405020304" pitchFamily="18" charset="0"/>
              </a:rPr>
              <a:t>à</a:t>
            </a:r>
            <a:r>
              <a:rPr sz="3200" dirty="0">
                <a:solidFill>
                  <a:srgbClr val="000000"/>
                </a:solidFill>
                <a:latin typeface="Times New Roman" panose="02020603050405020304" pitchFamily="18" charset="0"/>
                <a:cs typeface="Times New Roman" panose="02020603050405020304" pitchFamily="18" charset="0"/>
              </a:rPr>
              <a:t> kính.</a:t>
            </a:r>
            <a:endParaRPr sz="3200" dirty="0">
              <a:solidFill>
                <a:srgbClr val="000000"/>
              </a:solidFill>
              <a:latin typeface="Times New Roman" panose="02020603050405020304" pitchFamily="18" charset="0"/>
              <a:ea typeface="Times New Roman" panose="02020603050405020304" pitchFamily="18"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8674" name="Content Placeholder 5"/>
          <p:cNvPicPr>
            <a:picLocks noChangeAspect="1"/>
          </p:cNvPicPr>
          <p:nvPr/>
        </p:nvPicPr>
        <p:blipFill>
          <a:blip r:embed="rId1"/>
          <a:stretch>
            <a:fillRect/>
          </a:stretch>
        </p:blipFill>
        <p:spPr>
          <a:xfrm>
            <a:off x="1524000" y="0"/>
            <a:ext cx="9144000" cy="6858000"/>
          </a:xfrm>
          <a:prstGeom prst="rect">
            <a:avLst/>
          </a:prstGeom>
          <a:noFill/>
          <a:ln w="9525">
            <a:noFill/>
          </a:ln>
        </p:spPr>
      </p:pic>
      <p:sp>
        <p:nvSpPr>
          <p:cNvPr id="9" name="Rounded Rectangle 8"/>
          <p:cNvSpPr/>
          <p:nvPr/>
        </p:nvSpPr>
        <p:spPr>
          <a:xfrm>
            <a:off x="1828800" y="1331913"/>
            <a:ext cx="8686800" cy="423068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nSpc>
                <a:spcPct val="100000"/>
              </a:lnSpc>
              <a:spcBef>
                <a:spcPct val="0"/>
              </a:spcBef>
              <a:buFontTx/>
              <a:buNone/>
            </a:pPr>
            <a:r>
              <a:rPr lang="en-US" altLang="en-US" b="1" dirty="0">
                <a:latin typeface="Times New Roman" panose="02020603050405020304" pitchFamily="18" charset="0"/>
                <a:cs typeface="Times New Roman" panose="02020603050405020304" pitchFamily="18" charset="0"/>
              </a:rPr>
              <a:t>-</a:t>
            </a:r>
            <a:r>
              <a:rPr lang="en-US" altLang="en-US" dirty="0">
                <a:latin typeface="Times New Roman" panose="02020603050405020304" pitchFamily="18" charset="0"/>
                <a:cs typeface="Times New Roman" panose="02020603050405020304" pitchFamily="18" charset="0"/>
              </a:rPr>
              <a:t> Hãy vẽ một bức tranh hoặc sưu tầm một số khẩu hiệu mang thông điệp bảo vệ rừng.</a:t>
            </a:r>
            <a:endParaRPr lang="en-US" altLang="en-US" dirty="0">
              <a:latin typeface="Times New Roman" panose="02020603050405020304" pitchFamily="18" charset="0"/>
              <a:cs typeface="Times New Roman" panose="02020603050405020304" pitchFamily="18" charset="0"/>
            </a:endParaRPr>
          </a:p>
          <a:p>
            <a:pPr marL="0" lvl="0" indent="0">
              <a:lnSpc>
                <a:spcPct val="100000"/>
              </a:lnSpc>
              <a:spcBef>
                <a:spcPct val="0"/>
              </a:spcBef>
              <a:buFontTx/>
              <a:buNone/>
            </a:pPr>
            <a:r>
              <a:rPr b="1" dirty="0">
                <a:latin typeface="Times New Roman" panose="02020603050405020304" pitchFamily="18" charset="0"/>
                <a:cs typeface="Times New Roman" panose="02020603050405020304" pitchFamily="18" charset="0"/>
              </a:rPr>
              <a:t>-</a:t>
            </a:r>
            <a:r>
              <a:rPr dirty="0">
                <a:latin typeface="Times New Roman" panose="02020603050405020304" pitchFamily="18" charset="0"/>
                <a:cs typeface="Times New Roman" panose="02020603050405020304" pitchFamily="18" charset="0"/>
              </a:rPr>
              <a:t> Chuẩn bị b</a:t>
            </a:r>
            <a:r>
              <a:rPr dirty="0">
                <a:latin typeface="Times New Roman" panose="02020603050405020304" pitchFamily="18" charset="0"/>
                <a:ea typeface="Times New Roman" panose="02020603050405020304" pitchFamily="18" charset="0"/>
              </a:rPr>
              <a:t>à</a:t>
            </a:r>
            <a:r>
              <a:rPr dirty="0">
                <a:latin typeface="Times New Roman" panose="02020603050405020304" pitchFamily="18" charset="0"/>
                <a:cs typeface="Times New Roman" panose="02020603050405020304" pitchFamily="18" charset="0"/>
              </a:rPr>
              <a:t>i 7: Trồng, chăm sóc v</a:t>
            </a:r>
            <a:r>
              <a:rPr dirty="0">
                <a:latin typeface="Times New Roman" panose="02020603050405020304" pitchFamily="18" charset="0"/>
                <a:ea typeface="Times New Roman" panose="02020603050405020304" pitchFamily="18" charset="0"/>
              </a:rPr>
              <a:t>à</a:t>
            </a:r>
            <a:r>
              <a:rPr dirty="0">
                <a:latin typeface="Times New Roman" panose="02020603050405020304" pitchFamily="18" charset="0"/>
                <a:cs typeface="Times New Roman" panose="02020603050405020304" pitchFamily="18" charset="0"/>
              </a:rPr>
              <a:t> bảo vệ rừng.</a:t>
            </a:r>
            <a:endParaRPr dirty="0">
              <a:latin typeface="Times New Roman" panose="02020603050405020304" pitchFamily="18" charset="0"/>
              <a:cs typeface="Times New Roman" panose="02020603050405020304" pitchFamily="18" charset="0"/>
            </a:endParaRPr>
          </a:p>
          <a:p>
            <a:pPr marL="0" lvl="0" indent="0">
              <a:lnSpc>
                <a:spcPct val="100000"/>
              </a:lnSpc>
              <a:spcBef>
                <a:spcPct val="0"/>
              </a:spcBef>
              <a:buFontTx/>
              <a:buNone/>
            </a:pPr>
            <a:r>
              <a:rPr b="1" dirty="0">
                <a:latin typeface="Times New Roman" panose="02020603050405020304" pitchFamily="18" charset="0"/>
                <a:cs typeface="Times New Roman" panose="02020603050405020304" pitchFamily="18" charset="0"/>
              </a:rPr>
              <a:t>-</a:t>
            </a:r>
            <a:r>
              <a:rPr dirty="0">
                <a:latin typeface="Times New Roman" panose="02020603050405020304" pitchFamily="18" charset="0"/>
                <a:cs typeface="Times New Roman" panose="02020603050405020304" pitchFamily="18" charset="0"/>
              </a:rPr>
              <a:t> HS đọc b</a:t>
            </a:r>
            <a:r>
              <a:rPr dirty="0">
                <a:latin typeface="Times New Roman" panose="02020603050405020304" pitchFamily="18" charset="0"/>
                <a:ea typeface="Times New Roman" panose="02020603050405020304" pitchFamily="18" charset="0"/>
              </a:rPr>
              <a:t>à</a:t>
            </a:r>
            <a:r>
              <a:rPr dirty="0">
                <a:latin typeface="Times New Roman" panose="02020603050405020304" pitchFamily="18" charset="0"/>
                <a:cs typeface="Times New Roman" panose="02020603050405020304" pitchFamily="18" charset="0"/>
              </a:rPr>
              <a:t>i v</a:t>
            </a:r>
            <a:r>
              <a:rPr dirty="0">
                <a:latin typeface="Times New Roman" panose="02020603050405020304" pitchFamily="18" charset="0"/>
                <a:ea typeface="Times New Roman" panose="02020603050405020304" pitchFamily="18" charset="0"/>
              </a:rPr>
              <a:t>à</a:t>
            </a:r>
            <a:r>
              <a:rPr dirty="0">
                <a:latin typeface="Times New Roman" panose="02020603050405020304" pitchFamily="18" charset="0"/>
                <a:cs typeface="Times New Roman" panose="02020603050405020304" pitchFamily="18" charset="0"/>
              </a:rPr>
              <a:t> trả lời các câu hỏi sau:</a:t>
            </a:r>
            <a:endParaRPr dirty="0">
              <a:latin typeface="Times New Roman" panose="02020603050405020304" pitchFamily="18" charset="0"/>
              <a:cs typeface="Times New Roman" panose="02020603050405020304" pitchFamily="18" charset="0"/>
            </a:endParaRPr>
          </a:p>
          <a:p>
            <a:pPr marL="0" lvl="0" indent="0">
              <a:lnSpc>
                <a:spcPct val="100000"/>
              </a:lnSpc>
              <a:spcBef>
                <a:spcPct val="0"/>
              </a:spcBef>
              <a:buFontTx/>
              <a:buNone/>
            </a:pPr>
            <a:r>
              <a:rPr dirty="0">
                <a:latin typeface="Times New Roman" panose="02020603050405020304" pitchFamily="18" charset="0"/>
                <a:cs typeface="Times New Roman" panose="02020603050405020304" pitchFamily="18" charset="0"/>
              </a:rPr>
              <a:t>+ Nêu qui trình trồng rừng bằng cây con có bầu đất v</a:t>
            </a:r>
            <a:r>
              <a:rPr dirty="0">
                <a:latin typeface="Times New Roman" panose="02020603050405020304" pitchFamily="18" charset="0"/>
                <a:ea typeface="Times New Roman" panose="02020603050405020304" pitchFamily="18" charset="0"/>
              </a:rPr>
              <a:t>à</a:t>
            </a:r>
            <a:r>
              <a:rPr dirty="0">
                <a:latin typeface="Times New Roman" panose="02020603050405020304" pitchFamily="18" charset="0"/>
                <a:cs typeface="Times New Roman" panose="02020603050405020304" pitchFamily="18" charset="0"/>
              </a:rPr>
              <a:t> cây con rễ trần.</a:t>
            </a:r>
            <a:endParaRPr dirty="0">
              <a:latin typeface="Times New Roman" panose="02020603050405020304" pitchFamily="18" charset="0"/>
              <a:cs typeface="Times New Roman" panose="02020603050405020304" pitchFamily="18" charset="0"/>
            </a:endParaRPr>
          </a:p>
          <a:p>
            <a:pPr marL="0" lvl="0" indent="0">
              <a:lnSpc>
                <a:spcPct val="100000"/>
              </a:lnSpc>
              <a:spcBef>
                <a:spcPct val="0"/>
              </a:spcBef>
              <a:buFontTx/>
              <a:buNone/>
            </a:pPr>
            <a:r>
              <a:rPr dirty="0">
                <a:latin typeface="Times New Roman" panose="02020603050405020304" pitchFamily="18" charset="0"/>
                <a:cs typeface="Times New Roman" panose="02020603050405020304" pitchFamily="18" charset="0"/>
              </a:rPr>
              <a:t>+ Nêu các biện pháp chăm sóc cây con sau khi trồng.</a:t>
            </a:r>
            <a:endParaRPr dirty="0">
              <a:latin typeface="Times New Roman" panose="02020603050405020304" pitchFamily="18" charset="0"/>
              <a:cs typeface="Times New Roman" panose="02020603050405020304" pitchFamily="18" charset="0"/>
            </a:endParaRPr>
          </a:p>
          <a:p>
            <a:pPr marL="0" lvl="0" indent="0">
              <a:lnSpc>
                <a:spcPct val="100000"/>
              </a:lnSpc>
              <a:spcBef>
                <a:spcPct val="0"/>
              </a:spcBef>
              <a:buFontTx/>
              <a:buChar char="-"/>
            </a:pPr>
            <a:endParaRPr lang="en-US" altLang="en-US" dirty="0">
              <a:latin typeface="Times New Roman" panose="02020603050405020304" pitchFamily="18" charset="0"/>
              <a:ea typeface="Times New Roman" panose="02020603050405020304" pitchFamily="18" charset="0"/>
            </a:endParaRPr>
          </a:p>
        </p:txBody>
      </p:sp>
      <p:sp>
        <p:nvSpPr>
          <p:cNvPr id="10" name="Horizontal Scroll 9"/>
          <p:cNvSpPr/>
          <p:nvPr/>
        </p:nvSpPr>
        <p:spPr>
          <a:xfrm>
            <a:off x="3740500" y="36147"/>
            <a:ext cx="4800600" cy="1295400"/>
          </a:xfrm>
          <a:prstGeom prst="horizontalScroll">
            <a:avLst/>
          </a:prstGeom>
          <a:solidFill>
            <a:srgbClr val="FFC000"/>
          </a:solidFill>
        </p:spPr>
        <p:style>
          <a:lnRef idx="2">
            <a:schemeClr val="accent1"/>
          </a:lnRef>
          <a:fillRef idx="1">
            <a:schemeClr val="lt1"/>
          </a:fillRef>
          <a:effectRef idx="0">
            <a:schemeClr val="accent1"/>
          </a:effectRef>
          <a:fontRef idx="minor">
            <a:schemeClr val="dk1"/>
          </a:fontRef>
        </p:style>
        <p:txBody>
          <a:bodyPr anchor="ctr"/>
          <a:lstStyle/>
          <a:p>
            <a:pPr marL="0" marR="0" lvl="0" indent="0" algn="ctr" defTabSz="457200" rtl="0" eaLnBrk="1" fontAlgn="auto" latinLnBrk="0" hangingPunct="1">
              <a:lnSpc>
                <a:spcPct val="100000"/>
              </a:lnSpc>
              <a:spcBef>
                <a:spcPct val="50000"/>
              </a:spcBef>
              <a:spcAft>
                <a:spcPts val="0"/>
              </a:spcAft>
              <a:buClrTx/>
              <a:buSzTx/>
              <a:buFontTx/>
              <a:buNone/>
              <a:defRPr/>
            </a:pPr>
            <a:r>
              <a:rPr kumimoji="0" lang="en-US" sz="3200" b="1" i="0" u="none" strike="noStrike" kern="1200" cap="all" spc="0" normalizeH="0" baseline="0" noProof="0" dirty="0" err="1">
                <a:ln w="9000" cmpd="sng">
                  <a:solidFill>
                    <a:schemeClr val="accent4">
                      <a:shade val="50000"/>
                      <a:satMod val="120000"/>
                    </a:schemeClr>
                  </a:solidFill>
                  <a:prstDash val="solid"/>
                </a:ln>
                <a:solidFill>
                  <a:srgbClr val="C00000"/>
                </a:solidFill>
                <a:effectLst>
                  <a:outerShdw blurRad="38100" dist="38100" dir="2700000" algn="tl">
                    <a:srgbClr val="000000">
                      <a:alpha val="43137"/>
                    </a:srgbClr>
                  </a:outerShdw>
                  <a:reflection blurRad="12700" stA="28000" endPos="45000" dist="1000" dir="5400000" sy="-100000" algn="bl" rotWithShape="0"/>
                </a:effectLst>
                <a:uLnTx/>
                <a:uFillTx/>
                <a:latin typeface="Times New Roman" panose="02020603050405020304" pitchFamily="18" charset="0"/>
                <a:ea typeface="+mn-ea"/>
                <a:cs typeface="Times New Roman" panose="02020603050405020304" pitchFamily="18" charset="0"/>
              </a:rPr>
              <a:t>Hướng</a:t>
            </a:r>
            <a:r>
              <a:rPr kumimoji="0" lang="en-US" sz="3200" b="1" i="0" u="none" strike="noStrike" kern="1200" cap="all" spc="0" normalizeH="0" baseline="0" noProof="0" dirty="0">
                <a:ln w="9000" cmpd="sng">
                  <a:solidFill>
                    <a:schemeClr val="accent4">
                      <a:shade val="50000"/>
                      <a:satMod val="120000"/>
                    </a:schemeClr>
                  </a:solidFill>
                  <a:prstDash val="solid"/>
                </a:ln>
                <a:solidFill>
                  <a:srgbClr val="C00000"/>
                </a:solidFill>
                <a:effectLst>
                  <a:outerShdw blurRad="38100" dist="38100" dir="2700000" algn="tl">
                    <a:srgbClr val="000000">
                      <a:alpha val="43137"/>
                    </a:srgbClr>
                  </a:outerShdw>
                  <a:reflection blurRad="12700" stA="28000" endPos="45000" dist="1000" dir="5400000" sy="-100000" algn="bl" rotWithShape="0"/>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all" spc="0" normalizeH="0" baseline="0" noProof="0" dirty="0" err="1">
                <a:ln w="9000" cmpd="sng">
                  <a:solidFill>
                    <a:schemeClr val="accent4">
                      <a:shade val="50000"/>
                      <a:satMod val="120000"/>
                    </a:schemeClr>
                  </a:solidFill>
                  <a:prstDash val="solid"/>
                </a:ln>
                <a:solidFill>
                  <a:srgbClr val="C00000"/>
                </a:solidFill>
                <a:effectLst>
                  <a:outerShdw blurRad="38100" dist="38100" dir="2700000" algn="tl">
                    <a:srgbClr val="000000">
                      <a:alpha val="43137"/>
                    </a:srgbClr>
                  </a:outerShdw>
                  <a:reflection blurRad="12700" stA="28000" endPos="45000" dist="1000" dir="5400000" sy="-100000" algn="bl" rotWithShape="0"/>
                </a:effectLst>
                <a:uLnTx/>
                <a:uFillTx/>
                <a:latin typeface="Times New Roman" panose="02020603050405020304" pitchFamily="18" charset="0"/>
                <a:ea typeface="+mn-ea"/>
                <a:cs typeface="Times New Roman" panose="02020603050405020304" pitchFamily="18" charset="0"/>
              </a:rPr>
              <a:t>dẫn</a:t>
            </a:r>
            <a:r>
              <a:rPr kumimoji="0" lang="en-US" sz="3200" b="1" i="0" u="none" strike="noStrike" kern="1200" cap="all" spc="0" normalizeH="0" baseline="0" noProof="0" dirty="0">
                <a:ln w="9000" cmpd="sng">
                  <a:solidFill>
                    <a:schemeClr val="accent4">
                      <a:shade val="50000"/>
                      <a:satMod val="120000"/>
                    </a:schemeClr>
                  </a:solidFill>
                  <a:prstDash val="solid"/>
                </a:ln>
                <a:solidFill>
                  <a:srgbClr val="C00000"/>
                </a:solidFill>
                <a:effectLst>
                  <a:outerShdw blurRad="38100" dist="38100" dir="2700000" algn="tl">
                    <a:srgbClr val="000000">
                      <a:alpha val="43137"/>
                    </a:srgbClr>
                  </a:outerShdw>
                  <a:reflection blurRad="12700" stA="28000" endPos="45000" dist="1000" dir="5400000" sy="-100000" algn="bl" rotWithShape="0"/>
                </a:effectLst>
                <a:uLnTx/>
                <a:uFillTx/>
                <a:latin typeface="Times New Roman" panose="02020603050405020304" pitchFamily="18" charset="0"/>
                <a:ea typeface="+mn-ea"/>
                <a:cs typeface="Times New Roman" panose="02020603050405020304" pitchFamily="18" charset="0"/>
              </a:rPr>
              <a:t> TỰ HỌC</a:t>
            </a:r>
            <a:endParaRPr kumimoji="0" lang="en-US" sz="3200" b="1" i="0" u="none" strike="noStrike" kern="1200" cap="all" spc="0" normalizeH="0" baseline="0" noProof="0" dirty="0">
              <a:ln w="9000" cmpd="sng">
                <a:solidFill>
                  <a:schemeClr val="accent4">
                    <a:shade val="50000"/>
                    <a:satMod val="120000"/>
                  </a:schemeClr>
                </a:solidFill>
                <a:prstDash val="solid"/>
              </a:ln>
              <a:solidFill>
                <a:srgbClr val="C00000"/>
              </a:solidFill>
              <a:effectLst>
                <a:outerShdw blurRad="38100" dist="38100" dir="2700000" algn="tl">
                  <a:srgbClr val="000000">
                    <a:alpha val="43137"/>
                  </a:srgbClr>
                </a:outerShdw>
                <a:reflection blurRad="12700" stA="28000" endPos="45000" dist="1000" dir="5400000" sy="-100000" algn="bl" rotWithShape="0"/>
              </a:effectLst>
              <a:uLnTx/>
              <a:uFillTx/>
              <a:latin typeface="Times New Roman" panose="02020603050405020304" pitchFamily="18" charset="0"/>
              <a:ea typeface="+mn-ea"/>
              <a:cs typeface="Times New Roman" panose="02020603050405020304" pitchFamily="18"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9698" name="WordArt 4"/>
          <p:cNvSpPr>
            <a:spLocks noTextEdit="1"/>
          </p:cNvSpPr>
          <p:nvPr/>
        </p:nvSpPr>
        <p:spPr>
          <a:xfrm>
            <a:off x="2914650" y="2590800"/>
            <a:ext cx="6534150" cy="1231900"/>
          </a:xfrm>
          <a:prstGeom prst="rect">
            <a:avLst/>
          </a:prstGeom>
        </p:spPr>
        <p:txBody>
          <a:bodyPr wrap="none" fromWordArt="1">
            <a:prstTxWarp prst="textWave1">
              <a:avLst>
                <a:gd name="adj1" fmla="val 13005"/>
                <a:gd name="adj2" fmla="val 0"/>
              </a:avLst>
            </a:prstTxWarp>
            <a:normAutofit/>
          </a:bodyPr>
          <a:p>
            <a:pPr algn="ctr"/>
            <a:r>
              <a:rPr lang="en-US" sz="3600" b="1">
                <a:solidFill>
                  <a:srgbClr val="FF0000"/>
                </a:solidFill>
                <a:effectLst>
                  <a:outerShdw dist="53882" dir="2699999" algn="ctr" rotWithShape="0">
                    <a:srgbClr val="C0C0C0">
                      <a:alpha val="79999"/>
                    </a:srgbClr>
                  </a:outerShdw>
                </a:effectLst>
                <a:latin typeface="Times New Roman" panose="02020603050405020304" pitchFamily="18" charset="0"/>
                <a:ea typeface="Times New Roman" panose="02020603050405020304" pitchFamily="18" charset="0"/>
              </a:rPr>
              <a:t>XIN CHÀO VÀ HẸN GẶP LẠI</a:t>
            </a:r>
            <a:endParaRPr lang="en-US" sz="3600" b="1">
              <a:solidFill>
                <a:srgbClr val="FF0000"/>
              </a:solidFill>
              <a:effectLst>
                <a:outerShdw dist="53882" dir="2699999" algn="ctr" rotWithShape="0">
                  <a:srgbClr val="C0C0C0">
                    <a:alpha val="79999"/>
                  </a:srgbClr>
                </a:outerShdw>
              </a:effectLst>
              <a:latin typeface="Times New Roman" panose="02020603050405020304" pitchFamily="18" charset="0"/>
              <a:ea typeface="Times New Roman" panose="02020603050405020304" pitchFamily="18" charset="0"/>
            </a:endParaRPr>
          </a:p>
        </p:txBody>
      </p:sp>
      <p:pic>
        <p:nvPicPr>
          <p:cNvPr id="29699" name="Picture 4" descr="G:\tuyen-tap-100-hinh-dong.gif"/>
          <p:cNvPicPr>
            <a:picLocks noChangeAspect="1"/>
          </p:cNvPicPr>
          <p:nvPr/>
        </p:nvPicPr>
        <p:blipFill>
          <a:blip r:embed="rId1"/>
          <a:stretch>
            <a:fillRect/>
          </a:stretch>
        </p:blipFill>
        <p:spPr>
          <a:xfrm>
            <a:off x="5334000" y="5905500"/>
            <a:ext cx="1716088" cy="952500"/>
          </a:xfrm>
          <a:prstGeom prst="rect">
            <a:avLst/>
          </a:prstGeom>
          <a:noFill/>
          <a:ln w="9525">
            <a:noFill/>
          </a:ln>
        </p:spPr>
      </p:pic>
      <p:pic>
        <p:nvPicPr>
          <p:cNvPr id="29700" name="Picture 5" descr="G:\tuyen-tap-100-hinh-dong.gif"/>
          <p:cNvPicPr>
            <a:picLocks noChangeAspect="1"/>
          </p:cNvPicPr>
          <p:nvPr/>
        </p:nvPicPr>
        <p:blipFill>
          <a:blip r:embed="rId1"/>
          <a:stretch>
            <a:fillRect/>
          </a:stretch>
        </p:blipFill>
        <p:spPr>
          <a:xfrm>
            <a:off x="7010400" y="5905500"/>
            <a:ext cx="1752600" cy="952500"/>
          </a:xfrm>
          <a:prstGeom prst="rect">
            <a:avLst/>
          </a:prstGeom>
          <a:noFill/>
          <a:ln w="9525">
            <a:noFill/>
          </a:ln>
        </p:spPr>
      </p:pic>
      <p:pic>
        <p:nvPicPr>
          <p:cNvPr id="29701" name="Picture 6" descr="G:\tuyen-tap-100-hinh-dong.gif"/>
          <p:cNvPicPr>
            <a:picLocks noChangeAspect="1"/>
          </p:cNvPicPr>
          <p:nvPr/>
        </p:nvPicPr>
        <p:blipFill>
          <a:blip r:embed="rId1"/>
          <a:stretch>
            <a:fillRect/>
          </a:stretch>
        </p:blipFill>
        <p:spPr>
          <a:xfrm>
            <a:off x="8763000" y="5905500"/>
            <a:ext cx="1905000" cy="952500"/>
          </a:xfrm>
          <a:prstGeom prst="rect">
            <a:avLst/>
          </a:prstGeom>
          <a:noFill/>
          <a:ln w="9525">
            <a:noFill/>
          </a:ln>
        </p:spPr>
      </p:pic>
      <p:pic>
        <p:nvPicPr>
          <p:cNvPr id="29702" name="Picture 7" descr="G:\tuyen-tap-100-hinh-dong.gif"/>
          <p:cNvPicPr>
            <a:picLocks noChangeAspect="1"/>
          </p:cNvPicPr>
          <p:nvPr/>
        </p:nvPicPr>
        <p:blipFill>
          <a:blip r:embed="rId1"/>
          <a:stretch>
            <a:fillRect/>
          </a:stretch>
        </p:blipFill>
        <p:spPr>
          <a:xfrm>
            <a:off x="3505200" y="5892800"/>
            <a:ext cx="1876425" cy="952500"/>
          </a:xfrm>
          <a:prstGeom prst="rect">
            <a:avLst/>
          </a:prstGeom>
          <a:noFill/>
          <a:ln w="9525">
            <a:noFill/>
          </a:ln>
        </p:spPr>
      </p:pic>
      <p:pic>
        <p:nvPicPr>
          <p:cNvPr id="29703" name="Picture 8" descr="G:\tuyen-tap-100-hinh-dong.gif"/>
          <p:cNvPicPr>
            <a:picLocks noChangeAspect="1"/>
          </p:cNvPicPr>
          <p:nvPr/>
        </p:nvPicPr>
        <p:blipFill>
          <a:blip r:embed="rId1"/>
          <a:stretch>
            <a:fillRect/>
          </a:stretch>
        </p:blipFill>
        <p:spPr>
          <a:xfrm>
            <a:off x="1524000" y="5868988"/>
            <a:ext cx="1981200" cy="952500"/>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mph" presetSubtype="0" repeatCount="indefinite" fill="hold" nodeType="afterEffect">
                                  <p:stCondLst>
                                    <p:cond delay="0"/>
                                  </p:stCondLst>
                                  <p:childTnLst>
                                    <p:animClr clrSpc="hsl" dir="cw">
                                      <p:cBhvr override="childStyle">
                                        <p:cTn id="6" dur="3000" fill="hold"/>
                                        <p:tgtEl>
                                          <p:spTgt spid="29698"/>
                                        </p:tgtEl>
                                        <p:attrNameLst>
                                          <p:attrName>style.color</p:attrName>
                                        </p:attrNameLst>
                                      </p:cBhvr>
                                      <p:by>
                                        <p:hsl h="-7199925" s="0" l="0"/>
                                      </p:by>
                                    </p:animClr>
                                    <p:animClr clrSpc="hsl" dir="cw">
                                      <p:cBhvr>
                                        <p:cTn id="7" dur="3000" fill="hold"/>
                                        <p:tgtEl>
                                          <p:spTgt spid="29698"/>
                                        </p:tgtEl>
                                        <p:attrNameLst>
                                          <p:attrName>fillcolor</p:attrName>
                                        </p:attrNameLst>
                                      </p:cBhvr>
                                      <p:by>
                                        <p:hsl h="-7199925" s="0" l="0"/>
                                      </p:by>
                                    </p:animClr>
                                    <p:animClr clrSpc="hsl" dir="cw">
                                      <p:cBhvr>
                                        <p:cTn id="8" dur="3000" fill="hold"/>
                                        <p:tgtEl>
                                          <p:spTgt spid="29698"/>
                                        </p:tgtEl>
                                        <p:attrNameLst>
                                          <p:attrName>stroke.color</p:attrName>
                                        </p:attrNameLst>
                                      </p:cBhvr>
                                      <p:by>
                                        <p:hsl h="-7199925" s="0" l="0"/>
                                      </p:by>
                                    </p:animClr>
                                    <p:set>
                                      <p:cBhvr>
                                        <p:cTn id="9" dur="3000" fill="hold"/>
                                        <p:tgtEl>
                                          <p:spTgt spid="29698"/>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Picture 3"/>
          <p:cNvPicPr>
            <a:picLocks noChangeAspect="1"/>
          </p:cNvPicPr>
          <p:nvPr/>
        </p:nvPicPr>
        <p:blipFill>
          <a:blip r:embed="rId1"/>
          <a:stretch>
            <a:fillRect/>
          </a:stretch>
        </p:blipFill>
        <p:spPr>
          <a:xfrm>
            <a:off x="2057400" y="457200"/>
            <a:ext cx="1550988" cy="2185988"/>
          </a:xfrm>
          <a:prstGeom prst="rect">
            <a:avLst/>
          </a:prstGeom>
          <a:noFill/>
          <a:ln w="9525">
            <a:noFill/>
          </a:ln>
        </p:spPr>
      </p:pic>
      <p:sp>
        <p:nvSpPr>
          <p:cNvPr id="5123" name="Rectangle 4"/>
          <p:cNvSpPr/>
          <p:nvPr/>
        </p:nvSpPr>
        <p:spPr>
          <a:xfrm>
            <a:off x="3608388" y="762000"/>
            <a:ext cx="6907212" cy="2554288"/>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just" defTabSz="457200" eaLnBrk="1" hangingPunct="1">
              <a:lnSpc>
                <a:spcPct val="100000"/>
              </a:lnSpc>
              <a:spcBef>
                <a:spcPct val="0"/>
              </a:spcBef>
              <a:buFontTx/>
              <a:buNone/>
            </a:pPr>
            <a:r>
              <a:rPr lang="en-US" altLang="vi-VN" sz="3200" b="1" dirty="0">
                <a:solidFill>
                  <a:srgbClr val="0070C0"/>
                </a:solidFill>
                <a:latin typeface="Times New Roman" panose="02020603050405020304" pitchFamily="18" charset="0"/>
                <a:cs typeface="Times New Roman" panose="02020603050405020304" pitchFamily="18" charset="0"/>
              </a:rPr>
              <a:t>*Rừng có tác động như thế n</a:t>
            </a:r>
            <a:r>
              <a:rPr lang="en-US" altLang="vi-VN" sz="3200" b="1" dirty="0">
                <a:solidFill>
                  <a:srgbClr val="0070C0"/>
                </a:solidFill>
                <a:latin typeface="Times New Roman" panose="02020603050405020304" pitchFamily="18" charset="0"/>
                <a:ea typeface="Times New Roman" panose="02020603050405020304" pitchFamily="18" charset="0"/>
              </a:rPr>
              <a:t>à</a:t>
            </a:r>
            <a:r>
              <a:rPr lang="en-US" altLang="vi-VN" sz="3200" b="1" dirty="0">
                <a:solidFill>
                  <a:srgbClr val="0070C0"/>
                </a:solidFill>
                <a:latin typeface="Times New Roman" panose="02020603050405020304" pitchFamily="18" charset="0"/>
                <a:cs typeface="Times New Roman" panose="02020603050405020304" pitchFamily="18" charset="0"/>
              </a:rPr>
              <a:t>o đến đời sống của con người?</a:t>
            </a:r>
            <a:endParaRPr lang="en-US" altLang="vi-VN" sz="3200" b="1" dirty="0">
              <a:solidFill>
                <a:srgbClr val="0070C0"/>
              </a:solidFill>
              <a:latin typeface="Times New Roman" panose="02020603050405020304" pitchFamily="18" charset="0"/>
              <a:cs typeface="Times New Roman" panose="02020603050405020304" pitchFamily="18" charset="0"/>
            </a:endParaRPr>
          </a:p>
          <a:p>
            <a:pPr marL="0" lvl="0" indent="0" algn="just" defTabSz="457200" eaLnBrk="1" hangingPunct="1">
              <a:lnSpc>
                <a:spcPct val="100000"/>
              </a:lnSpc>
              <a:spcBef>
                <a:spcPct val="0"/>
              </a:spcBef>
              <a:buFontTx/>
              <a:buNone/>
            </a:pPr>
            <a:endParaRPr lang="en-US" altLang="vi-VN" sz="3200" b="1" dirty="0">
              <a:solidFill>
                <a:srgbClr val="0070C0"/>
              </a:solidFill>
              <a:latin typeface="Times New Roman" panose="02020603050405020304" pitchFamily="18" charset="0"/>
              <a:cs typeface="Times New Roman" panose="02020603050405020304" pitchFamily="18" charset="0"/>
            </a:endParaRPr>
          </a:p>
          <a:p>
            <a:pPr marL="0" lvl="0" indent="0" algn="just" defTabSz="457200" eaLnBrk="1" hangingPunct="1">
              <a:lnSpc>
                <a:spcPct val="100000"/>
              </a:lnSpc>
              <a:spcBef>
                <a:spcPct val="0"/>
              </a:spcBef>
              <a:buFontTx/>
              <a:buNone/>
            </a:pPr>
            <a:r>
              <a:rPr lang="en-US" altLang="vi-VN" sz="3200" b="1" dirty="0">
                <a:solidFill>
                  <a:srgbClr val="0070C0"/>
                </a:solidFill>
                <a:latin typeface="Times New Roman" panose="02020603050405020304" pitchFamily="18" charset="0"/>
                <a:cs typeface="Times New Roman" panose="02020603050405020304" pitchFamily="18" charset="0"/>
              </a:rPr>
              <a:t>*Ở Việt Nam có những loại rừng n</a:t>
            </a:r>
            <a:r>
              <a:rPr lang="en-US" altLang="vi-VN" sz="3200" b="1" dirty="0">
                <a:solidFill>
                  <a:srgbClr val="0070C0"/>
                </a:solidFill>
                <a:latin typeface="Times New Roman" panose="02020603050405020304" pitchFamily="18" charset="0"/>
                <a:ea typeface="Times New Roman" panose="02020603050405020304" pitchFamily="18" charset="0"/>
              </a:rPr>
              <a:t>à</a:t>
            </a:r>
            <a:r>
              <a:rPr lang="en-US" altLang="vi-VN" sz="3200" b="1" dirty="0">
                <a:solidFill>
                  <a:srgbClr val="0070C0"/>
                </a:solidFill>
                <a:latin typeface="Times New Roman" panose="02020603050405020304" pitchFamily="18" charset="0"/>
                <a:cs typeface="Times New Roman" panose="02020603050405020304" pitchFamily="18" charset="0"/>
              </a:rPr>
              <a:t>o?</a:t>
            </a:r>
            <a:endParaRPr lang="en-US" altLang="vi-VN" sz="3200" b="1" dirty="0">
              <a:solidFill>
                <a:srgbClr val="0070C0"/>
              </a:solidFill>
              <a:latin typeface="Times New Roman" panose="02020603050405020304" pitchFamily="18" charset="0"/>
              <a:cs typeface="Times New Roman" panose="02020603050405020304" pitchFamily="18" charset="0"/>
            </a:endParaRPr>
          </a:p>
          <a:p>
            <a:pPr marL="0" lvl="0" indent="0" algn="just" defTabSz="457200" eaLnBrk="1" hangingPunct="1">
              <a:lnSpc>
                <a:spcPct val="100000"/>
              </a:lnSpc>
              <a:spcBef>
                <a:spcPct val="0"/>
              </a:spcBef>
              <a:buFontTx/>
              <a:buNone/>
            </a:pPr>
            <a:endParaRPr lang="en-US" altLang="vi-VN" sz="3200" b="1" dirty="0">
              <a:solidFill>
                <a:srgbClr val="0070C0"/>
              </a:solidFill>
              <a:latin typeface="Times New Roman" panose="02020603050405020304" pitchFamily="18" charset="0"/>
              <a:ea typeface="Times New Roman" panose="02020603050405020304" pitchFamily="18" charset="0"/>
            </a:endParaRPr>
          </a:p>
        </p:txBody>
      </p:sp>
      <p:pic>
        <p:nvPicPr>
          <p:cNvPr id="6" name="Picture 5"/>
          <p:cNvPicPr>
            <a:picLocks noChangeAspect="1"/>
          </p:cNvPicPr>
          <p:nvPr/>
        </p:nvPicPr>
        <p:blipFill>
          <a:blip r:embed="rId2"/>
          <a:stretch>
            <a:fillRect/>
          </a:stretch>
        </p:blipFill>
        <p:spPr>
          <a:xfrm>
            <a:off x="1919288" y="3316288"/>
            <a:ext cx="4173538" cy="2782888"/>
          </a:xfrm>
          <a:prstGeom prst="rect">
            <a:avLst/>
          </a:prstGeom>
          <a:ln w="19050">
            <a:solidFill>
              <a:srgbClr val="FFFF00"/>
            </a:solidFill>
          </a:ln>
          <a:effectLst>
            <a:outerShdw blurRad="292100" dist="139700" dir="2700000" algn="tl" rotWithShape="0">
              <a:srgbClr val="333333">
                <a:alpha val="65000"/>
              </a:srgbClr>
            </a:outerShdw>
          </a:effectLst>
        </p:spPr>
      </p:pic>
      <p:pic>
        <p:nvPicPr>
          <p:cNvPr id="7" name="Picture 6"/>
          <p:cNvPicPr>
            <a:picLocks noChangeAspect="1"/>
          </p:cNvPicPr>
          <p:nvPr/>
        </p:nvPicPr>
        <p:blipFill>
          <a:blip r:embed="rId3"/>
          <a:stretch>
            <a:fillRect/>
          </a:stretch>
        </p:blipFill>
        <p:spPr>
          <a:xfrm>
            <a:off x="6345238" y="3444875"/>
            <a:ext cx="4322763" cy="2782888"/>
          </a:xfrm>
          <a:prstGeom prst="rect">
            <a:avLst/>
          </a:prstGeom>
          <a:ln w="19050">
            <a:solidFill>
              <a:srgbClr val="FFFF00"/>
            </a:solidFill>
          </a:ln>
          <a:effectLst>
            <a:outerShdw blurRad="292100" dist="139700" dir="2700000" algn="tl" rotWithShape="0">
              <a:srgbClr val="333333">
                <a:alpha val="65000"/>
              </a:srgbClr>
            </a:outerShdw>
          </a:effectLst>
        </p:spPr>
      </p:pic>
      <p:sp>
        <p:nvSpPr>
          <p:cNvPr id="5126" name="Rectangle 7"/>
          <p:cNvSpPr/>
          <p:nvPr/>
        </p:nvSpPr>
        <p:spPr>
          <a:xfrm>
            <a:off x="2362200" y="6161088"/>
            <a:ext cx="3670300" cy="523875"/>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defTabSz="457200" eaLnBrk="1" hangingPunct="1">
              <a:lnSpc>
                <a:spcPct val="100000"/>
              </a:lnSpc>
              <a:spcBef>
                <a:spcPct val="0"/>
              </a:spcBef>
              <a:buFontTx/>
              <a:buNone/>
            </a:pPr>
            <a:r>
              <a:rPr lang="en-US" altLang="vi-VN" b="1" dirty="0">
                <a:solidFill>
                  <a:srgbClr val="FF0000"/>
                </a:solidFill>
                <a:latin typeface="Times New Roman" panose="02020603050405020304" pitchFamily="18" charset="0"/>
                <a:cs typeface="Times New Roman" panose="02020603050405020304" pitchFamily="18" charset="0"/>
              </a:rPr>
              <a:t>Sạt lở đất</a:t>
            </a:r>
            <a:endParaRPr lang="en-US" altLang="vi-VN" b="1" dirty="0">
              <a:solidFill>
                <a:srgbClr val="FF0000"/>
              </a:solidFill>
              <a:latin typeface="Times New Roman" panose="02020603050405020304" pitchFamily="18" charset="0"/>
              <a:ea typeface="Times New Roman" panose="02020603050405020304" pitchFamily="18" charset="0"/>
            </a:endParaRPr>
          </a:p>
        </p:txBody>
      </p:sp>
      <p:sp>
        <p:nvSpPr>
          <p:cNvPr id="5127" name="Rectangle 8"/>
          <p:cNvSpPr/>
          <p:nvPr/>
        </p:nvSpPr>
        <p:spPr>
          <a:xfrm>
            <a:off x="6032500" y="6213475"/>
            <a:ext cx="4635500" cy="522288"/>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defTabSz="457200" eaLnBrk="1" hangingPunct="1">
              <a:lnSpc>
                <a:spcPct val="100000"/>
              </a:lnSpc>
              <a:spcBef>
                <a:spcPct val="0"/>
              </a:spcBef>
              <a:buFontTx/>
              <a:buNone/>
            </a:pPr>
            <a:r>
              <a:rPr lang="en-US" altLang="vi-VN" b="1" dirty="0">
                <a:solidFill>
                  <a:srgbClr val="FF0000"/>
                </a:solidFill>
                <a:latin typeface="Times New Roman" panose="02020603050405020304" pitchFamily="18" charset="0"/>
                <a:cs typeface="Times New Roman" panose="02020603050405020304" pitchFamily="18" charset="0"/>
              </a:rPr>
              <a:t>Lũ lụt</a:t>
            </a:r>
            <a:endParaRPr lang="en-US" altLang="vi-VN" b="1" dirty="0">
              <a:solidFill>
                <a:srgbClr val="FF0000"/>
              </a:solidFill>
              <a:latin typeface="Times New Roman" panose="02020603050405020304" pitchFamily="18" charset="0"/>
              <a:ea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146" name="Title 1"/>
          <p:cNvSpPr>
            <a:spLocks noGrp="1"/>
          </p:cNvSpPr>
          <p:nvPr>
            <p:ph type="title"/>
          </p:nvPr>
        </p:nvSpPr>
        <p:spPr>
          <a:ln/>
        </p:spPr>
        <p:txBody>
          <a:bodyPr vert="horz" wrap="square" lIns="91440" tIns="45720" rIns="91440" bIns="45720" anchor="ctr" anchorCtr="0"/>
          <a:p>
            <a:pPr eaLnBrk="1" hangingPunct="1"/>
            <a:endParaRPr lang="en-GB" altLang="vi-VN" dirty="0"/>
          </a:p>
        </p:txBody>
      </p:sp>
      <p:sp>
        <p:nvSpPr>
          <p:cNvPr id="6147" name="Content Placeholder 2"/>
          <p:cNvSpPr>
            <a:spLocks noGrp="1"/>
          </p:cNvSpPr>
          <p:nvPr>
            <p:ph idx="1"/>
          </p:nvPr>
        </p:nvSpPr>
        <p:spPr>
          <a:ln/>
        </p:spPr>
        <p:txBody>
          <a:bodyPr vert="horz" wrap="square" lIns="91440" tIns="45720" rIns="91440" bIns="45720" anchor="t" anchorCtr="0"/>
          <a:p>
            <a:pPr eaLnBrk="1" hangingPunct="1"/>
            <a:endParaRPr lang="en-GB" altLang="vi-VN" dirty="0"/>
          </a:p>
        </p:txBody>
      </p:sp>
      <p:pic>
        <p:nvPicPr>
          <p:cNvPr id="6148" name="Picture 3"/>
          <p:cNvPicPr>
            <a:picLocks noChangeAspect="1"/>
          </p:cNvPicPr>
          <p:nvPr/>
        </p:nvPicPr>
        <p:blipFill>
          <a:blip r:embed="rId1"/>
          <a:stretch>
            <a:fillRect/>
          </a:stretch>
        </p:blipFill>
        <p:spPr>
          <a:xfrm>
            <a:off x="0" y="0"/>
            <a:ext cx="12192000" cy="6858000"/>
          </a:xfrm>
          <a:prstGeom prst="rect">
            <a:avLst/>
          </a:prstGeom>
          <a:noFill/>
          <a:ln w="9525">
            <a:noFill/>
          </a:ln>
        </p:spPr>
      </p:pic>
      <p:sp>
        <p:nvSpPr>
          <p:cNvPr id="6149" name="Rectangle 4"/>
          <p:cNvSpPr/>
          <p:nvPr/>
        </p:nvSpPr>
        <p:spPr>
          <a:xfrm>
            <a:off x="1371600" y="2908300"/>
            <a:ext cx="8305800" cy="1939925"/>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defTabSz="457200" eaLnBrk="1" hangingPunct="1">
              <a:lnSpc>
                <a:spcPct val="100000"/>
              </a:lnSpc>
              <a:spcBef>
                <a:spcPct val="0"/>
              </a:spcBef>
              <a:buFontTx/>
              <a:buNone/>
            </a:pPr>
            <a:r>
              <a:rPr lang="en-AU" altLang="vi-VN" sz="3600" b="1" dirty="0">
                <a:solidFill>
                  <a:srgbClr val="002060"/>
                </a:solidFill>
                <a:latin typeface="Times New Roman" panose="02020603050405020304" pitchFamily="18" charset="0"/>
                <a:cs typeface="Times New Roman" panose="02020603050405020304" pitchFamily="18" charset="0"/>
              </a:rPr>
              <a:t>Chủ đề: </a:t>
            </a:r>
            <a:r>
              <a:rPr lang="vi-VN" altLang="vi-VN" sz="3600" b="1" dirty="0">
                <a:solidFill>
                  <a:srgbClr val="002060"/>
                </a:solidFill>
                <a:latin typeface="Times New Roman" panose="02020603050405020304" pitchFamily="18" charset="0"/>
                <a:cs typeface="Times New Roman" panose="02020603050405020304" pitchFamily="18" charset="0"/>
              </a:rPr>
              <a:t>Trồng, chăm sóc v</a:t>
            </a:r>
            <a:r>
              <a:rPr lang="vi-VN" altLang="vi-VN" sz="3600" b="1" dirty="0">
                <a:solidFill>
                  <a:srgbClr val="002060"/>
                </a:solidFill>
                <a:latin typeface="Times New Roman" panose="02020603050405020304" pitchFamily="18" charset="0"/>
                <a:ea typeface="Times New Roman" panose="02020603050405020304" pitchFamily="18" charset="0"/>
              </a:rPr>
              <a:t>à</a:t>
            </a:r>
            <a:r>
              <a:rPr lang="vi-VN" altLang="vi-VN" sz="3600" b="1" dirty="0">
                <a:solidFill>
                  <a:srgbClr val="002060"/>
                </a:solidFill>
                <a:latin typeface="Times New Roman" panose="02020603050405020304" pitchFamily="18" charset="0"/>
                <a:cs typeface="Times New Roman" panose="02020603050405020304" pitchFamily="18" charset="0"/>
              </a:rPr>
              <a:t> bảo vệ rừng</a:t>
            </a:r>
            <a:endParaRPr lang="en-AU" altLang="vi-VN" sz="3600" b="1" dirty="0">
              <a:solidFill>
                <a:srgbClr val="002060"/>
              </a:solidFill>
              <a:latin typeface="Times New Roman" panose="02020603050405020304" pitchFamily="18" charset="0"/>
              <a:cs typeface="Times New Roman" panose="02020603050405020304" pitchFamily="18" charset="0"/>
            </a:endParaRPr>
          </a:p>
          <a:p>
            <a:pPr marL="0" lvl="0" indent="0" algn="ctr" defTabSz="457200" eaLnBrk="1" hangingPunct="1">
              <a:lnSpc>
                <a:spcPct val="100000"/>
              </a:lnSpc>
              <a:spcBef>
                <a:spcPct val="0"/>
              </a:spcBef>
              <a:buFontTx/>
              <a:buNone/>
            </a:pPr>
            <a:r>
              <a:rPr lang="vi-VN" altLang="vi-VN" sz="3600" b="1" dirty="0">
                <a:solidFill>
                  <a:srgbClr val="002060"/>
                </a:solidFill>
                <a:latin typeface="Times New Roman" panose="02020603050405020304" pitchFamily="18" charset="0"/>
                <a:cs typeface="Times New Roman" panose="02020603050405020304" pitchFamily="18" charset="0"/>
              </a:rPr>
              <a:t>Tiết 11 – B</a:t>
            </a:r>
            <a:r>
              <a:rPr lang="vi-VN" altLang="vi-VN" sz="3600" b="1" dirty="0">
                <a:solidFill>
                  <a:srgbClr val="002060"/>
                </a:solidFill>
                <a:latin typeface="Times New Roman" panose="02020603050405020304" pitchFamily="18" charset="0"/>
                <a:ea typeface="Times New Roman" panose="02020603050405020304" pitchFamily="18" charset="0"/>
              </a:rPr>
              <a:t>à</a:t>
            </a:r>
            <a:r>
              <a:rPr lang="vi-VN" altLang="vi-VN" sz="3600" b="1" dirty="0">
                <a:solidFill>
                  <a:srgbClr val="002060"/>
                </a:solidFill>
                <a:latin typeface="Times New Roman" panose="02020603050405020304" pitchFamily="18" charset="0"/>
                <a:cs typeface="Times New Roman" panose="02020603050405020304" pitchFamily="18" charset="0"/>
              </a:rPr>
              <a:t>i 6:</a:t>
            </a:r>
            <a:r>
              <a:rPr lang="en-US" altLang="vi-VN" sz="3600" b="1" dirty="0">
                <a:solidFill>
                  <a:srgbClr val="002060"/>
                </a:solidFill>
                <a:latin typeface="Times New Roman" panose="02020603050405020304" pitchFamily="18" charset="0"/>
                <a:cs typeface="Times New Roman" panose="02020603050405020304" pitchFamily="18" charset="0"/>
              </a:rPr>
              <a:t> </a:t>
            </a:r>
            <a:endParaRPr lang="vi-VN" altLang="vi-VN" sz="3600" b="1" dirty="0">
              <a:solidFill>
                <a:srgbClr val="002060"/>
              </a:solidFill>
              <a:latin typeface="Times New Roman" panose="02020603050405020304" pitchFamily="18" charset="0"/>
              <a:cs typeface="Times New Roman" panose="02020603050405020304" pitchFamily="18" charset="0"/>
            </a:endParaRPr>
          </a:p>
          <a:p>
            <a:pPr marL="0" lvl="0" indent="0" algn="ctr" defTabSz="457200" eaLnBrk="1" hangingPunct="1">
              <a:lnSpc>
                <a:spcPct val="100000"/>
              </a:lnSpc>
              <a:spcBef>
                <a:spcPct val="0"/>
              </a:spcBef>
              <a:buFontTx/>
              <a:buNone/>
            </a:pPr>
            <a:r>
              <a:rPr lang="vi-VN" altLang="vi-VN" sz="4800" b="1" dirty="0">
                <a:solidFill>
                  <a:srgbClr val="FF0000"/>
                </a:solidFill>
                <a:latin typeface="Times New Roman" panose="02020603050405020304" pitchFamily="18" charset="0"/>
                <a:cs typeface="Times New Roman" panose="02020603050405020304" pitchFamily="18" charset="0"/>
              </a:rPr>
              <a:t>RỪNG Ở VIỆT NAM</a:t>
            </a:r>
            <a:endParaRPr lang="en-US" altLang="vi-VN" sz="4800" b="1" dirty="0">
              <a:solidFill>
                <a:srgbClr val="FF0000"/>
              </a:solidFill>
              <a:latin typeface="Times New Roman" panose="02020603050405020304" pitchFamily="18" charset="0"/>
              <a:ea typeface="Times New Roman" panose="02020603050405020304" pitchFamily="18"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7170" name="Picture 4" descr="G:\hinh-nen-powerpoint-mau-trang-dep-nhat_045850393.jpg"/>
          <p:cNvPicPr>
            <a:picLocks noChangeAspect="1"/>
          </p:cNvPicPr>
          <p:nvPr/>
        </p:nvPicPr>
        <p:blipFill>
          <a:blip r:embed="rId1"/>
          <a:stretch>
            <a:fillRect/>
          </a:stretch>
        </p:blipFill>
        <p:spPr>
          <a:xfrm>
            <a:off x="1524000" y="2514600"/>
            <a:ext cx="9115425" cy="4343400"/>
          </a:xfrm>
          <a:prstGeom prst="rect">
            <a:avLst/>
          </a:prstGeom>
          <a:noFill/>
          <a:ln w="9525">
            <a:noFill/>
          </a:ln>
        </p:spPr>
      </p:pic>
      <p:sp>
        <p:nvSpPr>
          <p:cNvPr id="8" name="Rounded Rectangle 4"/>
          <p:cNvSpPr/>
          <p:nvPr/>
        </p:nvSpPr>
        <p:spPr>
          <a:xfrm>
            <a:off x="1828800" y="0"/>
            <a:ext cx="7980680" cy="859155"/>
          </a:xfrm>
          <a:prstGeom prst="rect">
            <a:avLst/>
          </a:prstGeom>
        </p:spPr>
        <p:style>
          <a:lnRef idx="0">
            <a:scrgbClr r="0" g="0" b="0"/>
          </a:lnRef>
          <a:fillRef idx="0">
            <a:scrgbClr r="0" g="0" b="0"/>
          </a:fillRef>
          <a:effectRef idx="0">
            <a:scrgbClr r="0" g="0" b="0"/>
          </a:effectRef>
          <a:fontRef idx="minor">
            <a:schemeClr val="lt1"/>
          </a:fontRef>
        </p:style>
        <p:txBody>
          <a:bodyPr lIns="175260" tIns="175260" rIns="175260" bIns="175260" spcCol="1270" anchor="ctr"/>
          <a:lstStyle/>
          <a:p>
            <a:pPr marL="0" marR="0" lvl="0" indent="0" algn="ctr" defTabSz="2044700" rtl="0" eaLnBrk="1" fontAlgn="auto" latinLnBrk="0" hangingPunct="1">
              <a:lnSpc>
                <a:spcPct val="90000"/>
              </a:lnSpc>
              <a:spcBef>
                <a:spcPts val="0"/>
              </a:spcBef>
              <a:spcAft>
                <a:spcPct val="35000"/>
              </a:spcAft>
              <a:buClrTx/>
              <a:buSzTx/>
              <a:buFontTx/>
              <a:buNone/>
              <a:defRPr/>
            </a:pPr>
            <a:endParaRPr kumimoji="0" lang="en-US" sz="36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endParaRPr>
          </a:p>
        </p:txBody>
      </p:sp>
      <p:sp>
        <p:nvSpPr>
          <p:cNvPr id="3" name="Text Box 2"/>
          <p:cNvSpPr txBox="1"/>
          <p:nvPr/>
        </p:nvSpPr>
        <p:spPr>
          <a:xfrm>
            <a:off x="1676400" y="304800"/>
            <a:ext cx="6096000" cy="583565"/>
          </a:xfrm>
          <a:prstGeom prst="rect">
            <a:avLst/>
          </a:prstGeom>
          <a:noFill/>
        </p:spPr>
        <p:txBody>
          <a:bodyPr wrap="square" rtlCol="0" anchor="t">
            <a:spAutoFit/>
          </a:bodyPr>
          <a:p>
            <a:pPr marL="0" lvl="0" indent="0" defTabSz="457200" eaLnBrk="1" hangingPunct="1">
              <a:lnSpc>
                <a:spcPct val="100000"/>
              </a:lnSpc>
              <a:spcBef>
                <a:spcPct val="0"/>
              </a:spcBef>
              <a:buFontTx/>
              <a:buNone/>
            </a:pPr>
            <a:r>
              <a:rPr lang="vi-VN" altLang="vi-VN" sz="3200" b="1" dirty="0">
                <a:solidFill>
                  <a:srgbClr val="FF0000"/>
                </a:solidFill>
                <a:latin typeface="Times New Roman" panose="02020603050405020304" pitchFamily="18" charset="0"/>
                <a:cs typeface="Times New Roman" panose="02020603050405020304" pitchFamily="18" charset="0"/>
                <a:sym typeface="+mn-ea"/>
              </a:rPr>
              <a:t>I. Vai trò của rừng</a:t>
            </a:r>
            <a:endParaRPr lang="vi-VN" altLang="vi-VN" sz="3200" b="1" dirty="0">
              <a:solidFill>
                <a:srgbClr val="FF0000"/>
              </a:solidFill>
              <a:latin typeface="Times New Roman" panose="02020603050405020304" pitchFamily="18" charset="0"/>
              <a:cs typeface="Times New Roman" panose="02020603050405020304" pitchFamily="18" charset="0"/>
              <a:sym typeface="+mn-ea"/>
            </a:endParaRPr>
          </a:p>
        </p:txBody>
      </p:sp>
      <p:pic>
        <p:nvPicPr>
          <p:cNvPr id="4" name="Content Placeholder 3"/>
          <p:cNvPicPr>
            <a:picLocks noChangeAspect="1"/>
          </p:cNvPicPr>
          <p:nvPr>
            <p:ph idx="1"/>
          </p:nvPr>
        </p:nvPicPr>
        <p:blipFill>
          <a:blip r:embed="rId2"/>
          <a:stretch>
            <a:fillRect/>
          </a:stretch>
        </p:blipFill>
        <p:spPr>
          <a:xfrm>
            <a:off x="914400" y="1066800"/>
            <a:ext cx="1685925" cy="2705100"/>
          </a:xfrm>
          <a:prstGeom prst="rect">
            <a:avLst/>
          </a:prstGeom>
          <a:noFill/>
          <a:ln w="9525">
            <a:noFill/>
          </a:ln>
        </p:spPr>
      </p:pic>
      <p:sp>
        <p:nvSpPr>
          <p:cNvPr id="5123" name="Rectangle 4"/>
          <p:cNvSpPr/>
          <p:nvPr/>
        </p:nvSpPr>
        <p:spPr>
          <a:xfrm>
            <a:off x="2971800" y="1295400"/>
            <a:ext cx="8858250" cy="1076325"/>
          </a:xfrm>
          <a:prstGeom prst="rect">
            <a:avLst/>
          </a:prstGeom>
          <a:noFill/>
          <a:ln w="9525">
            <a:noFill/>
          </a:ln>
        </p:spPr>
        <p:txBody>
          <a:bodyPr wrap="squar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just" defTabSz="457200" eaLnBrk="1" hangingPunct="1">
              <a:lnSpc>
                <a:spcPct val="100000"/>
              </a:lnSpc>
              <a:spcBef>
                <a:spcPct val="0"/>
              </a:spcBef>
              <a:buFontTx/>
              <a:buNone/>
            </a:pPr>
            <a:r>
              <a:rPr lang="vi-VN" altLang="en-US" sz="3200" b="1" dirty="0">
                <a:solidFill>
                  <a:srgbClr val="0070C0"/>
                </a:solidFill>
                <a:latin typeface="Times New Roman" panose="02020603050405020304" pitchFamily="18" charset="0"/>
                <a:cs typeface="Times New Roman" panose="02020603050405020304" pitchFamily="18" charset="0"/>
              </a:rPr>
              <a:t>Quan sát hình 6.1 SGK/38 và kiến thức bản thân, hãy nêu các vai trò của rừng mà em biết.</a:t>
            </a:r>
            <a:endParaRPr lang="vi-VN" altLang="en-US" sz="3200" b="1" dirty="0">
              <a:solidFill>
                <a:srgbClr val="0070C0"/>
              </a:solidFill>
              <a:latin typeface="Times New Roman" panose="02020603050405020304" pitchFamily="18" charset="0"/>
              <a:ea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Rectangle 3"/>
          <p:cNvSpPr/>
          <p:nvPr/>
        </p:nvSpPr>
        <p:spPr>
          <a:xfrm>
            <a:off x="1905001" y="152401"/>
            <a:ext cx="8592417" cy="646331"/>
          </a:xfrm>
          <a:prstGeom prst="rect">
            <a:avLst/>
          </a:prstGeom>
          <a:solidFill>
            <a:srgbClr val="FFD243"/>
          </a:solidFill>
        </p:spPr>
        <p:txBody>
          <a:bodyPr wrap="none">
            <a:spAutoFit/>
            <a:scene3d>
              <a:camera prst="orthographicFront"/>
              <a:lightRig rig="glow" dir="tl">
                <a:rot lat="0" lon="0" rev="5400000"/>
              </a:lightRig>
            </a:scene3d>
            <a:sp3d contourW="12700">
              <a:bevelT w="25400" h="25400"/>
              <a:contourClr>
                <a:schemeClr val="accent6">
                  <a:shade val="73000"/>
                </a:schemeClr>
              </a:contourClr>
            </a:sp3d>
          </a:bodyPr>
          <a:lstStyle/>
          <a:p>
            <a:pPr marL="0" marR="0" lvl="0" indent="0" algn="l" defTabSz="457200" rtl="0" eaLnBrk="1" fontAlgn="auto" latinLnBrk="0" hangingPunct="1">
              <a:lnSpc>
                <a:spcPct val="100000"/>
              </a:lnSpc>
              <a:spcBef>
                <a:spcPts val="0"/>
              </a:spcBef>
              <a:spcAft>
                <a:spcPts val="0"/>
              </a:spcAft>
              <a:buClrTx/>
              <a:buSzTx/>
              <a:buFontTx/>
              <a:buNone/>
              <a:defRPr/>
            </a:pPr>
            <a:r>
              <a:rPr kumimoji="0" lang="vi-VN" sz="3600" b="1" i="0" u="none" strike="noStrike" kern="1200" cap="none" spc="0" normalizeH="0" baseline="0" noProof="0" dirty="0">
                <a:ln w="11430"/>
                <a:solidFill>
                  <a:srgbClr val="0070C0"/>
                </a:solidFill>
                <a:effectLst>
                  <a:outerShdw blurRad="80000" dist="40000" dir="5040000" algn="tl">
                    <a:srgbClr val="000000">
                      <a:alpha val="30000"/>
                    </a:srgbClr>
                  </a:outerShdw>
                </a:effectLst>
                <a:uLnTx/>
                <a:uFillTx/>
                <a:latin typeface="Times New Roman" panose="02020603050405020304" pitchFamily="18" charset="0"/>
                <a:ea typeface="+mn-ea"/>
                <a:cs typeface="Times New Roman" panose="02020603050405020304" pitchFamily="18" charset="0"/>
              </a:rPr>
              <a:t>Hình 6.1 SGK/38: </a:t>
            </a:r>
            <a:r>
              <a:rPr kumimoji="0" lang="en-US" sz="3600" b="1" i="0" u="none" strike="noStrike" kern="1200" cap="none" spc="0" normalizeH="0" baseline="0" noProof="0" dirty="0" err="1">
                <a:ln w="11430"/>
                <a:solidFill>
                  <a:srgbClr val="0070C0"/>
                </a:solidFill>
                <a:effectLst>
                  <a:outerShdw blurRad="80000" dist="40000" dir="5040000" algn="tl">
                    <a:srgbClr val="000000">
                      <a:alpha val="30000"/>
                    </a:srgbClr>
                  </a:outerShdw>
                </a:effectLst>
                <a:uLnTx/>
                <a:uFillTx/>
                <a:latin typeface="Times New Roman" panose="02020603050405020304" pitchFamily="18" charset="0"/>
                <a:ea typeface="+mn-ea"/>
                <a:cs typeface="Times New Roman" panose="02020603050405020304" pitchFamily="18" charset="0"/>
              </a:rPr>
              <a:t>Một</a:t>
            </a:r>
            <a:r>
              <a:rPr kumimoji="0" lang="en-US" sz="3600" b="1" i="0" u="none" strike="noStrike" kern="1200" cap="none" spc="0" normalizeH="0" baseline="0" noProof="0" dirty="0">
                <a:ln w="11430"/>
                <a:solidFill>
                  <a:srgbClr val="0070C0"/>
                </a:solidFill>
                <a:effectLst>
                  <a:outerShdw blurRad="80000" dist="40000" dir="5040000" algn="tl">
                    <a:srgbClr val="000000">
                      <a:alpha val="30000"/>
                    </a:srgbClr>
                  </a:outerShdw>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a:ln w="11430"/>
                <a:solidFill>
                  <a:srgbClr val="0070C0"/>
                </a:solidFill>
                <a:effectLst>
                  <a:outerShdw blurRad="80000" dist="40000" dir="5040000" algn="tl">
                    <a:srgbClr val="000000">
                      <a:alpha val="30000"/>
                    </a:srgbClr>
                  </a:outerShdw>
                </a:effectLst>
                <a:uLnTx/>
                <a:uFillTx/>
                <a:latin typeface="Times New Roman" panose="02020603050405020304" pitchFamily="18" charset="0"/>
                <a:ea typeface="+mn-ea"/>
                <a:cs typeface="Times New Roman" panose="02020603050405020304" pitchFamily="18" charset="0"/>
              </a:rPr>
              <a:t>số</a:t>
            </a:r>
            <a:r>
              <a:rPr kumimoji="0" lang="en-US" sz="3600" b="1" i="0" u="none" strike="noStrike" kern="1200" cap="none" spc="0" normalizeH="0" baseline="0" noProof="0" dirty="0">
                <a:ln w="11430"/>
                <a:solidFill>
                  <a:srgbClr val="0070C0"/>
                </a:solidFill>
                <a:effectLst>
                  <a:outerShdw blurRad="80000" dist="40000" dir="5040000" algn="tl">
                    <a:srgbClr val="000000">
                      <a:alpha val="30000"/>
                    </a:srgbClr>
                  </a:outerShdw>
                </a:effectLst>
                <a:uLnTx/>
                <a:uFillTx/>
                <a:latin typeface="Times New Roman" panose="02020603050405020304" pitchFamily="18" charset="0"/>
                <a:ea typeface="+mn-ea"/>
                <a:cs typeface="Times New Roman" panose="02020603050405020304" pitchFamily="18" charset="0"/>
              </a:rPr>
              <a:t> </a:t>
            </a:r>
            <a:r>
              <a:rPr kumimoji="0" lang="vi-VN" sz="3600" b="1" i="0" u="none" strike="noStrike" kern="1200" cap="none" spc="0" normalizeH="0" baseline="0" noProof="0" dirty="0">
                <a:ln w="11430"/>
                <a:solidFill>
                  <a:srgbClr val="0070C0"/>
                </a:solidFill>
                <a:effectLst>
                  <a:outerShdw blurRad="80000" dist="40000" dir="5040000" algn="tl">
                    <a:srgbClr val="000000">
                      <a:alpha val="30000"/>
                    </a:srgbClr>
                  </a:outerShdw>
                </a:effectLst>
                <a:uLnTx/>
                <a:uFillTx/>
                <a:latin typeface="Times New Roman" panose="02020603050405020304" pitchFamily="18" charset="0"/>
                <a:ea typeface="+mn-ea"/>
                <a:cs typeface="Times New Roman" panose="02020603050405020304" pitchFamily="18" charset="0"/>
              </a:rPr>
              <a:t>vai trò của rừng </a:t>
            </a:r>
            <a:endParaRPr kumimoji="0" lang="en-US" sz="3600" b="1" i="0" u="none" strike="noStrike" kern="1200" cap="none" spc="0" normalizeH="0" baseline="0" noProof="0" dirty="0">
              <a:ln w="11430"/>
              <a:solidFill>
                <a:srgbClr val="0070C0"/>
              </a:solidFill>
              <a:effectLst>
                <a:outerShdw blurRad="80000" dist="40000" dir="5040000" algn="tl">
                  <a:srgbClr val="000000">
                    <a:alpha val="30000"/>
                  </a:srgbClr>
                </a:outerShdw>
              </a:effectLst>
              <a:uLnTx/>
              <a:uFillTx/>
              <a:latin typeface="Times New Roman" panose="02020603050405020304" pitchFamily="18" charset="0"/>
              <a:ea typeface="+mn-ea"/>
              <a:cs typeface="Times New Roman" panose="02020603050405020304" pitchFamily="18" charset="0"/>
            </a:endParaRPr>
          </a:p>
        </p:txBody>
      </p:sp>
      <p:grpSp>
        <p:nvGrpSpPr>
          <p:cNvPr id="11267" name="Group 5"/>
          <p:cNvGrpSpPr/>
          <p:nvPr/>
        </p:nvGrpSpPr>
        <p:grpSpPr>
          <a:xfrm>
            <a:off x="684213" y="3846513"/>
            <a:ext cx="3729037" cy="2706687"/>
            <a:chOff x="194128" y="1793524"/>
            <a:chExt cx="3972773" cy="2607584"/>
          </a:xfrm>
        </p:grpSpPr>
        <p:pic>
          <p:nvPicPr>
            <p:cNvPr id="8" name="Picture 7"/>
            <p:cNvPicPr>
              <a:picLocks noChangeAspect="1"/>
            </p:cNvPicPr>
            <p:nvPr/>
          </p:nvPicPr>
          <p:blipFill>
            <a:blip r:embed="rId1"/>
            <a:stretch>
              <a:fillRect/>
            </a:stretch>
          </p:blipFill>
          <p:spPr>
            <a:xfrm>
              <a:off x="251631" y="1845523"/>
              <a:ext cx="3710628" cy="2483705"/>
            </a:xfrm>
            <a:prstGeom prst="rect">
              <a:avLst/>
            </a:prstGeom>
            <a:ln>
              <a:noFill/>
            </a:ln>
            <a:effectLst>
              <a:outerShdw blurRad="292100" dist="139700" dir="2700000" algn="tl" rotWithShape="0">
                <a:srgbClr val="333333">
                  <a:alpha val="65000"/>
                </a:srgbClr>
              </a:outerShdw>
            </a:effectLst>
          </p:spPr>
        </p:pic>
        <p:sp>
          <p:nvSpPr>
            <p:cNvPr id="9" name="Oval 8"/>
            <p:cNvSpPr/>
            <p:nvPr/>
          </p:nvSpPr>
          <p:spPr>
            <a:xfrm>
              <a:off x="348032" y="1793524"/>
              <a:ext cx="2134372" cy="666808"/>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2000" b="0" i="0" u="none" strike="noStrike" kern="1200" cap="none" spc="0" normalizeH="0" baseline="0" noProof="0" dirty="0">
                  <a:ln>
                    <a:noFill/>
                  </a:ln>
                  <a:solidFill>
                    <a:schemeClr val="tx1"/>
                  </a:solidFill>
                  <a:effectLst/>
                  <a:uLnTx/>
                  <a:uFillTx/>
                  <a:latin typeface="+mn-lt"/>
                  <a:ea typeface="+mn-ea"/>
                  <a:cs typeface="+mn-cs"/>
                </a:rPr>
                <a:t>Oxygen</a:t>
              </a:r>
              <a:endParaRPr kumimoji="0" lang="en-US" sz="2000" b="0" i="0" u="none" strike="noStrike" kern="1200" cap="none" spc="0" normalizeH="0" baseline="0" noProof="0" dirty="0">
                <a:ln>
                  <a:noFill/>
                </a:ln>
                <a:solidFill>
                  <a:schemeClr val="tx1"/>
                </a:solidFill>
                <a:effectLst/>
                <a:uLnTx/>
                <a:uFillTx/>
                <a:latin typeface="+mn-lt"/>
                <a:ea typeface="+mn-ea"/>
                <a:cs typeface="+mn-cs"/>
              </a:endParaRPr>
            </a:p>
          </p:txBody>
        </p:sp>
        <p:sp>
          <p:nvSpPr>
            <p:cNvPr id="10" name="Oval 9"/>
            <p:cNvSpPr/>
            <p:nvPr/>
          </p:nvSpPr>
          <p:spPr>
            <a:xfrm>
              <a:off x="2108636" y="2285983"/>
              <a:ext cx="2058265" cy="61175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2000" b="0" i="0" u="none" strike="noStrike" kern="1200" cap="none" spc="0" normalizeH="0" baseline="0" noProof="0" dirty="0">
                  <a:ln>
                    <a:noFill/>
                  </a:ln>
                  <a:solidFill>
                    <a:schemeClr val="tx1"/>
                  </a:solidFill>
                  <a:effectLst/>
                  <a:uLnTx/>
                  <a:uFillTx/>
                  <a:latin typeface="+mn-lt"/>
                  <a:ea typeface="+mn-ea"/>
                  <a:cs typeface="+mn-cs"/>
                </a:rPr>
                <a:t>Carbon</a:t>
              </a:r>
              <a:endParaRPr kumimoji="0" lang="en-US" sz="2000" b="0" i="0" u="none" strike="noStrike" kern="1200" cap="none" spc="0" normalizeH="0" baseline="0" noProof="0" dirty="0">
                <a:ln>
                  <a:noFill/>
                </a:ln>
                <a:solidFill>
                  <a:schemeClr val="tx1"/>
                </a:solidFill>
                <a:effectLst/>
                <a:uLnTx/>
                <a:uFillTx/>
                <a:latin typeface="+mn-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defRPr/>
              </a:pPr>
              <a:r>
                <a:rPr kumimoji="0" lang="en-US" sz="2000" b="0" i="0" u="none" strike="noStrike" kern="1200" cap="none" spc="0" normalizeH="0" baseline="0" noProof="0" dirty="0">
                  <a:ln>
                    <a:noFill/>
                  </a:ln>
                  <a:solidFill>
                    <a:schemeClr val="tx1"/>
                  </a:solidFill>
                  <a:effectLst/>
                  <a:uLnTx/>
                  <a:uFillTx/>
                  <a:latin typeface="+mn-lt"/>
                  <a:ea typeface="+mn-ea"/>
                  <a:cs typeface="+mn-cs"/>
                </a:rPr>
                <a:t>dioxide</a:t>
              </a:r>
              <a:endParaRPr kumimoji="0" lang="en-US" sz="2000" b="0" i="0" u="none" strike="noStrike" kern="1200" cap="none" spc="0" normalizeH="0" baseline="0" noProof="0" dirty="0">
                <a:ln>
                  <a:noFill/>
                </a:ln>
                <a:solidFill>
                  <a:schemeClr val="tx1"/>
                </a:solidFill>
                <a:effectLst/>
                <a:uLnTx/>
                <a:uFillTx/>
                <a:latin typeface="+mn-lt"/>
                <a:ea typeface="+mn-ea"/>
                <a:cs typeface="+mn-cs"/>
              </a:endParaRPr>
            </a:p>
          </p:txBody>
        </p:sp>
        <p:cxnSp>
          <p:nvCxnSpPr>
            <p:cNvPr id="11" name="Straight Arrow Connector 10"/>
            <p:cNvCxnSpPr/>
            <p:nvPr/>
          </p:nvCxnSpPr>
          <p:spPr>
            <a:xfrm flipV="1">
              <a:off x="1251166" y="2726443"/>
              <a:ext cx="0" cy="576574"/>
            </a:xfrm>
            <a:prstGeom prst="straightConnector1">
              <a:avLst/>
            </a:prstGeom>
            <a:ln>
              <a:solidFill>
                <a:srgbClr val="FFFF00"/>
              </a:solidFill>
              <a:tailEnd type="arrow"/>
            </a:ln>
          </p:spPr>
          <p:style>
            <a:lnRef idx="3">
              <a:schemeClr val="accent6"/>
            </a:lnRef>
            <a:fillRef idx="0">
              <a:schemeClr val="accent6"/>
            </a:fillRef>
            <a:effectRef idx="2">
              <a:schemeClr val="accent6"/>
            </a:effectRef>
            <a:fontRef idx="minor">
              <a:schemeClr val="tx1"/>
            </a:fontRef>
          </p:style>
        </p:cxnSp>
        <p:cxnSp>
          <p:nvCxnSpPr>
            <p:cNvPr id="12" name="Straight Arrow Connector 11"/>
            <p:cNvCxnSpPr/>
            <p:nvPr/>
          </p:nvCxnSpPr>
          <p:spPr>
            <a:xfrm>
              <a:off x="3003313" y="2997142"/>
              <a:ext cx="0" cy="495518"/>
            </a:xfrm>
            <a:prstGeom prst="straightConnector1">
              <a:avLst/>
            </a:prstGeom>
            <a:ln>
              <a:solidFill>
                <a:srgbClr val="FFFF00"/>
              </a:solidFill>
              <a:tailEnd type="arrow"/>
            </a:ln>
          </p:spPr>
          <p:style>
            <a:lnRef idx="3">
              <a:schemeClr val="accent6"/>
            </a:lnRef>
            <a:fillRef idx="0">
              <a:schemeClr val="accent6"/>
            </a:fillRef>
            <a:effectRef idx="2">
              <a:schemeClr val="accent6"/>
            </a:effectRef>
            <a:fontRef idx="minor">
              <a:schemeClr val="tx1"/>
            </a:fontRef>
          </p:style>
        </p:cxnSp>
        <p:sp>
          <p:nvSpPr>
            <p:cNvPr id="13" name="Oval 12"/>
            <p:cNvSpPr/>
            <p:nvPr/>
          </p:nvSpPr>
          <p:spPr>
            <a:xfrm>
              <a:off x="194128" y="4041705"/>
              <a:ext cx="431271" cy="359403"/>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anchor="ctr"/>
            <a:lstStyle>
              <a:defPPr>
                <a:defRPr lang="en-US">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3200" b="0" i="0" u="none" strike="noStrike" kern="1200" cap="none" spc="0" normalizeH="0" baseline="0" noProof="0" dirty="0">
                  <a:ln>
                    <a:noFill/>
                  </a:ln>
                  <a:solidFill>
                    <a:schemeClr val="lt1"/>
                  </a:solidFill>
                  <a:effectLst/>
                  <a:uLnTx/>
                  <a:uFillTx/>
                  <a:latin typeface="+mn-lt"/>
                  <a:ea typeface="+mn-ea"/>
                  <a:cs typeface="+mn-cs"/>
                </a:rPr>
                <a:t>a</a:t>
              </a:r>
              <a:endParaRPr kumimoji="0" lang="en-US" sz="3200" b="0" i="0" u="none" strike="noStrike" kern="1200" cap="none" spc="0" normalizeH="0" baseline="0" noProof="0" dirty="0">
                <a:ln>
                  <a:noFill/>
                </a:ln>
                <a:solidFill>
                  <a:schemeClr val="lt1"/>
                </a:solidFill>
                <a:effectLst/>
                <a:uLnTx/>
                <a:uFillTx/>
                <a:latin typeface="+mn-lt"/>
                <a:ea typeface="+mn-ea"/>
                <a:cs typeface="+mn-cs"/>
              </a:endParaRPr>
            </a:p>
          </p:txBody>
        </p:sp>
      </p:grpSp>
      <p:pic>
        <p:nvPicPr>
          <p:cNvPr id="14" name="Picture 13"/>
          <p:cNvPicPr>
            <a:picLocks noChangeAspect="1"/>
          </p:cNvPicPr>
          <p:nvPr/>
        </p:nvPicPr>
        <p:blipFill>
          <a:blip r:embed="rId2"/>
          <a:srcRect/>
          <a:stretch>
            <a:fillRect/>
          </a:stretch>
        </p:blipFill>
        <p:spPr bwMode="auto">
          <a:xfrm>
            <a:off x="4381500" y="3887788"/>
            <a:ext cx="3249613" cy="2590800"/>
          </a:xfrm>
          <a:prstGeom prst="rect">
            <a:avLst/>
          </a:prstGeom>
          <a:noFill/>
          <a:ln>
            <a:noFill/>
          </a:ln>
          <a:effectLst>
            <a:outerShdw blurRad="292100" dist="139700" dir="2700000" algn="tl" rotWithShape="0">
              <a:srgbClr val="333333">
                <a:alpha val="64999"/>
              </a:srgbClr>
            </a:outerShdw>
          </a:effectLst>
        </p:spPr>
      </p:pic>
      <p:sp>
        <p:nvSpPr>
          <p:cNvPr id="15" name="Oval 14"/>
          <p:cNvSpPr/>
          <p:nvPr/>
        </p:nvSpPr>
        <p:spPr>
          <a:xfrm>
            <a:off x="4714875" y="6089650"/>
            <a:ext cx="311150" cy="354013"/>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anchor="ctr"/>
          <a:lstStyle>
            <a:defPPr>
              <a:defRPr lang="en-US">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vi-VN" sz="3200" b="0" i="0" u="none" strike="noStrike" kern="1200" cap="none" spc="0" normalizeH="0" baseline="0" noProof="0" dirty="0">
                <a:ln>
                  <a:noFill/>
                </a:ln>
                <a:solidFill>
                  <a:schemeClr val="lt1"/>
                </a:solidFill>
                <a:effectLst/>
                <a:uLnTx/>
                <a:uFillTx/>
                <a:latin typeface="+mn-lt"/>
                <a:ea typeface="+mn-ea"/>
                <a:cs typeface="+mn-cs"/>
              </a:rPr>
              <a:t>b</a:t>
            </a:r>
            <a:endParaRPr kumimoji="0" lang="en-US" sz="3200" b="0" i="0" u="none" strike="noStrike" kern="1200" cap="none" spc="0" normalizeH="0" baseline="0" noProof="0" dirty="0">
              <a:ln>
                <a:noFill/>
              </a:ln>
              <a:solidFill>
                <a:schemeClr val="lt1"/>
              </a:solidFill>
              <a:effectLst/>
              <a:uLnTx/>
              <a:uFillTx/>
              <a:latin typeface="+mn-lt"/>
              <a:ea typeface="+mn-ea"/>
              <a:cs typeface="+mn-cs"/>
            </a:endParaRPr>
          </a:p>
        </p:txBody>
      </p:sp>
      <p:pic>
        <p:nvPicPr>
          <p:cNvPr id="16" name="Picture 15"/>
          <p:cNvPicPr>
            <a:picLocks noChangeAspect="1"/>
          </p:cNvPicPr>
          <p:nvPr/>
        </p:nvPicPr>
        <p:blipFill>
          <a:blip r:embed="rId3"/>
          <a:stretch>
            <a:fillRect/>
          </a:stretch>
        </p:blipFill>
        <p:spPr>
          <a:xfrm>
            <a:off x="7923213" y="3908425"/>
            <a:ext cx="3505200" cy="2644775"/>
          </a:xfrm>
          <a:prstGeom prst="rect">
            <a:avLst/>
          </a:prstGeom>
          <a:ln>
            <a:noFill/>
          </a:ln>
          <a:effectLst>
            <a:outerShdw blurRad="292100" dist="139700" dir="2700000" algn="tl" rotWithShape="0">
              <a:srgbClr val="333333">
                <a:alpha val="65000"/>
              </a:srgbClr>
            </a:outerShdw>
          </a:effectLst>
        </p:spPr>
      </p:pic>
      <p:sp>
        <p:nvSpPr>
          <p:cNvPr id="17" name="Oval 16"/>
          <p:cNvSpPr/>
          <p:nvPr/>
        </p:nvSpPr>
        <p:spPr>
          <a:xfrm>
            <a:off x="7924800" y="6056313"/>
            <a:ext cx="311150" cy="352425"/>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anchor="ctr"/>
          <a:lstStyle>
            <a:defPPr>
              <a:defRPr lang="en-US">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vi-VN" sz="3200" b="0" i="0" u="none" strike="noStrike" kern="1200" cap="none" spc="0" normalizeH="0" baseline="0" noProof="0" dirty="0">
                <a:ln>
                  <a:noFill/>
                </a:ln>
                <a:solidFill>
                  <a:schemeClr val="lt1"/>
                </a:solidFill>
                <a:effectLst/>
                <a:uLnTx/>
                <a:uFillTx/>
                <a:latin typeface="+mn-lt"/>
                <a:ea typeface="+mn-ea"/>
                <a:cs typeface="+mn-cs"/>
              </a:rPr>
              <a:t>c</a:t>
            </a:r>
            <a:endParaRPr kumimoji="0" lang="en-US" sz="3200" b="0" i="0" u="none" strike="noStrike" kern="1200" cap="none" spc="0" normalizeH="0" baseline="0" noProof="0" dirty="0">
              <a:ln>
                <a:noFill/>
              </a:ln>
              <a:solidFill>
                <a:schemeClr val="lt1"/>
              </a:solidFill>
              <a:effectLst/>
              <a:uLnTx/>
              <a:uFillTx/>
              <a:latin typeface="+mn-lt"/>
              <a:ea typeface="+mn-ea"/>
              <a:cs typeface="+mn-cs"/>
            </a:endParaRPr>
          </a:p>
        </p:txBody>
      </p:sp>
      <p:sp>
        <p:nvSpPr>
          <p:cNvPr id="11272" name="Rectangle 17"/>
          <p:cNvSpPr/>
          <p:nvPr/>
        </p:nvSpPr>
        <p:spPr>
          <a:xfrm>
            <a:off x="838200" y="1066800"/>
            <a:ext cx="10744200" cy="2246313"/>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just" defTabSz="457200" eaLnBrk="1" hangingPunct="1">
              <a:lnSpc>
                <a:spcPct val="100000"/>
              </a:lnSpc>
              <a:spcBef>
                <a:spcPct val="0"/>
              </a:spcBef>
              <a:buFontTx/>
              <a:buNone/>
            </a:pPr>
            <a:r>
              <a:rPr lang="en-US" altLang="vi-VN" b="1" dirty="0">
                <a:latin typeface="Times New Roman" panose="02020603050405020304" pitchFamily="18" charset="0"/>
                <a:ea typeface="Adobe Fangsong Std R" panose="02020400000000000000" charset="-122"/>
              </a:rPr>
              <a:t>- </a:t>
            </a:r>
            <a:r>
              <a:rPr lang="vi-VN" altLang="vi-VN" b="1" dirty="0">
                <a:latin typeface="Times New Roman" panose="02020603050405020304" pitchFamily="18" charset="0"/>
                <a:ea typeface="Adobe Fangsong Std R" panose="02020400000000000000" charset="-122"/>
              </a:rPr>
              <a:t>Hình 6.1a: </a:t>
            </a:r>
            <a:r>
              <a:rPr lang="vi-VN" altLang="vi-VN" dirty="0">
                <a:latin typeface="Times New Roman" panose="02020603050405020304" pitchFamily="18" charset="0"/>
                <a:ea typeface="Adobe Fangsong Std R" panose="02020400000000000000" charset="-122"/>
              </a:rPr>
              <a:t>Cung cấp khí Oxygen</a:t>
            </a:r>
            <a:r>
              <a:rPr lang="en-US" altLang="vi-VN" dirty="0">
                <a:latin typeface="Times New Roman" panose="02020603050405020304" pitchFamily="18" charset="0"/>
                <a:ea typeface="Adobe Fangsong Std R" panose="02020400000000000000" charset="-122"/>
              </a:rPr>
              <a:t> </a:t>
            </a:r>
            <a:r>
              <a:rPr lang="vi-VN" altLang="vi-VN" dirty="0">
                <a:latin typeface="Times New Roman" panose="02020603050405020304" pitchFamily="18" charset="0"/>
                <a:ea typeface="Adobe Fangsong Std R" panose="02020400000000000000" charset="-122"/>
              </a:rPr>
              <a:t>và thu nhận khí Carbon dioxide giúp không khí trong lành và góp phần điều hòa khí hậu.</a:t>
            </a:r>
            <a:endParaRPr lang="en-GB" altLang="vi-VN" dirty="0">
              <a:latin typeface="Times New Roman" panose="02020603050405020304" pitchFamily="18" charset="0"/>
              <a:ea typeface="Adobe Fangsong Std R" panose="02020400000000000000" charset="-122"/>
            </a:endParaRPr>
          </a:p>
          <a:p>
            <a:pPr marL="0" lvl="0" indent="0" algn="just" defTabSz="457200" eaLnBrk="1" hangingPunct="1">
              <a:lnSpc>
                <a:spcPct val="100000"/>
              </a:lnSpc>
              <a:spcBef>
                <a:spcPct val="0"/>
              </a:spcBef>
              <a:buFontTx/>
              <a:buNone/>
            </a:pPr>
            <a:r>
              <a:rPr lang="vi-VN" altLang="vi-VN" b="1" dirty="0">
                <a:latin typeface="Times New Roman" panose="02020603050405020304" pitchFamily="18" charset="0"/>
                <a:ea typeface="Adobe Fangsong Std R" panose="02020400000000000000" charset="-122"/>
              </a:rPr>
              <a:t>- Hình 6.1b: </a:t>
            </a:r>
            <a:r>
              <a:rPr lang="vi-VN" altLang="vi-VN" dirty="0">
                <a:latin typeface="Times New Roman" panose="02020603050405020304" pitchFamily="18" charset="0"/>
                <a:ea typeface="Adobe Fangsong Std R" panose="02020400000000000000" charset="-122"/>
              </a:rPr>
              <a:t>Chắn gió, chống cát di động ven biển, che chở cho vùng đất phía trong đất liền.</a:t>
            </a:r>
            <a:endParaRPr lang="en-GB" altLang="vi-VN" dirty="0">
              <a:latin typeface="Times New Roman" panose="02020603050405020304" pitchFamily="18" charset="0"/>
              <a:ea typeface="Adobe Fangsong Std R" panose="02020400000000000000" charset="-122"/>
            </a:endParaRPr>
          </a:p>
          <a:p>
            <a:pPr marL="0" lvl="0" indent="0" algn="just" defTabSz="457200" eaLnBrk="1" hangingPunct="1">
              <a:lnSpc>
                <a:spcPct val="100000"/>
              </a:lnSpc>
              <a:spcBef>
                <a:spcPct val="0"/>
              </a:spcBef>
              <a:buFontTx/>
              <a:buNone/>
            </a:pPr>
            <a:r>
              <a:rPr lang="vi-VN" altLang="vi-VN" b="1" dirty="0">
                <a:latin typeface="Times New Roman" panose="02020603050405020304" pitchFamily="18" charset="0"/>
                <a:ea typeface="Adobe Fangsong Std R" panose="02020400000000000000" charset="-122"/>
              </a:rPr>
              <a:t>- Hình 6.1c: </a:t>
            </a:r>
            <a:r>
              <a:rPr lang="vi-VN" altLang="vi-VN" dirty="0">
                <a:latin typeface="Times New Roman" panose="02020603050405020304" pitchFamily="18" charset="0"/>
                <a:ea typeface="Adobe Fangsong Std R" panose="02020400000000000000" charset="-122"/>
              </a:rPr>
              <a:t>Cung cấp nguyên liệu gỗ cho sản xuất.</a:t>
            </a:r>
            <a:endParaRPr lang="en-GB" altLang="vi-VN" dirty="0">
              <a:latin typeface="Times New Roman" panose="02020603050405020304" pitchFamily="18" charset="0"/>
              <a:ea typeface="Adobe Fangsong Std R" panose="02020400000000000000"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9" name="Picture 18"/>
          <p:cNvPicPr>
            <a:picLocks noChangeAspect="1"/>
          </p:cNvPicPr>
          <p:nvPr/>
        </p:nvPicPr>
        <p:blipFill>
          <a:blip r:embed="rId1"/>
          <a:srcRect/>
          <a:stretch>
            <a:fillRect/>
          </a:stretch>
        </p:blipFill>
        <p:spPr bwMode="auto">
          <a:xfrm>
            <a:off x="4405313" y="3632200"/>
            <a:ext cx="3290888" cy="2813050"/>
          </a:xfrm>
          <a:prstGeom prst="rect">
            <a:avLst/>
          </a:prstGeom>
          <a:noFill/>
          <a:ln>
            <a:noFill/>
          </a:ln>
          <a:effectLst>
            <a:outerShdw blurRad="292100" dist="139700" dir="2700000" algn="tl" rotWithShape="0">
              <a:srgbClr val="333333">
                <a:alpha val="64999"/>
              </a:srgbClr>
            </a:outerShdw>
          </a:effectLst>
        </p:spPr>
      </p:pic>
      <p:pic>
        <p:nvPicPr>
          <p:cNvPr id="18" name="Picture 17"/>
          <p:cNvPicPr>
            <a:picLocks noChangeAspect="1"/>
          </p:cNvPicPr>
          <p:nvPr/>
        </p:nvPicPr>
        <p:blipFill>
          <a:blip r:embed="rId2"/>
          <a:stretch>
            <a:fillRect/>
          </a:stretch>
        </p:blipFill>
        <p:spPr>
          <a:xfrm>
            <a:off x="790575" y="3632200"/>
            <a:ext cx="3276600" cy="2827338"/>
          </a:xfrm>
          <a:prstGeom prst="rect">
            <a:avLst/>
          </a:prstGeom>
          <a:ln>
            <a:noFill/>
          </a:ln>
          <a:effectLst>
            <a:outerShdw blurRad="292100" dist="139700" dir="2700000" algn="tl" rotWithShape="0">
              <a:srgbClr val="333333">
                <a:alpha val="65000"/>
              </a:srgbClr>
            </a:outerShdw>
          </a:effectLst>
        </p:spPr>
      </p:pic>
      <p:sp>
        <p:nvSpPr>
          <p:cNvPr id="4" name="Rectangle 3"/>
          <p:cNvSpPr/>
          <p:nvPr/>
        </p:nvSpPr>
        <p:spPr>
          <a:xfrm>
            <a:off x="1905001" y="152401"/>
            <a:ext cx="8592417" cy="646331"/>
          </a:xfrm>
          <a:prstGeom prst="rect">
            <a:avLst/>
          </a:prstGeom>
          <a:solidFill>
            <a:srgbClr val="FFD243"/>
          </a:solidFill>
        </p:spPr>
        <p:txBody>
          <a:bodyPr wrap="none">
            <a:spAutoFit/>
            <a:scene3d>
              <a:camera prst="orthographicFront"/>
              <a:lightRig rig="glow" dir="tl">
                <a:rot lat="0" lon="0" rev="5400000"/>
              </a:lightRig>
            </a:scene3d>
            <a:sp3d contourW="12700">
              <a:bevelT w="25400" h="25400"/>
              <a:contourClr>
                <a:schemeClr val="accent6">
                  <a:shade val="73000"/>
                </a:schemeClr>
              </a:contourClr>
            </a:sp3d>
          </a:bodyPr>
          <a:lstStyle/>
          <a:p>
            <a:pPr marL="0" marR="0" lvl="0" indent="0" algn="l" defTabSz="457200" rtl="0" eaLnBrk="1" fontAlgn="auto" latinLnBrk="0" hangingPunct="1">
              <a:lnSpc>
                <a:spcPct val="100000"/>
              </a:lnSpc>
              <a:spcBef>
                <a:spcPts val="0"/>
              </a:spcBef>
              <a:spcAft>
                <a:spcPts val="0"/>
              </a:spcAft>
              <a:buClrTx/>
              <a:buSzTx/>
              <a:buFontTx/>
              <a:buNone/>
              <a:defRPr/>
            </a:pPr>
            <a:r>
              <a:rPr kumimoji="0" lang="vi-VN" sz="3600" b="1" i="0" u="none" strike="noStrike" kern="1200" cap="none" spc="0" normalizeH="0" baseline="0" noProof="0" dirty="0">
                <a:ln w="11430"/>
                <a:solidFill>
                  <a:srgbClr val="0070C0"/>
                </a:solidFill>
                <a:effectLst>
                  <a:outerShdw blurRad="80000" dist="40000" dir="5040000" algn="tl">
                    <a:srgbClr val="000000">
                      <a:alpha val="30000"/>
                    </a:srgbClr>
                  </a:outerShdw>
                </a:effectLst>
                <a:uLnTx/>
                <a:uFillTx/>
                <a:latin typeface="Times New Roman" panose="02020603050405020304" pitchFamily="18" charset="0"/>
                <a:ea typeface="+mn-ea"/>
                <a:cs typeface="Times New Roman" panose="02020603050405020304" pitchFamily="18" charset="0"/>
              </a:rPr>
              <a:t>Hình 6.1 SGK/38: </a:t>
            </a:r>
            <a:r>
              <a:rPr kumimoji="0" lang="en-US" sz="3600" b="1" i="0" u="none" strike="noStrike" kern="1200" cap="none" spc="0" normalizeH="0" baseline="0" noProof="0" dirty="0" err="1">
                <a:ln w="11430"/>
                <a:solidFill>
                  <a:srgbClr val="0070C0"/>
                </a:solidFill>
                <a:effectLst>
                  <a:outerShdw blurRad="80000" dist="40000" dir="5040000" algn="tl">
                    <a:srgbClr val="000000">
                      <a:alpha val="30000"/>
                    </a:srgbClr>
                  </a:outerShdw>
                </a:effectLst>
                <a:uLnTx/>
                <a:uFillTx/>
                <a:latin typeface="Times New Roman" panose="02020603050405020304" pitchFamily="18" charset="0"/>
                <a:ea typeface="+mn-ea"/>
                <a:cs typeface="Times New Roman" panose="02020603050405020304" pitchFamily="18" charset="0"/>
              </a:rPr>
              <a:t>Một</a:t>
            </a:r>
            <a:r>
              <a:rPr kumimoji="0" lang="en-US" sz="3600" b="1" i="0" u="none" strike="noStrike" kern="1200" cap="none" spc="0" normalizeH="0" baseline="0" noProof="0" dirty="0">
                <a:ln w="11430"/>
                <a:solidFill>
                  <a:srgbClr val="0070C0"/>
                </a:solidFill>
                <a:effectLst>
                  <a:outerShdw blurRad="80000" dist="40000" dir="5040000" algn="tl">
                    <a:srgbClr val="000000">
                      <a:alpha val="30000"/>
                    </a:srgbClr>
                  </a:outerShdw>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a:ln w="11430"/>
                <a:solidFill>
                  <a:srgbClr val="0070C0"/>
                </a:solidFill>
                <a:effectLst>
                  <a:outerShdw blurRad="80000" dist="40000" dir="5040000" algn="tl">
                    <a:srgbClr val="000000">
                      <a:alpha val="30000"/>
                    </a:srgbClr>
                  </a:outerShdw>
                </a:effectLst>
                <a:uLnTx/>
                <a:uFillTx/>
                <a:latin typeface="Times New Roman" panose="02020603050405020304" pitchFamily="18" charset="0"/>
                <a:ea typeface="+mn-ea"/>
                <a:cs typeface="Times New Roman" panose="02020603050405020304" pitchFamily="18" charset="0"/>
              </a:rPr>
              <a:t>số</a:t>
            </a:r>
            <a:r>
              <a:rPr kumimoji="0" lang="en-US" sz="3600" b="1" i="0" u="none" strike="noStrike" kern="1200" cap="none" spc="0" normalizeH="0" baseline="0" noProof="0" dirty="0">
                <a:ln w="11430"/>
                <a:solidFill>
                  <a:srgbClr val="0070C0"/>
                </a:solidFill>
                <a:effectLst>
                  <a:outerShdw blurRad="80000" dist="40000" dir="5040000" algn="tl">
                    <a:srgbClr val="000000">
                      <a:alpha val="30000"/>
                    </a:srgbClr>
                  </a:outerShdw>
                </a:effectLst>
                <a:uLnTx/>
                <a:uFillTx/>
                <a:latin typeface="Times New Roman" panose="02020603050405020304" pitchFamily="18" charset="0"/>
                <a:ea typeface="+mn-ea"/>
                <a:cs typeface="Times New Roman" panose="02020603050405020304" pitchFamily="18" charset="0"/>
              </a:rPr>
              <a:t> </a:t>
            </a:r>
            <a:r>
              <a:rPr kumimoji="0" lang="vi-VN" sz="3600" b="1" i="0" u="none" strike="noStrike" kern="1200" cap="none" spc="0" normalizeH="0" baseline="0" noProof="0" dirty="0">
                <a:ln w="11430"/>
                <a:solidFill>
                  <a:srgbClr val="0070C0"/>
                </a:solidFill>
                <a:effectLst>
                  <a:outerShdw blurRad="80000" dist="40000" dir="5040000" algn="tl">
                    <a:srgbClr val="000000">
                      <a:alpha val="30000"/>
                    </a:srgbClr>
                  </a:outerShdw>
                </a:effectLst>
                <a:uLnTx/>
                <a:uFillTx/>
                <a:latin typeface="Times New Roman" panose="02020603050405020304" pitchFamily="18" charset="0"/>
                <a:ea typeface="+mn-ea"/>
                <a:cs typeface="Times New Roman" panose="02020603050405020304" pitchFamily="18" charset="0"/>
              </a:rPr>
              <a:t>vai trò của rừng </a:t>
            </a:r>
            <a:endParaRPr kumimoji="0" lang="en-US" sz="3600" b="1" i="0" u="none" strike="noStrike" kern="1200" cap="none" spc="0" normalizeH="0" baseline="0" noProof="0" dirty="0">
              <a:ln w="11430"/>
              <a:solidFill>
                <a:srgbClr val="0070C0"/>
              </a:solidFill>
              <a:effectLst>
                <a:outerShdw blurRad="80000" dist="40000" dir="5040000" algn="tl">
                  <a:srgbClr val="000000">
                    <a:alpha val="30000"/>
                  </a:srgbClr>
                </a:outerShdw>
              </a:effectLst>
              <a:uLnTx/>
              <a:uFillTx/>
              <a:latin typeface="Times New Roman" panose="02020603050405020304" pitchFamily="18" charset="0"/>
              <a:ea typeface="+mn-ea"/>
              <a:cs typeface="Times New Roman" panose="02020603050405020304" pitchFamily="18" charset="0"/>
            </a:endParaRPr>
          </a:p>
        </p:txBody>
      </p:sp>
      <p:sp>
        <p:nvSpPr>
          <p:cNvPr id="12293" name="Rectangle 6"/>
          <p:cNvSpPr/>
          <p:nvPr/>
        </p:nvSpPr>
        <p:spPr>
          <a:xfrm>
            <a:off x="609600" y="1143000"/>
            <a:ext cx="10820400" cy="2246313"/>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just" defTabSz="457200" eaLnBrk="1" hangingPunct="1">
              <a:lnSpc>
                <a:spcPct val="100000"/>
              </a:lnSpc>
              <a:spcBef>
                <a:spcPct val="0"/>
              </a:spcBef>
              <a:buFontTx/>
              <a:buNone/>
            </a:pPr>
            <a:r>
              <a:rPr lang="vi-VN" altLang="vi-VN" b="1" dirty="0">
                <a:latin typeface="Times New Roman" panose="02020603050405020304" pitchFamily="18" charset="0"/>
                <a:ea typeface="Adobe Fangsong Std R" panose="02020400000000000000" charset="-122"/>
              </a:rPr>
              <a:t>- Hình 6.1d: </a:t>
            </a:r>
            <a:r>
              <a:rPr lang="vi-VN" altLang="vi-VN" dirty="0">
                <a:latin typeface="Times New Roman" panose="02020603050405020304" pitchFamily="18" charset="0"/>
                <a:ea typeface="Adobe Fangsong Std R" panose="02020400000000000000" charset="-122"/>
              </a:rPr>
              <a:t>Rừng ngăn cản, làm giảm tốc độ của dòng chảy bề mặt của nước mưa, từ đó giúp bảo vệ độ phì nhiêu của đất, hạn chế các hiện tượng xói mòn, sạt lở đất, lũ lụt.</a:t>
            </a:r>
            <a:endParaRPr lang="en-GB" altLang="vi-VN" dirty="0">
              <a:latin typeface="Times New Roman" panose="02020603050405020304" pitchFamily="18" charset="0"/>
              <a:ea typeface="Adobe Fangsong Std R" panose="02020400000000000000" charset="-122"/>
            </a:endParaRPr>
          </a:p>
          <a:p>
            <a:pPr marL="0" lvl="0" indent="0" algn="just" defTabSz="457200" eaLnBrk="1" hangingPunct="1">
              <a:lnSpc>
                <a:spcPct val="100000"/>
              </a:lnSpc>
              <a:spcBef>
                <a:spcPct val="0"/>
              </a:spcBef>
              <a:buFontTx/>
              <a:buNone/>
            </a:pPr>
            <a:r>
              <a:rPr lang="vi-VN" altLang="vi-VN" b="1" dirty="0">
                <a:latin typeface="Times New Roman" panose="02020603050405020304" pitchFamily="18" charset="0"/>
                <a:ea typeface="Adobe Fangsong Std R" panose="02020400000000000000" charset="-122"/>
              </a:rPr>
              <a:t>- Hình 6.1e: </a:t>
            </a:r>
            <a:r>
              <a:rPr lang="vi-VN" altLang="vi-VN" dirty="0">
                <a:latin typeface="Times New Roman" panose="02020603050405020304" pitchFamily="18" charset="0"/>
                <a:ea typeface="Adobe Fangsong Std R" panose="02020400000000000000" charset="-122"/>
              </a:rPr>
              <a:t>Phục vụ nghiên cứu khoa học.</a:t>
            </a:r>
            <a:endParaRPr lang="en-GB" altLang="vi-VN" dirty="0">
              <a:latin typeface="Times New Roman" panose="02020603050405020304" pitchFamily="18" charset="0"/>
              <a:ea typeface="Adobe Fangsong Std R" panose="02020400000000000000" charset="-122"/>
            </a:endParaRPr>
          </a:p>
          <a:p>
            <a:pPr marL="0" lvl="0" indent="0" algn="just" defTabSz="457200" eaLnBrk="1" hangingPunct="1">
              <a:lnSpc>
                <a:spcPct val="100000"/>
              </a:lnSpc>
              <a:spcBef>
                <a:spcPct val="0"/>
              </a:spcBef>
              <a:buFontTx/>
              <a:buNone/>
            </a:pPr>
            <a:r>
              <a:rPr lang="vi-VN" altLang="vi-VN" b="1" dirty="0">
                <a:latin typeface="Times New Roman" panose="02020603050405020304" pitchFamily="18" charset="0"/>
                <a:ea typeface="Adobe Fangsong Std R" panose="02020400000000000000" charset="-122"/>
              </a:rPr>
              <a:t>- Hình 6.1f: </a:t>
            </a:r>
            <a:r>
              <a:rPr lang="vi-VN" altLang="vi-VN" dirty="0">
                <a:latin typeface="Times New Roman" panose="02020603050405020304" pitchFamily="18" charset="0"/>
                <a:ea typeface="Adobe Fangsong Std R" panose="02020400000000000000" charset="-122"/>
              </a:rPr>
              <a:t>Môi trường sinh sống tốt cho nhiều loài động vật</a:t>
            </a:r>
            <a:r>
              <a:rPr lang="en-US" altLang="vi-VN" dirty="0">
                <a:latin typeface="Times New Roman" panose="02020603050405020304" pitchFamily="18" charset="0"/>
                <a:ea typeface="Adobe Fangsong Std R" panose="02020400000000000000" charset="-122"/>
              </a:rPr>
              <a:t>.</a:t>
            </a:r>
            <a:endParaRPr lang="en-GB" altLang="vi-VN" dirty="0">
              <a:latin typeface="Times New Roman" panose="02020603050405020304" pitchFamily="18" charset="0"/>
              <a:ea typeface="Adobe Fangsong Std R" panose="02020400000000000000" charset="-122"/>
            </a:endParaRPr>
          </a:p>
        </p:txBody>
      </p:sp>
      <p:sp>
        <p:nvSpPr>
          <p:cNvPr id="15" name="Oval 14"/>
          <p:cNvSpPr/>
          <p:nvPr/>
        </p:nvSpPr>
        <p:spPr>
          <a:xfrm>
            <a:off x="2133600" y="5791200"/>
            <a:ext cx="533400" cy="476250"/>
          </a:xfrm>
          <a:prstGeom prst="ellipse">
            <a:avLst/>
          </a:prstGeom>
          <a:solidFill>
            <a:srgbClr val="FFC000"/>
          </a:solidFill>
        </p:spPr>
        <p:style>
          <a:lnRef idx="2">
            <a:schemeClr val="accent6">
              <a:shade val="50000"/>
            </a:schemeClr>
          </a:lnRef>
          <a:fillRef idx="1">
            <a:schemeClr val="accent6"/>
          </a:fillRef>
          <a:effectRef idx="0">
            <a:schemeClr val="accent6"/>
          </a:effectRef>
          <a:fontRef idx="minor">
            <a:schemeClr val="lt1"/>
          </a:fontRef>
        </p:style>
        <p:txBody>
          <a:bodyPr anchor="ctr"/>
          <a:lstStyle>
            <a:defPPr>
              <a:defRPr lang="en-US">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vi-VN" sz="3200" b="0" i="0" u="none" strike="noStrike" kern="1200" cap="none" spc="0" normalizeH="0" baseline="0" noProof="0" dirty="0">
                <a:ln>
                  <a:noFill/>
                </a:ln>
                <a:solidFill>
                  <a:schemeClr val="lt1"/>
                </a:solidFill>
                <a:effectLst/>
                <a:uLnTx/>
                <a:uFillTx/>
                <a:latin typeface="+mn-lt"/>
                <a:ea typeface="+mn-ea"/>
                <a:cs typeface="+mn-cs"/>
              </a:rPr>
              <a:t>d</a:t>
            </a:r>
            <a:endParaRPr kumimoji="0" lang="en-US" sz="3200" b="0" i="0" u="none" strike="noStrike" kern="1200" cap="none" spc="0" normalizeH="0" baseline="0" noProof="0" dirty="0">
              <a:ln>
                <a:noFill/>
              </a:ln>
              <a:solidFill>
                <a:schemeClr val="lt1"/>
              </a:solidFill>
              <a:effectLst/>
              <a:uLnTx/>
              <a:uFillTx/>
              <a:latin typeface="+mn-lt"/>
              <a:ea typeface="+mn-ea"/>
              <a:cs typeface="+mn-cs"/>
            </a:endParaRPr>
          </a:p>
        </p:txBody>
      </p:sp>
      <p:sp>
        <p:nvSpPr>
          <p:cNvPr id="17" name="Oval 16"/>
          <p:cNvSpPr/>
          <p:nvPr/>
        </p:nvSpPr>
        <p:spPr>
          <a:xfrm>
            <a:off x="5105400" y="5838825"/>
            <a:ext cx="533400" cy="428625"/>
          </a:xfrm>
          <a:prstGeom prst="ellipse">
            <a:avLst/>
          </a:prstGeom>
          <a:solidFill>
            <a:srgbClr val="FFC000"/>
          </a:solidFill>
        </p:spPr>
        <p:style>
          <a:lnRef idx="2">
            <a:schemeClr val="accent6">
              <a:shade val="50000"/>
            </a:schemeClr>
          </a:lnRef>
          <a:fillRef idx="1">
            <a:schemeClr val="accent6"/>
          </a:fillRef>
          <a:effectRef idx="0">
            <a:schemeClr val="accent6"/>
          </a:effectRef>
          <a:fontRef idx="minor">
            <a:schemeClr val="lt1"/>
          </a:fontRef>
        </p:style>
        <p:txBody>
          <a:bodyPr anchor="ctr"/>
          <a:lstStyle>
            <a:defPPr>
              <a:defRPr lang="en-US">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vi-VN" sz="3200" b="0" i="0" u="none" strike="noStrike" kern="1200" cap="none" spc="0" normalizeH="0" baseline="0" noProof="0" dirty="0">
                <a:ln>
                  <a:noFill/>
                </a:ln>
                <a:solidFill>
                  <a:schemeClr val="lt1"/>
                </a:solidFill>
                <a:effectLst/>
                <a:uLnTx/>
                <a:uFillTx/>
                <a:latin typeface="+mn-lt"/>
                <a:ea typeface="+mn-ea"/>
                <a:cs typeface="+mn-cs"/>
              </a:rPr>
              <a:t>e</a:t>
            </a:r>
            <a:endParaRPr kumimoji="0" lang="en-US" sz="3200" b="0" i="0" u="none" strike="noStrike" kern="1200" cap="none" spc="0" normalizeH="0" baseline="0" noProof="0" dirty="0">
              <a:ln>
                <a:noFill/>
              </a:ln>
              <a:solidFill>
                <a:schemeClr val="lt1"/>
              </a:solidFill>
              <a:effectLst/>
              <a:uLnTx/>
              <a:uFillTx/>
              <a:latin typeface="+mn-lt"/>
              <a:ea typeface="+mn-ea"/>
              <a:cs typeface="+mn-cs"/>
            </a:endParaRPr>
          </a:p>
        </p:txBody>
      </p:sp>
      <p:pic>
        <p:nvPicPr>
          <p:cNvPr id="20" name="Picture 19"/>
          <p:cNvPicPr>
            <a:picLocks noChangeAspect="1"/>
          </p:cNvPicPr>
          <p:nvPr/>
        </p:nvPicPr>
        <p:blipFill>
          <a:blip r:embed="rId3"/>
          <a:stretch>
            <a:fillRect/>
          </a:stretch>
        </p:blipFill>
        <p:spPr>
          <a:xfrm>
            <a:off x="8029575" y="3632200"/>
            <a:ext cx="3400425" cy="2813050"/>
          </a:xfrm>
          <a:prstGeom prst="rect">
            <a:avLst/>
          </a:prstGeom>
          <a:ln>
            <a:noFill/>
          </a:ln>
          <a:effectLst>
            <a:outerShdw blurRad="292100" dist="139700" dir="2700000" algn="tl" rotWithShape="0">
              <a:srgbClr val="333333">
                <a:alpha val="65000"/>
              </a:srgbClr>
            </a:outerShdw>
          </a:effectLst>
        </p:spPr>
      </p:pic>
      <p:sp>
        <p:nvSpPr>
          <p:cNvPr id="21" name="Oval 20"/>
          <p:cNvSpPr/>
          <p:nvPr/>
        </p:nvSpPr>
        <p:spPr>
          <a:xfrm>
            <a:off x="7772400" y="5984875"/>
            <a:ext cx="533400" cy="474663"/>
          </a:xfrm>
          <a:prstGeom prst="ellipse">
            <a:avLst/>
          </a:prstGeom>
          <a:solidFill>
            <a:srgbClr val="FFC000"/>
          </a:solidFill>
        </p:spPr>
        <p:style>
          <a:lnRef idx="2">
            <a:schemeClr val="accent6">
              <a:shade val="50000"/>
            </a:schemeClr>
          </a:lnRef>
          <a:fillRef idx="1">
            <a:schemeClr val="accent6"/>
          </a:fillRef>
          <a:effectRef idx="0">
            <a:schemeClr val="accent6"/>
          </a:effectRef>
          <a:fontRef idx="minor">
            <a:schemeClr val="lt1"/>
          </a:fontRef>
        </p:style>
        <p:txBody>
          <a:bodyPr anchor="ctr"/>
          <a:lstStyle>
            <a:defPPr>
              <a:defRPr lang="en-US">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vi-VN" sz="3200" b="0" i="0" u="none" strike="noStrike" kern="1200" cap="none" spc="0" normalizeH="0" baseline="0" noProof="0" dirty="0">
                <a:ln>
                  <a:noFill/>
                </a:ln>
                <a:solidFill>
                  <a:schemeClr val="lt1"/>
                </a:solidFill>
                <a:effectLst/>
                <a:uLnTx/>
                <a:uFillTx/>
                <a:latin typeface="+mn-lt"/>
                <a:ea typeface="+mn-ea"/>
                <a:cs typeface="+mn-cs"/>
              </a:rPr>
              <a:t>f</a:t>
            </a:r>
            <a:endParaRPr kumimoji="0" lang="en-US" sz="3200" b="0" i="0" u="none" strike="noStrike" kern="1200" cap="none" spc="0" normalizeH="0" baseline="0" noProof="0" dirty="0">
              <a:ln>
                <a:noFill/>
              </a:ln>
              <a:solidFill>
                <a:schemeClr val="lt1"/>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314" name="TextBox 14"/>
          <p:cNvSpPr txBox="1"/>
          <p:nvPr/>
        </p:nvSpPr>
        <p:spPr>
          <a:xfrm>
            <a:off x="457200" y="300038"/>
            <a:ext cx="11201400" cy="1570037"/>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defTabSz="457200" eaLnBrk="1" hangingPunct="1">
              <a:lnSpc>
                <a:spcPct val="100000"/>
              </a:lnSpc>
              <a:spcBef>
                <a:spcPct val="0"/>
              </a:spcBef>
              <a:buFontTx/>
              <a:buNone/>
            </a:pPr>
            <a:r>
              <a:rPr lang="vi-VN" altLang="vi-VN" sz="3200" b="1" dirty="0">
                <a:solidFill>
                  <a:srgbClr val="FF0000"/>
                </a:solidFill>
                <a:latin typeface="Times New Roman" panose="02020603050405020304" pitchFamily="18" charset="0"/>
                <a:cs typeface="Times New Roman" panose="02020603050405020304" pitchFamily="18" charset="0"/>
              </a:rPr>
              <a:t>I. Vai trò của rừng</a:t>
            </a:r>
            <a:endParaRPr lang="vi-VN" altLang="vi-VN" sz="3200" b="1" dirty="0">
              <a:solidFill>
                <a:srgbClr val="FF0000"/>
              </a:solidFill>
              <a:latin typeface="Times New Roman" panose="02020603050405020304" pitchFamily="18" charset="0"/>
              <a:cs typeface="Times New Roman" panose="02020603050405020304" pitchFamily="18" charset="0"/>
            </a:endParaRPr>
          </a:p>
          <a:p>
            <a:pPr marL="0" lvl="0" indent="0" defTabSz="457200" eaLnBrk="1" hangingPunct="1">
              <a:lnSpc>
                <a:spcPct val="100000"/>
              </a:lnSpc>
              <a:spcBef>
                <a:spcPct val="0"/>
              </a:spcBef>
              <a:buFontTx/>
              <a:buNone/>
            </a:pPr>
            <a:r>
              <a:rPr lang="de-DE" altLang="vi-VN" sz="3200" b="1" dirty="0">
                <a:latin typeface="Times New Roman" panose="02020603050405020304" pitchFamily="18" charset="0"/>
                <a:cs typeface="Times New Roman" panose="02020603050405020304" pitchFamily="18" charset="0"/>
              </a:rPr>
              <a:t>Rừng có vai trò quan trọng trong đối với đời sống v</a:t>
            </a:r>
            <a:r>
              <a:rPr lang="de-DE" altLang="vi-VN" sz="3200" b="1" dirty="0">
                <a:latin typeface="Times New Roman" panose="02020603050405020304" pitchFamily="18" charset="0"/>
                <a:ea typeface="Times New Roman" panose="02020603050405020304" pitchFamily="18" charset="0"/>
              </a:rPr>
              <a:t>à</a:t>
            </a:r>
            <a:r>
              <a:rPr lang="de-DE" altLang="vi-VN" sz="3200" b="1" dirty="0">
                <a:latin typeface="Times New Roman" panose="02020603050405020304" pitchFamily="18" charset="0"/>
                <a:cs typeface="Times New Roman" panose="02020603050405020304" pitchFamily="18" charset="0"/>
              </a:rPr>
              <a:t> sản xuất:</a:t>
            </a:r>
            <a:endParaRPr lang="en-GB" altLang="vi-VN" sz="3200" b="1" dirty="0">
              <a:latin typeface="Times New Roman" panose="02020603050405020304" pitchFamily="18" charset="0"/>
              <a:cs typeface="Times New Roman" panose="02020603050405020304" pitchFamily="18" charset="0"/>
            </a:endParaRPr>
          </a:p>
          <a:p>
            <a:pPr marL="0" lvl="0" indent="0" defTabSz="457200" eaLnBrk="1" hangingPunct="1">
              <a:lnSpc>
                <a:spcPct val="100000"/>
              </a:lnSpc>
              <a:spcBef>
                <a:spcPct val="0"/>
              </a:spcBef>
              <a:buFontTx/>
              <a:buNone/>
            </a:pPr>
            <a:endParaRPr lang="en-US" altLang="vi-VN" sz="3200" b="1" dirty="0">
              <a:solidFill>
                <a:srgbClr val="0070C0"/>
              </a:solidFill>
              <a:latin typeface="Times New Roman" panose="02020603050405020304" pitchFamily="18" charset="0"/>
              <a:ea typeface="Times New Roman" panose="02020603050405020304" pitchFamily="18" charset="0"/>
            </a:endParaRPr>
          </a:p>
        </p:txBody>
      </p:sp>
      <p:pic>
        <p:nvPicPr>
          <p:cNvPr id="11267" name="Picture 6"/>
          <p:cNvPicPr>
            <a:picLocks noChangeAspect="1"/>
          </p:cNvPicPr>
          <p:nvPr/>
        </p:nvPicPr>
        <p:blipFill>
          <a:blip r:embed="rId1"/>
          <a:stretch>
            <a:fillRect/>
          </a:stretch>
        </p:blipFill>
        <p:spPr>
          <a:xfrm>
            <a:off x="1524000" y="2286000"/>
            <a:ext cx="1563688" cy="2382838"/>
          </a:xfrm>
          <a:prstGeom prst="rect">
            <a:avLst/>
          </a:prstGeom>
          <a:noFill/>
          <a:ln w="9525">
            <a:noFill/>
          </a:ln>
        </p:spPr>
      </p:pic>
      <p:sp>
        <p:nvSpPr>
          <p:cNvPr id="11" name="Rectangle 10"/>
          <p:cNvSpPr/>
          <p:nvPr/>
        </p:nvSpPr>
        <p:spPr>
          <a:xfrm>
            <a:off x="5013325" y="1944688"/>
            <a:ext cx="4673600" cy="652463"/>
          </a:xfrm>
          <a:prstGeom prst="rect">
            <a:avLst/>
          </a:prstGeom>
          <a:solidFill>
            <a:srgbClr val="63E766"/>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457200" rtl="0" eaLnBrk="0" fontAlgn="base" latinLnBrk="0" hangingPunct="0">
              <a:lnSpc>
                <a:spcPct val="100000"/>
              </a:lnSpc>
              <a:spcBef>
                <a:spcPct val="0"/>
              </a:spcBef>
              <a:spcAft>
                <a:spcPct val="0"/>
              </a:spcAft>
              <a:buNone/>
              <a:defRPr sz="1800" b="0" i="0" u="none" kern="1200" baseline="0">
                <a:solidFill>
                  <a:schemeClr val="tx1"/>
                </a:solidFill>
                <a:latin typeface="Calibri" panose="020F0502020204030204" pitchFamily="34" charset="0"/>
              </a:defRPr>
            </a:lvl1pPr>
            <a:lvl2pPr marL="457200" lvl="1" indent="0" algn="l" defTabSz="4572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2pPr>
            <a:lvl3pPr marL="914400" lvl="2" indent="0" algn="l" defTabSz="4572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3pPr>
            <a:lvl4pPr marL="1371600" lvl="3" indent="0" algn="l" defTabSz="4572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4pPr>
            <a:lvl5pPr marL="1828800" lvl="4" indent="0" algn="l" defTabSz="4572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5pPr>
          </a:lstStyle>
          <a:p>
            <a:pPr lvl="0" eaLnBrk="1" hangingPunct="1">
              <a:buNone/>
            </a:pPr>
            <a:r>
              <a:rPr lang="de-DE" altLang="x-none" sz="2800" b="1" dirty="0">
                <a:latin typeface="Times New Roman" panose="02020603050405020304" pitchFamily="18" charset="0"/>
                <a:cs typeface="Times New Roman" panose="02020603050405020304" pitchFamily="18" charset="0"/>
              </a:rPr>
              <a:t>- Bảo vệ cải tạo môi trường.</a:t>
            </a:r>
            <a:endParaRPr lang="en-GB" altLang="x-none" sz="2800" b="1" dirty="0">
              <a:latin typeface="Times New Roman" panose="02020603050405020304" pitchFamily="18" charset="0"/>
              <a:ea typeface="Times New Roman" panose="02020603050405020304" pitchFamily="18" charset="0"/>
            </a:endParaRPr>
          </a:p>
        </p:txBody>
      </p:sp>
      <p:sp>
        <p:nvSpPr>
          <p:cNvPr id="7" name="Rectangle 6"/>
          <p:cNvSpPr/>
          <p:nvPr/>
        </p:nvSpPr>
        <p:spPr>
          <a:xfrm>
            <a:off x="5013325" y="2971800"/>
            <a:ext cx="5426075" cy="1295400"/>
          </a:xfrm>
          <a:prstGeom prst="rect">
            <a:avLst/>
          </a:prstGeom>
          <a:solidFill>
            <a:srgbClr val="63E766"/>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457200" rtl="0" eaLnBrk="0" fontAlgn="base" latinLnBrk="0" hangingPunct="0">
              <a:lnSpc>
                <a:spcPct val="100000"/>
              </a:lnSpc>
              <a:spcBef>
                <a:spcPct val="0"/>
              </a:spcBef>
              <a:spcAft>
                <a:spcPct val="0"/>
              </a:spcAft>
              <a:buNone/>
              <a:defRPr sz="1800" b="0" i="0" u="none" kern="1200" baseline="0">
                <a:solidFill>
                  <a:schemeClr val="tx1"/>
                </a:solidFill>
                <a:latin typeface="Calibri" panose="020F0502020204030204" pitchFamily="34" charset="0"/>
              </a:defRPr>
            </a:lvl1pPr>
            <a:lvl2pPr marL="457200" lvl="1" indent="0" algn="l" defTabSz="4572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2pPr>
            <a:lvl3pPr marL="914400" lvl="2" indent="0" algn="l" defTabSz="4572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3pPr>
            <a:lvl4pPr marL="1371600" lvl="3" indent="0" algn="l" defTabSz="4572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4pPr>
            <a:lvl5pPr marL="1828800" lvl="4" indent="0" algn="l" defTabSz="4572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5pPr>
          </a:lstStyle>
          <a:p>
            <a:pPr lvl="0" eaLnBrk="1" hangingPunct="1">
              <a:buNone/>
            </a:pPr>
            <a:r>
              <a:rPr lang="de-DE" altLang="x-none" sz="2800" b="1" dirty="0">
                <a:latin typeface="Times New Roman" panose="02020603050405020304" pitchFamily="18" charset="0"/>
                <a:cs typeface="Times New Roman" panose="02020603050405020304" pitchFamily="18" charset="0"/>
              </a:rPr>
              <a:t>- Phục vụ tích cực cho đời sống, sản xuất con người.</a:t>
            </a:r>
            <a:endParaRPr lang="en-GB" altLang="x-none" sz="2800" b="1" dirty="0">
              <a:latin typeface="Times New Roman" panose="02020603050405020304" pitchFamily="18" charset="0"/>
              <a:ea typeface="Times New Roman" panose="02020603050405020304" pitchFamily="18" charset="0"/>
            </a:endParaRPr>
          </a:p>
        </p:txBody>
      </p:sp>
      <p:sp>
        <p:nvSpPr>
          <p:cNvPr id="8" name="Rectangle 7"/>
          <p:cNvSpPr/>
          <p:nvPr/>
        </p:nvSpPr>
        <p:spPr>
          <a:xfrm>
            <a:off x="5013325" y="4648200"/>
            <a:ext cx="5426075" cy="849313"/>
          </a:xfrm>
          <a:prstGeom prst="rect">
            <a:avLst/>
          </a:prstGeom>
          <a:solidFill>
            <a:srgbClr val="63E766"/>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457200" rtl="0" eaLnBrk="0" fontAlgn="base" latinLnBrk="0" hangingPunct="0">
              <a:lnSpc>
                <a:spcPct val="100000"/>
              </a:lnSpc>
              <a:spcBef>
                <a:spcPct val="0"/>
              </a:spcBef>
              <a:spcAft>
                <a:spcPct val="0"/>
              </a:spcAft>
              <a:buNone/>
              <a:defRPr sz="1800" b="0" i="0" u="none" kern="1200" baseline="0">
                <a:solidFill>
                  <a:schemeClr val="tx1"/>
                </a:solidFill>
                <a:latin typeface="Calibri" panose="020F0502020204030204" pitchFamily="34" charset="0"/>
              </a:defRPr>
            </a:lvl1pPr>
            <a:lvl2pPr marL="457200" lvl="1" indent="0" algn="l" defTabSz="4572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2pPr>
            <a:lvl3pPr marL="914400" lvl="2" indent="0" algn="l" defTabSz="4572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3pPr>
            <a:lvl4pPr marL="1371600" lvl="3" indent="0" algn="l" defTabSz="4572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4pPr>
            <a:lvl5pPr marL="1828800" lvl="4" indent="0" algn="l" defTabSz="4572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5pPr>
          </a:lstStyle>
          <a:p>
            <a:pPr lvl="0" eaLnBrk="1" hangingPunct="1">
              <a:buNone/>
            </a:pPr>
            <a:r>
              <a:rPr lang="de-DE" altLang="x-none" sz="2800" b="1" dirty="0">
                <a:latin typeface="Times New Roman" panose="02020603050405020304" pitchFamily="18" charset="0"/>
                <a:cs typeface="Times New Roman" panose="02020603050405020304" pitchFamily="18" charset="0"/>
              </a:rPr>
              <a:t>- Phục vụ nghiên cứu khoa học.</a:t>
            </a:r>
            <a:endParaRPr lang="en-GB" altLang="x-none" sz="2800" b="1" dirty="0">
              <a:latin typeface="Times New Roman" panose="02020603050405020304" pitchFamily="18" charset="0"/>
              <a:ea typeface="Times New Roman" panose="02020603050405020304" pitchFamily="18" charset="0"/>
            </a:endParaRPr>
          </a:p>
        </p:txBody>
      </p:sp>
      <p:pic>
        <p:nvPicPr>
          <p:cNvPr id="10" name="Picture 13" descr="Tay viÕt "/>
          <p:cNvPicPr>
            <a:picLocks noGrp="1" noChangeAspect="1"/>
          </p:cNvPicPr>
          <p:nvPr>
            <p:ph idx="1"/>
          </p:nvPr>
        </p:nvPicPr>
        <p:blipFill>
          <a:blip r:embed="rId2"/>
          <a:srcRect/>
          <a:stretch>
            <a:fillRect/>
          </a:stretch>
        </p:blipFill>
        <p:spPr>
          <a:xfrm>
            <a:off x="5181600" y="26988"/>
            <a:ext cx="1181100" cy="904875"/>
          </a:xfrm>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267"/>
                                        </p:tgtEl>
                                        <p:attrNameLst>
                                          <p:attrName>style.visibility</p:attrName>
                                        </p:attrNameLst>
                                      </p:cBhvr>
                                      <p:to>
                                        <p:strVal val="visible"/>
                                      </p:to>
                                    </p:set>
                                    <p:animEffect transition="in" filter="fade">
                                      <p:cBhvr>
                                        <p:cTn id="7" dur="500"/>
                                        <p:tgtEl>
                                          <p:spTgt spid="1126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7" grpId="0" animBg="1"/>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 name="Rectangle 6"/>
          <p:cNvSpPr/>
          <p:nvPr/>
        </p:nvSpPr>
        <p:spPr>
          <a:xfrm>
            <a:off x="1905000" y="152401"/>
            <a:ext cx="6553076" cy="646331"/>
          </a:xfrm>
          <a:prstGeom prst="rect">
            <a:avLst/>
          </a:prstGeom>
          <a:solidFill>
            <a:srgbClr val="FFD243"/>
          </a:solidFill>
        </p:spPr>
        <p:txBody>
          <a:bodyPr wrap="none">
            <a:spAutoFit/>
            <a:scene3d>
              <a:camera prst="orthographicFront"/>
              <a:lightRig rig="glow" dir="tl">
                <a:rot lat="0" lon="0" rev="5400000"/>
              </a:lightRig>
            </a:scene3d>
            <a:sp3d contourW="12700">
              <a:bevelT w="25400" h="25400"/>
              <a:contourClr>
                <a:schemeClr val="accent6">
                  <a:shade val="73000"/>
                </a:schemeClr>
              </a:contourClr>
            </a:sp3d>
          </a:bodyPr>
          <a:lstStyle/>
          <a:p>
            <a:pPr marL="0" marR="0" lvl="0" indent="0" algn="l" defTabSz="457200" rtl="0" eaLnBrk="1" fontAlgn="auto" latinLnBrk="0" hangingPunct="1">
              <a:lnSpc>
                <a:spcPct val="100000"/>
              </a:lnSpc>
              <a:spcBef>
                <a:spcPts val="0"/>
              </a:spcBef>
              <a:spcAft>
                <a:spcPts val="0"/>
              </a:spcAft>
              <a:buClrTx/>
              <a:buSzTx/>
              <a:buFontTx/>
              <a:buNone/>
              <a:defRPr/>
            </a:pPr>
            <a:r>
              <a:rPr kumimoji="0" lang="en-US" sz="3600" b="1" i="0" u="none" strike="noStrike" kern="1200" cap="none" spc="0" normalizeH="0" baseline="0" noProof="0" dirty="0" err="1">
                <a:ln w="11430"/>
                <a:solidFill>
                  <a:srgbClr val="0070C0"/>
                </a:solidFill>
                <a:effectLst>
                  <a:outerShdw blurRad="80000" dist="40000" dir="5040000" algn="tl">
                    <a:srgbClr val="000000">
                      <a:alpha val="30000"/>
                    </a:srgbClr>
                  </a:outerShdw>
                </a:effectLst>
                <a:uLnTx/>
                <a:uFillTx/>
                <a:latin typeface="Times New Roman" panose="02020603050405020304" pitchFamily="18" charset="0"/>
                <a:ea typeface="+mn-ea"/>
                <a:cs typeface="Times New Roman" panose="02020603050405020304" pitchFamily="18" charset="0"/>
              </a:rPr>
              <a:t>Một</a:t>
            </a:r>
            <a:r>
              <a:rPr kumimoji="0" lang="en-US" sz="3600" b="1" i="0" u="none" strike="noStrike" kern="1200" cap="none" spc="0" normalizeH="0" baseline="0" noProof="0" dirty="0">
                <a:ln w="11430"/>
                <a:solidFill>
                  <a:srgbClr val="0070C0"/>
                </a:solidFill>
                <a:effectLst>
                  <a:outerShdw blurRad="80000" dist="40000" dir="5040000" algn="tl">
                    <a:srgbClr val="000000">
                      <a:alpha val="30000"/>
                    </a:srgbClr>
                  </a:outerShdw>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a:ln w="11430"/>
                <a:solidFill>
                  <a:srgbClr val="0070C0"/>
                </a:solidFill>
                <a:effectLst>
                  <a:outerShdw blurRad="80000" dist="40000" dir="5040000" algn="tl">
                    <a:srgbClr val="000000">
                      <a:alpha val="30000"/>
                    </a:srgbClr>
                  </a:outerShdw>
                </a:effectLst>
                <a:uLnTx/>
                <a:uFillTx/>
                <a:latin typeface="Times New Roman" panose="02020603050405020304" pitchFamily="18" charset="0"/>
                <a:ea typeface="+mn-ea"/>
                <a:cs typeface="Times New Roman" panose="02020603050405020304" pitchFamily="18" charset="0"/>
              </a:rPr>
              <a:t>số</a:t>
            </a:r>
            <a:r>
              <a:rPr kumimoji="0" lang="en-US" sz="3600" b="1" i="0" u="none" strike="noStrike" kern="1200" cap="none" spc="0" normalizeH="0" baseline="0" noProof="0" dirty="0">
                <a:ln w="11430"/>
                <a:solidFill>
                  <a:srgbClr val="0070C0"/>
                </a:solidFill>
                <a:effectLst>
                  <a:outerShdw blurRad="80000" dist="40000" dir="5040000" algn="tl">
                    <a:srgbClr val="000000">
                      <a:alpha val="30000"/>
                    </a:srgbClr>
                  </a:outerShdw>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a:ln w="11430"/>
                <a:solidFill>
                  <a:srgbClr val="0070C0"/>
                </a:solidFill>
                <a:effectLst>
                  <a:outerShdw blurRad="80000" dist="40000" dir="5040000" algn="tl">
                    <a:srgbClr val="000000">
                      <a:alpha val="30000"/>
                    </a:srgbClr>
                  </a:outerShdw>
                </a:effectLst>
                <a:uLnTx/>
                <a:uFillTx/>
                <a:latin typeface="Times New Roman" panose="02020603050405020304" pitchFamily="18" charset="0"/>
                <a:ea typeface="+mn-ea"/>
                <a:cs typeface="Times New Roman" panose="02020603050405020304" pitchFamily="18" charset="0"/>
              </a:rPr>
              <a:t>loại</a:t>
            </a:r>
            <a:r>
              <a:rPr kumimoji="0" lang="en-US" sz="3600" b="1" i="0" u="none" strike="noStrike" kern="1200" cap="none" spc="0" normalizeH="0" baseline="0" noProof="0" dirty="0">
                <a:ln w="11430"/>
                <a:solidFill>
                  <a:srgbClr val="0070C0"/>
                </a:solidFill>
                <a:effectLst>
                  <a:outerShdw blurRad="80000" dist="40000" dir="5040000" algn="tl">
                    <a:srgbClr val="000000">
                      <a:alpha val="30000"/>
                    </a:srgbClr>
                  </a:outerShdw>
                </a:effectLst>
                <a:uLnTx/>
                <a:uFillTx/>
                <a:latin typeface="Times New Roman" panose="02020603050405020304" pitchFamily="18" charset="0"/>
                <a:ea typeface="+mn-ea"/>
                <a:cs typeface="Times New Roman" panose="02020603050405020304" pitchFamily="18" charset="0"/>
              </a:rPr>
              <a:t> </a:t>
            </a:r>
            <a:r>
              <a:rPr kumimoji="0" lang="vi-VN" sz="3600" b="1" i="0" u="none" strike="noStrike" kern="1200" cap="none" spc="0" normalizeH="0" baseline="0" noProof="0" dirty="0">
                <a:ln w="11430"/>
                <a:solidFill>
                  <a:srgbClr val="0070C0"/>
                </a:solidFill>
                <a:effectLst>
                  <a:outerShdw blurRad="80000" dist="40000" dir="5040000" algn="tl">
                    <a:srgbClr val="000000">
                      <a:alpha val="30000"/>
                    </a:srgbClr>
                  </a:outerShdw>
                </a:effectLst>
                <a:uLnTx/>
                <a:uFillTx/>
                <a:latin typeface="Times New Roman" panose="02020603050405020304" pitchFamily="18" charset="0"/>
                <a:ea typeface="+mn-ea"/>
                <a:cs typeface="Times New Roman" panose="02020603050405020304" pitchFamily="18" charset="0"/>
              </a:rPr>
              <a:t>rừng trong tự nhiên:</a:t>
            </a:r>
            <a:endParaRPr kumimoji="0" lang="en-US" sz="3600" b="1" i="0" u="none" strike="noStrike" kern="1200" cap="none" spc="0" normalizeH="0" baseline="0" noProof="0" dirty="0">
              <a:ln w="11430"/>
              <a:solidFill>
                <a:srgbClr val="0070C0"/>
              </a:solidFill>
              <a:effectLst>
                <a:outerShdw blurRad="80000" dist="40000" dir="5040000" algn="tl">
                  <a:srgbClr val="000000">
                    <a:alpha val="30000"/>
                  </a:srgbClr>
                </a:outerShdw>
              </a:effectLst>
              <a:uLnTx/>
              <a:uFillTx/>
              <a:latin typeface="Times New Roman" panose="02020603050405020304" pitchFamily="18" charset="0"/>
              <a:ea typeface="+mn-ea"/>
              <a:cs typeface="Times New Roman" panose="02020603050405020304" pitchFamily="18" charset="0"/>
            </a:endParaRPr>
          </a:p>
        </p:txBody>
      </p:sp>
      <p:sp>
        <p:nvSpPr>
          <p:cNvPr id="8" name="TextBox 7"/>
          <p:cNvSpPr txBox="1"/>
          <p:nvPr/>
        </p:nvSpPr>
        <p:spPr>
          <a:xfrm>
            <a:off x="8297863" y="3762375"/>
            <a:ext cx="2244725" cy="523875"/>
          </a:xfrm>
          <a:prstGeom prst="rect">
            <a:avLst/>
          </a:prstGeom>
          <a:noFill/>
          <a:ln w="9525">
            <a:noFill/>
          </a:ln>
        </p:spPr>
        <p:txBody>
          <a:bodyPr wrap="non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defTabSz="457200" eaLnBrk="1" hangingPunct="1">
              <a:lnSpc>
                <a:spcPct val="100000"/>
              </a:lnSpc>
              <a:spcBef>
                <a:spcPct val="0"/>
              </a:spcBef>
              <a:buFontTx/>
              <a:buNone/>
            </a:pPr>
            <a:r>
              <a:rPr lang="vi-VN" altLang="vi-VN" b="1" dirty="0">
                <a:solidFill>
                  <a:srgbClr val="7030A0"/>
                </a:solidFill>
                <a:latin typeface="Times New Roman" panose="02020603050405020304" pitchFamily="18" charset="0"/>
              </a:rPr>
              <a:t>Rừng tre nứa</a:t>
            </a:r>
            <a:endParaRPr lang="en-GB" altLang="vi-VN" b="1" dirty="0">
              <a:solidFill>
                <a:srgbClr val="7030A0"/>
              </a:solidFill>
              <a:latin typeface="Times New Roman" panose="02020603050405020304" pitchFamily="18" charset="0"/>
              <a:ea typeface="Times New Roman" panose="02020603050405020304" pitchFamily="18" charset="0"/>
            </a:endParaRPr>
          </a:p>
        </p:txBody>
      </p:sp>
      <p:sp>
        <p:nvSpPr>
          <p:cNvPr id="9" name="TextBox 8"/>
          <p:cNvSpPr txBox="1"/>
          <p:nvPr/>
        </p:nvSpPr>
        <p:spPr>
          <a:xfrm>
            <a:off x="2527300" y="3649663"/>
            <a:ext cx="2976563" cy="523875"/>
          </a:xfrm>
          <a:prstGeom prst="rect">
            <a:avLst/>
          </a:prstGeom>
          <a:noFill/>
          <a:ln w="9525">
            <a:noFill/>
          </a:ln>
        </p:spPr>
        <p:txBody>
          <a:bodyPr wrap="non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defTabSz="457200" eaLnBrk="1" hangingPunct="1">
              <a:lnSpc>
                <a:spcPct val="100000"/>
              </a:lnSpc>
              <a:spcBef>
                <a:spcPct val="0"/>
              </a:spcBef>
              <a:buFontTx/>
              <a:buNone/>
            </a:pPr>
            <a:r>
              <a:rPr lang="vi-VN" altLang="vi-VN" b="1" dirty="0">
                <a:solidFill>
                  <a:srgbClr val="7030A0"/>
                </a:solidFill>
                <a:latin typeface="Times New Roman" panose="02020603050405020304" pitchFamily="18" charset="0"/>
              </a:rPr>
              <a:t>Rừng nguyên sinh</a:t>
            </a:r>
            <a:endParaRPr lang="en-GB" altLang="vi-VN" b="1" dirty="0">
              <a:solidFill>
                <a:srgbClr val="7030A0"/>
              </a:solidFill>
              <a:latin typeface="Times New Roman" panose="02020603050405020304" pitchFamily="18" charset="0"/>
              <a:ea typeface="Times New Roman" panose="02020603050405020304" pitchFamily="18" charset="0"/>
            </a:endParaRPr>
          </a:p>
        </p:txBody>
      </p:sp>
      <p:pic>
        <p:nvPicPr>
          <p:cNvPr id="10" name="Picture 9"/>
          <p:cNvPicPr>
            <a:picLocks noChangeAspect="1"/>
          </p:cNvPicPr>
          <p:nvPr/>
        </p:nvPicPr>
        <p:blipFill>
          <a:blip r:embed="rId1"/>
          <a:stretch>
            <a:fillRect/>
          </a:stretch>
        </p:blipFill>
        <p:spPr>
          <a:xfrm>
            <a:off x="1936750" y="885825"/>
            <a:ext cx="4159250" cy="2714625"/>
          </a:xfrm>
          <a:prstGeom prst="rect">
            <a:avLst/>
          </a:prstGeom>
          <a:ln>
            <a:noFill/>
          </a:ln>
          <a:effectLst>
            <a:outerShdw blurRad="292100" dist="139700" dir="2700000" algn="tl" rotWithShape="0">
              <a:srgbClr val="333333">
                <a:alpha val="65000"/>
              </a:srgbClr>
            </a:outerShdw>
          </a:effectLst>
        </p:spPr>
      </p:pic>
      <p:pic>
        <p:nvPicPr>
          <p:cNvPr id="12" name="Picture 11"/>
          <p:cNvPicPr>
            <a:picLocks noChangeAspect="1"/>
          </p:cNvPicPr>
          <p:nvPr/>
        </p:nvPicPr>
        <p:blipFill rotWithShape="1">
          <a:blip r:embed="rId2"/>
          <a:srcRect r="14697" b="11409"/>
          <a:stretch>
            <a:fillRect/>
          </a:stretch>
        </p:blipFill>
        <p:spPr>
          <a:xfrm>
            <a:off x="7256463" y="885825"/>
            <a:ext cx="4325938" cy="2830513"/>
          </a:xfrm>
          <a:prstGeom prst="rect">
            <a:avLst/>
          </a:prstGeom>
          <a:ln>
            <a:noFill/>
          </a:ln>
          <a:effectLst>
            <a:outerShdw blurRad="292100" dist="139700" dir="2700000" algn="tl" rotWithShape="0">
              <a:srgbClr val="333333">
                <a:alpha val="65000"/>
              </a:srgbClr>
            </a:outerShdw>
          </a:effectLst>
        </p:spPr>
      </p:pic>
      <p:grpSp>
        <p:nvGrpSpPr>
          <p:cNvPr id="17415" name="Group 12"/>
          <p:cNvGrpSpPr/>
          <p:nvPr/>
        </p:nvGrpSpPr>
        <p:grpSpPr>
          <a:xfrm>
            <a:off x="2143125" y="4284663"/>
            <a:ext cx="8059738" cy="2184400"/>
            <a:chOff x="1115616" y="2348880"/>
            <a:chExt cx="11987787" cy="3461143"/>
          </a:xfrm>
        </p:grpSpPr>
        <p:pic>
          <p:nvPicPr>
            <p:cNvPr id="13320" name="Picture 13"/>
            <p:cNvPicPr>
              <a:picLocks noChangeAspect="1"/>
            </p:cNvPicPr>
            <p:nvPr/>
          </p:nvPicPr>
          <p:blipFill>
            <a:blip r:embed="rId3"/>
            <a:srcRect/>
            <a:stretch>
              <a:fillRect/>
            </a:stretch>
          </p:blipFill>
          <p:spPr bwMode="auto">
            <a:xfrm>
              <a:off x="1115616" y="2348880"/>
              <a:ext cx="7489710" cy="3456112"/>
            </a:xfrm>
            <a:prstGeom prst="rect">
              <a:avLst/>
            </a:prstGeom>
            <a:ln>
              <a:noFill/>
            </a:ln>
            <a:effectLst>
              <a:outerShdw blurRad="292100" dist="139700" dir="2700000" algn="tl" rotWithShape="0">
                <a:srgbClr val="333333">
                  <a:alpha val="65000"/>
                </a:srgbClr>
              </a:outerShdw>
            </a:effectLst>
          </p:spPr>
        </p:pic>
        <p:sp>
          <p:nvSpPr>
            <p:cNvPr id="17417" name="TextBox 2"/>
            <p:cNvSpPr txBox="1"/>
            <p:nvPr/>
          </p:nvSpPr>
          <p:spPr>
            <a:xfrm>
              <a:off x="8721468" y="4981237"/>
              <a:ext cx="4381935" cy="828786"/>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defTabSz="457200" eaLnBrk="1" hangingPunct="1">
                <a:lnSpc>
                  <a:spcPct val="100000"/>
                </a:lnSpc>
                <a:spcBef>
                  <a:spcPct val="0"/>
                </a:spcBef>
                <a:buFontTx/>
                <a:buNone/>
              </a:pPr>
              <a:r>
                <a:rPr lang="en-US" altLang="vi-VN" b="1" dirty="0">
                  <a:solidFill>
                    <a:srgbClr val="7030A0"/>
                  </a:solidFill>
                  <a:latin typeface="Times New Roman" panose="02020603050405020304" pitchFamily="18" charset="0"/>
                  <a:cs typeface="Times New Roman" panose="02020603050405020304" pitchFamily="18" charset="0"/>
                </a:rPr>
                <a:t>Rừng tr</a:t>
              </a:r>
              <a:r>
                <a:rPr lang="en-US" altLang="vi-VN" b="1" dirty="0">
                  <a:solidFill>
                    <a:srgbClr val="7030A0"/>
                  </a:solidFill>
                  <a:latin typeface="Times New Roman" panose="02020603050405020304" pitchFamily="18" charset="0"/>
                  <a:ea typeface="Times New Roman" panose="02020603050405020304" pitchFamily="18" charset="0"/>
                </a:rPr>
                <a:t>à</a:t>
              </a:r>
              <a:r>
                <a:rPr lang="en-US" altLang="vi-VN" b="1" dirty="0">
                  <a:solidFill>
                    <a:srgbClr val="7030A0"/>
                  </a:solidFill>
                  <a:latin typeface="Times New Roman" panose="02020603050405020304" pitchFamily="18" charset="0"/>
                  <a:cs typeface="Times New Roman" panose="02020603050405020304" pitchFamily="18" charset="0"/>
                </a:rPr>
                <a:t>m Tr</a:t>
              </a:r>
              <a:r>
                <a:rPr lang="en-US" altLang="vi-VN" b="1" dirty="0">
                  <a:solidFill>
                    <a:srgbClr val="7030A0"/>
                  </a:solidFill>
                  <a:latin typeface="Times New Roman" panose="02020603050405020304" pitchFamily="18" charset="0"/>
                  <a:ea typeface="Times New Roman" panose="02020603050405020304" pitchFamily="18" charset="0"/>
                </a:rPr>
                <a:t>à</a:t>
              </a:r>
              <a:r>
                <a:rPr lang="en-US" altLang="vi-VN" b="1" dirty="0">
                  <a:solidFill>
                    <a:srgbClr val="7030A0"/>
                  </a:solidFill>
                  <a:latin typeface="Times New Roman" panose="02020603050405020304" pitchFamily="18" charset="0"/>
                  <a:cs typeface="Times New Roman" panose="02020603050405020304" pitchFamily="18" charset="0"/>
                </a:rPr>
                <a:t> sư</a:t>
              </a:r>
              <a:endParaRPr lang="en-US" altLang="vi-VN" b="1" dirty="0">
                <a:solidFill>
                  <a:srgbClr val="7030A0"/>
                </a:solidFill>
                <a:latin typeface="Times New Roman" panose="02020603050405020304" pitchFamily="18" charset="0"/>
                <a:ea typeface="Times New Roman" panose="02020603050405020304" pitchFamily="18"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42"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1000"/>
                                        <p:tgtEl>
                                          <p:spTgt spid="8"/>
                                        </p:tgtEl>
                                      </p:cBhvr>
                                    </p:animEffect>
                                    <p:anim calcmode="lin" valueType="num">
                                      <p:cBhvr>
                                        <p:cTn id="11" dur="1000" fill="hold"/>
                                        <p:tgtEl>
                                          <p:spTgt spid="8"/>
                                        </p:tgtEl>
                                        <p:attrNameLst>
                                          <p:attrName>ppt_x</p:attrName>
                                        </p:attrNameLst>
                                      </p:cBhvr>
                                      <p:tavLst>
                                        <p:tav tm="0">
                                          <p:val>
                                            <p:strVal val="#ppt_x"/>
                                          </p:val>
                                        </p:tav>
                                        <p:tav tm="100000">
                                          <p:val>
                                            <p:strVal val="#ppt_x"/>
                                          </p:val>
                                        </p:tav>
                                      </p:tavLst>
                                    </p:anim>
                                    <p:anim calcmode="lin" valueType="num">
                                      <p:cBhvr>
                                        <p:cTn id="12"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9458" name="Content Placeholder 3"/>
          <p:cNvPicPr>
            <a:picLocks noChangeAspect="1"/>
          </p:cNvPicPr>
          <p:nvPr/>
        </p:nvPicPr>
        <p:blipFill>
          <a:blip r:embed="rId1"/>
          <a:stretch>
            <a:fillRect/>
          </a:stretch>
        </p:blipFill>
        <p:spPr>
          <a:xfrm>
            <a:off x="0" y="0"/>
            <a:ext cx="12115800" cy="6858000"/>
          </a:xfrm>
          <a:prstGeom prst="rect">
            <a:avLst/>
          </a:prstGeom>
          <a:noFill/>
          <a:ln w="9525">
            <a:noFill/>
          </a:ln>
        </p:spPr>
      </p:pic>
      <p:pic>
        <p:nvPicPr>
          <p:cNvPr id="9" name="Picture 8"/>
          <p:cNvPicPr>
            <a:picLocks noChangeAspect="1"/>
          </p:cNvPicPr>
          <p:nvPr/>
        </p:nvPicPr>
        <p:blipFill>
          <a:blip r:embed="rId2"/>
          <a:stretch>
            <a:fillRect/>
          </a:stretch>
        </p:blipFill>
        <p:spPr>
          <a:xfrm>
            <a:off x="4259094" y="1666307"/>
            <a:ext cx="3665657" cy="280562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0" name="Picture 9"/>
          <p:cNvPicPr>
            <a:picLocks noChangeAspect="1"/>
          </p:cNvPicPr>
          <p:nvPr/>
        </p:nvPicPr>
        <p:blipFill>
          <a:blip r:embed="rId3"/>
          <a:stretch>
            <a:fillRect/>
          </a:stretch>
        </p:blipFill>
        <p:spPr>
          <a:xfrm>
            <a:off x="8308520" y="1521714"/>
            <a:ext cx="3377938" cy="300742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1" name="Rectangle 10"/>
          <p:cNvSpPr/>
          <p:nvPr/>
        </p:nvSpPr>
        <p:spPr>
          <a:xfrm>
            <a:off x="1932100" y="475566"/>
            <a:ext cx="5583580" cy="646331"/>
          </a:xfrm>
          <a:prstGeom prst="rect">
            <a:avLst/>
          </a:prstGeom>
          <a:solidFill>
            <a:srgbClr val="FFD243"/>
          </a:solidFill>
        </p:spPr>
        <p:txBody>
          <a:bodyPr wrap="none">
            <a:spAutoFit/>
            <a:scene3d>
              <a:camera prst="orthographicFront"/>
              <a:lightRig rig="glow" dir="tl">
                <a:rot lat="0" lon="0" rev="5400000"/>
              </a:lightRig>
            </a:scene3d>
            <a:sp3d contourW="12700">
              <a:bevelT w="25400" h="25400"/>
              <a:contourClr>
                <a:schemeClr val="accent6">
                  <a:shade val="73000"/>
                </a:schemeClr>
              </a:contourClr>
            </a:sp3d>
          </a:bodyPr>
          <a:lstStyle/>
          <a:p>
            <a:pPr marL="0" marR="0" lvl="0" indent="0" algn="l" defTabSz="457200" rtl="0" eaLnBrk="1" fontAlgn="auto" latinLnBrk="0" hangingPunct="1">
              <a:lnSpc>
                <a:spcPct val="100000"/>
              </a:lnSpc>
              <a:spcBef>
                <a:spcPts val="0"/>
              </a:spcBef>
              <a:spcAft>
                <a:spcPts val="0"/>
              </a:spcAft>
              <a:buClrTx/>
              <a:buSzTx/>
              <a:buFontTx/>
              <a:buNone/>
              <a:defRPr/>
            </a:pPr>
            <a:r>
              <a:rPr kumimoji="0" lang="en-US" sz="3600" b="1" i="0" u="none" strike="noStrike" kern="1200" cap="none" spc="0" normalizeH="0" baseline="0" noProof="0" dirty="0" err="1">
                <a:ln w="11430"/>
                <a:solidFill>
                  <a:srgbClr val="0070C0"/>
                </a:solidFill>
                <a:effectLst>
                  <a:outerShdw blurRad="80000" dist="40000" dir="5040000" algn="tl">
                    <a:srgbClr val="000000">
                      <a:alpha val="30000"/>
                    </a:srgbClr>
                  </a:outerShdw>
                </a:effectLst>
                <a:uLnTx/>
                <a:uFillTx/>
                <a:latin typeface="Times New Roman" panose="02020603050405020304" pitchFamily="18" charset="0"/>
                <a:ea typeface="+mn-ea"/>
                <a:cs typeface="Times New Roman" panose="02020603050405020304" pitchFamily="18" charset="0"/>
              </a:rPr>
              <a:t>Một</a:t>
            </a:r>
            <a:r>
              <a:rPr kumimoji="0" lang="en-US" sz="3600" b="1" i="0" u="none" strike="noStrike" kern="1200" cap="none" spc="0" normalizeH="0" baseline="0" noProof="0" dirty="0">
                <a:ln w="11430"/>
                <a:solidFill>
                  <a:srgbClr val="0070C0"/>
                </a:solidFill>
                <a:effectLst>
                  <a:outerShdw blurRad="80000" dist="40000" dir="5040000" algn="tl">
                    <a:srgbClr val="000000">
                      <a:alpha val="30000"/>
                    </a:srgbClr>
                  </a:outerShdw>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a:ln w="11430"/>
                <a:solidFill>
                  <a:srgbClr val="0070C0"/>
                </a:solidFill>
                <a:effectLst>
                  <a:outerShdw blurRad="80000" dist="40000" dir="5040000" algn="tl">
                    <a:srgbClr val="000000">
                      <a:alpha val="30000"/>
                    </a:srgbClr>
                  </a:outerShdw>
                </a:effectLst>
                <a:uLnTx/>
                <a:uFillTx/>
                <a:latin typeface="Times New Roman" panose="02020603050405020304" pitchFamily="18" charset="0"/>
                <a:ea typeface="+mn-ea"/>
                <a:cs typeface="Times New Roman" panose="02020603050405020304" pitchFamily="18" charset="0"/>
              </a:rPr>
              <a:t>số</a:t>
            </a:r>
            <a:r>
              <a:rPr kumimoji="0" lang="en-US" sz="3600" b="1" i="0" u="none" strike="noStrike" kern="1200" cap="none" spc="0" normalizeH="0" baseline="0" noProof="0" dirty="0">
                <a:ln w="11430"/>
                <a:solidFill>
                  <a:srgbClr val="0070C0"/>
                </a:solidFill>
                <a:effectLst>
                  <a:outerShdw blurRad="80000" dist="40000" dir="5040000" algn="tl">
                    <a:srgbClr val="000000">
                      <a:alpha val="30000"/>
                    </a:srgbClr>
                  </a:outerShdw>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a:ln w="11430"/>
                <a:solidFill>
                  <a:srgbClr val="0070C0"/>
                </a:solidFill>
                <a:effectLst>
                  <a:outerShdw blurRad="80000" dist="40000" dir="5040000" algn="tl">
                    <a:srgbClr val="000000">
                      <a:alpha val="30000"/>
                    </a:srgbClr>
                  </a:outerShdw>
                </a:effectLst>
                <a:uLnTx/>
                <a:uFillTx/>
                <a:latin typeface="Times New Roman" panose="02020603050405020304" pitchFamily="18" charset="0"/>
                <a:ea typeface="+mn-ea"/>
                <a:cs typeface="Times New Roman" panose="02020603050405020304" pitchFamily="18" charset="0"/>
              </a:rPr>
              <a:t>loại</a:t>
            </a:r>
            <a:r>
              <a:rPr kumimoji="0" lang="en-US" sz="3600" b="1" i="0" u="none" strike="noStrike" kern="1200" cap="none" spc="0" normalizeH="0" baseline="0" noProof="0" dirty="0">
                <a:ln w="11430"/>
                <a:solidFill>
                  <a:srgbClr val="0070C0"/>
                </a:solidFill>
                <a:effectLst>
                  <a:outerShdw blurRad="80000" dist="40000" dir="5040000" algn="tl">
                    <a:srgbClr val="000000">
                      <a:alpha val="30000"/>
                    </a:srgbClr>
                  </a:outerShdw>
                </a:effectLst>
                <a:uLnTx/>
                <a:uFillTx/>
                <a:latin typeface="Times New Roman" panose="02020603050405020304" pitchFamily="18" charset="0"/>
                <a:ea typeface="+mn-ea"/>
                <a:cs typeface="Times New Roman" panose="02020603050405020304" pitchFamily="18" charset="0"/>
              </a:rPr>
              <a:t> </a:t>
            </a:r>
            <a:r>
              <a:rPr kumimoji="0" lang="vi-VN" sz="3600" b="1" i="0" u="none" strike="noStrike" kern="1200" cap="none" spc="0" normalizeH="0" baseline="0" noProof="0" dirty="0">
                <a:ln w="11430"/>
                <a:solidFill>
                  <a:srgbClr val="0070C0"/>
                </a:solidFill>
                <a:effectLst>
                  <a:outerShdw blurRad="80000" dist="40000" dir="5040000" algn="tl">
                    <a:srgbClr val="000000">
                      <a:alpha val="30000"/>
                    </a:srgbClr>
                  </a:outerShdw>
                </a:effectLst>
                <a:uLnTx/>
                <a:uFillTx/>
                <a:latin typeface="Times New Roman" panose="02020603050405020304" pitchFamily="18" charset="0"/>
                <a:ea typeface="+mn-ea"/>
                <a:cs typeface="Times New Roman" panose="02020603050405020304" pitchFamily="18" charset="0"/>
              </a:rPr>
              <a:t>rừng ở nước ta:</a:t>
            </a:r>
            <a:endParaRPr kumimoji="0" lang="en-US" sz="3600" b="1" i="0" u="none" strike="noStrike" kern="1200" cap="none" spc="0" normalizeH="0" baseline="0" noProof="0" dirty="0">
              <a:ln w="11430"/>
              <a:solidFill>
                <a:srgbClr val="0070C0"/>
              </a:solidFill>
              <a:effectLst>
                <a:outerShdw blurRad="80000" dist="40000" dir="5040000" algn="tl">
                  <a:srgbClr val="000000">
                    <a:alpha val="30000"/>
                  </a:srgbClr>
                </a:outerShdw>
              </a:effectLst>
              <a:uLnTx/>
              <a:uFillTx/>
              <a:latin typeface="Times New Roman" panose="02020603050405020304" pitchFamily="18" charset="0"/>
              <a:ea typeface="+mn-ea"/>
              <a:cs typeface="Times New Roman" panose="02020603050405020304" pitchFamily="18" charset="0"/>
            </a:endParaRPr>
          </a:p>
        </p:txBody>
      </p:sp>
      <p:pic>
        <p:nvPicPr>
          <p:cNvPr id="7" name="Picture 6"/>
          <p:cNvPicPr>
            <a:picLocks noChangeAspect="1"/>
          </p:cNvPicPr>
          <p:nvPr/>
        </p:nvPicPr>
        <p:blipFill>
          <a:blip r:embed="rId4"/>
          <a:stretch>
            <a:fillRect/>
          </a:stretch>
        </p:blipFill>
        <p:spPr>
          <a:xfrm>
            <a:off x="185012" y="1673292"/>
            <a:ext cx="3918586" cy="263266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9463" name="Rectangle 11"/>
          <p:cNvSpPr/>
          <p:nvPr/>
        </p:nvSpPr>
        <p:spPr>
          <a:xfrm>
            <a:off x="200025" y="4486275"/>
            <a:ext cx="3563938" cy="831850"/>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defTabSz="457200" eaLnBrk="1" hangingPunct="1">
              <a:lnSpc>
                <a:spcPct val="100000"/>
              </a:lnSpc>
              <a:spcBef>
                <a:spcPct val="0"/>
              </a:spcBef>
              <a:buFontTx/>
              <a:buNone/>
            </a:pPr>
            <a:r>
              <a:rPr lang="vi-VN" altLang="vi-VN" sz="2400" b="1" dirty="0">
                <a:solidFill>
                  <a:srgbClr val="FF0000"/>
                </a:solidFill>
                <a:latin typeface="Times New Roman" panose="02020603050405020304" pitchFamily="18" charset="0"/>
                <a:cs typeface="Times New Roman" panose="02020603050405020304" pitchFamily="18" charset="0"/>
              </a:rPr>
              <a:t>Hình 6.7: Rừng keo trồng</a:t>
            </a:r>
            <a:endParaRPr lang="en-US" altLang="vi-VN" sz="2400" b="1" dirty="0">
              <a:solidFill>
                <a:srgbClr val="FF0000"/>
              </a:solidFill>
              <a:latin typeface="Times New Roman" panose="02020603050405020304" pitchFamily="18" charset="0"/>
              <a:cs typeface="Times New Roman" panose="02020603050405020304" pitchFamily="18" charset="0"/>
            </a:endParaRPr>
          </a:p>
          <a:p>
            <a:pPr marL="0" lvl="0" indent="0" algn="ctr" defTabSz="457200" eaLnBrk="1" hangingPunct="1">
              <a:lnSpc>
                <a:spcPct val="100000"/>
              </a:lnSpc>
              <a:spcBef>
                <a:spcPct val="0"/>
              </a:spcBef>
              <a:buFontTx/>
              <a:buNone/>
            </a:pPr>
            <a:r>
              <a:rPr lang="en-US" altLang="vi-VN" sz="2400" b="1" dirty="0">
                <a:solidFill>
                  <a:srgbClr val="0070C0"/>
                </a:solidFill>
                <a:latin typeface="Times New Roman" panose="02020603050405020304" pitchFamily="18" charset="0"/>
                <a:cs typeface="Times New Roman" panose="02020603050405020304" pitchFamily="18" charset="0"/>
              </a:rPr>
              <a:t>-&gt;Rừng sản xuất</a:t>
            </a:r>
            <a:endParaRPr lang="en-US" altLang="vi-VN" sz="2400" b="1" dirty="0">
              <a:solidFill>
                <a:srgbClr val="0070C0"/>
              </a:solidFill>
              <a:latin typeface="Times New Roman" panose="02020603050405020304" pitchFamily="18" charset="0"/>
              <a:ea typeface="Times New Roman" panose="02020603050405020304" pitchFamily="18" charset="0"/>
            </a:endParaRPr>
          </a:p>
        </p:txBody>
      </p:sp>
      <p:sp>
        <p:nvSpPr>
          <p:cNvPr id="19464" name="Rectangle 12"/>
          <p:cNvSpPr/>
          <p:nvPr/>
        </p:nvSpPr>
        <p:spPr>
          <a:xfrm>
            <a:off x="4346575" y="4633913"/>
            <a:ext cx="3490913" cy="1200150"/>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defTabSz="457200" eaLnBrk="1" hangingPunct="1">
              <a:lnSpc>
                <a:spcPct val="100000"/>
              </a:lnSpc>
              <a:spcBef>
                <a:spcPct val="0"/>
              </a:spcBef>
              <a:buFontTx/>
              <a:buNone/>
            </a:pPr>
            <a:r>
              <a:rPr lang="vi-VN" altLang="vi-VN" sz="2400" b="1" dirty="0">
                <a:solidFill>
                  <a:srgbClr val="FF0000"/>
                </a:solidFill>
                <a:latin typeface="Times New Roman" panose="02020603050405020304" pitchFamily="18" charset="0"/>
                <a:cs typeface="Times New Roman" panose="02020603050405020304" pitchFamily="18" charset="0"/>
              </a:rPr>
              <a:t>Hình 6.6: Rừng Cúc Phương</a:t>
            </a:r>
            <a:endParaRPr lang="en-US" altLang="vi-VN" sz="2400" b="1" dirty="0">
              <a:solidFill>
                <a:srgbClr val="FF0000"/>
              </a:solidFill>
              <a:latin typeface="Times New Roman" panose="02020603050405020304" pitchFamily="18" charset="0"/>
              <a:cs typeface="Times New Roman" panose="02020603050405020304" pitchFamily="18" charset="0"/>
            </a:endParaRPr>
          </a:p>
          <a:p>
            <a:pPr marL="0" lvl="0" indent="0" algn="ctr" defTabSz="457200" eaLnBrk="1" hangingPunct="1">
              <a:lnSpc>
                <a:spcPct val="100000"/>
              </a:lnSpc>
              <a:spcBef>
                <a:spcPct val="0"/>
              </a:spcBef>
              <a:buFontTx/>
              <a:buNone/>
            </a:pPr>
            <a:r>
              <a:rPr lang="en-US" altLang="vi-VN" sz="2400" b="1" dirty="0">
                <a:solidFill>
                  <a:srgbClr val="0070C0"/>
                </a:solidFill>
                <a:latin typeface="Times New Roman" panose="02020603050405020304" pitchFamily="18" charset="0"/>
                <a:cs typeface="Times New Roman" panose="02020603050405020304" pitchFamily="18" charset="0"/>
              </a:rPr>
              <a:t>-&gt; Rừng đặc dụng</a:t>
            </a:r>
            <a:endParaRPr lang="en-US" altLang="vi-VN" sz="2400" b="1" dirty="0">
              <a:solidFill>
                <a:srgbClr val="0070C0"/>
              </a:solidFill>
              <a:latin typeface="Times New Roman" panose="02020603050405020304" pitchFamily="18" charset="0"/>
              <a:ea typeface="Times New Roman" panose="02020603050405020304" pitchFamily="18" charset="0"/>
            </a:endParaRPr>
          </a:p>
        </p:txBody>
      </p:sp>
      <p:sp>
        <p:nvSpPr>
          <p:cNvPr id="19465" name="Rectangle 13"/>
          <p:cNvSpPr/>
          <p:nvPr/>
        </p:nvSpPr>
        <p:spPr>
          <a:xfrm>
            <a:off x="8420100" y="4746625"/>
            <a:ext cx="3303588" cy="830263"/>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defTabSz="457200" eaLnBrk="1" hangingPunct="1">
              <a:lnSpc>
                <a:spcPct val="100000"/>
              </a:lnSpc>
              <a:spcBef>
                <a:spcPct val="0"/>
              </a:spcBef>
              <a:buFontTx/>
              <a:buNone/>
            </a:pPr>
            <a:r>
              <a:rPr lang="vi-VN" altLang="vi-VN" sz="2400" b="1" dirty="0">
                <a:solidFill>
                  <a:srgbClr val="FF0000"/>
                </a:solidFill>
                <a:latin typeface="Times New Roman" panose="02020603050405020304" pitchFamily="18" charset="0"/>
                <a:cs typeface="Times New Roman" panose="02020603050405020304" pitchFamily="18" charset="0"/>
              </a:rPr>
              <a:t>Hình 6.8: Rừng phi lao</a:t>
            </a:r>
            <a:endParaRPr lang="en-US" altLang="vi-VN" sz="2400" b="1" dirty="0">
              <a:solidFill>
                <a:srgbClr val="FF0000"/>
              </a:solidFill>
              <a:latin typeface="Times New Roman" panose="02020603050405020304" pitchFamily="18" charset="0"/>
              <a:cs typeface="Times New Roman" panose="02020603050405020304" pitchFamily="18" charset="0"/>
            </a:endParaRPr>
          </a:p>
          <a:p>
            <a:pPr marL="0" lvl="0" indent="0" defTabSz="457200" eaLnBrk="1" hangingPunct="1">
              <a:lnSpc>
                <a:spcPct val="100000"/>
              </a:lnSpc>
              <a:spcBef>
                <a:spcPct val="0"/>
              </a:spcBef>
              <a:buFontTx/>
              <a:buNone/>
            </a:pPr>
            <a:r>
              <a:rPr lang="en-US" altLang="vi-VN" sz="2400" b="1" dirty="0">
                <a:solidFill>
                  <a:srgbClr val="0070C0"/>
                </a:solidFill>
                <a:latin typeface="Times New Roman" panose="02020603050405020304" pitchFamily="18" charset="0"/>
                <a:cs typeface="Times New Roman" panose="02020603050405020304" pitchFamily="18" charset="0"/>
              </a:rPr>
              <a:t>-&gt; Rừng phòng hộ</a:t>
            </a:r>
            <a:endParaRPr lang="en-US" altLang="vi-VN" sz="2400" b="1" dirty="0">
              <a:solidFill>
                <a:srgbClr val="0070C0"/>
              </a:solidFill>
              <a:latin typeface="Times New Roman" panose="02020603050405020304" pitchFamily="18" charset="0"/>
              <a:ea typeface="Times New Roman" panose="02020603050405020304" pitchFamily="18" charset="0"/>
            </a:endParaRPr>
          </a:p>
        </p:txBody>
      </p:sp>
    </p:spTree>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TotalTime>0</TotalTime>
  <Words>3276</Words>
  <Application>WPS Presentation</Application>
  <PresentationFormat/>
  <Paragraphs>145</Paragraphs>
  <Slides>18</Slides>
  <Notes>2</Notes>
  <HiddenSlides>0</HiddenSlides>
  <MMClips>10</MMClips>
  <ScaleCrop>false</ScaleCrop>
  <HeadingPairs>
    <vt:vector size="8" baseType="variant">
      <vt:variant>
        <vt:lpstr>已用的字体</vt:lpstr>
      </vt:variant>
      <vt:variant>
        <vt:i4>12</vt:i4>
      </vt:variant>
      <vt:variant>
        <vt:lpstr>主题</vt:lpstr>
      </vt:variant>
      <vt:variant>
        <vt:i4>1</vt:i4>
      </vt:variant>
      <vt:variant>
        <vt:lpstr>嵌入 OLE 服务器</vt:lpstr>
      </vt:variant>
      <vt:variant>
        <vt:i4>1</vt:i4>
      </vt:variant>
      <vt:variant>
        <vt:lpstr>幻灯片标题</vt:lpstr>
      </vt:variant>
      <vt:variant>
        <vt:i4>18</vt:i4>
      </vt:variant>
    </vt:vector>
  </HeadingPairs>
  <TitlesOfParts>
    <vt:vector size="32" baseType="lpstr">
      <vt:lpstr>Arial</vt:lpstr>
      <vt:lpstr>SimSun</vt:lpstr>
      <vt:lpstr>Wingdings</vt:lpstr>
      <vt:lpstr>Calibri</vt:lpstr>
      <vt:lpstr>Calibri Light</vt:lpstr>
      <vt:lpstr>等线</vt:lpstr>
      <vt:lpstr>.VnRevue</vt:lpstr>
      <vt:lpstr>.VnTimeH</vt:lpstr>
      <vt:lpstr>Times New Roman</vt:lpstr>
      <vt:lpstr>Adobe Fangsong Std R</vt:lpstr>
      <vt:lpstr>Microsoft YaHei</vt:lpstr>
      <vt:lpstr>Arial Unicode MS</vt:lpstr>
      <vt:lpstr>Office Theme</vt:lpstr>
      <vt:lpstr>Equation.DSMT4</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 10</dc:creator>
  <cp:lastModifiedBy>Win 10</cp:lastModifiedBy>
  <cp:revision>59</cp:revision>
  <dcterms:created xsi:type="dcterms:W3CDTF">2010-01-05T13:38:53Z</dcterms:created>
  <dcterms:modified xsi:type="dcterms:W3CDTF">2023-12-10T08:34:23Z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428AC4E9008941A5B16E32C27E004CE4_12</vt:lpwstr>
  </property>
  <property fmtid="{D5CDD505-2E9C-101B-9397-08002B2CF9AE}" pid="3" name="KSOProductBuildVer">
    <vt:lpwstr>1033-12.2.0.13266</vt:lpwstr>
  </property>
</Properties>
</file>