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mp4" ContentType="video/mp4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648" r:id="rId1"/>
  </p:sldMasterIdLst>
  <p:notesMasterIdLst>
    <p:notesMasterId r:id="rId14"/>
  </p:notesMasterIdLst>
  <p:sldIdLst>
    <p:sldId id="256" r:id="rId2"/>
    <p:sldId id="266" r:id="rId3"/>
    <p:sldId id="257" r:id="rId4"/>
    <p:sldId id="262" r:id="rId5"/>
    <p:sldId id="267" r:id="rId6"/>
    <p:sldId id="268" r:id="rId7"/>
    <p:sldId id="269" r:id="rId8"/>
    <p:sldId id="270" r:id="rId9"/>
    <p:sldId id="271" r:id="rId10"/>
    <p:sldId id="263" r:id="rId11"/>
    <p:sldId id="261" r:id="rId12"/>
    <p:sldId id="265" r:id="rId13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0000"/>
    <a:srgbClr val="FF006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000" autoAdjust="0"/>
    <p:restoredTop sz="94434" autoAdjust="0"/>
  </p:normalViewPr>
  <p:slideViewPr>
    <p:cSldViewPr snapToGrid="0">
      <p:cViewPr varScale="1">
        <p:scale>
          <a:sx n="82" d="100"/>
          <a:sy n="82" d="100"/>
        </p:scale>
        <p:origin x="720" y="5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A82F981-2F32-412D-BB80-7B8B09D0EF4A}" type="datetimeFigureOut">
              <a:rPr lang="en-US" smtClean="0"/>
              <a:t>2/22/2024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A8DB42C0-4312-41AF-BC14-2BB83E41022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9974699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6" name="Picture 2" descr="\\DROBO-FS\QuickDrops\JB\PPTX NG\Droplets\LightingOverlay.png"/>
          <p:cNvPicPr>
            <a:picLocks noChangeAspect="1" noChangeArrowheads="1"/>
          </p:cNvPicPr>
          <p:nvPr/>
        </p:nvPicPr>
        <p:blipFill>
          <a:blip r:embed="rId2">
            <a:alphaModFix amt="3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1"/>
            <a:ext cx="12192003" cy="6858001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11" name="Group 10"/>
          <p:cNvGrpSpPr/>
          <p:nvPr/>
        </p:nvGrpSpPr>
        <p:grpSpPr>
          <a:xfrm>
            <a:off x="0" y="0"/>
            <a:ext cx="2305051" cy="6858001"/>
            <a:chOff x="0" y="0"/>
            <a:chExt cx="2305051" cy="6858001"/>
          </a:xfrm>
          <a:gradFill flip="none" rotWithShape="1">
            <a:gsLst>
              <a:gs pos="0">
                <a:schemeClr val="tx2"/>
              </a:gs>
              <a:gs pos="100000">
                <a:schemeClr val="bg2">
                  <a:lumMod val="60000"/>
                  <a:lumOff val="40000"/>
                </a:schemeClr>
              </a:gs>
            </a:gsLst>
            <a:lin ang="5400000" scaled="0"/>
            <a:tileRect/>
          </a:gradFill>
        </p:grpSpPr>
        <p:sp>
          <p:nvSpPr>
            <p:cNvPr id="12" name="Rectangle 5"/>
            <p:cNvSpPr>
              <a:spLocks noChangeArrowheads="1"/>
            </p:cNvSpPr>
            <p:nvPr/>
          </p:nvSpPr>
          <p:spPr bwMode="auto">
            <a:xfrm>
              <a:off x="1209675" y="4763"/>
              <a:ext cx="23813" cy="2181225"/>
            </a:xfrm>
            <a:prstGeom prst="rect">
              <a:avLst/>
            </a:pr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sp>
        <p:sp>
          <p:nvSpPr>
            <p:cNvPr id="13" name="Freeform 6"/>
            <p:cNvSpPr>
              <a:spLocks noEditPoints="1"/>
            </p:cNvSpPr>
            <p:nvPr/>
          </p:nvSpPr>
          <p:spPr bwMode="auto">
            <a:xfrm>
              <a:off x="1128713" y="2176463"/>
              <a:ext cx="190500" cy="190500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9"/>
                    <a:pt x="11" y="36"/>
                    <a:pt x="20" y="36"/>
                  </a:cubicBezTo>
                  <a:cubicBezTo>
                    <a:pt x="28" y="36"/>
                    <a:pt x="36" y="29"/>
                    <a:pt x="36" y="20"/>
                  </a:cubicBezTo>
                  <a:cubicBezTo>
                    <a:pt x="36" y="11"/>
                    <a:pt x="28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14" name="Freeform 7"/>
            <p:cNvSpPr>
              <a:spLocks noEditPoints="1"/>
            </p:cNvSpPr>
            <p:nvPr/>
          </p:nvSpPr>
          <p:spPr bwMode="auto">
            <a:xfrm>
              <a:off x="1123950" y="4021138"/>
              <a:ext cx="190500" cy="188913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9"/>
                    <a:pt x="11" y="36"/>
                    <a:pt x="20" y="36"/>
                  </a:cubicBezTo>
                  <a:cubicBezTo>
                    <a:pt x="29" y="36"/>
                    <a:pt x="36" y="29"/>
                    <a:pt x="36" y="20"/>
                  </a:cubicBezTo>
                  <a:cubicBezTo>
                    <a:pt x="36" y="11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15" name="Rectangle 8"/>
            <p:cNvSpPr>
              <a:spLocks noChangeArrowheads="1"/>
            </p:cNvSpPr>
            <p:nvPr/>
          </p:nvSpPr>
          <p:spPr bwMode="auto">
            <a:xfrm>
              <a:off x="414338" y="9525"/>
              <a:ext cx="28575" cy="4481513"/>
            </a:xfrm>
            <a:prstGeom prst="rect">
              <a:avLst/>
            </a:pr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sp>
        <p:sp>
          <p:nvSpPr>
            <p:cNvPr id="16" name="Freeform 9"/>
            <p:cNvSpPr>
              <a:spLocks noEditPoints="1"/>
            </p:cNvSpPr>
            <p:nvPr/>
          </p:nvSpPr>
          <p:spPr bwMode="auto">
            <a:xfrm>
              <a:off x="333375" y="4481513"/>
              <a:ext cx="190500" cy="190500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9"/>
                    <a:pt x="11" y="36"/>
                    <a:pt x="20" y="36"/>
                  </a:cubicBezTo>
                  <a:cubicBezTo>
                    <a:pt x="29" y="36"/>
                    <a:pt x="36" y="29"/>
                    <a:pt x="36" y="20"/>
                  </a:cubicBezTo>
                  <a:cubicBezTo>
                    <a:pt x="36" y="11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17" name="Freeform 10"/>
            <p:cNvSpPr/>
            <p:nvPr/>
          </p:nvSpPr>
          <p:spPr bwMode="auto">
            <a:xfrm>
              <a:off x="190500" y="9525"/>
              <a:ext cx="152400" cy="908050"/>
            </a:xfrm>
            <a:custGeom>
              <a:avLst/>
              <a:gdLst/>
              <a:ahLst/>
              <a:cxnLst/>
              <a:rect l="0" t="0" r="r" b="b"/>
              <a:pathLst>
                <a:path w="96" h="572">
                  <a:moveTo>
                    <a:pt x="15" y="572"/>
                  </a:moveTo>
                  <a:lnTo>
                    <a:pt x="0" y="566"/>
                  </a:lnTo>
                  <a:lnTo>
                    <a:pt x="81" y="380"/>
                  </a:lnTo>
                  <a:lnTo>
                    <a:pt x="81" y="0"/>
                  </a:lnTo>
                  <a:lnTo>
                    <a:pt x="96" y="0"/>
                  </a:lnTo>
                  <a:lnTo>
                    <a:pt x="96" y="383"/>
                  </a:lnTo>
                  <a:lnTo>
                    <a:pt x="15" y="572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18" name="Freeform 11"/>
            <p:cNvSpPr/>
            <p:nvPr/>
          </p:nvSpPr>
          <p:spPr bwMode="auto">
            <a:xfrm>
              <a:off x="1290638" y="14288"/>
              <a:ext cx="376238" cy="1801813"/>
            </a:xfrm>
            <a:custGeom>
              <a:avLst/>
              <a:gdLst/>
              <a:ahLst/>
              <a:cxnLst/>
              <a:rect l="0" t="0" r="r" b="b"/>
              <a:pathLst>
                <a:path w="237" h="1135">
                  <a:moveTo>
                    <a:pt x="222" y="1135"/>
                  </a:moveTo>
                  <a:lnTo>
                    <a:pt x="0" y="620"/>
                  </a:lnTo>
                  <a:lnTo>
                    <a:pt x="0" y="0"/>
                  </a:lnTo>
                  <a:lnTo>
                    <a:pt x="18" y="0"/>
                  </a:lnTo>
                  <a:lnTo>
                    <a:pt x="18" y="617"/>
                  </a:lnTo>
                  <a:lnTo>
                    <a:pt x="237" y="1129"/>
                  </a:lnTo>
                  <a:lnTo>
                    <a:pt x="222" y="113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19" name="Freeform 12"/>
            <p:cNvSpPr>
              <a:spLocks noEditPoints="1"/>
            </p:cNvSpPr>
            <p:nvPr/>
          </p:nvSpPr>
          <p:spPr bwMode="auto">
            <a:xfrm>
              <a:off x="1600200" y="1801813"/>
              <a:ext cx="190500" cy="188913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9"/>
                    <a:pt x="11" y="36"/>
                    <a:pt x="20" y="36"/>
                  </a:cubicBezTo>
                  <a:cubicBezTo>
                    <a:pt x="28" y="36"/>
                    <a:pt x="36" y="29"/>
                    <a:pt x="36" y="20"/>
                  </a:cubicBezTo>
                  <a:cubicBezTo>
                    <a:pt x="36" y="11"/>
                    <a:pt x="28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20" name="Freeform 13"/>
            <p:cNvSpPr/>
            <p:nvPr/>
          </p:nvSpPr>
          <p:spPr bwMode="auto">
            <a:xfrm>
              <a:off x="1381125" y="9525"/>
              <a:ext cx="371475" cy="1425575"/>
            </a:xfrm>
            <a:custGeom>
              <a:avLst/>
              <a:gdLst/>
              <a:ahLst/>
              <a:cxnLst/>
              <a:rect l="0" t="0" r="r" b="b"/>
              <a:pathLst>
                <a:path w="234" h="898">
                  <a:moveTo>
                    <a:pt x="219" y="898"/>
                  </a:moveTo>
                  <a:lnTo>
                    <a:pt x="0" y="383"/>
                  </a:lnTo>
                  <a:lnTo>
                    <a:pt x="0" y="0"/>
                  </a:lnTo>
                  <a:lnTo>
                    <a:pt x="15" y="0"/>
                  </a:lnTo>
                  <a:lnTo>
                    <a:pt x="15" y="380"/>
                  </a:lnTo>
                  <a:lnTo>
                    <a:pt x="234" y="892"/>
                  </a:lnTo>
                  <a:lnTo>
                    <a:pt x="219" y="89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21" name="Freeform 14"/>
            <p:cNvSpPr/>
            <p:nvPr/>
          </p:nvSpPr>
          <p:spPr bwMode="auto">
            <a:xfrm>
              <a:off x="1643063" y="0"/>
              <a:ext cx="152400" cy="912813"/>
            </a:xfrm>
            <a:custGeom>
              <a:avLst/>
              <a:gdLst/>
              <a:ahLst/>
              <a:cxnLst/>
              <a:rect l="0" t="0" r="r" b="b"/>
              <a:pathLst>
                <a:path w="96" h="575">
                  <a:moveTo>
                    <a:pt x="96" y="575"/>
                  </a:moveTo>
                  <a:lnTo>
                    <a:pt x="78" y="575"/>
                  </a:lnTo>
                  <a:lnTo>
                    <a:pt x="78" y="192"/>
                  </a:lnTo>
                  <a:lnTo>
                    <a:pt x="0" y="6"/>
                  </a:lnTo>
                  <a:lnTo>
                    <a:pt x="15" y="0"/>
                  </a:lnTo>
                  <a:lnTo>
                    <a:pt x="96" y="189"/>
                  </a:lnTo>
                  <a:lnTo>
                    <a:pt x="96" y="57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22" name="Freeform 15"/>
            <p:cNvSpPr>
              <a:spLocks noEditPoints="1"/>
            </p:cNvSpPr>
            <p:nvPr/>
          </p:nvSpPr>
          <p:spPr bwMode="auto">
            <a:xfrm>
              <a:off x="1685925" y="1420813"/>
              <a:ext cx="190500" cy="190500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9"/>
                    <a:pt x="11" y="36"/>
                    <a:pt x="20" y="36"/>
                  </a:cubicBezTo>
                  <a:cubicBezTo>
                    <a:pt x="29" y="36"/>
                    <a:pt x="36" y="29"/>
                    <a:pt x="36" y="20"/>
                  </a:cubicBezTo>
                  <a:cubicBezTo>
                    <a:pt x="36" y="11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23" name="Freeform 16"/>
            <p:cNvSpPr>
              <a:spLocks noEditPoints="1"/>
            </p:cNvSpPr>
            <p:nvPr/>
          </p:nvSpPr>
          <p:spPr bwMode="auto">
            <a:xfrm>
              <a:off x="1685925" y="903288"/>
              <a:ext cx="190500" cy="190500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9"/>
                    <a:pt x="11" y="36"/>
                    <a:pt x="20" y="36"/>
                  </a:cubicBezTo>
                  <a:cubicBezTo>
                    <a:pt x="29" y="36"/>
                    <a:pt x="36" y="29"/>
                    <a:pt x="36" y="20"/>
                  </a:cubicBezTo>
                  <a:cubicBezTo>
                    <a:pt x="36" y="11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24" name="Freeform 17"/>
            <p:cNvSpPr/>
            <p:nvPr/>
          </p:nvSpPr>
          <p:spPr bwMode="auto">
            <a:xfrm>
              <a:off x="1743075" y="4763"/>
              <a:ext cx="419100" cy="522288"/>
            </a:xfrm>
            <a:custGeom>
              <a:avLst/>
              <a:gdLst/>
              <a:ahLst/>
              <a:cxnLst/>
              <a:rect l="0" t="0" r="r" b="b"/>
              <a:pathLst>
                <a:path w="264" h="329">
                  <a:moveTo>
                    <a:pt x="252" y="329"/>
                  </a:moveTo>
                  <a:lnTo>
                    <a:pt x="45" y="120"/>
                  </a:lnTo>
                  <a:lnTo>
                    <a:pt x="0" y="6"/>
                  </a:lnTo>
                  <a:lnTo>
                    <a:pt x="15" y="0"/>
                  </a:lnTo>
                  <a:lnTo>
                    <a:pt x="60" y="111"/>
                  </a:lnTo>
                  <a:lnTo>
                    <a:pt x="264" y="317"/>
                  </a:lnTo>
                  <a:lnTo>
                    <a:pt x="252" y="329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25" name="Freeform 18"/>
            <p:cNvSpPr>
              <a:spLocks noEditPoints="1"/>
            </p:cNvSpPr>
            <p:nvPr/>
          </p:nvSpPr>
          <p:spPr bwMode="auto">
            <a:xfrm>
              <a:off x="2119313" y="488950"/>
              <a:ext cx="161925" cy="147638"/>
            </a:xfrm>
            <a:custGeom>
              <a:avLst/>
              <a:gdLst/>
              <a:ahLst/>
              <a:cxnLst/>
              <a:rect l="0" t="0" r="r" b="b"/>
              <a:pathLst>
                <a:path w="34" h="31">
                  <a:moveTo>
                    <a:pt x="17" y="31"/>
                  </a:moveTo>
                  <a:cubicBezTo>
                    <a:pt x="13" y="31"/>
                    <a:pt x="9" y="30"/>
                    <a:pt x="6" y="27"/>
                  </a:cubicBezTo>
                  <a:cubicBezTo>
                    <a:pt x="0" y="20"/>
                    <a:pt x="0" y="10"/>
                    <a:pt x="6" y="4"/>
                  </a:cubicBezTo>
                  <a:cubicBezTo>
                    <a:pt x="9" y="1"/>
                    <a:pt x="13" y="0"/>
                    <a:pt x="17" y="0"/>
                  </a:cubicBezTo>
                  <a:cubicBezTo>
                    <a:pt x="21" y="0"/>
                    <a:pt x="25" y="1"/>
                    <a:pt x="28" y="4"/>
                  </a:cubicBezTo>
                  <a:cubicBezTo>
                    <a:pt x="34" y="10"/>
                    <a:pt x="34" y="20"/>
                    <a:pt x="28" y="27"/>
                  </a:cubicBezTo>
                  <a:cubicBezTo>
                    <a:pt x="25" y="30"/>
                    <a:pt x="21" y="31"/>
                    <a:pt x="17" y="31"/>
                  </a:cubicBezTo>
                  <a:close/>
                  <a:moveTo>
                    <a:pt x="17" y="4"/>
                  </a:moveTo>
                  <a:cubicBezTo>
                    <a:pt x="14" y="4"/>
                    <a:pt x="11" y="5"/>
                    <a:pt x="9" y="7"/>
                  </a:cubicBezTo>
                  <a:cubicBezTo>
                    <a:pt x="4" y="12"/>
                    <a:pt x="4" y="19"/>
                    <a:pt x="9" y="24"/>
                  </a:cubicBezTo>
                  <a:cubicBezTo>
                    <a:pt x="11" y="26"/>
                    <a:pt x="14" y="27"/>
                    <a:pt x="17" y="27"/>
                  </a:cubicBezTo>
                  <a:cubicBezTo>
                    <a:pt x="20" y="27"/>
                    <a:pt x="23" y="26"/>
                    <a:pt x="25" y="24"/>
                  </a:cubicBezTo>
                  <a:cubicBezTo>
                    <a:pt x="30" y="19"/>
                    <a:pt x="30" y="12"/>
                    <a:pt x="25" y="7"/>
                  </a:cubicBezTo>
                  <a:cubicBezTo>
                    <a:pt x="23" y="5"/>
                    <a:pt x="20" y="4"/>
                    <a:pt x="17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26" name="Freeform 19"/>
            <p:cNvSpPr/>
            <p:nvPr/>
          </p:nvSpPr>
          <p:spPr bwMode="auto">
            <a:xfrm>
              <a:off x="952500" y="4763"/>
              <a:ext cx="152400" cy="908050"/>
            </a:xfrm>
            <a:custGeom>
              <a:avLst/>
              <a:gdLst/>
              <a:ahLst/>
              <a:cxnLst/>
              <a:rect l="0" t="0" r="r" b="b"/>
              <a:pathLst>
                <a:path w="96" h="572">
                  <a:moveTo>
                    <a:pt x="15" y="572"/>
                  </a:moveTo>
                  <a:lnTo>
                    <a:pt x="0" y="572"/>
                  </a:lnTo>
                  <a:lnTo>
                    <a:pt x="0" y="189"/>
                  </a:lnTo>
                  <a:lnTo>
                    <a:pt x="81" y="0"/>
                  </a:lnTo>
                  <a:lnTo>
                    <a:pt x="96" y="6"/>
                  </a:lnTo>
                  <a:lnTo>
                    <a:pt x="15" y="192"/>
                  </a:lnTo>
                  <a:lnTo>
                    <a:pt x="15" y="572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27" name="Freeform 20"/>
            <p:cNvSpPr>
              <a:spLocks noEditPoints="1"/>
            </p:cNvSpPr>
            <p:nvPr/>
          </p:nvSpPr>
          <p:spPr bwMode="auto">
            <a:xfrm>
              <a:off x="866775" y="903288"/>
              <a:ext cx="190500" cy="190500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2"/>
                    <a:pt x="4" y="20"/>
                  </a:cubicBezTo>
                  <a:cubicBezTo>
                    <a:pt x="4" y="29"/>
                    <a:pt x="11" y="36"/>
                    <a:pt x="20" y="36"/>
                  </a:cubicBezTo>
                  <a:cubicBezTo>
                    <a:pt x="29" y="36"/>
                    <a:pt x="36" y="29"/>
                    <a:pt x="36" y="20"/>
                  </a:cubicBezTo>
                  <a:cubicBezTo>
                    <a:pt x="36" y="12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28" name="Freeform 21"/>
            <p:cNvSpPr>
              <a:spLocks noEditPoints="1"/>
            </p:cNvSpPr>
            <p:nvPr/>
          </p:nvSpPr>
          <p:spPr bwMode="auto">
            <a:xfrm>
              <a:off x="890588" y="1554163"/>
              <a:ext cx="190500" cy="190500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8"/>
                    <a:pt x="11" y="36"/>
                    <a:pt x="20" y="36"/>
                  </a:cubicBezTo>
                  <a:cubicBezTo>
                    <a:pt x="29" y="36"/>
                    <a:pt x="36" y="28"/>
                    <a:pt x="36" y="20"/>
                  </a:cubicBezTo>
                  <a:cubicBezTo>
                    <a:pt x="36" y="11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29" name="Freeform 22"/>
            <p:cNvSpPr/>
            <p:nvPr/>
          </p:nvSpPr>
          <p:spPr bwMode="auto">
            <a:xfrm>
              <a:off x="738188" y="5622925"/>
              <a:ext cx="338138" cy="1216025"/>
            </a:xfrm>
            <a:custGeom>
              <a:avLst/>
              <a:gdLst/>
              <a:ahLst/>
              <a:cxnLst/>
              <a:rect l="0" t="0" r="r" b="b"/>
              <a:pathLst>
                <a:path w="213" h="766">
                  <a:moveTo>
                    <a:pt x="213" y="766"/>
                  </a:moveTo>
                  <a:lnTo>
                    <a:pt x="195" y="766"/>
                  </a:lnTo>
                  <a:lnTo>
                    <a:pt x="195" y="464"/>
                  </a:lnTo>
                  <a:lnTo>
                    <a:pt x="0" y="6"/>
                  </a:lnTo>
                  <a:lnTo>
                    <a:pt x="12" y="0"/>
                  </a:lnTo>
                  <a:lnTo>
                    <a:pt x="213" y="461"/>
                  </a:lnTo>
                  <a:lnTo>
                    <a:pt x="213" y="766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30" name="Freeform 23"/>
            <p:cNvSpPr>
              <a:spLocks noEditPoints="1"/>
            </p:cNvSpPr>
            <p:nvPr/>
          </p:nvSpPr>
          <p:spPr bwMode="auto">
            <a:xfrm>
              <a:off x="647700" y="5480050"/>
              <a:ext cx="157163" cy="157163"/>
            </a:xfrm>
            <a:custGeom>
              <a:avLst/>
              <a:gdLst/>
              <a:ahLst/>
              <a:cxnLst/>
              <a:rect l="0" t="0" r="r" b="b"/>
              <a:pathLst>
                <a:path w="33" h="33">
                  <a:moveTo>
                    <a:pt x="17" y="33"/>
                  </a:moveTo>
                  <a:cubicBezTo>
                    <a:pt x="8" y="33"/>
                    <a:pt x="0" y="26"/>
                    <a:pt x="0" y="17"/>
                  </a:cubicBezTo>
                  <a:cubicBezTo>
                    <a:pt x="0" y="8"/>
                    <a:pt x="8" y="0"/>
                    <a:pt x="17" y="0"/>
                  </a:cubicBezTo>
                  <a:cubicBezTo>
                    <a:pt x="26" y="0"/>
                    <a:pt x="33" y="8"/>
                    <a:pt x="33" y="17"/>
                  </a:cubicBezTo>
                  <a:cubicBezTo>
                    <a:pt x="33" y="26"/>
                    <a:pt x="26" y="33"/>
                    <a:pt x="17" y="33"/>
                  </a:cubicBezTo>
                  <a:close/>
                  <a:moveTo>
                    <a:pt x="17" y="4"/>
                  </a:moveTo>
                  <a:cubicBezTo>
                    <a:pt x="10" y="4"/>
                    <a:pt x="4" y="10"/>
                    <a:pt x="4" y="17"/>
                  </a:cubicBezTo>
                  <a:cubicBezTo>
                    <a:pt x="4" y="24"/>
                    <a:pt x="10" y="29"/>
                    <a:pt x="17" y="29"/>
                  </a:cubicBezTo>
                  <a:cubicBezTo>
                    <a:pt x="23" y="29"/>
                    <a:pt x="29" y="24"/>
                    <a:pt x="29" y="17"/>
                  </a:cubicBezTo>
                  <a:cubicBezTo>
                    <a:pt x="29" y="10"/>
                    <a:pt x="23" y="4"/>
                    <a:pt x="17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31" name="Freeform 24"/>
            <p:cNvSpPr>
              <a:spLocks noEditPoints="1"/>
            </p:cNvSpPr>
            <p:nvPr/>
          </p:nvSpPr>
          <p:spPr bwMode="auto">
            <a:xfrm>
              <a:off x="66675" y="903288"/>
              <a:ext cx="190500" cy="190500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2" y="0"/>
                    <a:pt x="40" y="9"/>
                    <a:pt x="40" y="20"/>
                  </a:cubicBezTo>
                  <a:cubicBezTo>
                    <a:pt x="40" y="31"/>
                    <a:pt x="32" y="40"/>
                    <a:pt x="20" y="40"/>
                  </a:cubicBezTo>
                  <a:close/>
                  <a:moveTo>
                    <a:pt x="20" y="4"/>
                  </a:moveTo>
                  <a:cubicBezTo>
                    <a:pt x="12" y="4"/>
                    <a:pt x="4" y="12"/>
                    <a:pt x="4" y="20"/>
                  </a:cubicBezTo>
                  <a:cubicBezTo>
                    <a:pt x="4" y="29"/>
                    <a:pt x="12" y="36"/>
                    <a:pt x="20" y="36"/>
                  </a:cubicBezTo>
                  <a:cubicBezTo>
                    <a:pt x="29" y="36"/>
                    <a:pt x="36" y="29"/>
                    <a:pt x="36" y="20"/>
                  </a:cubicBezTo>
                  <a:cubicBezTo>
                    <a:pt x="36" y="12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32" name="Freeform 25"/>
            <p:cNvSpPr/>
            <p:nvPr/>
          </p:nvSpPr>
          <p:spPr bwMode="auto">
            <a:xfrm>
              <a:off x="0" y="3897313"/>
              <a:ext cx="133350" cy="266700"/>
            </a:xfrm>
            <a:custGeom>
              <a:avLst/>
              <a:gdLst/>
              <a:ahLst/>
              <a:cxnLst/>
              <a:rect l="0" t="0" r="r" b="b"/>
              <a:pathLst>
                <a:path w="84" h="168">
                  <a:moveTo>
                    <a:pt x="69" y="168"/>
                  </a:moveTo>
                  <a:lnTo>
                    <a:pt x="0" y="6"/>
                  </a:lnTo>
                  <a:lnTo>
                    <a:pt x="12" y="0"/>
                  </a:lnTo>
                  <a:lnTo>
                    <a:pt x="84" y="162"/>
                  </a:lnTo>
                  <a:lnTo>
                    <a:pt x="69" y="16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33" name="Freeform 26"/>
            <p:cNvSpPr>
              <a:spLocks noEditPoints="1"/>
            </p:cNvSpPr>
            <p:nvPr/>
          </p:nvSpPr>
          <p:spPr bwMode="auto">
            <a:xfrm>
              <a:off x="66675" y="4149725"/>
              <a:ext cx="190500" cy="188913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8"/>
                    <a:pt x="11" y="36"/>
                    <a:pt x="20" y="36"/>
                  </a:cubicBezTo>
                  <a:cubicBezTo>
                    <a:pt x="29" y="36"/>
                    <a:pt x="36" y="28"/>
                    <a:pt x="36" y="20"/>
                  </a:cubicBezTo>
                  <a:cubicBezTo>
                    <a:pt x="36" y="11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34" name="Freeform 27"/>
            <p:cNvSpPr/>
            <p:nvPr/>
          </p:nvSpPr>
          <p:spPr bwMode="auto">
            <a:xfrm>
              <a:off x="0" y="1644650"/>
              <a:ext cx="133350" cy="269875"/>
            </a:xfrm>
            <a:custGeom>
              <a:avLst/>
              <a:gdLst/>
              <a:ahLst/>
              <a:cxnLst/>
              <a:rect l="0" t="0" r="r" b="b"/>
              <a:pathLst>
                <a:path w="84" h="170">
                  <a:moveTo>
                    <a:pt x="12" y="170"/>
                  </a:moveTo>
                  <a:lnTo>
                    <a:pt x="0" y="164"/>
                  </a:lnTo>
                  <a:lnTo>
                    <a:pt x="69" y="0"/>
                  </a:lnTo>
                  <a:lnTo>
                    <a:pt x="84" y="6"/>
                  </a:lnTo>
                  <a:lnTo>
                    <a:pt x="12" y="17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35" name="Freeform 28"/>
            <p:cNvSpPr>
              <a:spLocks noEditPoints="1"/>
            </p:cNvSpPr>
            <p:nvPr/>
          </p:nvSpPr>
          <p:spPr bwMode="auto">
            <a:xfrm>
              <a:off x="66675" y="1468438"/>
              <a:ext cx="190500" cy="190500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8"/>
                    <a:pt x="11" y="36"/>
                    <a:pt x="20" y="36"/>
                  </a:cubicBezTo>
                  <a:cubicBezTo>
                    <a:pt x="29" y="36"/>
                    <a:pt x="36" y="28"/>
                    <a:pt x="36" y="20"/>
                  </a:cubicBezTo>
                  <a:cubicBezTo>
                    <a:pt x="36" y="11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36" name="Freeform 29"/>
            <p:cNvSpPr/>
            <p:nvPr/>
          </p:nvSpPr>
          <p:spPr bwMode="auto">
            <a:xfrm>
              <a:off x="695325" y="4763"/>
              <a:ext cx="309563" cy="1558925"/>
            </a:xfrm>
            <a:custGeom>
              <a:avLst/>
              <a:gdLst/>
              <a:ahLst/>
              <a:cxnLst/>
              <a:rect l="0" t="0" r="r" b="b"/>
              <a:pathLst>
                <a:path w="195" h="982">
                  <a:moveTo>
                    <a:pt x="195" y="982"/>
                  </a:moveTo>
                  <a:lnTo>
                    <a:pt x="177" y="982"/>
                  </a:lnTo>
                  <a:lnTo>
                    <a:pt x="177" y="805"/>
                  </a:lnTo>
                  <a:lnTo>
                    <a:pt x="0" y="629"/>
                  </a:lnTo>
                  <a:lnTo>
                    <a:pt x="0" y="0"/>
                  </a:lnTo>
                  <a:lnTo>
                    <a:pt x="18" y="0"/>
                  </a:lnTo>
                  <a:lnTo>
                    <a:pt x="18" y="623"/>
                  </a:lnTo>
                  <a:lnTo>
                    <a:pt x="195" y="796"/>
                  </a:lnTo>
                  <a:lnTo>
                    <a:pt x="195" y="982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37" name="Freeform 30"/>
            <p:cNvSpPr>
              <a:spLocks noEditPoints="1"/>
            </p:cNvSpPr>
            <p:nvPr/>
          </p:nvSpPr>
          <p:spPr bwMode="auto">
            <a:xfrm>
              <a:off x="57150" y="4881563"/>
              <a:ext cx="190500" cy="188913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2" y="4"/>
                    <a:pt x="4" y="11"/>
                    <a:pt x="4" y="20"/>
                  </a:cubicBezTo>
                  <a:cubicBezTo>
                    <a:pt x="4" y="29"/>
                    <a:pt x="12" y="36"/>
                    <a:pt x="20" y="36"/>
                  </a:cubicBezTo>
                  <a:cubicBezTo>
                    <a:pt x="29" y="36"/>
                    <a:pt x="36" y="29"/>
                    <a:pt x="36" y="20"/>
                  </a:cubicBezTo>
                  <a:cubicBezTo>
                    <a:pt x="36" y="11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38" name="Freeform 31"/>
            <p:cNvSpPr/>
            <p:nvPr/>
          </p:nvSpPr>
          <p:spPr bwMode="auto">
            <a:xfrm>
              <a:off x="138113" y="5060950"/>
              <a:ext cx="304800" cy="1778000"/>
            </a:xfrm>
            <a:custGeom>
              <a:avLst/>
              <a:gdLst/>
              <a:ahLst/>
              <a:cxnLst/>
              <a:rect l="0" t="0" r="r" b="b"/>
              <a:pathLst>
                <a:path w="192" h="1120">
                  <a:moveTo>
                    <a:pt x="192" y="1120"/>
                  </a:moveTo>
                  <a:lnTo>
                    <a:pt x="177" y="1120"/>
                  </a:lnTo>
                  <a:lnTo>
                    <a:pt x="177" y="360"/>
                  </a:lnTo>
                  <a:lnTo>
                    <a:pt x="0" y="183"/>
                  </a:lnTo>
                  <a:lnTo>
                    <a:pt x="0" y="0"/>
                  </a:lnTo>
                  <a:lnTo>
                    <a:pt x="15" y="0"/>
                  </a:lnTo>
                  <a:lnTo>
                    <a:pt x="15" y="177"/>
                  </a:lnTo>
                  <a:lnTo>
                    <a:pt x="192" y="354"/>
                  </a:lnTo>
                  <a:lnTo>
                    <a:pt x="192" y="112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39" name="Freeform 32"/>
            <p:cNvSpPr>
              <a:spLocks noEditPoints="1"/>
            </p:cNvSpPr>
            <p:nvPr/>
          </p:nvSpPr>
          <p:spPr bwMode="auto">
            <a:xfrm>
              <a:off x="561975" y="6430963"/>
              <a:ext cx="190500" cy="188913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2" y="4"/>
                    <a:pt x="4" y="11"/>
                    <a:pt x="4" y="20"/>
                  </a:cubicBezTo>
                  <a:cubicBezTo>
                    <a:pt x="4" y="29"/>
                    <a:pt x="12" y="36"/>
                    <a:pt x="20" y="36"/>
                  </a:cubicBezTo>
                  <a:cubicBezTo>
                    <a:pt x="29" y="36"/>
                    <a:pt x="36" y="29"/>
                    <a:pt x="36" y="20"/>
                  </a:cubicBezTo>
                  <a:cubicBezTo>
                    <a:pt x="36" y="11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40" name="Rectangle 33"/>
            <p:cNvSpPr>
              <a:spLocks noChangeArrowheads="1"/>
            </p:cNvSpPr>
            <p:nvPr/>
          </p:nvSpPr>
          <p:spPr bwMode="auto">
            <a:xfrm>
              <a:off x="642938" y="6610350"/>
              <a:ext cx="23813" cy="242888"/>
            </a:xfrm>
            <a:prstGeom prst="rect">
              <a:avLst/>
            </a:pr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sp>
        <p:sp>
          <p:nvSpPr>
            <p:cNvPr id="41" name="Freeform 34"/>
            <p:cNvSpPr>
              <a:spLocks noEditPoints="1"/>
            </p:cNvSpPr>
            <p:nvPr/>
          </p:nvSpPr>
          <p:spPr bwMode="auto">
            <a:xfrm>
              <a:off x="76200" y="6430963"/>
              <a:ext cx="190500" cy="188913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2" y="0"/>
                    <a:pt x="40" y="9"/>
                    <a:pt x="40" y="20"/>
                  </a:cubicBezTo>
                  <a:cubicBezTo>
                    <a:pt x="40" y="31"/>
                    <a:pt x="32" y="40"/>
                    <a:pt x="20" y="40"/>
                  </a:cubicBezTo>
                  <a:close/>
                  <a:moveTo>
                    <a:pt x="20" y="4"/>
                  </a:moveTo>
                  <a:cubicBezTo>
                    <a:pt x="12" y="4"/>
                    <a:pt x="4" y="11"/>
                    <a:pt x="4" y="20"/>
                  </a:cubicBezTo>
                  <a:cubicBezTo>
                    <a:pt x="4" y="29"/>
                    <a:pt x="12" y="36"/>
                    <a:pt x="20" y="36"/>
                  </a:cubicBezTo>
                  <a:cubicBezTo>
                    <a:pt x="29" y="36"/>
                    <a:pt x="36" y="29"/>
                    <a:pt x="36" y="20"/>
                  </a:cubicBezTo>
                  <a:cubicBezTo>
                    <a:pt x="36" y="11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42" name="Freeform 35"/>
            <p:cNvSpPr/>
            <p:nvPr/>
          </p:nvSpPr>
          <p:spPr bwMode="auto">
            <a:xfrm>
              <a:off x="0" y="5978525"/>
              <a:ext cx="190500" cy="461963"/>
            </a:xfrm>
            <a:custGeom>
              <a:avLst/>
              <a:gdLst/>
              <a:ahLst/>
              <a:cxnLst/>
              <a:rect l="0" t="0" r="r" b="b"/>
              <a:pathLst>
                <a:path w="120" h="291">
                  <a:moveTo>
                    <a:pt x="120" y="291"/>
                  </a:moveTo>
                  <a:lnTo>
                    <a:pt x="105" y="291"/>
                  </a:lnTo>
                  <a:lnTo>
                    <a:pt x="105" y="114"/>
                  </a:lnTo>
                  <a:lnTo>
                    <a:pt x="0" y="9"/>
                  </a:lnTo>
                  <a:lnTo>
                    <a:pt x="12" y="0"/>
                  </a:lnTo>
                  <a:lnTo>
                    <a:pt x="120" y="108"/>
                  </a:lnTo>
                  <a:lnTo>
                    <a:pt x="120" y="29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43" name="Freeform 36"/>
            <p:cNvSpPr/>
            <p:nvPr/>
          </p:nvSpPr>
          <p:spPr bwMode="auto">
            <a:xfrm>
              <a:off x="1014413" y="1801813"/>
              <a:ext cx="214313" cy="755650"/>
            </a:xfrm>
            <a:custGeom>
              <a:avLst/>
              <a:gdLst/>
              <a:ahLst/>
              <a:cxnLst/>
              <a:rect l="0" t="0" r="r" b="b"/>
              <a:pathLst>
                <a:path w="135" h="476">
                  <a:moveTo>
                    <a:pt x="12" y="476"/>
                  </a:moveTo>
                  <a:lnTo>
                    <a:pt x="0" y="476"/>
                  </a:lnTo>
                  <a:lnTo>
                    <a:pt x="0" y="128"/>
                  </a:lnTo>
                  <a:lnTo>
                    <a:pt x="126" y="0"/>
                  </a:lnTo>
                  <a:lnTo>
                    <a:pt x="135" y="9"/>
                  </a:lnTo>
                  <a:lnTo>
                    <a:pt x="12" y="131"/>
                  </a:lnTo>
                  <a:lnTo>
                    <a:pt x="12" y="476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44" name="Freeform 37"/>
            <p:cNvSpPr>
              <a:spLocks noEditPoints="1"/>
            </p:cNvSpPr>
            <p:nvPr/>
          </p:nvSpPr>
          <p:spPr bwMode="auto">
            <a:xfrm>
              <a:off x="938213" y="2547938"/>
              <a:ext cx="166688" cy="160338"/>
            </a:xfrm>
            <a:custGeom>
              <a:avLst/>
              <a:gdLst/>
              <a:ahLst/>
              <a:cxnLst/>
              <a:rect l="0" t="0" r="r" b="b"/>
              <a:pathLst>
                <a:path w="35" h="34">
                  <a:moveTo>
                    <a:pt x="18" y="34"/>
                  </a:moveTo>
                  <a:cubicBezTo>
                    <a:pt x="8" y="34"/>
                    <a:pt x="0" y="26"/>
                    <a:pt x="0" y="17"/>
                  </a:cubicBezTo>
                  <a:cubicBezTo>
                    <a:pt x="0" y="7"/>
                    <a:pt x="8" y="0"/>
                    <a:pt x="18" y="0"/>
                  </a:cubicBezTo>
                  <a:cubicBezTo>
                    <a:pt x="27" y="0"/>
                    <a:pt x="35" y="7"/>
                    <a:pt x="35" y="17"/>
                  </a:cubicBezTo>
                  <a:cubicBezTo>
                    <a:pt x="35" y="26"/>
                    <a:pt x="27" y="34"/>
                    <a:pt x="18" y="34"/>
                  </a:cubicBezTo>
                  <a:close/>
                  <a:moveTo>
                    <a:pt x="18" y="4"/>
                  </a:moveTo>
                  <a:cubicBezTo>
                    <a:pt x="10" y="4"/>
                    <a:pt x="4" y="10"/>
                    <a:pt x="4" y="17"/>
                  </a:cubicBezTo>
                  <a:cubicBezTo>
                    <a:pt x="4" y="24"/>
                    <a:pt x="10" y="30"/>
                    <a:pt x="18" y="30"/>
                  </a:cubicBezTo>
                  <a:cubicBezTo>
                    <a:pt x="25" y="30"/>
                    <a:pt x="31" y="24"/>
                    <a:pt x="31" y="17"/>
                  </a:cubicBezTo>
                  <a:cubicBezTo>
                    <a:pt x="31" y="10"/>
                    <a:pt x="25" y="4"/>
                    <a:pt x="18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45" name="Freeform 38"/>
            <p:cNvSpPr/>
            <p:nvPr/>
          </p:nvSpPr>
          <p:spPr bwMode="auto">
            <a:xfrm>
              <a:off x="595313" y="4763"/>
              <a:ext cx="638175" cy="4025900"/>
            </a:xfrm>
            <a:custGeom>
              <a:avLst/>
              <a:gdLst/>
              <a:ahLst/>
              <a:cxnLst/>
              <a:rect l="0" t="0" r="r" b="b"/>
              <a:pathLst>
                <a:path w="402" h="2536">
                  <a:moveTo>
                    <a:pt x="402" y="2536"/>
                  </a:moveTo>
                  <a:lnTo>
                    <a:pt x="387" y="2536"/>
                  </a:lnTo>
                  <a:lnTo>
                    <a:pt x="387" y="2311"/>
                  </a:lnTo>
                  <a:lnTo>
                    <a:pt x="0" y="1925"/>
                  </a:lnTo>
                  <a:lnTo>
                    <a:pt x="0" y="0"/>
                  </a:lnTo>
                  <a:lnTo>
                    <a:pt x="15" y="0"/>
                  </a:lnTo>
                  <a:lnTo>
                    <a:pt x="15" y="1916"/>
                  </a:lnTo>
                  <a:lnTo>
                    <a:pt x="402" y="2302"/>
                  </a:lnTo>
                  <a:lnTo>
                    <a:pt x="402" y="2536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46" name="Freeform 39"/>
            <p:cNvSpPr/>
            <p:nvPr/>
          </p:nvSpPr>
          <p:spPr bwMode="auto">
            <a:xfrm>
              <a:off x="1223963" y="1382713"/>
              <a:ext cx="142875" cy="476250"/>
            </a:xfrm>
            <a:custGeom>
              <a:avLst/>
              <a:gdLst/>
              <a:ahLst/>
              <a:cxnLst/>
              <a:rect l="0" t="0" r="r" b="b"/>
              <a:pathLst>
                <a:path w="90" h="300">
                  <a:moveTo>
                    <a:pt x="90" y="300"/>
                  </a:moveTo>
                  <a:lnTo>
                    <a:pt x="78" y="300"/>
                  </a:lnTo>
                  <a:lnTo>
                    <a:pt x="78" y="84"/>
                  </a:lnTo>
                  <a:lnTo>
                    <a:pt x="0" y="9"/>
                  </a:lnTo>
                  <a:lnTo>
                    <a:pt x="9" y="0"/>
                  </a:lnTo>
                  <a:lnTo>
                    <a:pt x="90" y="81"/>
                  </a:lnTo>
                  <a:lnTo>
                    <a:pt x="90" y="30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47" name="Freeform 40"/>
            <p:cNvSpPr>
              <a:spLocks noEditPoints="1"/>
            </p:cNvSpPr>
            <p:nvPr/>
          </p:nvSpPr>
          <p:spPr bwMode="auto">
            <a:xfrm>
              <a:off x="1300163" y="1849438"/>
              <a:ext cx="109538" cy="107950"/>
            </a:xfrm>
            <a:custGeom>
              <a:avLst/>
              <a:gdLst/>
              <a:ahLst/>
              <a:cxnLst/>
              <a:rect l="0" t="0" r="r" b="b"/>
              <a:pathLst>
                <a:path w="23" h="23">
                  <a:moveTo>
                    <a:pt x="12" y="23"/>
                  </a:moveTo>
                  <a:cubicBezTo>
                    <a:pt x="5" y="23"/>
                    <a:pt x="0" y="18"/>
                    <a:pt x="0" y="12"/>
                  </a:cubicBezTo>
                  <a:cubicBezTo>
                    <a:pt x="0" y="5"/>
                    <a:pt x="5" y="0"/>
                    <a:pt x="12" y="0"/>
                  </a:cubicBezTo>
                  <a:cubicBezTo>
                    <a:pt x="18" y="0"/>
                    <a:pt x="23" y="5"/>
                    <a:pt x="23" y="12"/>
                  </a:cubicBezTo>
                  <a:cubicBezTo>
                    <a:pt x="23" y="18"/>
                    <a:pt x="18" y="23"/>
                    <a:pt x="12" y="23"/>
                  </a:cubicBezTo>
                  <a:close/>
                  <a:moveTo>
                    <a:pt x="12" y="4"/>
                  </a:moveTo>
                  <a:cubicBezTo>
                    <a:pt x="8" y="4"/>
                    <a:pt x="4" y="8"/>
                    <a:pt x="4" y="12"/>
                  </a:cubicBezTo>
                  <a:cubicBezTo>
                    <a:pt x="4" y="16"/>
                    <a:pt x="8" y="19"/>
                    <a:pt x="12" y="19"/>
                  </a:cubicBezTo>
                  <a:cubicBezTo>
                    <a:pt x="16" y="19"/>
                    <a:pt x="19" y="16"/>
                    <a:pt x="19" y="12"/>
                  </a:cubicBezTo>
                  <a:cubicBezTo>
                    <a:pt x="19" y="8"/>
                    <a:pt x="16" y="4"/>
                    <a:pt x="12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48" name="Freeform 41"/>
            <p:cNvSpPr/>
            <p:nvPr/>
          </p:nvSpPr>
          <p:spPr bwMode="auto">
            <a:xfrm>
              <a:off x="280988" y="3417888"/>
              <a:ext cx="142875" cy="474663"/>
            </a:xfrm>
            <a:custGeom>
              <a:avLst/>
              <a:gdLst/>
              <a:ahLst/>
              <a:cxnLst/>
              <a:rect l="0" t="0" r="r" b="b"/>
              <a:pathLst>
                <a:path w="90" h="299">
                  <a:moveTo>
                    <a:pt x="12" y="299"/>
                  </a:moveTo>
                  <a:lnTo>
                    <a:pt x="0" y="299"/>
                  </a:lnTo>
                  <a:lnTo>
                    <a:pt x="0" y="80"/>
                  </a:lnTo>
                  <a:lnTo>
                    <a:pt x="81" y="0"/>
                  </a:lnTo>
                  <a:lnTo>
                    <a:pt x="90" y="8"/>
                  </a:lnTo>
                  <a:lnTo>
                    <a:pt x="12" y="83"/>
                  </a:lnTo>
                  <a:lnTo>
                    <a:pt x="12" y="299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49" name="Freeform 42"/>
            <p:cNvSpPr>
              <a:spLocks noEditPoints="1"/>
            </p:cNvSpPr>
            <p:nvPr/>
          </p:nvSpPr>
          <p:spPr bwMode="auto">
            <a:xfrm>
              <a:off x="238125" y="3883025"/>
              <a:ext cx="109538" cy="109538"/>
            </a:xfrm>
            <a:custGeom>
              <a:avLst/>
              <a:gdLst/>
              <a:ahLst/>
              <a:cxnLst/>
              <a:rect l="0" t="0" r="r" b="b"/>
              <a:pathLst>
                <a:path w="23" h="23">
                  <a:moveTo>
                    <a:pt x="11" y="23"/>
                  </a:moveTo>
                  <a:cubicBezTo>
                    <a:pt x="5" y="23"/>
                    <a:pt x="0" y="18"/>
                    <a:pt x="0" y="12"/>
                  </a:cubicBezTo>
                  <a:cubicBezTo>
                    <a:pt x="0" y="5"/>
                    <a:pt x="5" y="0"/>
                    <a:pt x="11" y="0"/>
                  </a:cubicBezTo>
                  <a:cubicBezTo>
                    <a:pt x="17" y="0"/>
                    <a:pt x="23" y="5"/>
                    <a:pt x="23" y="12"/>
                  </a:cubicBezTo>
                  <a:cubicBezTo>
                    <a:pt x="23" y="18"/>
                    <a:pt x="17" y="23"/>
                    <a:pt x="11" y="23"/>
                  </a:cubicBezTo>
                  <a:close/>
                  <a:moveTo>
                    <a:pt x="11" y="4"/>
                  </a:moveTo>
                  <a:cubicBezTo>
                    <a:pt x="7" y="4"/>
                    <a:pt x="4" y="8"/>
                    <a:pt x="4" y="12"/>
                  </a:cubicBezTo>
                  <a:cubicBezTo>
                    <a:pt x="4" y="16"/>
                    <a:pt x="7" y="19"/>
                    <a:pt x="11" y="19"/>
                  </a:cubicBezTo>
                  <a:cubicBezTo>
                    <a:pt x="15" y="19"/>
                    <a:pt x="19" y="16"/>
                    <a:pt x="19" y="12"/>
                  </a:cubicBezTo>
                  <a:cubicBezTo>
                    <a:pt x="19" y="8"/>
                    <a:pt x="15" y="4"/>
                    <a:pt x="11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50" name="Freeform 43"/>
            <p:cNvSpPr/>
            <p:nvPr/>
          </p:nvSpPr>
          <p:spPr bwMode="auto">
            <a:xfrm>
              <a:off x="4763" y="2166938"/>
              <a:ext cx="114300" cy="452438"/>
            </a:xfrm>
            <a:custGeom>
              <a:avLst/>
              <a:gdLst/>
              <a:ahLst/>
              <a:cxnLst/>
              <a:rect l="0" t="0" r="r" b="b"/>
              <a:pathLst>
                <a:path w="72" h="285">
                  <a:moveTo>
                    <a:pt x="6" y="285"/>
                  </a:moveTo>
                  <a:lnTo>
                    <a:pt x="0" y="276"/>
                  </a:lnTo>
                  <a:lnTo>
                    <a:pt x="60" y="216"/>
                  </a:lnTo>
                  <a:lnTo>
                    <a:pt x="60" y="0"/>
                  </a:lnTo>
                  <a:lnTo>
                    <a:pt x="72" y="0"/>
                  </a:lnTo>
                  <a:lnTo>
                    <a:pt x="72" y="222"/>
                  </a:lnTo>
                  <a:lnTo>
                    <a:pt x="6" y="28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51" name="Freeform 44"/>
            <p:cNvSpPr>
              <a:spLocks noEditPoints="1"/>
            </p:cNvSpPr>
            <p:nvPr/>
          </p:nvSpPr>
          <p:spPr bwMode="auto">
            <a:xfrm>
              <a:off x="52388" y="2066925"/>
              <a:ext cx="109538" cy="109538"/>
            </a:xfrm>
            <a:custGeom>
              <a:avLst/>
              <a:gdLst/>
              <a:ahLst/>
              <a:cxnLst/>
              <a:rect l="0" t="0" r="r" b="b"/>
              <a:pathLst>
                <a:path w="23" h="23">
                  <a:moveTo>
                    <a:pt x="12" y="23"/>
                  </a:moveTo>
                  <a:cubicBezTo>
                    <a:pt x="5" y="23"/>
                    <a:pt x="0" y="18"/>
                    <a:pt x="0" y="12"/>
                  </a:cubicBezTo>
                  <a:cubicBezTo>
                    <a:pt x="0" y="5"/>
                    <a:pt x="5" y="0"/>
                    <a:pt x="12" y="0"/>
                  </a:cubicBezTo>
                  <a:cubicBezTo>
                    <a:pt x="18" y="0"/>
                    <a:pt x="23" y="5"/>
                    <a:pt x="23" y="12"/>
                  </a:cubicBezTo>
                  <a:cubicBezTo>
                    <a:pt x="23" y="18"/>
                    <a:pt x="18" y="23"/>
                    <a:pt x="12" y="23"/>
                  </a:cubicBezTo>
                  <a:close/>
                  <a:moveTo>
                    <a:pt x="12" y="4"/>
                  </a:moveTo>
                  <a:cubicBezTo>
                    <a:pt x="8" y="4"/>
                    <a:pt x="4" y="8"/>
                    <a:pt x="4" y="12"/>
                  </a:cubicBezTo>
                  <a:cubicBezTo>
                    <a:pt x="4" y="16"/>
                    <a:pt x="8" y="19"/>
                    <a:pt x="12" y="19"/>
                  </a:cubicBezTo>
                  <a:cubicBezTo>
                    <a:pt x="16" y="19"/>
                    <a:pt x="19" y="16"/>
                    <a:pt x="19" y="12"/>
                  </a:cubicBezTo>
                  <a:cubicBezTo>
                    <a:pt x="19" y="8"/>
                    <a:pt x="16" y="4"/>
                    <a:pt x="12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52" name="Rectangle 45"/>
            <p:cNvSpPr>
              <a:spLocks noChangeArrowheads="1"/>
            </p:cNvSpPr>
            <p:nvPr/>
          </p:nvSpPr>
          <p:spPr bwMode="auto">
            <a:xfrm>
              <a:off x="1228725" y="4662488"/>
              <a:ext cx="23813" cy="2181225"/>
            </a:xfrm>
            <a:prstGeom prst="rect">
              <a:avLst/>
            </a:pr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sp>
        <p:sp>
          <p:nvSpPr>
            <p:cNvPr id="53" name="Freeform 46"/>
            <p:cNvSpPr/>
            <p:nvPr/>
          </p:nvSpPr>
          <p:spPr bwMode="auto">
            <a:xfrm>
              <a:off x="1319213" y="5041900"/>
              <a:ext cx="371475" cy="1801813"/>
            </a:xfrm>
            <a:custGeom>
              <a:avLst/>
              <a:gdLst/>
              <a:ahLst/>
              <a:cxnLst/>
              <a:rect l="0" t="0" r="r" b="b"/>
              <a:pathLst>
                <a:path w="234" h="1135">
                  <a:moveTo>
                    <a:pt x="15" y="1135"/>
                  </a:moveTo>
                  <a:lnTo>
                    <a:pt x="0" y="1135"/>
                  </a:lnTo>
                  <a:lnTo>
                    <a:pt x="0" y="515"/>
                  </a:lnTo>
                  <a:lnTo>
                    <a:pt x="0" y="512"/>
                  </a:lnTo>
                  <a:lnTo>
                    <a:pt x="219" y="0"/>
                  </a:lnTo>
                  <a:lnTo>
                    <a:pt x="234" y="6"/>
                  </a:lnTo>
                  <a:lnTo>
                    <a:pt x="15" y="518"/>
                  </a:lnTo>
                  <a:lnTo>
                    <a:pt x="15" y="113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54" name="Freeform 47"/>
            <p:cNvSpPr>
              <a:spLocks noEditPoints="1"/>
            </p:cNvSpPr>
            <p:nvPr/>
          </p:nvSpPr>
          <p:spPr bwMode="auto">
            <a:xfrm>
              <a:off x="1147763" y="4481513"/>
              <a:ext cx="190500" cy="190500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9"/>
                    <a:pt x="11" y="36"/>
                    <a:pt x="20" y="36"/>
                  </a:cubicBezTo>
                  <a:cubicBezTo>
                    <a:pt x="28" y="36"/>
                    <a:pt x="36" y="29"/>
                    <a:pt x="36" y="20"/>
                  </a:cubicBezTo>
                  <a:cubicBezTo>
                    <a:pt x="36" y="11"/>
                    <a:pt x="28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55" name="Freeform 48"/>
            <p:cNvSpPr/>
            <p:nvPr/>
          </p:nvSpPr>
          <p:spPr bwMode="auto">
            <a:xfrm>
              <a:off x="819150" y="3983038"/>
              <a:ext cx="347663" cy="2860675"/>
            </a:xfrm>
            <a:custGeom>
              <a:avLst/>
              <a:gdLst/>
              <a:ahLst/>
              <a:cxnLst/>
              <a:rect l="0" t="0" r="r" b="b"/>
              <a:pathLst>
                <a:path w="219" h="1802">
                  <a:moveTo>
                    <a:pt x="219" y="1802"/>
                  </a:moveTo>
                  <a:lnTo>
                    <a:pt x="201" y="1802"/>
                  </a:lnTo>
                  <a:lnTo>
                    <a:pt x="201" y="1185"/>
                  </a:lnTo>
                  <a:lnTo>
                    <a:pt x="0" y="3"/>
                  </a:lnTo>
                  <a:lnTo>
                    <a:pt x="15" y="0"/>
                  </a:lnTo>
                  <a:lnTo>
                    <a:pt x="219" y="1185"/>
                  </a:lnTo>
                  <a:lnTo>
                    <a:pt x="219" y="1802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56" name="Freeform 49"/>
            <p:cNvSpPr>
              <a:spLocks noEditPoints="1"/>
            </p:cNvSpPr>
            <p:nvPr/>
          </p:nvSpPr>
          <p:spPr bwMode="auto">
            <a:xfrm>
              <a:off x="728663" y="3806825"/>
              <a:ext cx="190500" cy="190500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8"/>
                    <a:pt x="11" y="36"/>
                    <a:pt x="20" y="36"/>
                  </a:cubicBezTo>
                  <a:cubicBezTo>
                    <a:pt x="29" y="36"/>
                    <a:pt x="36" y="28"/>
                    <a:pt x="36" y="20"/>
                  </a:cubicBezTo>
                  <a:cubicBezTo>
                    <a:pt x="36" y="11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57" name="Freeform 50"/>
            <p:cNvSpPr>
              <a:spLocks noEditPoints="1"/>
            </p:cNvSpPr>
            <p:nvPr/>
          </p:nvSpPr>
          <p:spPr bwMode="auto">
            <a:xfrm>
              <a:off x="1624013" y="4867275"/>
              <a:ext cx="190500" cy="188913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9"/>
                    <a:pt x="11" y="36"/>
                    <a:pt x="20" y="36"/>
                  </a:cubicBezTo>
                  <a:cubicBezTo>
                    <a:pt x="28" y="36"/>
                    <a:pt x="36" y="29"/>
                    <a:pt x="36" y="20"/>
                  </a:cubicBezTo>
                  <a:cubicBezTo>
                    <a:pt x="36" y="11"/>
                    <a:pt x="28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58" name="Freeform 51"/>
            <p:cNvSpPr/>
            <p:nvPr/>
          </p:nvSpPr>
          <p:spPr bwMode="auto">
            <a:xfrm>
              <a:off x="1404938" y="5422900"/>
              <a:ext cx="371475" cy="1425575"/>
            </a:xfrm>
            <a:custGeom>
              <a:avLst/>
              <a:gdLst/>
              <a:ahLst/>
              <a:cxnLst/>
              <a:rect l="0" t="0" r="r" b="b"/>
              <a:pathLst>
                <a:path w="234" h="898">
                  <a:moveTo>
                    <a:pt x="18" y="898"/>
                  </a:moveTo>
                  <a:lnTo>
                    <a:pt x="0" y="898"/>
                  </a:lnTo>
                  <a:lnTo>
                    <a:pt x="0" y="515"/>
                  </a:lnTo>
                  <a:lnTo>
                    <a:pt x="0" y="512"/>
                  </a:lnTo>
                  <a:lnTo>
                    <a:pt x="222" y="0"/>
                  </a:lnTo>
                  <a:lnTo>
                    <a:pt x="234" y="6"/>
                  </a:lnTo>
                  <a:lnTo>
                    <a:pt x="18" y="518"/>
                  </a:lnTo>
                  <a:lnTo>
                    <a:pt x="18" y="89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59" name="Freeform 52"/>
            <p:cNvSpPr/>
            <p:nvPr/>
          </p:nvSpPr>
          <p:spPr bwMode="auto">
            <a:xfrm>
              <a:off x="1666875" y="5945188"/>
              <a:ext cx="152400" cy="912813"/>
            </a:xfrm>
            <a:custGeom>
              <a:avLst/>
              <a:gdLst/>
              <a:ahLst/>
              <a:cxnLst/>
              <a:rect l="0" t="0" r="r" b="b"/>
              <a:pathLst>
                <a:path w="96" h="575">
                  <a:moveTo>
                    <a:pt x="15" y="575"/>
                  </a:moveTo>
                  <a:lnTo>
                    <a:pt x="0" y="569"/>
                  </a:lnTo>
                  <a:lnTo>
                    <a:pt x="81" y="383"/>
                  </a:lnTo>
                  <a:lnTo>
                    <a:pt x="81" y="0"/>
                  </a:lnTo>
                  <a:lnTo>
                    <a:pt x="96" y="0"/>
                  </a:lnTo>
                  <a:lnTo>
                    <a:pt x="96" y="386"/>
                  </a:lnTo>
                  <a:lnTo>
                    <a:pt x="15" y="57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60" name="Freeform 53"/>
            <p:cNvSpPr>
              <a:spLocks noEditPoints="1"/>
            </p:cNvSpPr>
            <p:nvPr/>
          </p:nvSpPr>
          <p:spPr bwMode="auto">
            <a:xfrm>
              <a:off x="1709738" y="5246688"/>
              <a:ext cx="190500" cy="190500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9"/>
                    <a:pt x="11" y="36"/>
                    <a:pt x="20" y="36"/>
                  </a:cubicBezTo>
                  <a:cubicBezTo>
                    <a:pt x="29" y="36"/>
                    <a:pt x="36" y="29"/>
                    <a:pt x="36" y="20"/>
                  </a:cubicBezTo>
                  <a:cubicBezTo>
                    <a:pt x="36" y="11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61" name="Freeform 54"/>
            <p:cNvSpPr>
              <a:spLocks noEditPoints="1"/>
            </p:cNvSpPr>
            <p:nvPr/>
          </p:nvSpPr>
          <p:spPr bwMode="auto">
            <a:xfrm>
              <a:off x="1709738" y="5764213"/>
              <a:ext cx="190500" cy="190500"/>
            </a:xfrm>
            <a:custGeom>
              <a:avLst/>
              <a:gdLst/>
              <a:ahLst/>
              <a:cxnLst/>
              <a:rect l="0" t="0" r="r" b="b"/>
              <a:pathLst>
                <a:path w="40" h="40">
                  <a:moveTo>
                    <a:pt x="20" y="40"/>
                  </a:moveTo>
                  <a:cubicBezTo>
                    <a:pt x="9" y="40"/>
                    <a:pt x="0" y="31"/>
                    <a:pt x="0" y="20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1" y="0"/>
                    <a:pt x="40" y="9"/>
                    <a:pt x="40" y="20"/>
                  </a:cubicBezTo>
                  <a:cubicBezTo>
                    <a:pt x="40" y="31"/>
                    <a:pt x="31" y="40"/>
                    <a:pt x="20" y="40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20"/>
                  </a:cubicBezTo>
                  <a:cubicBezTo>
                    <a:pt x="4" y="29"/>
                    <a:pt x="11" y="36"/>
                    <a:pt x="20" y="36"/>
                  </a:cubicBezTo>
                  <a:cubicBezTo>
                    <a:pt x="29" y="36"/>
                    <a:pt x="36" y="29"/>
                    <a:pt x="36" y="20"/>
                  </a:cubicBezTo>
                  <a:cubicBezTo>
                    <a:pt x="36" y="11"/>
                    <a:pt x="29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62" name="Freeform 55"/>
            <p:cNvSpPr/>
            <p:nvPr/>
          </p:nvSpPr>
          <p:spPr bwMode="auto">
            <a:xfrm>
              <a:off x="1766888" y="6330950"/>
              <a:ext cx="419100" cy="527050"/>
            </a:xfrm>
            <a:custGeom>
              <a:avLst/>
              <a:gdLst/>
              <a:ahLst/>
              <a:cxnLst/>
              <a:rect l="0" t="0" r="r" b="b"/>
              <a:pathLst>
                <a:path w="264" h="332">
                  <a:moveTo>
                    <a:pt x="12" y="332"/>
                  </a:moveTo>
                  <a:lnTo>
                    <a:pt x="0" y="326"/>
                  </a:lnTo>
                  <a:lnTo>
                    <a:pt x="45" y="206"/>
                  </a:lnTo>
                  <a:lnTo>
                    <a:pt x="255" y="0"/>
                  </a:lnTo>
                  <a:lnTo>
                    <a:pt x="264" y="12"/>
                  </a:lnTo>
                  <a:lnTo>
                    <a:pt x="60" y="215"/>
                  </a:lnTo>
                  <a:lnTo>
                    <a:pt x="12" y="332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63" name="Freeform 56"/>
            <p:cNvSpPr>
              <a:spLocks noEditPoints="1"/>
            </p:cNvSpPr>
            <p:nvPr/>
          </p:nvSpPr>
          <p:spPr bwMode="auto">
            <a:xfrm>
              <a:off x="2147888" y="6221413"/>
              <a:ext cx="157163" cy="147638"/>
            </a:xfrm>
            <a:custGeom>
              <a:avLst/>
              <a:gdLst/>
              <a:ahLst/>
              <a:cxnLst/>
              <a:rect l="0" t="0" r="r" b="b"/>
              <a:pathLst>
                <a:path w="33" h="31">
                  <a:moveTo>
                    <a:pt x="16" y="31"/>
                  </a:moveTo>
                  <a:cubicBezTo>
                    <a:pt x="12" y="31"/>
                    <a:pt x="8" y="29"/>
                    <a:pt x="5" y="26"/>
                  </a:cubicBezTo>
                  <a:cubicBezTo>
                    <a:pt x="2" y="24"/>
                    <a:pt x="0" y="20"/>
                    <a:pt x="0" y="15"/>
                  </a:cubicBezTo>
                  <a:cubicBezTo>
                    <a:pt x="0" y="11"/>
                    <a:pt x="2" y="7"/>
                    <a:pt x="5" y="4"/>
                  </a:cubicBezTo>
                  <a:cubicBezTo>
                    <a:pt x="8" y="1"/>
                    <a:pt x="12" y="0"/>
                    <a:pt x="16" y="0"/>
                  </a:cubicBezTo>
                  <a:cubicBezTo>
                    <a:pt x="20" y="0"/>
                    <a:pt x="24" y="1"/>
                    <a:pt x="27" y="4"/>
                  </a:cubicBezTo>
                  <a:cubicBezTo>
                    <a:pt x="33" y="10"/>
                    <a:pt x="33" y="20"/>
                    <a:pt x="27" y="26"/>
                  </a:cubicBezTo>
                  <a:cubicBezTo>
                    <a:pt x="24" y="29"/>
                    <a:pt x="20" y="31"/>
                    <a:pt x="16" y="31"/>
                  </a:cubicBezTo>
                  <a:close/>
                  <a:moveTo>
                    <a:pt x="16" y="4"/>
                  </a:moveTo>
                  <a:cubicBezTo>
                    <a:pt x="13" y="4"/>
                    <a:pt x="10" y="5"/>
                    <a:pt x="8" y="7"/>
                  </a:cubicBezTo>
                  <a:cubicBezTo>
                    <a:pt x="6" y="9"/>
                    <a:pt x="4" y="12"/>
                    <a:pt x="4" y="15"/>
                  </a:cubicBezTo>
                  <a:cubicBezTo>
                    <a:pt x="4" y="19"/>
                    <a:pt x="6" y="21"/>
                    <a:pt x="8" y="24"/>
                  </a:cubicBezTo>
                  <a:cubicBezTo>
                    <a:pt x="10" y="26"/>
                    <a:pt x="13" y="27"/>
                    <a:pt x="16" y="27"/>
                  </a:cubicBezTo>
                  <a:cubicBezTo>
                    <a:pt x="19" y="27"/>
                    <a:pt x="22" y="26"/>
                    <a:pt x="24" y="24"/>
                  </a:cubicBezTo>
                  <a:cubicBezTo>
                    <a:pt x="29" y="19"/>
                    <a:pt x="29" y="12"/>
                    <a:pt x="24" y="7"/>
                  </a:cubicBezTo>
                  <a:cubicBezTo>
                    <a:pt x="22" y="5"/>
                    <a:pt x="19" y="4"/>
                    <a:pt x="16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64" name="Freeform 57"/>
            <p:cNvSpPr/>
            <p:nvPr/>
          </p:nvSpPr>
          <p:spPr bwMode="auto">
            <a:xfrm>
              <a:off x="504825" y="9525"/>
              <a:ext cx="233363" cy="5103813"/>
            </a:xfrm>
            <a:custGeom>
              <a:avLst/>
              <a:gdLst/>
              <a:ahLst/>
              <a:cxnLst/>
              <a:rect l="0" t="0" r="r" b="b"/>
              <a:pathLst>
                <a:path w="147" h="3215">
                  <a:moveTo>
                    <a:pt x="132" y="3215"/>
                  </a:moveTo>
                  <a:lnTo>
                    <a:pt x="129" y="2754"/>
                  </a:lnTo>
                  <a:lnTo>
                    <a:pt x="0" y="1901"/>
                  </a:lnTo>
                  <a:lnTo>
                    <a:pt x="0" y="0"/>
                  </a:lnTo>
                  <a:lnTo>
                    <a:pt x="15" y="0"/>
                  </a:lnTo>
                  <a:lnTo>
                    <a:pt x="15" y="1898"/>
                  </a:lnTo>
                  <a:lnTo>
                    <a:pt x="144" y="2754"/>
                  </a:lnTo>
                  <a:lnTo>
                    <a:pt x="147" y="3215"/>
                  </a:lnTo>
                  <a:lnTo>
                    <a:pt x="132" y="321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  <p:sp>
          <p:nvSpPr>
            <p:cNvPr id="65" name="Freeform 58"/>
            <p:cNvSpPr>
              <a:spLocks noEditPoints="1"/>
            </p:cNvSpPr>
            <p:nvPr/>
          </p:nvSpPr>
          <p:spPr bwMode="auto">
            <a:xfrm>
              <a:off x="633413" y="5103813"/>
              <a:ext cx="185738" cy="185738"/>
            </a:xfrm>
            <a:custGeom>
              <a:avLst/>
              <a:gdLst/>
              <a:ahLst/>
              <a:cxnLst/>
              <a:rect l="0" t="0" r="r" b="b"/>
              <a:pathLst>
                <a:path w="39" h="39">
                  <a:moveTo>
                    <a:pt x="20" y="39"/>
                  </a:moveTo>
                  <a:cubicBezTo>
                    <a:pt x="9" y="39"/>
                    <a:pt x="0" y="30"/>
                    <a:pt x="0" y="19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30" y="0"/>
                    <a:pt x="39" y="9"/>
                    <a:pt x="39" y="19"/>
                  </a:cubicBezTo>
                  <a:cubicBezTo>
                    <a:pt x="39" y="30"/>
                    <a:pt x="30" y="39"/>
                    <a:pt x="20" y="39"/>
                  </a:cubicBezTo>
                  <a:close/>
                  <a:moveTo>
                    <a:pt x="20" y="4"/>
                  </a:moveTo>
                  <a:cubicBezTo>
                    <a:pt x="11" y="4"/>
                    <a:pt x="4" y="11"/>
                    <a:pt x="4" y="19"/>
                  </a:cubicBezTo>
                  <a:cubicBezTo>
                    <a:pt x="4" y="28"/>
                    <a:pt x="11" y="35"/>
                    <a:pt x="20" y="35"/>
                  </a:cubicBezTo>
                  <a:cubicBezTo>
                    <a:pt x="28" y="35"/>
                    <a:pt x="35" y="28"/>
                    <a:pt x="35" y="19"/>
                  </a:cubicBezTo>
                  <a:cubicBezTo>
                    <a:pt x="35" y="11"/>
                    <a:pt x="28" y="4"/>
                    <a:pt x="20" y="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876424" y="1122363"/>
            <a:ext cx="8791575" cy="2387600"/>
          </a:xfrm>
        </p:spPr>
        <p:txBody>
          <a:bodyPr anchor="b">
            <a:normAutofit/>
          </a:bodyPr>
          <a:lstStyle>
            <a:lvl1pPr algn="l">
              <a:defRPr sz="48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876424" y="3602038"/>
            <a:ext cx="8791575" cy="1655762"/>
          </a:xfrm>
        </p:spPr>
        <p:txBody>
          <a:bodyPr>
            <a:normAutofit/>
          </a:bodyPr>
          <a:lstStyle>
            <a:lvl1pPr marL="0" indent="0" algn="l">
              <a:buNone/>
              <a:defRPr sz="2000" cap="all" baseline="0">
                <a:solidFill>
                  <a:schemeClr val="tx2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7077511" y="5410201"/>
            <a:ext cx="2743200" cy="365125"/>
          </a:xfrm>
        </p:spPr>
        <p:txBody>
          <a:bodyPr/>
          <a:lstStyle/>
          <a:p>
            <a:fld id="{48A87A34-81AB-432B-8DAE-1953F412C126}" type="datetimeFigureOut">
              <a:rPr lang="en-US" dirty="0"/>
              <a:t>2/22/2024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876424" y="5410201"/>
            <a:ext cx="5124886" cy="36512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9896911" y="5410199"/>
            <a:ext cx="771089" cy="365125"/>
          </a:xfrm>
        </p:spPr>
        <p:txBody>
          <a:bodyPr/>
          <a:lstStyle/>
          <a:p>
            <a:fld id="{6D22F896-40B5-4ADD-8801-0D06FADFA09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dirty="0"/>
              <a:t>2/22/2024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1411" y="1419226"/>
            <a:ext cx="9906000" cy="2852737"/>
          </a:xfrm>
        </p:spPr>
        <p:txBody>
          <a:bodyPr anchor="b">
            <a:normAutofit/>
          </a:bodyPr>
          <a:lstStyle>
            <a:lvl1pPr>
              <a:defRPr sz="3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1411" y="4424362"/>
            <a:ext cx="9906000" cy="1374776"/>
          </a:xfrm>
        </p:spPr>
        <p:txBody>
          <a:bodyPr>
            <a:normAutofit/>
          </a:bodyPr>
          <a:lstStyle>
            <a:lvl1pPr marL="0" indent="0">
              <a:buNone/>
              <a:defRPr sz="1800" cap="all" baseline="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dirty="0"/>
              <a:t>2/22/2024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141410" y="2249486"/>
            <a:ext cx="4878389" cy="3541714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2249486"/>
            <a:ext cx="4875211" cy="3541714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dirty="0"/>
              <a:t>2/22/2024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1411" y="619126"/>
            <a:ext cx="9906000" cy="1477961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370019" y="2249486"/>
            <a:ext cx="4649783" cy="823912"/>
          </a:xfrm>
        </p:spPr>
        <p:txBody>
          <a:bodyPr anchor="b"/>
          <a:lstStyle>
            <a:lvl1pPr marL="0" indent="0">
              <a:lnSpc>
                <a:spcPct val="90000"/>
              </a:lnSpc>
              <a:buNone/>
              <a:defRPr sz="2400" b="0" cap="all" baseline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141410" y="3073397"/>
            <a:ext cx="4878391" cy="2717801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400808" y="2249485"/>
            <a:ext cx="4646602" cy="823912"/>
          </a:xfrm>
        </p:spPr>
        <p:txBody>
          <a:bodyPr anchor="b"/>
          <a:lstStyle>
            <a:lvl1pPr marL="0" indent="0">
              <a:lnSpc>
                <a:spcPct val="90000"/>
              </a:lnSpc>
              <a:buNone/>
              <a:defRPr sz="2400" b="0" cap="all" baseline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3073397"/>
            <a:ext cx="4875210" cy="2717801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dirty="0"/>
              <a:t>2/22/2024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dirty="0"/>
              <a:t>2/22/2024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dirty="0"/>
              <a:t>2/22/2024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6705" y="609601"/>
            <a:ext cx="3856037" cy="1639884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56200" y="592666"/>
            <a:ext cx="5891209" cy="5198534"/>
          </a:xfrm>
        </p:spPr>
        <p:txBody>
          <a:bodyPr anchor="ctr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46705" y="2249486"/>
            <a:ext cx="3856037" cy="3541714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dirty="0"/>
              <a:t>2/22/2024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1413" y="609600"/>
            <a:ext cx="5934508" cy="1639886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7380721" y="609601"/>
            <a:ext cx="3666690" cy="5181599"/>
          </a:xfrm>
          <a:prstGeom prst="round2DiagRect">
            <a:avLst>
              <a:gd name="adj1" fmla="val 5608"/>
              <a:gd name="adj2" fmla="val 0"/>
            </a:avLst>
          </a:prstGeom>
          <a:ln w="19050" cap="sq">
            <a:solidFill>
              <a:schemeClr val="tx2">
                <a:lumMod val="60000"/>
                <a:lumOff val="40000"/>
                <a:alpha val="60000"/>
              </a:schemeClr>
            </a:solidFill>
            <a:miter lim="800000"/>
          </a:ln>
          <a:effectLst>
            <a:outerShdw blurRad="88900" dist="38100" dir="5400000" algn="t" rotWithShape="0">
              <a:prstClr val="black">
                <a:alpha val="40000"/>
              </a:prstClr>
            </a:outerShdw>
          </a:effectLst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41410" y="2249486"/>
            <a:ext cx="5934511" cy="3541714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dirty="0"/>
              <a:t>2/22/2024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c 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1410" y="4304664"/>
            <a:ext cx="9912355" cy="819355"/>
          </a:xfrm>
        </p:spPr>
        <p:txBody>
          <a:bodyPr anchor="b">
            <a:normAutofit/>
          </a:bodyPr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141411" y="606426"/>
            <a:ext cx="9912354" cy="3299778"/>
          </a:xfrm>
          <a:prstGeom prst="round2DiagRect">
            <a:avLst>
              <a:gd name="adj1" fmla="val 4860"/>
              <a:gd name="adj2" fmla="val 0"/>
            </a:avLst>
          </a:prstGeom>
          <a:ln w="19050" cap="sq">
            <a:solidFill>
              <a:schemeClr val="tx2">
                <a:lumMod val="60000"/>
                <a:lumOff val="40000"/>
                <a:alpha val="60000"/>
              </a:schemeClr>
            </a:solidFill>
            <a:miter lim="800000"/>
          </a:ln>
          <a:effectLst>
            <a:outerShdw blurRad="88900" dist="38100" dir="5400000" algn="t" rotWithShape="0">
              <a:prstClr val="black">
                <a:alpha val="40000"/>
              </a:prstClr>
            </a:outerShdw>
          </a:effectLst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 sz="3200"/>
            </a:lvl1pPr>
          </a:lstStyle>
          <a:p>
            <a:pPr marL="0" lvl="0" indent="0">
              <a:buNone/>
            </a:pPr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41364" y="5124020"/>
            <a:ext cx="9910859" cy="682472"/>
          </a:xfrm>
        </p:spPr>
        <p:txBody>
          <a:bodyPr>
            <a:normAutofit/>
          </a:bodyPr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dirty="0"/>
              <a:t>2/22/2024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1456" y="609600"/>
            <a:ext cx="9905955" cy="3429000"/>
          </a:xfrm>
        </p:spPr>
        <p:txBody>
          <a:bodyPr anchor="ctr">
            <a:normAutofit/>
          </a:bodyPr>
          <a:lstStyle>
            <a:lvl1pPr>
              <a:defRPr sz="3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41410" y="4419599"/>
            <a:ext cx="9904459" cy="1371599"/>
          </a:xfrm>
        </p:spPr>
        <p:txBody>
          <a:bodyPr anchor="ctr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dirty="0"/>
              <a:t>2/22/2024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46212" y="609599"/>
            <a:ext cx="9302752" cy="2748429"/>
          </a:xfrm>
        </p:spPr>
        <p:txBody>
          <a:bodyPr anchor="ctr">
            <a:normAutofit/>
          </a:bodyPr>
          <a:lstStyle>
            <a:lvl1pPr>
              <a:defRPr sz="3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2" name="Text Placeholder 3"/>
          <p:cNvSpPr>
            <a:spLocks noGrp="1"/>
          </p:cNvSpPr>
          <p:nvPr>
            <p:ph type="body" sz="half" idx="13"/>
          </p:nvPr>
        </p:nvSpPr>
        <p:spPr>
          <a:xfrm>
            <a:off x="1720644" y="3365557"/>
            <a:ext cx="8752299" cy="54896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41411" y="4309919"/>
            <a:ext cx="9906002" cy="1489496"/>
          </a:xfrm>
        </p:spPr>
        <p:txBody>
          <a:bodyPr anchor="ctr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dirty="0"/>
              <a:t>2/22/2024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dirty="0"/>
              <a:t>‹#›</a:t>
            </a:fld>
            <a:endParaRPr lang="en-US" dirty="0"/>
          </a:p>
        </p:txBody>
      </p:sp>
      <p:sp>
        <p:nvSpPr>
          <p:cNvPr id="60" name="TextBox 59"/>
          <p:cNvSpPr txBox="1"/>
          <p:nvPr/>
        </p:nvSpPr>
        <p:spPr>
          <a:xfrm>
            <a:off x="903512" y="732394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  <a:latin typeface="+mj-lt"/>
                <a:ea typeface="+mj-ea"/>
                <a:cs typeface="Trebuchet MS"/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61" name="TextBox 60"/>
          <p:cNvSpPr txBox="1"/>
          <p:nvPr/>
        </p:nvSpPr>
        <p:spPr>
          <a:xfrm>
            <a:off x="10537370" y="2764972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  <a:latin typeface="+mj-lt"/>
                <a:ea typeface="+mj-ea"/>
                <a:cs typeface="Trebuchet MS"/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1410" y="2134041"/>
            <a:ext cx="9906001" cy="2511835"/>
          </a:xfrm>
        </p:spPr>
        <p:txBody>
          <a:bodyPr anchor="b">
            <a:normAutofit/>
          </a:bodyPr>
          <a:lstStyle>
            <a:lvl1pPr>
              <a:defRPr sz="3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41364" y="4657655"/>
            <a:ext cx="9904505" cy="1140644"/>
          </a:xfrm>
        </p:spPr>
        <p:txBody>
          <a:bodyPr anchor="t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dirty="0"/>
              <a:t>2/22/2024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Title 1"/>
          <p:cNvSpPr>
            <a:spLocks noGrp="1"/>
          </p:cNvSpPr>
          <p:nvPr>
            <p:ph type="title"/>
          </p:nvPr>
        </p:nvSpPr>
        <p:spPr>
          <a:xfrm>
            <a:off x="1141413" y="609600"/>
            <a:ext cx="9905998" cy="19050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7" name="Text Placeholder 2"/>
          <p:cNvSpPr>
            <a:spLocks noGrp="1"/>
          </p:cNvSpPr>
          <p:nvPr>
            <p:ph type="body" idx="1"/>
          </p:nvPr>
        </p:nvSpPr>
        <p:spPr>
          <a:xfrm>
            <a:off x="1141410" y="2674463"/>
            <a:ext cx="3196899" cy="685800"/>
          </a:xfrm>
        </p:spPr>
        <p:txBody>
          <a:bodyPr anchor="b">
            <a:noAutofit/>
          </a:bodyPr>
          <a:lstStyle>
            <a:lvl1pPr marL="0" indent="0">
              <a:lnSpc>
                <a:spcPct val="90000"/>
              </a:lnSpc>
              <a:buNone/>
              <a:defRPr sz="2400" b="0" cap="all" baseline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8" name="Text Placeholder 3"/>
          <p:cNvSpPr>
            <a:spLocks noGrp="1"/>
          </p:cNvSpPr>
          <p:nvPr>
            <p:ph type="body" sz="half" idx="15"/>
          </p:nvPr>
        </p:nvSpPr>
        <p:spPr>
          <a:xfrm>
            <a:off x="1127918" y="3360263"/>
            <a:ext cx="3208735" cy="2430936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9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514766" y="2677635"/>
            <a:ext cx="3184385" cy="685800"/>
          </a:xfrm>
        </p:spPr>
        <p:txBody>
          <a:bodyPr anchor="b">
            <a:noAutofit/>
          </a:bodyPr>
          <a:lstStyle>
            <a:lvl1pPr marL="0" indent="0">
              <a:lnSpc>
                <a:spcPct val="90000"/>
              </a:lnSpc>
              <a:buNone/>
              <a:defRPr sz="2400" b="0" cap="all" baseline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0" name="Text Placeholder 3"/>
          <p:cNvSpPr>
            <a:spLocks noGrp="1"/>
          </p:cNvSpPr>
          <p:nvPr>
            <p:ph type="body" sz="half" idx="16"/>
          </p:nvPr>
        </p:nvSpPr>
        <p:spPr>
          <a:xfrm>
            <a:off x="4504213" y="3363435"/>
            <a:ext cx="3195830" cy="2430936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1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852442" y="2674463"/>
            <a:ext cx="3194968" cy="685800"/>
          </a:xfrm>
        </p:spPr>
        <p:txBody>
          <a:bodyPr anchor="b">
            <a:noAutofit/>
          </a:bodyPr>
          <a:lstStyle>
            <a:lvl1pPr marL="0" indent="0">
              <a:lnSpc>
                <a:spcPct val="90000"/>
              </a:lnSpc>
              <a:buNone/>
              <a:defRPr sz="2400" b="0" cap="all" baseline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2" name="Text Placeholder 3"/>
          <p:cNvSpPr>
            <a:spLocks noGrp="1"/>
          </p:cNvSpPr>
          <p:nvPr>
            <p:ph type="body" sz="half" idx="17"/>
          </p:nvPr>
        </p:nvSpPr>
        <p:spPr>
          <a:xfrm>
            <a:off x="7852442" y="3360263"/>
            <a:ext cx="3194968" cy="2430936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dirty="0"/>
              <a:t>2/22/2024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Picture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Title 1"/>
          <p:cNvSpPr>
            <a:spLocks noGrp="1"/>
          </p:cNvSpPr>
          <p:nvPr>
            <p:ph type="title"/>
          </p:nvPr>
        </p:nvSpPr>
        <p:spPr>
          <a:xfrm>
            <a:off x="1141411" y="609600"/>
            <a:ext cx="9905999" cy="19050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9" name="Text Placeholder 2"/>
          <p:cNvSpPr>
            <a:spLocks noGrp="1"/>
          </p:cNvSpPr>
          <p:nvPr>
            <p:ph type="body" idx="1"/>
          </p:nvPr>
        </p:nvSpPr>
        <p:spPr>
          <a:xfrm>
            <a:off x="1141413" y="4404596"/>
            <a:ext cx="3195240" cy="576262"/>
          </a:xfrm>
        </p:spPr>
        <p:txBody>
          <a:bodyPr anchor="b">
            <a:noAutofit/>
          </a:bodyPr>
          <a:lstStyle>
            <a:lvl1pPr marL="0" indent="0">
              <a:lnSpc>
                <a:spcPct val="90000"/>
              </a:lnSpc>
              <a:buNone/>
              <a:defRPr sz="2000" b="0" cap="all" baseline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0" name="Picture Placeholder 2"/>
          <p:cNvSpPr>
            <a:spLocks noGrp="1" noChangeAspect="1"/>
          </p:cNvSpPr>
          <p:nvPr>
            <p:ph type="pic" idx="15"/>
          </p:nvPr>
        </p:nvSpPr>
        <p:spPr>
          <a:xfrm>
            <a:off x="1141413" y="2666998"/>
            <a:ext cx="3195240" cy="1524000"/>
          </a:xfrm>
          <a:prstGeom prst="round2DiagRect">
            <a:avLst/>
          </a:prstGeom>
          <a:ln w="19050" cap="sq">
            <a:solidFill>
              <a:schemeClr val="tx2">
                <a:lumMod val="60000"/>
                <a:lumOff val="40000"/>
                <a:alpha val="60000"/>
              </a:schemeClr>
            </a:solidFill>
            <a:miter lim="800000"/>
          </a:ln>
          <a:effectLst>
            <a:outerShdw blurRad="88900" dist="38100" dir="5400000" algn="t" rotWithShape="0">
              <a:prstClr val="black">
                <a:alpha val="40000"/>
              </a:prstClr>
            </a:outerShdw>
          </a:effectLst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 sz="2000" dirty="0"/>
            </a:lvl1pPr>
          </a:lstStyle>
          <a:p>
            <a:pPr marL="0" lvl="0" indent="0">
              <a:buNone/>
            </a:pPr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1" name="Text Placeholder 3"/>
          <p:cNvSpPr>
            <a:spLocks noGrp="1"/>
          </p:cNvSpPr>
          <p:nvPr>
            <p:ph type="body" sz="half" idx="18"/>
          </p:nvPr>
        </p:nvSpPr>
        <p:spPr>
          <a:xfrm>
            <a:off x="1141413" y="4980858"/>
            <a:ext cx="3195240" cy="817843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2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489053" y="4404596"/>
            <a:ext cx="3200400" cy="576262"/>
          </a:xfrm>
        </p:spPr>
        <p:txBody>
          <a:bodyPr anchor="b">
            <a:noAutofit/>
          </a:bodyPr>
          <a:lstStyle>
            <a:lvl1pPr marL="0" indent="0">
              <a:lnSpc>
                <a:spcPct val="90000"/>
              </a:lnSpc>
              <a:buNone/>
              <a:defRPr sz="2000" b="0" cap="all" baseline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3" name="Picture Placeholder 2"/>
          <p:cNvSpPr>
            <a:spLocks noGrp="1" noChangeAspect="1"/>
          </p:cNvSpPr>
          <p:nvPr>
            <p:ph type="pic" idx="21"/>
          </p:nvPr>
        </p:nvSpPr>
        <p:spPr>
          <a:xfrm>
            <a:off x="4489053" y="2666998"/>
            <a:ext cx="3198940" cy="1524000"/>
          </a:xfrm>
          <a:prstGeom prst="round2DiagRect">
            <a:avLst/>
          </a:prstGeom>
          <a:ln w="19050" cap="sq">
            <a:solidFill>
              <a:schemeClr val="tx2">
                <a:lumMod val="60000"/>
                <a:lumOff val="40000"/>
                <a:alpha val="60000"/>
              </a:schemeClr>
            </a:solidFill>
            <a:miter lim="800000"/>
          </a:ln>
          <a:effectLst>
            <a:outerShdw blurRad="88900" dist="38100" dir="5400000" algn="t" rotWithShape="0">
              <a:prstClr val="black">
                <a:alpha val="40000"/>
              </a:prstClr>
            </a:outerShdw>
          </a:effectLst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 sz="2000" dirty="0"/>
            </a:lvl1pPr>
          </a:lstStyle>
          <a:p>
            <a:pPr marL="0" lvl="0" indent="0">
              <a:buNone/>
            </a:pPr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4" name="Text Placeholder 3"/>
          <p:cNvSpPr>
            <a:spLocks noGrp="1"/>
          </p:cNvSpPr>
          <p:nvPr>
            <p:ph type="body" sz="half" idx="19"/>
          </p:nvPr>
        </p:nvSpPr>
        <p:spPr>
          <a:xfrm>
            <a:off x="4487593" y="4980857"/>
            <a:ext cx="3200400" cy="810342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5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852567" y="4404595"/>
            <a:ext cx="3190741" cy="576262"/>
          </a:xfrm>
        </p:spPr>
        <p:txBody>
          <a:bodyPr anchor="b">
            <a:noAutofit/>
          </a:bodyPr>
          <a:lstStyle>
            <a:lvl1pPr marL="0" indent="0">
              <a:lnSpc>
                <a:spcPct val="90000"/>
              </a:lnSpc>
              <a:buNone/>
              <a:defRPr sz="2000" b="0" cap="all" baseline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6" name="Picture Placeholder 2"/>
          <p:cNvSpPr>
            <a:spLocks noGrp="1" noChangeAspect="1"/>
          </p:cNvSpPr>
          <p:nvPr>
            <p:ph type="pic" idx="22"/>
          </p:nvPr>
        </p:nvSpPr>
        <p:spPr>
          <a:xfrm>
            <a:off x="7852442" y="2666998"/>
            <a:ext cx="3194969" cy="1524000"/>
          </a:xfrm>
          <a:prstGeom prst="round2DiagRect">
            <a:avLst/>
          </a:prstGeom>
          <a:ln w="19050" cap="sq">
            <a:solidFill>
              <a:schemeClr val="tx2">
                <a:lumMod val="60000"/>
                <a:lumOff val="40000"/>
                <a:alpha val="60000"/>
              </a:schemeClr>
            </a:solidFill>
            <a:miter lim="800000"/>
          </a:ln>
          <a:effectLst>
            <a:outerShdw blurRad="88900" dist="38100" dir="5400000" algn="t" rotWithShape="0">
              <a:prstClr val="black">
                <a:alpha val="40000"/>
              </a:prstClr>
            </a:outerShdw>
          </a:effectLst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 sz="2000" dirty="0"/>
            </a:lvl1pPr>
          </a:lstStyle>
          <a:p>
            <a:pPr marL="0" lvl="0" indent="0">
              <a:buNone/>
            </a:pPr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7" name="Text Placeholder 3"/>
          <p:cNvSpPr>
            <a:spLocks noGrp="1"/>
          </p:cNvSpPr>
          <p:nvPr>
            <p:ph type="body" sz="half" idx="20"/>
          </p:nvPr>
        </p:nvSpPr>
        <p:spPr>
          <a:xfrm>
            <a:off x="7852442" y="4980854"/>
            <a:ext cx="3194968" cy="810345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dirty="0"/>
              <a:t>2/22/2024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dirty="0"/>
              <a:t>2/22/2024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042400" y="609599"/>
            <a:ext cx="2005011" cy="5181601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141410" y="609599"/>
            <a:ext cx="7748590" cy="5181601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dirty="0"/>
              <a:t>2/22/2024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2.pn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2" descr="\\DROBO-FS\QuickDrops\JB\PPTX NG\Droplets\LightingOverlay.png"/>
          <p:cNvPicPr>
            <a:picLocks noChangeAspect="1" noChangeArrowheads="1"/>
          </p:cNvPicPr>
          <p:nvPr/>
        </p:nvPicPr>
        <p:blipFill>
          <a:blip r:embed="rId19">
            <a:alphaModFix amt="3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1"/>
            <a:ext cx="12192003" cy="6858001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8" name="Group 7"/>
          <p:cNvGrpSpPr/>
          <p:nvPr/>
        </p:nvGrpSpPr>
        <p:grpSpPr>
          <a:xfrm>
            <a:off x="-14288" y="0"/>
            <a:ext cx="12053888" cy="6858001"/>
            <a:chOff x="-14288" y="0"/>
            <a:chExt cx="12053888" cy="6858001"/>
          </a:xfrm>
        </p:grpSpPr>
        <p:grpSp>
          <p:nvGrpSpPr>
            <p:cNvPr id="9" name="Group 8"/>
            <p:cNvGrpSpPr/>
            <p:nvPr/>
          </p:nvGrpSpPr>
          <p:grpSpPr>
            <a:xfrm>
              <a:off x="-14288" y="0"/>
              <a:ext cx="1220788" cy="6858001"/>
              <a:chOff x="-14288" y="0"/>
              <a:chExt cx="1220788" cy="6858001"/>
            </a:xfrm>
            <a:gradFill flip="none" rotWithShape="1">
              <a:gsLst>
                <a:gs pos="0">
                  <a:schemeClr val="tx2"/>
                </a:gs>
                <a:gs pos="100000">
                  <a:schemeClr val="bg2">
                    <a:lumMod val="60000"/>
                    <a:lumOff val="40000"/>
                  </a:schemeClr>
                </a:gs>
              </a:gsLst>
              <a:lin ang="5400000" scaled="0"/>
              <a:tileRect/>
            </a:gradFill>
          </p:grpSpPr>
          <p:sp>
            <p:nvSpPr>
              <p:cNvPr id="21" name="Rectangle 5"/>
              <p:cNvSpPr>
                <a:spLocks noChangeArrowheads="1"/>
              </p:cNvSpPr>
              <p:nvPr/>
            </p:nvSpPr>
            <p:spPr bwMode="auto">
              <a:xfrm>
                <a:off x="114300" y="4763"/>
                <a:ext cx="23813" cy="2181225"/>
              </a:xfrm>
              <a:prstGeom prst="rect">
                <a:avLst/>
              </a:pr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sp>
          <p:sp>
            <p:nvSpPr>
              <p:cNvPr id="22" name="Freeform 6"/>
              <p:cNvSpPr>
                <a:spLocks noEditPoints="1"/>
              </p:cNvSpPr>
              <p:nvPr/>
            </p:nvSpPr>
            <p:spPr bwMode="auto">
              <a:xfrm>
                <a:off x="33337" y="2176463"/>
                <a:ext cx="190500" cy="190500"/>
              </a:xfrm>
              <a:custGeom>
                <a:avLst/>
                <a:gdLst/>
                <a:ahLst/>
                <a:cxnLst/>
                <a:rect l="0" t="0" r="r" b="b"/>
                <a:pathLst>
                  <a:path w="40" h="40">
                    <a:moveTo>
                      <a:pt x="20" y="40"/>
                    </a:moveTo>
                    <a:cubicBezTo>
                      <a:pt x="9" y="40"/>
                      <a:pt x="0" y="31"/>
                      <a:pt x="0" y="20"/>
                    </a:cubicBezTo>
                    <a:cubicBezTo>
                      <a:pt x="0" y="9"/>
                      <a:pt x="9" y="0"/>
                      <a:pt x="20" y="0"/>
                    </a:cubicBezTo>
                    <a:cubicBezTo>
                      <a:pt x="31" y="0"/>
                      <a:pt x="40" y="9"/>
                      <a:pt x="40" y="20"/>
                    </a:cubicBezTo>
                    <a:cubicBezTo>
                      <a:pt x="40" y="31"/>
                      <a:pt x="31" y="40"/>
                      <a:pt x="20" y="40"/>
                    </a:cubicBezTo>
                    <a:close/>
                    <a:moveTo>
                      <a:pt x="20" y="4"/>
                    </a:moveTo>
                    <a:cubicBezTo>
                      <a:pt x="11" y="4"/>
                      <a:pt x="4" y="11"/>
                      <a:pt x="4" y="20"/>
                    </a:cubicBezTo>
                    <a:cubicBezTo>
                      <a:pt x="4" y="29"/>
                      <a:pt x="11" y="36"/>
                      <a:pt x="20" y="36"/>
                    </a:cubicBezTo>
                    <a:cubicBezTo>
                      <a:pt x="28" y="36"/>
                      <a:pt x="36" y="29"/>
                      <a:pt x="36" y="20"/>
                    </a:cubicBezTo>
                    <a:cubicBezTo>
                      <a:pt x="36" y="11"/>
                      <a:pt x="28" y="4"/>
                      <a:pt x="20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23" name="Freeform 7"/>
              <p:cNvSpPr>
                <a:spLocks noEditPoints="1"/>
              </p:cNvSpPr>
              <p:nvPr/>
            </p:nvSpPr>
            <p:spPr bwMode="auto">
              <a:xfrm>
                <a:off x="28575" y="4021138"/>
                <a:ext cx="190500" cy="188913"/>
              </a:xfrm>
              <a:custGeom>
                <a:avLst/>
                <a:gdLst/>
                <a:ahLst/>
                <a:cxnLst/>
                <a:rect l="0" t="0" r="r" b="b"/>
                <a:pathLst>
                  <a:path w="40" h="40">
                    <a:moveTo>
                      <a:pt x="20" y="40"/>
                    </a:moveTo>
                    <a:cubicBezTo>
                      <a:pt x="9" y="40"/>
                      <a:pt x="0" y="31"/>
                      <a:pt x="0" y="20"/>
                    </a:cubicBezTo>
                    <a:cubicBezTo>
                      <a:pt x="0" y="9"/>
                      <a:pt x="9" y="0"/>
                      <a:pt x="20" y="0"/>
                    </a:cubicBezTo>
                    <a:cubicBezTo>
                      <a:pt x="31" y="0"/>
                      <a:pt x="40" y="9"/>
                      <a:pt x="40" y="20"/>
                    </a:cubicBezTo>
                    <a:cubicBezTo>
                      <a:pt x="40" y="31"/>
                      <a:pt x="31" y="40"/>
                      <a:pt x="20" y="40"/>
                    </a:cubicBezTo>
                    <a:close/>
                    <a:moveTo>
                      <a:pt x="20" y="4"/>
                    </a:moveTo>
                    <a:cubicBezTo>
                      <a:pt x="12" y="4"/>
                      <a:pt x="4" y="11"/>
                      <a:pt x="4" y="20"/>
                    </a:cubicBezTo>
                    <a:cubicBezTo>
                      <a:pt x="4" y="29"/>
                      <a:pt x="12" y="36"/>
                      <a:pt x="20" y="36"/>
                    </a:cubicBezTo>
                    <a:cubicBezTo>
                      <a:pt x="29" y="36"/>
                      <a:pt x="36" y="29"/>
                      <a:pt x="36" y="20"/>
                    </a:cubicBezTo>
                    <a:cubicBezTo>
                      <a:pt x="36" y="11"/>
                      <a:pt x="29" y="4"/>
                      <a:pt x="20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24" name="Freeform 8"/>
              <p:cNvSpPr/>
              <p:nvPr/>
            </p:nvSpPr>
            <p:spPr bwMode="auto">
              <a:xfrm>
                <a:off x="200025" y="4763"/>
                <a:ext cx="369888" cy="1811338"/>
              </a:xfrm>
              <a:custGeom>
                <a:avLst/>
                <a:gdLst/>
                <a:ahLst/>
                <a:cxnLst/>
                <a:rect l="0" t="0" r="r" b="b"/>
                <a:pathLst>
                  <a:path w="233" h="1141">
                    <a:moveTo>
                      <a:pt x="218" y="1141"/>
                    </a:moveTo>
                    <a:lnTo>
                      <a:pt x="0" y="626"/>
                    </a:lnTo>
                    <a:lnTo>
                      <a:pt x="0" y="0"/>
                    </a:lnTo>
                    <a:lnTo>
                      <a:pt x="15" y="0"/>
                    </a:lnTo>
                    <a:lnTo>
                      <a:pt x="15" y="623"/>
                    </a:lnTo>
                    <a:lnTo>
                      <a:pt x="233" y="1135"/>
                    </a:lnTo>
                    <a:lnTo>
                      <a:pt x="218" y="1141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25" name="Freeform 9"/>
              <p:cNvSpPr>
                <a:spLocks noEditPoints="1"/>
              </p:cNvSpPr>
              <p:nvPr/>
            </p:nvSpPr>
            <p:spPr bwMode="auto">
              <a:xfrm>
                <a:off x="503237" y="1801813"/>
                <a:ext cx="190500" cy="188913"/>
              </a:xfrm>
              <a:custGeom>
                <a:avLst/>
                <a:gdLst/>
                <a:ahLst/>
                <a:cxnLst/>
                <a:rect l="0" t="0" r="r" b="b"/>
                <a:pathLst>
                  <a:path w="40" h="40">
                    <a:moveTo>
                      <a:pt x="20" y="40"/>
                    </a:moveTo>
                    <a:cubicBezTo>
                      <a:pt x="9" y="40"/>
                      <a:pt x="0" y="31"/>
                      <a:pt x="0" y="20"/>
                    </a:cubicBezTo>
                    <a:cubicBezTo>
                      <a:pt x="0" y="9"/>
                      <a:pt x="9" y="0"/>
                      <a:pt x="20" y="0"/>
                    </a:cubicBezTo>
                    <a:cubicBezTo>
                      <a:pt x="33" y="0"/>
                      <a:pt x="40" y="6"/>
                      <a:pt x="40" y="20"/>
                    </a:cubicBezTo>
                    <a:cubicBezTo>
                      <a:pt x="40" y="31"/>
                      <a:pt x="31" y="40"/>
                      <a:pt x="20" y="40"/>
                    </a:cubicBezTo>
                    <a:close/>
                    <a:moveTo>
                      <a:pt x="20" y="4"/>
                    </a:moveTo>
                    <a:cubicBezTo>
                      <a:pt x="11" y="4"/>
                      <a:pt x="4" y="11"/>
                      <a:pt x="4" y="20"/>
                    </a:cubicBezTo>
                    <a:cubicBezTo>
                      <a:pt x="4" y="29"/>
                      <a:pt x="11" y="36"/>
                      <a:pt x="20" y="36"/>
                    </a:cubicBezTo>
                    <a:cubicBezTo>
                      <a:pt x="28" y="36"/>
                      <a:pt x="36" y="29"/>
                      <a:pt x="36" y="20"/>
                    </a:cubicBezTo>
                    <a:cubicBezTo>
                      <a:pt x="36" y="9"/>
                      <a:pt x="31" y="4"/>
                      <a:pt x="20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26" name="Freeform 10"/>
              <p:cNvSpPr/>
              <p:nvPr/>
            </p:nvSpPr>
            <p:spPr bwMode="auto">
              <a:xfrm>
                <a:off x="285750" y="4763"/>
                <a:ext cx="369888" cy="1430338"/>
              </a:xfrm>
              <a:custGeom>
                <a:avLst/>
                <a:gdLst/>
                <a:ahLst/>
                <a:cxnLst/>
                <a:rect l="0" t="0" r="r" b="b"/>
                <a:pathLst>
                  <a:path w="233" h="901">
                    <a:moveTo>
                      <a:pt x="221" y="901"/>
                    </a:moveTo>
                    <a:lnTo>
                      <a:pt x="0" y="383"/>
                    </a:lnTo>
                    <a:lnTo>
                      <a:pt x="0" y="0"/>
                    </a:lnTo>
                    <a:lnTo>
                      <a:pt x="18" y="0"/>
                    </a:lnTo>
                    <a:lnTo>
                      <a:pt x="18" y="380"/>
                    </a:lnTo>
                    <a:lnTo>
                      <a:pt x="233" y="895"/>
                    </a:lnTo>
                    <a:lnTo>
                      <a:pt x="221" y="901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27" name="Freeform 11"/>
              <p:cNvSpPr/>
              <p:nvPr/>
            </p:nvSpPr>
            <p:spPr bwMode="auto">
              <a:xfrm>
                <a:off x="546100" y="0"/>
                <a:ext cx="152400" cy="912813"/>
              </a:xfrm>
              <a:custGeom>
                <a:avLst/>
                <a:gdLst/>
                <a:ahLst/>
                <a:cxnLst/>
                <a:rect l="0" t="0" r="r" b="b"/>
                <a:pathLst>
                  <a:path w="96" h="575">
                    <a:moveTo>
                      <a:pt x="96" y="575"/>
                    </a:moveTo>
                    <a:lnTo>
                      <a:pt x="78" y="575"/>
                    </a:lnTo>
                    <a:lnTo>
                      <a:pt x="78" y="192"/>
                    </a:lnTo>
                    <a:lnTo>
                      <a:pt x="0" y="6"/>
                    </a:lnTo>
                    <a:lnTo>
                      <a:pt x="15" y="0"/>
                    </a:lnTo>
                    <a:lnTo>
                      <a:pt x="96" y="189"/>
                    </a:lnTo>
                    <a:lnTo>
                      <a:pt x="96" y="575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28" name="Freeform 12"/>
              <p:cNvSpPr>
                <a:spLocks noEditPoints="1"/>
              </p:cNvSpPr>
              <p:nvPr/>
            </p:nvSpPr>
            <p:spPr bwMode="auto">
              <a:xfrm>
                <a:off x="588962" y="1420813"/>
                <a:ext cx="190500" cy="190500"/>
              </a:xfrm>
              <a:custGeom>
                <a:avLst/>
                <a:gdLst/>
                <a:ahLst/>
                <a:cxnLst/>
                <a:rect l="0" t="0" r="r" b="b"/>
                <a:pathLst>
                  <a:path w="40" h="40">
                    <a:moveTo>
                      <a:pt x="20" y="40"/>
                    </a:moveTo>
                    <a:cubicBezTo>
                      <a:pt x="9" y="40"/>
                      <a:pt x="0" y="31"/>
                      <a:pt x="0" y="20"/>
                    </a:cubicBezTo>
                    <a:cubicBezTo>
                      <a:pt x="0" y="9"/>
                      <a:pt x="9" y="0"/>
                      <a:pt x="20" y="0"/>
                    </a:cubicBezTo>
                    <a:cubicBezTo>
                      <a:pt x="33" y="0"/>
                      <a:pt x="40" y="7"/>
                      <a:pt x="40" y="20"/>
                    </a:cubicBezTo>
                    <a:cubicBezTo>
                      <a:pt x="40" y="31"/>
                      <a:pt x="31" y="40"/>
                      <a:pt x="20" y="40"/>
                    </a:cubicBezTo>
                    <a:close/>
                    <a:moveTo>
                      <a:pt x="20" y="4"/>
                    </a:moveTo>
                    <a:cubicBezTo>
                      <a:pt x="11" y="4"/>
                      <a:pt x="4" y="11"/>
                      <a:pt x="4" y="20"/>
                    </a:cubicBezTo>
                    <a:cubicBezTo>
                      <a:pt x="4" y="29"/>
                      <a:pt x="11" y="36"/>
                      <a:pt x="20" y="36"/>
                    </a:cubicBezTo>
                    <a:cubicBezTo>
                      <a:pt x="29" y="36"/>
                      <a:pt x="36" y="29"/>
                      <a:pt x="36" y="20"/>
                    </a:cubicBezTo>
                    <a:cubicBezTo>
                      <a:pt x="36" y="9"/>
                      <a:pt x="31" y="4"/>
                      <a:pt x="20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29" name="Freeform 13"/>
              <p:cNvSpPr>
                <a:spLocks noEditPoints="1"/>
              </p:cNvSpPr>
              <p:nvPr/>
            </p:nvSpPr>
            <p:spPr bwMode="auto">
              <a:xfrm>
                <a:off x="588962" y="903288"/>
                <a:ext cx="190500" cy="190500"/>
              </a:xfrm>
              <a:custGeom>
                <a:avLst/>
                <a:gdLst/>
                <a:ahLst/>
                <a:cxnLst/>
                <a:rect l="0" t="0" r="r" b="b"/>
                <a:pathLst>
                  <a:path w="40" h="40">
                    <a:moveTo>
                      <a:pt x="20" y="40"/>
                    </a:moveTo>
                    <a:cubicBezTo>
                      <a:pt x="9" y="40"/>
                      <a:pt x="0" y="31"/>
                      <a:pt x="0" y="20"/>
                    </a:cubicBezTo>
                    <a:cubicBezTo>
                      <a:pt x="0" y="9"/>
                      <a:pt x="9" y="0"/>
                      <a:pt x="20" y="0"/>
                    </a:cubicBezTo>
                    <a:cubicBezTo>
                      <a:pt x="31" y="0"/>
                      <a:pt x="40" y="9"/>
                      <a:pt x="40" y="20"/>
                    </a:cubicBezTo>
                    <a:cubicBezTo>
                      <a:pt x="40" y="31"/>
                      <a:pt x="31" y="40"/>
                      <a:pt x="20" y="40"/>
                    </a:cubicBezTo>
                    <a:close/>
                    <a:moveTo>
                      <a:pt x="20" y="4"/>
                    </a:moveTo>
                    <a:cubicBezTo>
                      <a:pt x="11" y="4"/>
                      <a:pt x="4" y="11"/>
                      <a:pt x="4" y="20"/>
                    </a:cubicBezTo>
                    <a:cubicBezTo>
                      <a:pt x="4" y="29"/>
                      <a:pt x="11" y="36"/>
                      <a:pt x="20" y="36"/>
                    </a:cubicBezTo>
                    <a:cubicBezTo>
                      <a:pt x="29" y="36"/>
                      <a:pt x="36" y="29"/>
                      <a:pt x="36" y="20"/>
                    </a:cubicBezTo>
                    <a:cubicBezTo>
                      <a:pt x="36" y="11"/>
                      <a:pt x="29" y="4"/>
                      <a:pt x="20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30" name="Freeform 14"/>
              <p:cNvSpPr/>
              <p:nvPr/>
            </p:nvSpPr>
            <p:spPr bwMode="auto">
              <a:xfrm>
                <a:off x="641350" y="0"/>
                <a:ext cx="422275" cy="527050"/>
              </a:xfrm>
              <a:custGeom>
                <a:avLst/>
                <a:gdLst/>
                <a:ahLst/>
                <a:cxnLst/>
                <a:rect l="0" t="0" r="r" b="b"/>
                <a:pathLst>
                  <a:path w="266" h="332">
                    <a:moveTo>
                      <a:pt x="257" y="332"/>
                    </a:moveTo>
                    <a:lnTo>
                      <a:pt x="48" y="123"/>
                    </a:lnTo>
                    <a:lnTo>
                      <a:pt x="0" y="6"/>
                    </a:lnTo>
                    <a:lnTo>
                      <a:pt x="15" y="0"/>
                    </a:lnTo>
                    <a:lnTo>
                      <a:pt x="63" y="114"/>
                    </a:lnTo>
                    <a:lnTo>
                      <a:pt x="266" y="320"/>
                    </a:lnTo>
                    <a:lnTo>
                      <a:pt x="257" y="332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31" name="Freeform 15"/>
              <p:cNvSpPr>
                <a:spLocks noEditPoints="1"/>
              </p:cNvSpPr>
              <p:nvPr/>
            </p:nvSpPr>
            <p:spPr bwMode="auto">
              <a:xfrm>
                <a:off x="1020762" y="488950"/>
                <a:ext cx="161925" cy="147638"/>
              </a:xfrm>
              <a:custGeom>
                <a:avLst/>
                <a:gdLst/>
                <a:ahLst/>
                <a:cxnLst/>
                <a:rect l="0" t="0" r="r" b="b"/>
                <a:pathLst>
                  <a:path w="34" h="31">
                    <a:moveTo>
                      <a:pt x="17" y="31"/>
                    </a:moveTo>
                    <a:cubicBezTo>
                      <a:pt x="13" y="31"/>
                      <a:pt x="9" y="30"/>
                      <a:pt x="6" y="27"/>
                    </a:cubicBezTo>
                    <a:cubicBezTo>
                      <a:pt x="0" y="20"/>
                      <a:pt x="0" y="10"/>
                      <a:pt x="6" y="4"/>
                    </a:cubicBezTo>
                    <a:cubicBezTo>
                      <a:pt x="9" y="1"/>
                      <a:pt x="13" y="0"/>
                      <a:pt x="17" y="0"/>
                    </a:cubicBezTo>
                    <a:cubicBezTo>
                      <a:pt x="21" y="0"/>
                      <a:pt x="25" y="1"/>
                      <a:pt x="28" y="4"/>
                    </a:cubicBezTo>
                    <a:cubicBezTo>
                      <a:pt x="34" y="10"/>
                      <a:pt x="34" y="20"/>
                      <a:pt x="28" y="27"/>
                    </a:cubicBezTo>
                    <a:cubicBezTo>
                      <a:pt x="25" y="30"/>
                      <a:pt x="21" y="31"/>
                      <a:pt x="17" y="31"/>
                    </a:cubicBezTo>
                    <a:close/>
                    <a:moveTo>
                      <a:pt x="17" y="4"/>
                    </a:moveTo>
                    <a:cubicBezTo>
                      <a:pt x="14" y="4"/>
                      <a:pt x="11" y="5"/>
                      <a:pt x="9" y="7"/>
                    </a:cubicBezTo>
                    <a:cubicBezTo>
                      <a:pt x="4" y="12"/>
                      <a:pt x="4" y="19"/>
                      <a:pt x="9" y="24"/>
                    </a:cubicBezTo>
                    <a:cubicBezTo>
                      <a:pt x="11" y="26"/>
                      <a:pt x="14" y="27"/>
                      <a:pt x="17" y="27"/>
                    </a:cubicBezTo>
                    <a:cubicBezTo>
                      <a:pt x="20" y="27"/>
                      <a:pt x="23" y="26"/>
                      <a:pt x="25" y="24"/>
                    </a:cubicBezTo>
                    <a:cubicBezTo>
                      <a:pt x="30" y="19"/>
                      <a:pt x="30" y="12"/>
                      <a:pt x="25" y="7"/>
                    </a:cubicBezTo>
                    <a:cubicBezTo>
                      <a:pt x="23" y="5"/>
                      <a:pt x="20" y="4"/>
                      <a:pt x="17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32" name="Line 16"/>
              <p:cNvSpPr>
                <a:spLocks noChangeShapeType="1"/>
              </p:cNvSpPr>
              <p:nvPr/>
            </p:nvSpPr>
            <p:spPr bwMode="auto">
              <a:xfrm>
                <a:off x="-4763" y="9525"/>
                <a:ext cx="0" cy="0"/>
              </a:xfrm>
              <a:prstGeom prst="line">
                <a:avLst/>
              </a:prstGeom>
              <a:grpFill/>
              <a:ln w="15" cap="flat">
                <a:solidFill>
                  <a:srgbClr val="FFFFFF"/>
                </a:solidFill>
                <a:prstDash val="solid"/>
                <a:miter lim="800000"/>
                <a:headEnd/>
                <a:tailEnd/>
              </a:ln>
            </p:spPr>
          </p:sp>
          <p:sp>
            <p:nvSpPr>
              <p:cNvPr id="33" name="Freeform 17"/>
              <p:cNvSpPr/>
              <p:nvPr/>
            </p:nvSpPr>
            <p:spPr bwMode="auto">
              <a:xfrm>
                <a:off x="9525" y="1801813"/>
                <a:ext cx="123825" cy="127000"/>
              </a:xfrm>
              <a:custGeom>
                <a:avLst/>
                <a:gdLst/>
                <a:ahLst/>
                <a:cxnLst/>
                <a:rect l="0" t="0" r="r" b="b"/>
                <a:pathLst>
                  <a:path w="78" h="80">
                    <a:moveTo>
                      <a:pt x="6" y="80"/>
                    </a:moveTo>
                    <a:lnTo>
                      <a:pt x="0" y="71"/>
                    </a:lnTo>
                    <a:lnTo>
                      <a:pt x="69" y="0"/>
                    </a:lnTo>
                    <a:lnTo>
                      <a:pt x="78" y="9"/>
                    </a:lnTo>
                    <a:lnTo>
                      <a:pt x="6" y="80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34" name="Freeform 18"/>
              <p:cNvSpPr/>
              <p:nvPr/>
            </p:nvSpPr>
            <p:spPr bwMode="auto">
              <a:xfrm>
                <a:off x="-9525" y="3549650"/>
                <a:ext cx="147638" cy="481013"/>
              </a:xfrm>
              <a:custGeom>
                <a:avLst/>
                <a:gdLst/>
                <a:ahLst/>
                <a:cxnLst/>
                <a:rect l="0" t="0" r="r" b="b"/>
                <a:pathLst>
                  <a:path w="93" h="303">
                    <a:moveTo>
                      <a:pt x="93" y="303"/>
                    </a:moveTo>
                    <a:lnTo>
                      <a:pt x="78" y="303"/>
                    </a:lnTo>
                    <a:lnTo>
                      <a:pt x="78" y="78"/>
                    </a:lnTo>
                    <a:lnTo>
                      <a:pt x="0" y="12"/>
                    </a:lnTo>
                    <a:lnTo>
                      <a:pt x="12" y="0"/>
                    </a:lnTo>
                    <a:lnTo>
                      <a:pt x="93" y="69"/>
                    </a:lnTo>
                    <a:lnTo>
                      <a:pt x="93" y="303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35" name="Freeform 19"/>
              <p:cNvSpPr/>
              <p:nvPr/>
            </p:nvSpPr>
            <p:spPr bwMode="auto">
              <a:xfrm>
                <a:off x="128587" y="1382713"/>
                <a:ext cx="142875" cy="476250"/>
              </a:xfrm>
              <a:custGeom>
                <a:avLst/>
                <a:gdLst/>
                <a:ahLst/>
                <a:cxnLst/>
                <a:rect l="0" t="0" r="r" b="b"/>
                <a:pathLst>
                  <a:path w="90" h="300">
                    <a:moveTo>
                      <a:pt x="90" y="300"/>
                    </a:moveTo>
                    <a:lnTo>
                      <a:pt x="78" y="300"/>
                    </a:lnTo>
                    <a:lnTo>
                      <a:pt x="78" y="84"/>
                    </a:lnTo>
                    <a:lnTo>
                      <a:pt x="0" y="9"/>
                    </a:lnTo>
                    <a:lnTo>
                      <a:pt x="9" y="0"/>
                    </a:lnTo>
                    <a:lnTo>
                      <a:pt x="90" y="81"/>
                    </a:lnTo>
                    <a:lnTo>
                      <a:pt x="90" y="300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36" name="Freeform 20"/>
              <p:cNvSpPr>
                <a:spLocks noEditPoints="1"/>
              </p:cNvSpPr>
              <p:nvPr/>
            </p:nvSpPr>
            <p:spPr bwMode="auto">
              <a:xfrm>
                <a:off x="204787" y="1849438"/>
                <a:ext cx="114300" cy="107950"/>
              </a:xfrm>
              <a:custGeom>
                <a:avLst/>
                <a:gdLst/>
                <a:ahLst/>
                <a:cxnLst/>
                <a:rect l="0" t="0" r="r" b="b"/>
                <a:pathLst>
                  <a:path w="24" h="23">
                    <a:moveTo>
                      <a:pt x="12" y="23"/>
                    </a:moveTo>
                    <a:cubicBezTo>
                      <a:pt x="6" y="23"/>
                      <a:pt x="0" y="18"/>
                      <a:pt x="0" y="12"/>
                    </a:cubicBezTo>
                    <a:cubicBezTo>
                      <a:pt x="0" y="5"/>
                      <a:pt x="6" y="0"/>
                      <a:pt x="12" y="0"/>
                    </a:cubicBezTo>
                    <a:cubicBezTo>
                      <a:pt x="18" y="0"/>
                      <a:pt x="24" y="5"/>
                      <a:pt x="24" y="12"/>
                    </a:cubicBezTo>
                    <a:cubicBezTo>
                      <a:pt x="24" y="18"/>
                      <a:pt x="18" y="23"/>
                      <a:pt x="12" y="23"/>
                    </a:cubicBezTo>
                    <a:close/>
                    <a:moveTo>
                      <a:pt x="12" y="4"/>
                    </a:moveTo>
                    <a:cubicBezTo>
                      <a:pt x="8" y="4"/>
                      <a:pt x="4" y="8"/>
                      <a:pt x="4" y="12"/>
                    </a:cubicBezTo>
                    <a:cubicBezTo>
                      <a:pt x="4" y="16"/>
                      <a:pt x="8" y="19"/>
                      <a:pt x="12" y="19"/>
                    </a:cubicBezTo>
                    <a:cubicBezTo>
                      <a:pt x="16" y="19"/>
                      <a:pt x="20" y="16"/>
                      <a:pt x="20" y="12"/>
                    </a:cubicBezTo>
                    <a:cubicBezTo>
                      <a:pt x="20" y="8"/>
                      <a:pt x="16" y="4"/>
                      <a:pt x="12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37" name="Rectangle 21"/>
              <p:cNvSpPr>
                <a:spLocks noChangeArrowheads="1"/>
              </p:cNvSpPr>
              <p:nvPr/>
            </p:nvSpPr>
            <p:spPr bwMode="auto">
              <a:xfrm>
                <a:off x="133350" y="4662488"/>
                <a:ext cx="23813" cy="2181225"/>
              </a:xfrm>
              <a:prstGeom prst="rect">
                <a:avLst/>
              </a:pr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sp>
          <p:sp>
            <p:nvSpPr>
              <p:cNvPr id="38" name="Freeform 22"/>
              <p:cNvSpPr/>
              <p:nvPr/>
            </p:nvSpPr>
            <p:spPr bwMode="auto">
              <a:xfrm>
                <a:off x="223837" y="5041900"/>
                <a:ext cx="369888" cy="1801813"/>
              </a:xfrm>
              <a:custGeom>
                <a:avLst/>
                <a:gdLst/>
                <a:ahLst/>
                <a:cxnLst/>
                <a:rect l="0" t="0" r="r" b="b"/>
                <a:pathLst>
                  <a:path w="233" h="1135">
                    <a:moveTo>
                      <a:pt x="15" y="1135"/>
                    </a:moveTo>
                    <a:lnTo>
                      <a:pt x="0" y="1135"/>
                    </a:lnTo>
                    <a:lnTo>
                      <a:pt x="0" y="515"/>
                    </a:lnTo>
                    <a:lnTo>
                      <a:pt x="0" y="512"/>
                    </a:lnTo>
                    <a:lnTo>
                      <a:pt x="218" y="0"/>
                    </a:lnTo>
                    <a:lnTo>
                      <a:pt x="233" y="6"/>
                    </a:lnTo>
                    <a:lnTo>
                      <a:pt x="15" y="518"/>
                    </a:lnTo>
                    <a:lnTo>
                      <a:pt x="15" y="1135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39" name="Freeform 23"/>
              <p:cNvSpPr>
                <a:spLocks noEditPoints="1"/>
              </p:cNvSpPr>
              <p:nvPr/>
            </p:nvSpPr>
            <p:spPr bwMode="auto">
              <a:xfrm>
                <a:off x="52387" y="4481513"/>
                <a:ext cx="190500" cy="190500"/>
              </a:xfrm>
              <a:custGeom>
                <a:avLst/>
                <a:gdLst/>
                <a:ahLst/>
                <a:cxnLst/>
                <a:rect l="0" t="0" r="r" b="b"/>
                <a:pathLst>
                  <a:path w="40" h="40">
                    <a:moveTo>
                      <a:pt x="20" y="40"/>
                    </a:moveTo>
                    <a:cubicBezTo>
                      <a:pt x="9" y="40"/>
                      <a:pt x="0" y="31"/>
                      <a:pt x="0" y="20"/>
                    </a:cubicBezTo>
                    <a:cubicBezTo>
                      <a:pt x="0" y="9"/>
                      <a:pt x="9" y="0"/>
                      <a:pt x="20" y="0"/>
                    </a:cubicBezTo>
                    <a:cubicBezTo>
                      <a:pt x="31" y="0"/>
                      <a:pt x="40" y="9"/>
                      <a:pt x="40" y="20"/>
                    </a:cubicBezTo>
                    <a:cubicBezTo>
                      <a:pt x="40" y="31"/>
                      <a:pt x="31" y="40"/>
                      <a:pt x="20" y="40"/>
                    </a:cubicBezTo>
                    <a:close/>
                    <a:moveTo>
                      <a:pt x="20" y="4"/>
                    </a:moveTo>
                    <a:cubicBezTo>
                      <a:pt x="11" y="4"/>
                      <a:pt x="4" y="11"/>
                      <a:pt x="4" y="20"/>
                    </a:cubicBezTo>
                    <a:cubicBezTo>
                      <a:pt x="4" y="29"/>
                      <a:pt x="11" y="36"/>
                      <a:pt x="20" y="36"/>
                    </a:cubicBezTo>
                    <a:cubicBezTo>
                      <a:pt x="28" y="36"/>
                      <a:pt x="36" y="29"/>
                      <a:pt x="36" y="20"/>
                    </a:cubicBezTo>
                    <a:cubicBezTo>
                      <a:pt x="36" y="11"/>
                      <a:pt x="28" y="4"/>
                      <a:pt x="20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40" name="Freeform 24"/>
              <p:cNvSpPr/>
              <p:nvPr/>
            </p:nvSpPr>
            <p:spPr bwMode="auto">
              <a:xfrm>
                <a:off x="-14288" y="5627688"/>
                <a:ext cx="85725" cy="1216025"/>
              </a:xfrm>
              <a:custGeom>
                <a:avLst/>
                <a:gdLst/>
                <a:ahLst/>
                <a:cxnLst/>
                <a:rect l="0" t="0" r="r" b="b"/>
                <a:pathLst>
                  <a:path w="54" h="766">
                    <a:moveTo>
                      <a:pt x="54" y="766"/>
                    </a:moveTo>
                    <a:lnTo>
                      <a:pt x="36" y="766"/>
                    </a:lnTo>
                    <a:lnTo>
                      <a:pt x="36" y="149"/>
                    </a:lnTo>
                    <a:lnTo>
                      <a:pt x="0" y="3"/>
                    </a:lnTo>
                    <a:lnTo>
                      <a:pt x="18" y="0"/>
                    </a:lnTo>
                    <a:lnTo>
                      <a:pt x="54" y="146"/>
                    </a:lnTo>
                    <a:lnTo>
                      <a:pt x="54" y="766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41" name="Freeform 25"/>
              <p:cNvSpPr>
                <a:spLocks noEditPoints="1"/>
              </p:cNvSpPr>
              <p:nvPr/>
            </p:nvSpPr>
            <p:spPr bwMode="auto">
              <a:xfrm>
                <a:off x="527050" y="4867275"/>
                <a:ext cx="190500" cy="188913"/>
              </a:xfrm>
              <a:custGeom>
                <a:avLst/>
                <a:gdLst/>
                <a:ahLst/>
                <a:cxnLst/>
                <a:rect l="0" t="0" r="r" b="b"/>
                <a:pathLst>
                  <a:path w="40" h="40">
                    <a:moveTo>
                      <a:pt x="20" y="40"/>
                    </a:moveTo>
                    <a:cubicBezTo>
                      <a:pt x="9" y="40"/>
                      <a:pt x="0" y="31"/>
                      <a:pt x="0" y="20"/>
                    </a:cubicBezTo>
                    <a:cubicBezTo>
                      <a:pt x="0" y="9"/>
                      <a:pt x="9" y="0"/>
                      <a:pt x="20" y="0"/>
                    </a:cubicBezTo>
                    <a:cubicBezTo>
                      <a:pt x="31" y="0"/>
                      <a:pt x="40" y="9"/>
                      <a:pt x="40" y="20"/>
                    </a:cubicBezTo>
                    <a:cubicBezTo>
                      <a:pt x="40" y="31"/>
                      <a:pt x="31" y="40"/>
                      <a:pt x="20" y="40"/>
                    </a:cubicBezTo>
                    <a:close/>
                    <a:moveTo>
                      <a:pt x="20" y="4"/>
                    </a:moveTo>
                    <a:cubicBezTo>
                      <a:pt x="11" y="4"/>
                      <a:pt x="4" y="11"/>
                      <a:pt x="4" y="20"/>
                    </a:cubicBezTo>
                    <a:cubicBezTo>
                      <a:pt x="4" y="29"/>
                      <a:pt x="11" y="36"/>
                      <a:pt x="20" y="36"/>
                    </a:cubicBezTo>
                    <a:cubicBezTo>
                      <a:pt x="29" y="36"/>
                      <a:pt x="36" y="29"/>
                      <a:pt x="36" y="20"/>
                    </a:cubicBezTo>
                    <a:cubicBezTo>
                      <a:pt x="36" y="11"/>
                      <a:pt x="29" y="4"/>
                      <a:pt x="20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42" name="Freeform 26"/>
              <p:cNvSpPr/>
              <p:nvPr/>
            </p:nvSpPr>
            <p:spPr bwMode="auto">
              <a:xfrm>
                <a:off x="309562" y="5422900"/>
                <a:ext cx="374650" cy="1425575"/>
              </a:xfrm>
              <a:custGeom>
                <a:avLst/>
                <a:gdLst/>
                <a:ahLst/>
                <a:cxnLst/>
                <a:rect l="0" t="0" r="r" b="b"/>
                <a:pathLst>
                  <a:path w="236" h="898">
                    <a:moveTo>
                      <a:pt x="18" y="898"/>
                    </a:moveTo>
                    <a:lnTo>
                      <a:pt x="0" y="898"/>
                    </a:lnTo>
                    <a:lnTo>
                      <a:pt x="0" y="515"/>
                    </a:lnTo>
                    <a:lnTo>
                      <a:pt x="3" y="512"/>
                    </a:lnTo>
                    <a:lnTo>
                      <a:pt x="221" y="0"/>
                    </a:lnTo>
                    <a:lnTo>
                      <a:pt x="236" y="6"/>
                    </a:lnTo>
                    <a:lnTo>
                      <a:pt x="18" y="518"/>
                    </a:lnTo>
                    <a:lnTo>
                      <a:pt x="18" y="898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43" name="Freeform 27"/>
              <p:cNvSpPr/>
              <p:nvPr/>
            </p:nvSpPr>
            <p:spPr bwMode="auto">
              <a:xfrm>
                <a:off x="569912" y="5945188"/>
                <a:ext cx="152400" cy="912813"/>
              </a:xfrm>
              <a:custGeom>
                <a:avLst/>
                <a:gdLst/>
                <a:ahLst/>
                <a:cxnLst/>
                <a:rect l="0" t="0" r="r" b="b"/>
                <a:pathLst>
                  <a:path w="96" h="575">
                    <a:moveTo>
                      <a:pt x="15" y="575"/>
                    </a:moveTo>
                    <a:lnTo>
                      <a:pt x="0" y="569"/>
                    </a:lnTo>
                    <a:lnTo>
                      <a:pt x="81" y="383"/>
                    </a:lnTo>
                    <a:lnTo>
                      <a:pt x="81" y="0"/>
                    </a:lnTo>
                    <a:lnTo>
                      <a:pt x="96" y="0"/>
                    </a:lnTo>
                    <a:lnTo>
                      <a:pt x="96" y="386"/>
                    </a:lnTo>
                    <a:lnTo>
                      <a:pt x="15" y="575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44" name="Freeform 28"/>
              <p:cNvSpPr>
                <a:spLocks noEditPoints="1"/>
              </p:cNvSpPr>
              <p:nvPr/>
            </p:nvSpPr>
            <p:spPr bwMode="auto">
              <a:xfrm>
                <a:off x="612775" y="5246688"/>
                <a:ext cx="190500" cy="190500"/>
              </a:xfrm>
              <a:custGeom>
                <a:avLst/>
                <a:gdLst/>
                <a:ahLst/>
                <a:cxnLst/>
                <a:rect l="0" t="0" r="r" b="b"/>
                <a:pathLst>
                  <a:path w="40" h="40">
                    <a:moveTo>
                      <a:pt x="20" y="40"/>
                    </a:moveTo>
                    <a:cubicBezTo>
                      <a:pt x="9" y="40"/>
                      <a:pt x="0" y="31"/>
                      <a:pt x="0" y="20"/>
                    </a:cubicBezTo>
                    <a:cubicBezTo>
                      <a:pt x="0" y="9"/>
                      <a:pt x="9" y="0"/>
                      <a:pt x="20" y="0"/>
                    </a:cubicBezTo>
                    <a:cubicBezTo>
                      <a:pt x="31" y="0"/>
                      <a:pt x="40" y="9"/>
                      <a:pt x="40" y="20"/>
                    </a:cubicBezTo>
                    <a:cubicBezTo>
                      <a:pt x="40" y="31"/>
                      <a:pt x="31" y="40"/>
                      <a:pt x="20" y="40"/>
                    </a:cubicBezTo>
                    <a:close/>
                    <a:moveTo>
                      <a:pt x="20" y="4"/>
                    </a:moveTo>
                    <a:cubicBezTo>
                      <a:pt x="12" y="4"/>
                      <a:pt x="4" y="11"/>
                      <a:pt x="4" y="20"/>
                    </a:cubicBezTo>
                    <a:cubicBezTo>
                      <a:pt x="4" y="29"/>
                      <a:pt x="12" y="36"/>
                      <a:pt x="20" y="36"/>
                    </a:cubicBezTo>
                    <a:cubicBezTo>
                      <a:pt x="29" y="36"/>
                      <a:pt x="36" y="29"/>
                      <a:pt x="36" y="20"/>
                    </a:cubicBezTo>
                    <a:cubicBezTo>
                      <a:pt x="36" y="11"/>
                      <a:pt x="29" y="4"/>
                      <a:pt x="20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45" name="Freeform 29"/>
              <p:cNvSpPr>
                <a:spLocks noEditPoints="1"/>
              </p:cNvSpPr>
              <p:nvPr/>
            </p:nvSpPr>
            <p:spPr bwMode="auto">
              <a:xfrm>
                <a:off x="612775" y="5764213"/>
                <a:ext cx="190500" cy="190500"/>
              </a:xfrm>
              <a:custGeom>
                <a:avLst/>
                <a:gdLst/>
                <a:ahLst/>
                <a:cxnLst/>
                <a:rect l="0" t="0" r="r" b="b"/>
                <a:pathLst>
                  <a:path w="40" h="40">
                    <a:moveTo>
                      <a:pt x="20" y="40"/>
                    </a:moveTo>
                    <a:cubicBezTo>
                      <a:pt x="9" y="40"/>
                      <a:pt x="0" y="31"/>
                      <a:pt x="0" y="20"/>
                    </a:cubicBezTo>
                    <a:cubicBezTo>
                      <a:pt x="0" y="9"/>
                      <a:pt x="9" y="0"/>
                      <a:pt x="20" y="0"/>
                    </a:cubicBezTo>
                    <a:cubicBezTo>
                      <a:pt x="31" y="0"/>
                      <a:pt x="40" y="9"/>
                      <a:pt x="40" y="20"/>
                    </a:cubicBezTo>
                    <a:cubicBezTo>
                      <a:pt x="40" y="31"/>
                      <a:pt x="31" y="40"/>
                      <a:pt x="20" y="40"/>
                    </a:cubicBezTo>
                    <a:close/>
                    <a:moveTo>
                      <a:pt x="20" y="4"/>
                    </a:moveTo>
                    <a:cubicBezTo>
                      <a:pt x="12" y="4"/>
                      <a:pt x="4" y="11"/>
                      <a:pt x="4" y="20"/>
                    </a:cubicBezTo>
                    <a:cubicBezTo>
                      <a:pt x="4" y="29"/>
                      <a:pt x="12" y="36"/>
                      <a:pt x="20" y="36"/>
                    </a:cubicBezTo>
                    <a:cubicBezTo>
                      <a:pt x="29" y="36"/>
                      <a:pt x="36" y="29"/>
                      <a:pt x="36" y="20"/>
                    </a:cubicBezTo>
                    <a:cubicBezTo>
                      <a:pt x="36" y="11"/>
                      <a:pt x="29" y="4"/>
                      <a:pt x="20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46" name="Freeform 30"/>
              <p:cNvSpPr/>
              <p:nvPr/>
            </p:nvSpPr>
            <p:spPr bwMode="auto">
              <a:xfrm>
                <a:off x="669925" y="6330950"/>
                <a:ext cx="417513" cy="517525"/>
              </a:xfrm>
              <a:custGeom>
                <a:avLst/>
                <a:gdLst/>
                <a:ahLst/>
                <a:cxnLst/>
                <a:rect l="0" t="0" r="r" b="b"/>
                <a:pathLst>
                  <a:path w="263" h="326">
                    <a:moveTo>
                      <a:pt x="15" y="326"/>
                    </a:moveTo>
                    <a:lnTo>
                      <a:pt x="0" y="320"/>
                    </a:lnTo>
                    <a:lnTo>
                      <a:pt x="45" y="206"/>
                    </a:lnTo>
                    <a:lnTo>
                      <a:pt x="48" y="206"/>
                    </a:lnTo>
                    <a:lnTo>
                      <a:pt x="254" y="0"/>
                    </a:lnTo>
                    <a:lnTo>
                      <a:pt x="263" y="12"/>
                    </a:lnTo>
                    <a:lnTo>
                      <a:pt x="60" y="215"/>
                    </a:lnTo>
                    <a:lnTo>
                      <a:pt x="15" y="326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47" name="Freeform 31"/>
              <p:cNvSpPr>
                <a:spLocks noEditPoints="1"/>
              </p:cNvSpPr>
              <p:nvPr/>
            </p:nvSpPr>
            <p:spPr bwMode="auto">
              <a:xfrm>
                <a:off x="1049337" y="6221413"/>
                <a:ext cx="157163" cy="147638"/>
              </a:xfrm>
              <a:custGeom>
                <a:avLst/>
                <a:gdLst/>
                <a:ahLst/>
                <a:cxnLst/>
                <a:rect l="0" t="0" r="r" b="b"/>
                <a:pathLst>
                  <a:path w="33" h="31">
                    <a:moveTo>
                      <a:pt x="16" y="31"/>
                    </a:moveTo>
                    <a:cubicBezTo>
                      <a:pt x="12" y="31"/>
                      <a:pt x="8" y="29"/>
                      <a:pt x="5" y="26"/>
                    </a:cubicBezTo>
                    <a:cubicBezTo>
                      <a:pt x="2" y="24"/>
                      <a:pt x="0" y="20"/>
                      <a:pt x="0" y="15"/>
                    </a:cubicBezTo>
                    <a:cubicBezTo>
                      <a:pt x="0" y="11"/>
                      <a:pt x="2" y="7"/>
                      <a:pt x="5" y="4"/>
                    </a:cubicBezTo>
                    <a:cubicBezTo>
                      <a:pt x="8" y="1"/>
                      <a:pt x="12" y="0"/>
                      <a:pt x="16" y="0"/>
                    </a:cubicBezTo>
                    <a:cubicBezTo>
                      <a:pt x="20" y="0"/>
                      <a:pt x="24" y="1"/>
                      <a:pt x="27" y="4"/>
                    </a:cubicBezTo>
                    <a:cubicBezTo>
                      <a:pt x="33" y="10"/>
                      <a:pt x="33" y="20"/>
                      <a:pt x="27" y="26"/>
                    </a:cubicBezTo>
                    <a:cubicBezTo>
                      <a:pt x="24" y="29"/>
                      <a:pt x="20" y="31"/>
                      <a:pt x="16" y="31"/>
                    </a:cubicBezTo>
                    <a:close/>
                    <a:moveTo>
                      <a:pt x="16" y="4"/>
                    </a:moveTo>
                    <a:cubicBezTo>
                      <a:pt x="13" y="4"/>
                      <a:pt x="10" y="5"/>
                      <a:pt x="8" y="7"/>
                    </a:cubicBezTo>
                    <a:cubicBezTo>
                      <a:pt x="6" y="9"/>
                      <a:pt x="4" y="12"/>
                      <a:pt x="4" y="15"/>
                    </a:cubicBezTo>
                    <a:cubicBezTo>
                      <a:pt x="4" y="19"/>
                      <a:pt x="6" y="21"/>
                      <a:pt x="8" y="24"/>
                    </a:cubicBezTo>
                    <a:cubicBezTo>
                      <a:pt x="10" y="26"/>
                      <a:pt x="13" y="27"/>
                      <a:pt x="16" y="27"/>
                    </a:cubicBezTo>
                    <a:cubicBezTo>
                      <a:pt x="19" y="27"/>
                      <a:pt x="22" y="26"/>
                      <a:pt x="24" y="24"/>
                    </a:cubicBezTo>
                    <a:cubicBezTo>
                      <a:pt x="29" y="19"/>
                      <a:pt x="29" y="12"/>
                      <a:pt x="24" y="7"/>
                    </a:cubicBezTo>
                    <a:cubicBezTo>
                      <a:pt x="22" y="5"/>
                      <a:pt x="19" y="4"/>
                      <a:pt x="16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</p:grpSp>
        <p:grpSp>
          <p:nvGrpSpPr>
            <p:cNvPr id="10" name="Group 9"/>
            <p:cNvGrpSpPr/>
            <p:nvPr/>
          </p:nvGrpSpPr>
          <p:grpSpPr>
            <a:xfrm>
              <a:off x="11364912" y="0"/>
              <a:ext cx="674688" cy="6848476"/>
              <a:chOff x="11364912" y="0"/>
              <a:chExt cx="674688" cy="6848476"/>
            </a:xfrm>
            <a:gradFill flip="none" rotWithShape="1">
              <a:gsLst>
                <a:gs pos="0">
                  <a:schemeClr val="tx2">
                    <a:alpha val="80000"/>
                  </a:schemeClr>
                </a:gs>
                <a:gs pos="100000">
                  <a:schemeClr val="bg2">
                    <a:lumMod val="60000"/>
                    <a:lumOff val="40000"/>
                    <a:alpha val="60000"/>
                  </a:schemeClr>
                </a:gs>
              </a:gsLst>
              <a:lin ang="5400000" scaled="0"/>
              <a:tileRect/>
            </a:gradFill>
          </p:grpSpPr>
          <p:sp>
            <p:nvSpPr>
              <p:cNvPr id="11" name="Freeform 32"/>
              <p:cNvSpPr/>
              <p:nvPr/>
            </p:nvSpPr>
            <p:spPr bwMode="auto">
              <a:xfrm>
                <a:off x="11483975" y="0"/>
                <a:ext cx="417513" cy="512763"/>
              </a:xfrm>
              <a:custGeom>
                <a:avLst/>
                <a:gdLst/>
                <a:ahLst/>
                <a:cxnLst/>
                <a:rect l="0" t="0" r="r" b="b"/>
                <a:pathLst>
                  <a:path w="263" h="323">
                    <a:moveTo>
                      <a:pt x="12" y="323"/>
                    </a:moveTo>
                    <a:lnTo>
                      <a:pt x="0" y="314"/>
                    </a:lnTo>
                    <a:lnTo>
                      <a:pt x="203" y="108"/>
                    </a:lnTo>
                    <a:lnTo>
                      <a:pt x="248" y="0"/>
                    </a:lnTo>
                    <a:lnTo>
                      <a:pt x="263" y="6"/>
                    </a:lnTo>
                    <a:lnTo>
                      <a:pt x="218" y="117"/>
                    </a:lnTo>
                    <a:lnTo>
                      <a:pt x="218" y="117"/>
                    </a:lnTo>
                    <a:lnTo>
                      <a:pt x="12" y="323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12" name="Freeform 33"/>
              <p:cNvSpPr>
                <a:spLocks noEditPoints="1"/>
              </p:cNvSpPr>
              <p:nvPr/>
            </p:nvSpPr>
            <p:spPr bwMode="auto">
              <a:xfrm>
                <a:off x="11364912" y="474663"/>
                <a:ext cx="157163" cy="152400"/>
              </a:xfrm>
              <a:custGeom>
                <a:avLst/>
                <a:gdLst/>
                <a:ahLst/>
                <a:cxnLst/>
                <a:rect l="0" t="0" r="r" b="b"/>
                <a:pathLst>
                  <a:path w="33" h="32">
                    <a:moveTo>
                      <a:pt x="17" y="32"/>
                    </a:moveTo>
                    <a:cubicBezTo>
                      <a:pt x="13" y="32"/>
                      <a:pt x="9" y="30"/>
                      <a:pt x="6" y="27"/>
                    </a:cubicBezTo>
                    <a:cubicBezTo>
                      <a:pt x="0" y="21"/>
                      <a:pt x="0" y="11"/>
                      <a:pt x="6" y="5"/>
                    </a:cubicBezTo>
                    <a:cubicBezTo>
                      <a:pt x="9" y="2"/>
                      <a:pt x="13" y="0"/>
                      <a:pt x="17" y="0"/>
                    </a:cubicBezTo>
                    <a:cubicBezTo>
                      <a:pt x="21" y="0"/>
                      <a:pt x="25" y="2"/>
                      <a:pt x="28" y="5"/>
                    </a:cubicBezTo>
                    <a:cubicBezTo>
                      <a:pt x="31" y="8"/>
                      <a:pt x="33" y="12"/>
                      <a:pt x="33" y="16"/>
                    </a:cubicBezTo>
                    <a:cubicBezTo>
                      <a:pt x="33" y="20"/>
                      <a:pt x="31" y="24"/>
                      <a:pt x="28" y="27"/>
                    </a:cubicBezTo>
                    <a:cubicBezTo>
                      <a:pt x="25" y="30"/>
                      <a:pt x="21" y="32"/>
                      <a:pt x="17" y="32"/>
                    </a:cubicBezTo>
                    <a:close/>
                    <a:moveTo>
                      <a:pt x="17" y="4"/>
                    </a:moveTo>
                    <a:cubicBezTo>
                      <a:pt x="14" y="4"/>
                      <a:pt x="11" y="6"/>
                      <a:pt x="9" y="8"/>
                    </a:cubicBezTo>
                    <a:cubicBezTo>
                      <a:pt x="4" y="12"/>
                      <a:pt x="4" y="20"/>
                      <a:pt x="9" y="24"/>
                    </a:cubicBezTo>
                    <a:cubicBezTo>
                      <a:pt x="11" y="27"/>
                      <a:pt x="14" y="28"/>
                      <a:pt x="17" y="28"/>
                    </a:cubicBezTo>
                    <a:cubicBezTo>
                      <a:pt x="20" y="28"/>
                      <a:pt x="23" y="27"/>
                      <a:pt x="26" y="24"/>
                    </a:cubicBezTo>
                    <a:cubicBezTo>
                      <a:pt x="30" y="20"/>
                      <a:pt x="30" y="12"/>
                      <a:pt x="26" y="8"/>
                    </a:cubicBezTo>
                    <a:cubicBezTo>
                      <a:pt x="23" y="6"/>
                      <a:pt x="20" y="4"/>
                      <a:pt x="17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13" name="Freeform 34"/>
              <p:cNvSpPr>
                <a:spLocks noEditPoints="1"/>
              </p:cNvSpPr>
              <p:nvPr/>
            </p:nvSpPr>
            <p:spPr bwMode="auto">
              <a:xfrm>
                <a:off x="11631612" y="1539875"/>
                <a:ext cx="188913" cy="190500"/>
              </a:xfrm>
              <a:custGeom>
                <a:avLst/>
                <a:gdLst/>
                <a:ahLst/>
                <a:cxnLst/>
                <a:rect l="0" t="0" r="r" b="b"/>
                <a:pathLst>
                  <a:path w="40" h="40">
                    <a:moveTo>
                      <a:pt x="20" y="40"/>
                    </a:moveTo>
                    <a:cubicBezTo>
                      <a:pt x="9" y="40"/>
                      <a:pt x="0" y="31"/>
                      <a:pt x="0" y="20"/>
                    </a:cubicBezTo>
                    <a:cubicBezTo>
                      <a:pt x="0" y="9"/>
                      <a:pt x="9" y="0"/>
                      <a:pt x="20" y="0"/>
                    </a:cubicBezTo>
                    <a:cubicBezTo>
                      <a:pt x="31" y="0"/>
                      <a:pt x="40" y="9"/>
                      <a:pt x="40" y="20"/>
                    </a:cubicBezTo>
                    <a:cubicBezTo>
                      <a:pt x="40" y="31"/>
                      <a:pt x="31" y="40"/>
                      <a:pt x="20" y="40"/>
                    </a:cubicBezTo>
                    <a:close/>
                    <a:moveTo>
                      <a:pt x="20" y="4"/>
                    </a:moveTo>
                    <a:cubicBezTo>
                      <a:pt x="11" y="4"/>
                      <a:pt x="4" y="11"/>
                      <a:pt x="4" y="20"/>
                    </a:cubicBezTo>
                    <a:cubicBezTo>
                      <a:pt x="4" y="29"/>
                      <a:pt x="11" y="36"/>
                      <a:pt x="20" y="36"/>
                    </a:cubicBezTo>
                    <a:cubicBezTo>
                      <a:pt x="29" y="36"/>
                      <a:pt x="36" y="29"/>
                      <a:pt x="36" y="20"/>
                    </a:cubicBezTo>
                    <a:cubicBezTo>
                      <a:pt x="36" y="11"/>
                      <a:pt x="29" y="4"/>
                      <a:pt x="20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14" name="Freeform 35"/>
              <p:cNvSpPr/>
              <p:nvPr/>
            </p:nvSpPr>
            <p:spPr bwMode="auto">
              <a:xfrm>
                <a:off x="11531600" y="5694363"/>
                <a:ext cx="298450" cy="1154113"/>
              </a:xfrm>
              <a:custGeom>
                <a:avLst/>
                <a:gdLst/>
                <a:ahLst/>
                <a:cxnLst/>
                <a:rect l="0" t="0" r="r" b="b"/>
                <a:pathLst>
                  <a:path w="188" h="727">
                    <a:moveTo>
                      <a:pt x="15" y="727"/>
                    </a:moveTo>
                    <a:lnTo>
                      <a:pt x="0" y="727"/>
                    </a:lnTo>
                    <a:lnTo>
                      <a:pt x="0" y="407"/>
                    </a:lnTo>
                    <a:lnTo>
                      <a:pt x="0" y="407"/>
                    </a:lnTo>
                    <a:lnTo>
                      <a:pt x="176" y="0"/>
                    </a:lnTo>
                    <a:lnTo>
                      <a:pt x="188" y="6"/>
                    </a:lnTo>
                    <a:lnTo>
                      <a:pt x="15" y="410"/>
                    </a:lnTo>
                    <a:lnTo>
                      <a:pt x="15" y="727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15" name="Freeform 36"/>
              <p:cNvSpPr>
                <a:spLocks noEditPoints="1"/>
              </p:cNvSpPr>
              <p:nvPr/>
            </p:nvSpPr>
            <p:spPr bwMode="auto">
              <a:xfrm>
                <a:off x="11772900" y="5551488"/>
                <a:ext cx="157163" cy="155575"/>
              </a:xfrm>
              <a:custGeom>
                <a:avLst/>
                <a:gdLst/>
                <a:ahLst/>
                <a:cxnLst/>
                <a:rect l="0" t="0" r="r" b="b"/>
                <a:pathLst>
                  <a:path w="33" h="33">
                    <a:moveTo>
                      <a:pt x="17" y="33"/>
                    </a:moveTo>
                    <a:cubicBezTo>
                      <a:pt x="8" y="33"/>
                      <a:pt x="0" y="25"/>
                      <a:pt x="0" y="16"/>
                    </a:cubicBezTo>
                    <a:cubicBezTo>
                      <a:pt x="0" y="7"/>
                      <a:pt x="8" y="0"/>
                      <a:pt x="17" y="0"/>
                    </a:cubicBezTo>
                    <a:cubicBezTo>
                      <a:pt x="26" y="0"/>
                      <a:pt x="33" y="7"/>
                      <a:pt x="33" y="16"/>
                    </a:cubicBezTo>
                    <a:cubicBezTo>
                      <a:pt x="33" y="25"/>
                      <a:pt x="26" y="33"/>
                      <a:pt x="17" y="33"/>
                    </a:cubicBezTo>
                    <a:close/>
                    <a:moveTo>
                      <a:pt x="17" y="4"/>
                    </a:moveTo>
                    <a:cubicBezTo>
                      <a:pt x="10" y="4"/>
                      <a:pt x="4" y="9"/>
                      <a:pt x="4" y="16"/>
                    </a:cubicBezTo>
                    <a:cubicBezTo>
                      <a:pt x="4" y="23"/>
                      <a:pt x="10" y="29"/>
                      <a:pt x="17" y="29"/>
                    </a:cubicBezTo>
                    <a:cubicBezTo>
                      <a:pt x="23" y="29"/>
                      <a:pt x="29" y="23"/>
                      <a:pt x="29" y="16"/>
                    </a:cubicBezTo>
                    <a:cubicBezTo>
                      <a:pt x="29" y="9"/>
                      <a:pt x="23" y="4"/>
                      <a:pt x="17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16" name="Freeform 37"/>
              <p:cNvSpPr/>
              <p:nvPr/>
            </p:nvSpPr>
            <p:spPr bwMode="auto">
              <a:xfrm>
                <a:off x="11710987" y="4763"/>
                <a:ext cx="304800" cy="1544638"/>
              </a:xfrm>
              <a:custGeom>
                <a:avLst/>
                <a:gdLst/>
                <a:ahLst/>
                <a:cxnLst/>
                <a:rect l="0" t="0" r="r" b="b"/>
                <a:pathLst>
                  <a:path w="192" h="973">
                    <a:moveTo>
                      <a:pt x="15" y="973"/>
                    </a:moveTo>
                    <a:lnTo>
                      <a:pt x="0" y="973"/>
                    </a:lnTo>
                    <a:lnTo>
                      <a:pt x="0" y="790"/>
                    </a:lnTo>
                    <a:lnTo>
                      <a:pt x="174" y="614"/>
                    </a:lnTo>
                    <a:lnTo>
                      <a:pt x="174" y="0"/>
                    </a:lnTo>
                    <a:lnTo>
                      <a:pt x="192" y="0"/>
                    </a:lnTo>
                    <a:lnTo>
                      <a:pt x="192" y="620"/>
                    </a:lnTo>
                    <a:lnTo>
                      <a:pt x="15" y="796"/>
                    </a:lnTo>
                    <a:lnTo>
                      <a:pt x="15" y="973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17" name="Freeform 38"/>
              <p:cNvSpPr>
                <a:spLocks noEditPoints="1"/>
              </p:cNvSpPr>
              <p:nvPr/>
            </p:nvSpPr>
            <p:spPr bwMode="auto">
              <a:xfrm>
                <a:off x="11636375" y="4867275"/>
                <a:ext cx="188913" cy="188913"/>
              </a:xfrm>
              <a:custGeom>
                <a:avLst/>
                <a:gdLst/>
                <a:ahLst/>
                <a:cxnLst/>
                <a:rect l="0" t="0" r="r" b="b"/>
                <a:pathLst>
                  <a:path w="40" h="40">
                    <a:moveTo>
                      <a:pt x="20" y="40"/>
                    </a:moveTo>
                    <a:cubicBezTo>
                      <a:pt x="9" y="40"/>
                      <a:pt x="0" y="31"/>
                      <a:pt x="0" y="20"/>
                    </a:cubicBezTo>
                    <a:cubicBezTo>
                      <a:pt x="0" y="9"/>
                      <a:pt x="9" y="0"/>
                      <a:pt x="20" y="0"/>
                    </a:cubicBezTo>
                    <a:cubicBezTo>
                      <a:pt x="31" y="0"/>
                      <a:pt x="40" y="9"/>
                      <a:pt x="40" y="20"/>
                    </a:cubicBezTo>
                    <a:cubicBezTo>
                      <a:pt x="40" y="31"/>
                      <a:pt x="31" y="40"/>
                      <a:pt x="20" y="40"/>
                    </a:cubicBezTo>
                    <a:close/>
                    <a:moveTo>
                      <a:pt x="20" y="4"/>
                    </a:moveTo>
                    <a:cubicBezTo>
                      <a:pt x="11" y="4"/>
                      <a:pt x="4" y="11"/>
                      <a:pt x="4" y="20"/>
                    </a:cubicBezTo>
                    <a:cubicBezTo>
                      <a:pt x="4" y="29"/>
                      <a:pt x="11" y="36"/>
                      <a:pt x="20" y="36"/>
                    </a:cubicBezTo>
                    <a:cubicBezTo>
                      <a:pt x="29" y="36"/>
                      <a:pt x="36" y="29"/>
                      <a:pt x="36" y="20"/>
                    </a:cubicBezTo>
                    <a:cubicBezTo>
                      <a:pt x="36" y="11"/>
                      <a:pt x="29" y="4"/>
                      <a:pt x="20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18" name="Freeform 39"/>
              <p:cNvSpPr/>
              <p:nvPr/>
            </p:nvSpPr>
            <p:spPr bwMode="auto">
              <a:xfrm>
                <a:off x="11441112" y="5046663"/>
                <a:ext cx="307975" cy="1801813"/>
              </a:xfrm>
              <a:custGeom>
                <a:avLst/>
                <a:gdLst/>
                <a:ahLst/>
                <a:cxnLst/>
                <a:rect l="0" t="0" r="r" b="b"/>
                <a:pathLst>
                  <a:path w="194" h="1135">
                    <a:moveTo>
                      <a:pt x="18" y="1135"/>
                    </a:moveTo>
                    <a:lnTo>
                      <a:pt x="0" y="1135"/>
                    </a:lnTo>
                    <a:lnTo>
                      <a:pt x="0" y="354"/>
                    </a:lnTo>
                    <a:lnTo>
                      <a:pt x="176" y="177"/>
                    </a:lnTo>
                    <a:lnTo>
                      <a:pt x="176" y="0"/>
                    </a:lnTo>
                    <a:lnTo>
                      <a:pt x="194" y="0"/>
                    </a:lnTo>
                    <a:lnTo>
                      <a:pt x="194" y="183"/>
                    </a:lnTo>
                    <a:lnTo>
                      <a:pt x="18" y="360"/>
                    </a:lnTo>
                    <a:lnTo>
                      <a:pt x="18" y="1135"/>
                    </a:ln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19" name="Freeform 40"/>
              <p:cNvSpPr>
                <a:spLocks noEditPoints="1"/>
              </p:cNvSpPr>
              <p:nvPr/>
            </p:nvSpPr>
            <p:spPr bwMode="auto">
              <a:xfrm>
                <a:off x="11849100" y="6416675"/>
                <a:ext cx="190500" cy="188913"/>
              </a:xfrm>
              <a:custGeom>
                <a:avLst/>
                <a:gdLst/>
                <a:ahLst/>
                <a:cxnLst/>
                <a:rect l="0" t="0" r="r" b="b"/>
                <a:pathLst>
                  <a:path w="40" h="40">
                    <a:moveTo>
                      <a:pt x="20" y="40"/>
                    </a:moveTo>
                    <a:cubicBezTo>
                      <a:pt x="9" y="40"/>
                      <a:pt x="0" y="31"/>
                      <a:pt x="0" y="20"/>
                    </a:cubicBezTo>
                    <a:cubicBezTo>
                      <a:pt x="0" y="9"/>
                      <a:pt x="9" y="0"/>
                      <a:pt x="20" y="0"/>
                    </a:cubicBezTo>
                    <a:cubicBezTo>
                      <a:pt x="31" y="0"/>
                      <a:pt x="40" y="9"/>
                      <a:pt x="40" y="20"/>
                    </a:cubicBezTo>
                    <a:cubicBezTo>
                      <a:pt x="40" y="31"/>
                      <a:pt x="31" y="40"/>
                      <a:pt x="20" y="40"/>
                    </a:cubicBezTo>
                    <a:close/>
                    <a:moveTo>
                      <a:pt x="20" y="4"/>
                    </a:moveTo>
                    <a:cubicBezTo>
                      <a:pt x="12" y="4"/>
                      <a:pt x="4" y="11"/>
                      <a:pt x="4" y="20"/>
                    </a:cubicBezTo>
                    <a:cubicBezTo>
                      <a:pt x="4" y="29"/>
                      <a:pt x="12" y="36"/>
                      <a:pt x="20" y="36"/>
                    </a:cubicBezTo>
                    <a:cubicBezTo>
                      <a:pt x="29" y="36"/>
                      <a:pt x="36" y="29"/>
                      <a:pt x="36" y="20"/>
                    </a:cubicBezTo>
                    <a:cubicBezTo>
                      <a:pt x="36" y="11"/>
                      <a:pt x="29" y="4"/>
                      <a:pt x="20" y="4"/>
                    </a:cubicBezTo>
                    <a:close/>
                  </a:path>
                </a:pathLst>
              </a:cu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</p:sp>
          <p:sp>
            <p:nvSpPr>
              <p:cNvPr id="20" name="Rectangle 41"/>
              <p:cNvSpPr>
                <a:spLocks noChangeArrowheads="1"/>
              </p:cNvSpPr>
              <p:nvPr/>
            </p:nvSpPr>
            <p:spPr bwMode="auto">
              <a:xfrm>
                <a:off x="11939587" y="6596063"/>
                <a:ext cx="23813" cy="252413"/>
              </a:xfrm>
              <a:prstGeom prst="rect">
                <a:avLst/>
              </a:prstGeom>
              <a:grpFill/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sp>
        </p:grp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141413" y="618518"/>
            <a:ext cx="9905998" cy="147857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1412" y="2249487"/>
            <a:ext cx="9905999" cy="354171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456921" y="5883276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8A87A34-81AB-432B-8DAE-1953F412C126}" type="datetimeFigureOut">
              <a:rPr lang="en-US" dirty="0"/>
              <a:pPr/>
              <a:t>2/22/2024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141411" y="5883275"/>
            <a:ext cx="623930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50" cap="all" baseline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276321" y="5883274"/>
            <a:ext cx="77108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D22F896-40B5-4ADD-8801-0D06FADFA09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 bg1="dk1" tx1="lt1" bg2="dk2" tx2="lt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60" r:id="rId10"/>
    <p:sldLayoutId id="2147483661" r:id="rId11"/>
    <p:sldLayoutId id="2147483666" r:id="rId12"/>
    <p:sldLayoutId id="2147483663" r:id="rId13"/>
    <p:sldLayoutId id="2147483667" r:id="rId14"/>
    <p:sldLayoutId id="2147483668" r:id="rId15"/>
    <p:sldLayoutId id="2147483658" r:id="rId16"/>
    <p:sldLayoutId id="2147483659" r:id="rId17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3600" kern="1200" cap="all" baseline="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1000"/>
        </a:spcBef>
        <a:buSzPct val="125000"/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120000"/>
        </a:lnSpc>
        <a:spcBef>
          <a:spcPts val="500"/>
        </a:spcBef>
        <a:buSzPct val="125000"/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120000"/>
        </a:lnSpc>
        <a:spcBef>
          <a:spcPts val="500"/>
        </a:spcBef>
        <a:buSzPct val="125000"/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120000"/>
        </a:lnSpc>
        <a:spcBef>
          <a:spcPts val="500"/>
        </a:spcBef>
        <a:buSzPct val="125000"/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120000"/>
        </a:lnSpc>
        <a:spcBef>
          <a:spcPts val="500"/>
        </a:spcBef>
        <a:buSzPct val="125000"/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120000"/>
        </a:lnSpc>
        <a:spcBef>
          <a:spcPts val="500"/>
        </a:spcBef>
        <a:buSzPct val="125000"/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120000"/>
        </a:lnSpc>
        <a:spcBef>
          <a:spcPts val="500"/>
        </a:spcBef>
        <a:buSzPct val="125000"/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120000"/>
        </a:lnSpc>
        <a:spcBef>
          <a:spcPts val="500"/>
        </a:spcBef>
        <a:buSzPct val="125000"/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120000"/>
        </a:lnSpc>
        <a:spcBef>
          <a:spcPts val="500"/>
        </a:spcBef>
        <a:buSzPct val="125000"/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file:///E:\N&#258;M%20H&#7884;C%202021-2022\Oniline\L&#7899;p%206\KH&#7902;I%20&#272;&#7896;NG%201.mp4" TargetMode="External"/><Relationship Id="rId1" Type="http://schemas.microsoft.com/office/2007/relationships/media" Target="file:///E:\N&#258;M%20H&#7884;C%202021-2022\Oniline\L&#7899;p%206\KH&#7902;I%20&#272;&#7896;NG%201.mp4" TargetMode="External"/><Relationship Id="rId4" Type="http://schemas.openxmlformats.org/officeDocument/2006/relationships/image" Target="../media/image4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4" Type="http://schemas.openxmlformats.org/officeDocument/2006/relationships/image" Target="../media/image5.png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876423" y="170566"/>
            <a:ext cx="8791575" cy="2387600"/>
          </a:xfrm>
        </p:spPr>
        <p:txBody>
          <a:bodyPr>
            <a:normAutofit/>
          </a:bodyPr>
          <a:lstStyle/>
          <a:p>
            <a:pPr algn="ctr">
              <a:lnSpc>
                <a:spcPct val="150000"/>
              </a:lnSpc>
            </a:pPr>
            <a:r>
              <a:rPr lang="en-US" sz="4000" b="1" cap="none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UỶ BAN NHÂN DÂN QUẬN GÒ VẤP</a:t>
            </a:r>
            <a:br>
              <a:rPr lang="en-US" sz="4000" b="1" cap="none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en-US" sz="4000" b="1" cap="none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BỘ MÔN GIÁO DỤC THỂ CHẤT</a:t>
            </a:r>
            <a:endParaRPr lang="en-US" dirty="0">
              <a:solidFill>
                <a:srgbClr val="002060"/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223953" y="3633316"/>
            <a:ext cx="8791575" cy="1655762"/>
          </a:xfrm>
        </p:spPr>
        <p:txBody>
          <a:bodyPr/>
          <a:lstStyle/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  <p:sp>
        <p:nvSpPr>
          <p:cNvPr id="5" name="Rectangle 4"/>
          <p:cNvSpPr/>
          <p:nvPr/>
        </p:nvSpPr>
        <p:spPr>
          <a:xfrm>
            <a:off x="1545465" y="2939733"/>
            <a:ext cx="10148552" cy="19759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ctr" defTabSz="914400">
              <a:spcBef>
                <a:spcPct val="20000"/>
              </a:spcBef>
            </a:pP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CHÀO TẤT CẢ CÁC EM HỌC SINH LỚP 6</a:t>
            </a:r>
          </a:p>
          <a:p>
            <a:pPr lvl="0" algn="ctr" defTabSz="914400">
              <a:spcBef>
                <a:spcPct val="20000"/>
              </a:spcBef>
            </a:pPr>
            <a:r>
              <a:rPr lang="en-US" sz="3600" b="1" dirty="0" err="1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Hôm</a:t>
            </a:r>
            <a:r>
              <a:rPr lang="en-US" sz="3600" b="1" dirty="0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 nay </a:t>
            </a:r>
            <a:r>
              <a:rPr lang="en-US" sz="3600" b="1" dirty="0" err="1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3600" b="1" dirty="0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em</a:t>
            </a:r>
            <a:r>
              <a:rPr lang="en-US" sz="3600" b="1" dirty="0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cùng</a:t>
            </a:r>
            <a:r>
              <a:rPr lang="en-US" sz="3600" b="1" dirty="0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vào</a:t>
            </a:r>
            <a:r>
              <a:rPr lang="en-US" sz="3600" b="1" dirty="0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học</a:t>
            </a:r>
            <a:r>
              <a:rPr lang="en-US" sz="3600" b="1" dirty="0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môn</a:t>
            </a:r>
            <a:r>
              <a:rPr lang="en-US" sz="3600" b="1" dirty="0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 GDTC</a:t>
            </a:r>
          </a:p>
          <a:p>
            <a:pPr lvl="0" algn="ctr" defTabSz="914400">
              <a:spcBef>
                <a:spcPct val="20000"/>
              </a:spcBef>
            </a:pPr>
            <a:r>
              <a:rPr lang="en-US" sz="3600" b="1" dirty="0" err="1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Tuần</a:t>
            </a:r>
            <a:r>
              <a:rPr lang="en-US" sz="3600" b="1" dirty="0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 7: </a:t>
            </a:r>
            <a:r>
              <a:rPr lang="en-US" sz="3600" b="1" dirty="0" err="1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sz="3600" b="1" dirty="0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 13-14 </a:t>
            </a:r>
            <a:endParaRPr lang="vi-VN" sz="3600" b="1" dirty="0">
              <a:solidFill>
                <a:srgbClr val="FFFF0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1117601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 txBox="1">
            <a:spLocks/>
          </p:cNvSpPr>
          <p:nvPr/>
        </p:nvSpPr>
        <p:spPr>
          <a:xfrm>
            <a:off x="3960324" y="342346"/>
            <a:ext cx="4113627" cy="757130"/>
          </a:xfrm>
          <a:prstGeom prst="rect">
            <a:avLst/>
          </a:prstGeom>
        </p:spPr>
        <p:txBody>
          <a:bodyPr vert="horz" wrap="none" lIns="91440" tIns="45720" rIns="91440" bIns="45720" rtlCol="0" anchor="b">
            <a:sp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800" kern="1200" cap="all" baseline="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US" sz="3600" dirty="0">
                <a:solidFill>
                  <a:srgbClr val="FFFF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1. </a:t>
            </a:r>
            <a:r>
              <a:rPr lang="en-US" dirty="0" err="1">
                <a:solidFill>
                  <a:srgbClr val="FFFF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khởi</a:t>
            </a:r>
            <a:r>
              <a:rPr lang="en-US" dirty="0">
                <a:solidFill>
                  <a:srgbClr val="FFFF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rgbClr val="FFFF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động</a:t>
            </a:r>
            <a:endParaRPr lang="en-US" sz="3600" dirty="0">
              <a:solidFill>
                <a:srgbClr val="FFFF00"/>
              </a:solidFill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1214651" y="1378939"/>
            <a:ext cx="10290412" cy="241912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marR="0" lvl="0" indent="-342900" defTabSz="91440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fr-FR" sz="3600" b="1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kumimoji="0" lang="vi-VN" sz="3600" b="1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Hoạt động khởi động</a:t>
            </a:r>
            <a:endParaRPr kumimoji="0" lang="vi-VN" sz="3600" b="0" i="0" u="none" strike="noStrike" kern="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marR="0" lvl="0" indent="-342900" algn="just" defTabSz="91440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fr-FR" sz="3600" kern="0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</a:t>
            </a:r>
            <a:r>
              <a:rPr kumimoji="0" lang="fr-FR" sz="36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fr-FR" sz="3600" b="0" i="0" u="none" strike="noStrike" kern="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Các</a:t>
            </a:r>
            <a:r>
              <a:rPr kumimoji="0" lang="fr-FR" sz="36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fr-FR" sz="3600" b="0" i="0" u="none" strike="noStrike" kern="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động</a:t>
            </a:r>
            <a:r>
              <a:rPr kumimoji="0" lang="fr-FR" sz="36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fr-FR" sz="3600" b="0" i="0" u="none" strike="noStrike" kern="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tác</a:t>
            </a:r>
            <a:r>
              <a:rPr kumimoji="0" lang="fr-FR" sz="36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fr-FR" sz="3600" b="0" i="0" u="none" strike="noStrike" kern="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xoay</a:t>
            </a:r>
            <a:r>
              <a:rPr kumimoji="0" lang="fr-FR" sz="36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fr-FR" sz="3600" b="0" i="0" u="none" strike="noStrike" kern="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các</a:t>
            </a:r>
            <a:r>
              <a:rPr kumimoji="0" lang="fr-FR" sz="36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fr-FR" sz="3600" b="0" i="0" u="none" strike="noStrike" kern="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khớp</a:t>
            </a:r>
            <a:r>
              <a:rPr kumimoji="0" lang="fr-FR" sz="36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fr-FR" sz="3600" b="0" i="0" u="none" strike="noStrike" kern="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theo</a:t>
            </a:r>
            <a:r>
              <a:rPr kumimoji="0" lang="fr-FR" sz="36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fr-FR" sz="3600" b="0" i="0" u="none" strike="noStrike" kern="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thứ</a:t>
            </a:r>
            <a:r>
              <a:rPr kumimoji="0" lang="fr-FR" sz="36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fr-FR" sz="3600" b="0" i="0" u="none" strike="noStrike" kern="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tự</a:t>
            </a:r>
            <a:r>
              <a:rPr kumimoji="0" lang="fr-FR" sz="36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fr-FR" sz="3600" b="0" i="0" u="none" strike="noStrike" kern="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từ</a:t>
            </a:r>
            <a:r>
              <a:rPr kumimoji="0" lang="fr-FR" sz="36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fr-FR" sz="3600" b="0" i="0" u="none" strike="noStrike" kern="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trên</a:t>
            </a:r>
            <a:r>
              <a:rPr kumimoji="0" lang="fr-FR" sz="36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fr-FR" sz="3600" b="0" i="0" u="none" strike="noStrike" kern="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xuống</a:t>
            </a:r>
            <a:r>
              <a:rPr kumimoji="0" lang="fr-FR" sz="36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fr-FR" sz="3600" b="0" i="0" u="none" strike="noStrike" kern="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dưới</a:t>
            </a:r>
            <a:r>
              <a:rPr kumimoji="0" lang="fr-FR" sz="36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fr-FR" sz="3600" b="0" i="0" u="none" strike="noStrike" kern="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bao</a:t>
            </a:r>
            <a:r>
              <a:rPr kumimoji="0" lang="fr-FR" sz="36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fr-FR" sz="3600" b="0" i="0" u="none" strike="noStrike" kern="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gồm</a:t>
            </a:r>
            <a:r>
              <a:rPr kumimoji="0" lang="fr-FR" sz="36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fr-FR" sz="3600" b="0" i="0" u="none" strike="noStrike" kern="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đầu</a:t>
            </a:r>
            <a:r>
              <a:rPr kumimoji="0" lang="fr-FR" sz="36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kumimoji="0" lang="fr-FR" sz="3600" b="0" i="0" u="none" strike="noStrike" kern="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cổ</a:t>
            </a:r>
            <a:r>
              <a:rPr kumimoji="0" lang="fr-FR" sz="36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kumimoji="0" lang="fr-FR" sz="3600" b="0" i="0" u="none" strike="noStrike" kern="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tay</a:t>
            </a:r>
            <a:r>
              <a:rPr kumimoji="0" lang="fr-FR" sz="36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kumimoji="0" lang="fr-FR" sz="3600" b="0" i="0" u="none" strike="noStrike" kern="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vai</a:t>
            </a:r>
            <a:r>
              <a:rPr kumimoji="0" lang="fr-FR" sz="36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kumimoji="0" lang="fr-FR" sz="3600" b="0" i="0" u="none" strike="noStrike" kern="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hông</a:t>
            </a:r>
            <a:r>
              <a:rPr kumimoji="0" lang="fr-FR" sz="36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fr-FR" sz="3600" kern="0" noProof="0" dirty="0" err="1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gập</a:t>
            </a:r>
            <a:r>
              <a:rPr kumimoji="0" lang="fr-FR" sz="36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fr-FR" sz="3600" b="0" i="0" u="none" strike="noStrike" kern="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duỗi</a:t>
            </a:r>
            <a:r>
              <a:rPr kumimoji="0" lang="fr-FR" sz="36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fr-FR" sz="3600" b="0" i="0" u="none" strike="noStrike" kern="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gối</a:t>
            </a:r>
            <a:r>
              <a:rPr kumimoji="0" lang="fr-FR" sz="36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kumimoji="0" lang="fr-FR" sz="3600" b="0" i="0" u="none" strike="noStrike" kern="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cổ</a:t>
            </a:r>
            <a:r>
              <a:rPr kumimoji="0" lang="fr-FR" sz="36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fr-FR" sz="3600" b="0" i="0" u="none" strike="noStrike" kern="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tay</a:t>
            </a:r>
            <a:r>
              <a:rPr kumimoji="0" lang="fr-FR" sz="36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– </a:t>
            </a:r>
            <a:r>
              <a:rPr kumimoji="0" lang="fr-FR" sz="3600" b="0" i="0" u="none" strike="noStrike" kern="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cổ</a:t>
            </a:r>
            <a:r>
              <a:rPr kumimoji="0" lang="fr-FR" sz="36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fr-FR" sz="3600" b="0" i="0" u="none" strike="noStrike" kern="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chân</a:t>
            </a:r>
            <a:endParaRPr kumimoji="0" lang="en-US" sz="3600" b="0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6" name="Picture 5"/>
          <p:cNvPicPr/>
          <p:nvPr/>
        </p:nvPicPr>
        <p:blipFill>
          <a:blip r:embed="rId2"/>
          <a:stretch>
            <a:fillRect/>
          </a:stretch>
        </p:blipFill>
        <p:spPr>
          <a:xfrm>
            <a:off x="2477067" y="3979458"/>
            <a:ext cx="7526741" cy="27761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213060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>
          <a:xfrm>
            <a:off x="4392332" y="508545"/>
            <a:ext cx="3249609" cy="59093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algn="ctr">
              <a:spcAft>
                <a:spcPts val="0"/>
              </a:spcAft>
            </a:pPr>
            <a:r>
              <a:rPr lang="en-US" sz="3600" dirty="0">
                <a:solidFill>
                  <a:srgbClr val="FFFF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1. </a:t>
            </a:r>
            <a:r>
              <a:rPr lang="en-US" dirty="0" err="1">
                <a:solidFill>
                  <a:srgbClr val="FFFF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khởi</a:t>
            </a:r>
            <a:r>
              <a:rPr lang="en-US" dirty="0">
                <a:solidFill>
                  <a:srgbClr val="FFFF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dirty="0" err="1">
                <a:solidFill>
                  <a:srgbClr val="FFFF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động</a:t>
            </a:r>
            <a:endParaRPr lang="en-US" sz="3600" dirty="0">
              <a:solidFill>
                <a:srgbClr val="FFFF00"/>
              </a:solidFill>
              <a:effectLst/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pic>
        <p:nvPicPr>
          <p:cNvPr id="3" name="Các bài tập khởi động trước khi chạy bộ">
            <a:hlinkClick r:id="" action="ppaction://media"/>
          </p:cNvPr>
          <p:cNvPicPr>
            <a:picLocks noGrp="1" noChangeAspect="1"/>
          </p:cNvPicPr>
          <p:nvPr>
            <p:ph idx="1"/>
            <a:videoFile r:link="rId2"/>
            <p:extLst>
              <p:ext uri="{DAA4B4D4-6D71-4841-9C94-3DE7FCFB9230}">
                <p14:media xmlns:p14="http://schemas.microsoft.com/office/powerpoint/2010/main" r:link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1992521" y="1208090"/>
            <a:ext cx="8206958" cy="4978938"/>
          </a:xfrm>
        </p:spPr>
      </p:pic>
    </p:spTree>
    <p:extLst>
      <p:ext uri="{BB962C8B-B14F-4D97-AF65-F5344CB8AC3E}">
        <p14:creationId xmlns:p14="http://schemas.microsoft.com/office/powerpoint/2010/main" val="54508885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  <p:timing>
    <p:tnLst>
      <p:par>
        <p:cTn id="1" dur="indefinite" restart="never" nodeType="tmRoot">
          <p:childTnLst>
            <p:video>
              <p:cMediaNode vol="80000">
                <p:cTn id="2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 txBox="1">
            <a:spLocks/>
          </p:cNvSpPr>
          <p:nvPr/>
        </p:nvSpPr>
        <p:spPr>
          <a:xfrm>
            <a:off x="2101345" y="469909"/>
            <a:ext cx="7986161" cy="590931"/>
          </a:xfrm>
          <a:prstGeom prst="rect">
            <a:avLst/>
          </a:prstGeom>
        </p:spPr>
        <p:txBody>
          <a:bodyPr vert="horz" wrap="none" lIns="91440" tIns="45720" rIns="91440" bIns="45720" rtlCol="0" anchor="ctr">
            <a:sp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3600" kern="1200" cap="all" baseline="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US" dirty="0">
                <a:solidFill>
                  <a:srgbClr val="FFFF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CHỦ ĐỀ: BÀI THỂ DỤC LIÊN HOÀN </a:t>
            </a:r>
          </a:p>
        </p:txBody>
      </p:sp>
      <p:pic>
        <p:nvPicPr>
          <p:cNvPr id="5" name="BÀI THỂ DỤC LIÊN HOÀN LỚP 6 (PHÂN TÍCH NHỊP)">
            <a:hlinkClick r:id="" action="ppaction://media"/>
          </p:cNvPr>
          <p:cNvPicPr>
            <a:picLocks noGrp="1" noChangeAspect="1"/>
          </p:cNvPicPr>
          <p:nvPr>
            <p:ph idx="1"/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1405719" y="1060841"/>
            <a:ext cx="9482222" cy="5334048"/>
          </a:xfrm>
        </p:spPr>
      </p:pic>
    </p:spTree>
    <p:extLst>
      <p:ext uri="{BB962C8B-B14F-4D97-AF65-F5344CB8AC3E}">
        <p14:creationId xmlns:p14="http://schemas.microsoft.com/office/powerpoint/2010/main" val="250943492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5"/>
                </p:tgtEl>
              </p:cMediaNode>
            </p:video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777922" y="1144355"/>
            <a:ext cx="9266829" cy="355174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just" defTabSz="914400">
              <a:lnSpc>
                <a:spcPct val="110000"/>
              </a:lnSpc>
              <a:spcBef>
                <a:spcPts val="600"/>
              </a:spcBef>
              <a:spcAft>
                <a:spcPts val="600"/>
              </a:spcAft>
            </a:pPr>
            <a:r>
              <a:rPr lang="nl-NL" sz="24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- TTCB: </a:t>
            </a:r>
            <a:r>
              <a:rPr lang="nl-NL" sz="24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Tư thế đứng nghiêm.</a:t>
            </a:r>
            <a:endParaRPr lang="vi-VN" sz="2400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lvl="0" algn="just" defTabSz="914400">
              <a:lnSpc>
                <a:spcPct val="110000"/>
              </a:lnSpc>
              <a:spcBef>
                <a:spcPts val="600"/>
              </a:spcBef>
              <a:spcAft>
                <a:spcPts val="600"/>
              </a:spcAft>
            </a:pPr>
            <a:r>
              <a:rPr lang="nl-NL" sz="24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- Nhịp 1: </a:t>
            </a:r>
            <a:r>
              <a:rPr lang="nl-NL" sz="24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Chân trái bước sang ngang rộng bằng vai, đồng thời hai tay đưa lên cao chếch chữ V, lòng bàn tay hướng vào nhau, đầu ngửa.</a:t>
            </a:r>
            <a:endParaRPr lang="vi-VN" sz="2400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lvl="0" algn="just" defTabSz="914400">
              <a:lnSpc>
                <a:spcPct val="110000"/>
              </a:lnSpc>
              <a:spcBef>
                <a:spcPts val="600"/>
              </a:spcBef>
              <a:spcAft>
                <a:spcPts val="600"/>
              </a:spcAft>
            </a:pPr>
            <a:r>
              <a:rPr lang="nl-NL" sz="24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- Nhịp 2:</a:t>
            </a:r>
            <a:r>
              <a:rPr lang="nl-NL" sz="24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Hay tay thu ngang vai, đầu các ngón tay chạm mỏm vai, mặt hướng trước.</a:t>
            </a:r>
            <a:endParaRPr lang="vi-VN" sz="2400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lvl="0" algn="just" defTabSz="914400">
              <a:lnSpc>
                <a:spcPct val="110000"/>
              </a:lnSpc>
              <a:spcBef>
                <a:spcPts val="600"/>
              </a:spcBef>
              <a:spcAft>
                <a:spcPts val="600"/>
              </a:spcAft>
            </a:pPr>
            <a:r>
              <a:rPr lang="nl-NL" sz="24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- Nhịp 3: </a:t>
            </a:r>
            <a:r>
              <a:rPr lang="nl-NL" sz="24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Về tư thế nhịp 1 đồng thời hai chân kiễng gót.</a:t>
            </a:r>
            <a:endParaRPr lang="vi-VN" sz="2400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lvl="0" algn="just" defTabSz="914400">
              <a:lnSpc>
                <a:spcPct val="110000"/>
              </a:lnSpc>
              <a:spcBef>
                <a:spcPts val="600"/>
              </a:spcBef>
              <a:spcAft>
                <a:spcPts val="600"/>
              </a:spcAft>
            </a:pPr>
            <a:r>
              <a:rPr lang="nl-NL" sz="24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- Nhịp 4: </a:t>
            </a:r>
            <a:r>
              <a:rPr lang="nl-NL" sz="24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Chân trái thu về, đồng thời hai tay hạ về tư thế chuẩn bị.</a:t>
            </a:r>
            <a:endParaRPr lang="vi-VN" sz="2400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81971" y="4696096"/>
            <a:ext cx="8935912" cy="2161903"/>
          </a:xfrm>
          <a:prstGeom prst="rect">
            <a:avLst/>
          </a:prstGeom>
        </p:spPr>
      </p:pic>
      <p:sp>
        <p:nvSpPr>
          <p:cNvPr id="2" name="Rectangle 1"/>
          <p:cNvSpPr/>
          <p:nvPr/>
        </p:nvSpPr>
        <p:spPr>
          <a:xfrm>
            <a:off x="1924335" y="297390"/>
            <a:ext cx="7506268" cy="61324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nl-NL" sz="3200" b="1" dirty="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Bài thể dục liên hoàn từ nhịp 1 - 20</a:t>
            </a:r>
            <a:endParaRPr lang="en-US" sz="3200" dirty="0">
              <a:effectLst/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6333684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25485" y="4449170"/>
            <a:ext cx="9897673" cy="2408830"/>
          </a:xfrm>
          <a:prstGeom prst="rect">
            <a:avLst/>
          </a:prstGeom>
        </p:spPr>
      </p:pic>
      <p:sp>
        <p:nvSpPr>
          <p:cNvPr id="3" name="Rectangle 2"/>
          <p:cNvSpPr/>
          <p:nvPr/>
        </p:nvSpPr>
        <p:spPr>
          <a:xfrm>
            <a:off x="996287" y="569790"/>
            <a:ext cx="9676263" cy="336707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lvl="0" indent="-342900" defTabSz="914400">
              <a:spcBef>
                <a:spcPct val="20000"/>
              </a:spcBef>
            </a:pPr>
            <a:r>
              <a:rPr lang="nl-NL" sz="2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- Nhịp</a:t>
            </a:r>
            <a:r>
              <a:rPr lang="nl-NL" sz="2800" b="1" i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5</a:t>
            </a:r>
            <a:r>
              <a:rPr lang="nl-NL" sz="2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:</a:t>
            </a:r>
            <a:r>
              <a:rPr lang="nl-NL" sz="28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Chân trái bước sang ngang, đồng thời tay trái đưa ngang vai, cẳng tay phải gập trước ngực, lòng bàn tay sấp.</a:t>
            </a:r>
            <a:endParaRPr lang="vi-VN" sz="2800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marL="342900" lvl="0" indent="-342900" defTabSz="914400">
              <a:spcBef>
                <a:spcPct val="20000"/>
              </a:spcBef>
            </a:pPr>
            <a:r>
              <a:rPr lang="nl-NL" sz="2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- Nhịp 6: </a:t>
            </a:r>
            <a:r>
              <a:rPr lang="nl-NL" sz="28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Tay phải duỗi ngang vai, cẳng tay trái gập trước ngực, lòng bàn tay sấp.</a:t>
            </a:r>
            <a:endParaRPr lang="vi-VN" sz="2800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marL="342900" lvl="0" indent="-342900" defTabSz="914400">
              <a:spcBef>
                <a:spcPct val="20000"/>
              </a:spcBef>
            </a:pPr>
            <a:r>
              <a:rPr lang="nl-NL" sz="2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- Nhịp 7: </a:t>
            </a:r>
            <a:r>
              <a:rPr lang="nl-NL" sz="28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Tay trái duỗi thẳng ngang vai, lòng bàn tay sấp.</a:t>
            </a:r>
            <a:endParaRPr lang="vi-VN" sz="2800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marL="342900" lvl="0" indent="-342900" defTabSz="914400">
              <a:spcBef>
                <a:spcPct val="20000"/>
              </a:spcBef>
            </a:pPr>
            <a:r>
              <a:rPr lang="nl-NL" sz="2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- Nhịp 8: </a:t>
            </a:r>
            <a:r>
              <a:rPr lang="nl-NL" sz="28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Chân trái thu về, hai gối khuỵu, đồng thời hai tay duỗi thẳng chếch bên thấp, lòng bàn tay sấp.</a:t>
            </a:r>
            <a:endParaRPr lang="vi-VN" sz="2800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8547452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87104" y="4472349"/>
            <a:ext cx="10108483" cy="2385651"/>
          </a:xfrm>
          <a:prstGeom prst="rect">
            <a:avLst/>
          </a:prstGeom>
        </p:spPr>
      </p:pic>
      <p:sp>
        <p:nvSpPr>
          <p:cNvPr id="3" name="Rectangle 2"/>
          <p:cNvSpPr/>
          <p:nvPr/>
        </p:nvSpPr>
        <p:spPr>
          <a:xfrm>
            <a:off x="887104" y="550437"/>
            <a:ext cx="10522424" cy="361124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lvl="0" indent="-342900" algn="just" defTabSz="914400">
              <a:lnSpc>
                <a:spcPct val="120000"/>
              </a:lnSpc>
              <a:spcBef>
                <a:spcPts val="600"/>
              </a:spcBef>
              <a:spcAft>
                <a:spcPts val="600"/>
              </a:spcAft>
            </a:pPr>
            <a:r>
              <a:rPr lang="nl-NL" sz="2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- Nhịp 9: </a:t>
            </a:r>
            <a:r>
              <a:rPr lang="nl-NL" sz="28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Chân phải đưa sang ngang, bàn chân duỗi thẳng, đồng thời hai tay đưa lên cao áp sát hai tai, lòng bàn tay hướng vào nhau, mắt nhìn thẳng.</a:t>
            </a:r>
            <a:endParaRPr lang="vi-VN" sz="2800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marL="342900" lvl="0" indent="-342900" algn="just" defTabSz="914400">
              <a:lnSpc>
                <a:spcPct val="120000"/>
              </a:lnSpc>
              <a:spcBef>
                <a:spcPts val="600"/>
              </a:spcBef>
              <a:spcAft>
                <a:spcPts val="600"/>
              </a:spcAft>
            </a:pPr>
            <a:r>
              <a:rPr lang="nl-NL" sz="2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- Nhịp 10: </a:t>
            </a:r>
            <a:r>
              <a:rPr lang="nl-NL" sz="28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Trở về thư thế như nhịp 8.</a:t>
            </a:r>
            <a:endParaRPr lang="vi-VN" sz="2800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marL="342900" lvl="0" indent="-342900" algn="just" defTabSz="914400">
              <a:lnSpc>
                <a:spcPct val="120000"/>
              </a:lnSpc>
              <a:spcBef>
                <a:spcPts val="600"/>
              </a:spcBef>
              <a:spcAft>
                <a:spcPts val="600"/>
              </a:spcAft>
            </a:pPr>
            <a:r>
              <a:rPr lang="nl-NL" sz="2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- Nhịp 11: </a:t>
            </a:r>
            <a:r>
              <a:rPr lang="nl-NL" sz="28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Thực hiện như nhịp 9 nhưng đổi chân.</a:t>
            </a:r>
            <a:endParaRPr lang="vi-VN" sz="2800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marL="342900" lvl="0" indent="-342900" algn="just" defTabSz="914400">
              <a:lnSpc>
                <a:spcPct val="120000"/>
              </a:lnSpc>
              <a:spcBef>
                <a:spcPts val="600"/>
              </a:spcBef>
              <a:spcAft>
                <a:spcPts val="600"/>
              </a:spcAft>
            </a:pPr>
            <a:r>
              <a:rPr lang="nl-NL" sz="2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- Nhịp 12: </a:t>
            </a:r>
            <a:r>
              <a:rPr lang="nl-NL" sz="28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Chân trái thu về sát chân phải, hai tay thu về tư thế chuẩn bị.</a:t>
            </a:r>
            <a:endParaRPr lang="vi-VN" sz="2800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7766204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/>
          <p:nvPr/>
        </p:nvPicPr>
        <p:blipFill>
          <a:blip r:embed="rId2"/>
          <a:stretch>
            <a:fillRect/>
          </a:stretch>
        </p:blipFill>
        <p:spPr>
          <a:xfrm>
            <a:off x="1828800" y="4722125"/>
            <a:ext cx="8325134" cy="2135875"/>
          </a:xfrm>
          <a:prstGeom prst="rect">
            <a:avLst/>
          </a:prstGeom>
        </p:spPr>
      </p:pic>
      <p:sp>
        <p:nvSpPr>
          <p:cNvPr id="3" name="Rectangle 2"/>
          <p:cNvSpPr/>
          <p:nvPr/>
        </p:nvSpPr>
        <p:spPr>
          <a:xfrm>
            <a:off x="1105468" y="562752"/>
            <a:ext cx="10085696" cy="394569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15000"/>
              </a:lnSpc>
              <a:spcAft>
                <a:spcPts val="1000"/>
              </a:spcAft>
            </a:pPr>
            <a:r>
              <a:rPr lang="nl-NL" sz="2800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- </a:t>
            </a:r>
            <a:r>
              <a:rPr lang="nl-NL" sz="2800" b="1" dirty="0">
                <a:solidFill>
                  <a:srgbClr val="FF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Nhịp 13</a:t>
            </a:r>
            <a:r>
              <a:rPr lang="nl-NL" sz="2800" dirty="0">
                <a:solidFill>
                  <a:srgbClr val="FF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: </a:t>
            </a:r>
            <a:r>
              <a:rPr lang="nl-NL" sz="2800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Từ TTCB, hai chân bật tách rộng hơ vai, đồng thời hai tay đưa ra trước, lòng bàn tay sấp.</a:t>
            </a:r>
            <a:endParaRPr lang="en-US" sz="2800" dirty="0">
              <a:solidFill>
                <a:schemeClr val="bg1"/>
              </a:solidFill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ct val="115000"/>
              </a:lnSpc>
              <a:spcAft>
                <a:spcPts val="1000"/>
              </a:spcAft>
            </a:pPr>
            <a:r>
              <a:rPr lang="nl-NL" sz="2800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- </a:t>
            </a:r>
            <a:r>
              <a:rPr lang="nl-NL" sz="2800" b="1" dirty="0">
                <a:solidFill>
                  <a:srgbClr val="FF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Nhịp 14</a:t>
            </a:r>
            <a:r>
              <a:rPr lang="nl-NL" sz="2800" dirty="0">
                <a:solidFill>
                  <a:srgbClr val="FF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: </a:t>
            </a:r>
            <a:r>
              <a:rPr lang="nl-NL" sz="2800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Bật thu về TTCB.</a:t>
            </a:r>
            <a:endParaRPr lang="en-US" sz="2800" dirty="0">
              <a:solidFill>
                <a:schemeClr val="bg1"/>
              </a:solidFill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ct val="115000"/>
              </a:lnSpc>
              <a:spcAft>
                <a:spcPts val="1000"/>
              </a:spcAft>
            </a:pPr>
            <a:r>
              <a:rPr lang="nl-NL" sz="2800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- </a:t>
            </a:r>
            <a:r>
              <a:rPr lang="nl-NL" sz="2800" b="1" dirty="0">
                <a:solidFill>
                  <a:srgbClr val="FF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Nhịp 15</a:t>
            </a:r>
            <a:r>
              <a:rPr lang="nl-NL" sz="2800" dirty="0">
                <a:solidFill>
                  <a:srgbClr val="FF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: </a:t>
            </a:r>
            <a:r>
              <a:rPr lang="nl-NL" sz="2800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Hai chân bật tách rộng hơn vai, đồng thời hai tay đưa sang ngang lên cao, hai bàn tay vỗ vào nhau.</a:t>
            </a:r>
            <a:endParaRPr lang="en-US" sz="2800" dirty="0">
              <a:solidFill>
                <a:schemeClr val="bg1"/>
              </a:solidFill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ct val="115000"/>
              </a:lnSpc>
              <a:spcAft>
                <a:spcPts val="1000"/>
              </a:spcAft>
            </a:pPr>
            <a:r>
              <a:rPr lang="nl-NL" sz="2800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- </a:t>
            </a:r>
            <a:r>
              <a:rPr lang="nl-NL" sz="2800" b="1" dirty="0">
                <a:solidFill>
                  <a:srgbClr val="FF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Nhịp 16</a:t>
            </a:r>
            <a:r>
              <a:rPr lang="nl-NL" sz="2800" dirty="0">
                <a:solidFill>
                  <a:srgbClr val="FF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: </a:t>
            </a:r>
            <a:r>
              <a:rPr lang="nl-NL" sz="2800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Chân trái khuỵu sang trái, chân phải duỗi thẳng, đồng thời hai tay dang ngang, lòng bàn tay sấp.</a:t>
            </a:r>
            <a:endParaRPr lang="en-US" sz="2800" dirty="0">
              <a:solidFill>
                <a:schemeClr val="bg1"/>
              </a:solidFill>
              <a:effectLst/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0484671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/>
          <p:nvPr/>
        </p:nvPicPr>
        <p:blipFill>
          <a:blip r:embed="rId2"/>
          <a:stretch>
            <a:fillRect/>
          </a:stretch>
        </p:blipFill>
        <p:spPr>
          <a:xfrm>
            <a:off x="1583140" y="4435522"/>
            <a:ext cx="8175009" cy="2422479"/>
          </a:xfrm>
          <a:prstGeom prst="rect">
            <a:avLst/>
          </a:prstGeom>
        </p:spPr>
      </p:pic>
      <p:sp>
        <p:nvSpPr>
          <p:cNvPr id="3" name="Rectangle 2"/>
          <p:cNvSpPr/>
          <p:nvPr/>
        </p:nvSpPr>
        <p:spPr>
          <a:xfrm>
            <a:off x="1228299" y="655092"/>
            <a:ext cx="9635319" cy="338554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15000"/>
              </a:lnSpc>
              <a:spcAft>
                <a:spcPts val="1000"/>
              </a:spcAft>
            </a:pPr>
            <a:r>
              <a:rPr lang="nl-NL" sz="2800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- </a:t>
            </a:r>
            <a:r>
              <a:rPr lang="nl-NL" sz="2800" b="1" dirty="0">
                <a:solidFill>
                  <a:srgbClr val="FF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Nhịp 17</a:t>
            </a:r>
            <a:r>
              <a:rPr lang="nl-NL" sz="2800" dirty="0">
                <a:solidFill>
                  <a:srgbClr val="FF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: </a:t>
            </a:r>
            <a:r>
              <a:rPr lang="nl-NL" sz="2800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Chân trái duỗi thẳng, đồng thời hai tay đưa sang ngang lên cao, hai bàn tay vỗ vào nhau.</a:t>
            </a:r>
            <a:endParaRPr lang="en-US" sz="2800" dirty="0">
              <a:solidFill>
                <a:schemeClr val="bg1"/>
              </a:solidFill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ct val="115000"/>
              </a:lnSpc>
              <a:spcAft>
                <a:spcPts val="1000"/>
              </a:spcAft>
            </a:pPr>
            <a:r>
              <a:rPr lang="nl-NL" sz="2800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- </a:t>
            </a:r>
            <a:r>
              <a:rPr lang="nl-NL" sz="2800" b="1" dirty="0">
                <a:solidFill>
                  <a:srgbClr val="FF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Nhịp 18</a:t>
            </a:r>
            <a:r>
              <a:rPr lang="nl-NL" sz="2800" dirty="0">
                <a:solidFill>
                  <a:srgbClr val="FF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: </a:t>
            </a:r>
            <a:r>
              <a:rPr lang="nl-NL" sz="2800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Thực hiện như nhịp 16 nhưng đổi chân.</a:t>
            </a:r>
            <a:endParaRPr lang="en-US" sz="2800" dirty="0">
              <a:solidFill>
                <a:schemeClr val="bg1"/>
              </a:solidFill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ct val="115000"/>
              </a:lnSpc>
              <a:spcAft>
                <a:spcPts val="1000"/>
              </a:spcAft>
            </a:pPr>
            <a:r>
              <a:rPr lang="nl-NL" sz="2800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- </a:t>
            </a:r>
            <a:r>
              <a:rPr lang="nl-NL" sz="2800" b="1" dirty="0">
                <a:solidFill>
                  <a:srgbClr val="FF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Nhịp 19</a:t>
            </a:r>
            <a:r>
              <a:rPr lang="nl-NL" sz="2800" dirty="0">
                <a:solidFill>
                  <a:srgbClr val="FF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:  </a:t>
            </a:r>
            <a:r>
              <a:rPr lang="nl-NL" sz="2800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Chân trái thu về, ngồi trên hai nửa trước hai bàn chân, hai tay chống đất, đầu thẳng, hơi cúi.</a:t>
            </a:r>
            <a:endParaRPr lang="en-US" sz="2800" dirty="0">
              <a:solidFill>
                <a:schemeClr val="bg1"/>
              </a:solidFill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r>
              <a:rPr lang="nl-NL" sz="2800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- </a:t>
            </a:r>
            <a:r>
              <a:rPr lang="nl-NL" sz="2800" b="1" dirty="0">
                <a:solidFill>
                  <a:srgbClr val="FF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Nhịp 20</a:t>
            </a:r>
            <a:r>
              <a:rPr lang="nl-NL" sz="2800" dirty="0">
                <a:solidFill>
                  <a:srgbClr val="FF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: </a:t>
            </a:r>
            <a:r>
              <a:rPr lang="nl-NL" sz="2800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Đứng thẳng về TTCB.</a:t>
            </a:r>
            <a:endParaRPr lang="en-US" sz="28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0437976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141412" y="606460"/>
            <a:ext cx="9905999" cy="5228822"/>
          </a:xfrm>
        </p:spPr>
        <p:txBody>
          <a:bodyPr>
            <a:noAutofit/>
          </a:bodyPr>
          <a:lstStyle/>
          <a:p>
            <a:pPr marL="342900" lvl="0" indent="-342900" algn="ctr">
              <a:lnSpc>
                <a:spcPct val="100000"/>
              </a:lnSpc>
              <a:spcBef>
                <a:spcPct val="20000"/>
              </a:spcBef>
              <a:buSzTx/>
              <a:buNone/>
            </a:pPr>
            <a:r>
              <a:rPr lang="vi-VN" sz="4000" dirty="0">
                <a:solidFill>
                  <a:srgbClr val="FFFF00"/>
                </a:solidFill>
                <a:latin typeface="Times New Roman" panose="02020603050405020304" pitchFamily="18" charset="0"/>
              </a:rPr>
              <a:t>H</a:t>
            </a:r>
            <a:r>
              <a:rPr lang="en-US" sz="4000" dirty="0">
                <a:solidFill>
                  <a:srgbClr val="FFFF00"/>
                </a:solidFill>
                <a:latin typeface="Times New Roman" panose="02020603050405020304" pitchFamily="18" charset="0"/>
              </a:rPr>
              <a:t>OẠT ĐỘNG TẬP LUYỆN</a:t>
            </a:r>
          </a:p>
          <a:p>
            <a:pPr marL="342900" lvl="0" indent="-342900" algn="ctr">
              <a:lnSpc>
                <a:spcPct val="100000"/>
              </a:lnSpc>
              <a:spcBef>
                <a:spcPct val="20000"/>
              </a:spcBef>
              <a:buSzTx/>
              <a:buNone/>
            </a:pPr>
            <a:endParaRPr lang="vi-VN" sz="3600" dirty="0">
              <a:solidFill>
                <a:schemeClr val="accent4">
                  <a:lumMod val="50000"/>
                </a:schemeClr>
              </a:solidFill>
              <a:latin typeface="Times New Roman" panose="02020603050405020304" pitchFamily="18" charset="0"/>
            </a:endParaRPr>
          </a:p>
          <a:p>
            <a:pPr marL="342900" lvl="0" indent="-342900">
              <a:lnSpc>
                <a:spcPct val="100000"/>
              </a:lnSpc>
              <a:spcBef>
                <a:spcPct val="20000"/>
              </a:spcBef>
              <a:buSzTx/>
            </a:pPr>
            <a:r>
              <a:rPr lang="vi-VN" sz="3600" dirty="0">
                <a:solidFill>
                  <a:schemeClr val="bg1"/>
                </a:solidFill>
                <a:latin typeface="Times New Roman" panose="02020603050405020304" pitchFamily="18" charset="0"/>
              </a:rPr>
              <a:t>Các em học sinh </a:t>
            </a:r>
            <a:r>
              <a:rPr lang="en-US" sz="3600" dirty="0" err="1">
                <a:solidFill>
                  <a:schemeClr val="bg1"/>
                </a:solidFill>
                <a:latin typeface="Times New Roman" panose="02020603050405020304" pitchFamily="18" charset="0"/>
              </a:rPr>
              <a:t>ôn</a:t>
            </a:r>
            <a:r>
              <a:rPr lang="en-US" sz="3600" dirty="0">
                <a:solidFill>
                  <a:schemeClr val="bg1"/>
                </a:solidFill>
                <a:latin typeface="Times New Roman" panose="02020603050405020304" pitchFamily="18" charset="0"/>
              </a:rPr>
              <a:t> </a:t>
            </a:r>
            <a:r>
              <a:rPr lang="vi-VN" sz="3600" dirty="0">
                <a:solidFill>
                  <a:schemeClr val="bg1"/>
                </a:solidFill>
                <a:latin typeface="Times New Roman" panose="02020603050405020304" pitchFamily="18" charset="0"/>
              </a:rPr>
              <a:t>tập tại nhà theo hình ảnh các động tác từ nhịp 1 đến nhịp 2</a:t>
            </a:r>
            <a:r>
              <a:rPr lang="en-US" sz="3600" dirty="0">
                <a:solidFill>
                  <a:schemeClr val="bg1"/>
                </a:solidFill>
                <a:latin typeface="Times New Roman" panose="02020603050405020304" pitchFamily="18" charset="0"/>
              </a:rPr>
              <a:t>0</a:t>
            </a:r>
            <a:r>
              <a:rPr lang="vi-VN" sz="3600" dirty="0">
                <a:solidFill>
                  <a:schemeClr val="bg1"/>
                </a:solidFill>
                <a:latin typeface="Times New Roman" panose="02020603050405020304" pitchFamily="18" charset="0"/>
              </a:rPr>
              <a:t>.</a:t>
            </a:r>
          </a:p>
          <a:p>
            <a:pPr marL="342900" lvl="0" indent="-342900">
              <a:lnSpc>
                <a:spcPct val="100000"/>
              </a:lnSpc>
              <a:spcBef>
                <a:spcPct val="20000"/>
              </a:spcBef>
              <a:buSzTx/>
            </a:pPr>
            <a:r>
              <a:rPr lang="vi-VN" sz="3600" dirty="0">
                <a:solidFill>
                  <a:schemeClr val="bg1"/>
                </a:solidFill>
                <a:latin typeface="Times New Roman" panose="02020603050405020304" pitchFamily="18" charset="0"/>
              </a:rPr>
              <a:t>Các em sẽ tập luyện theo nhịp độ từ chậm đến nhanh dần hoàn thiện 2</a:t>
            </a:r>
            <a:r>
              <a:rPr lang="en-US" sz="3600" dirty="0">
                <a:solidFill>
                  <a:schemeClr val="bg1"/>
                </a:solidFill>
                <a:latin typeface="Times New Roman" panose="02020603050405020304" pitchFamily="18" charset="0"/>
              </a:rPr>
              <a:t>0</a:t>
            </a:r>
            <a:r>
              <a:rPr lang="vi-VN" sz="3600" dirty="0">
                <a:solidFill>
                  <a:schemeClr val="bg1"/>
                </a:solidFill>
                <a:latin typeface="Times New Roman" panose="02020603050405020304" pitchFamily="18" charset="0"/>
              </a:rPr>
              <a:t> động tác.</a:t>
            </a:r>
          </a:p>
        </p:txBody>
      </p:sp>
    </p:spTree>
    <p:extLst>
      <p:ext uri="{BB962C8B-B14F-4D97-AF65-F5344CB8AC3E}">
        <p14:creationId xmlns:p14="http://schemas.microsoft.com/office/powerpoint/2010/main" val="306585434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6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4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20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21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2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23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4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25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6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27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26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2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3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38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39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40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41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42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43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44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45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vi-VN" sz="4000" b="1" cap="none" dirty="0">
                <a:solidFill>
                  <a:srgbClr val="FF0000"/>
                </a:solidFill>
              </a:rPr>
              <a:t>K</a:t>
            </a:r>
            <a:r>
              <a:rPr lang="en-US" sz="4000" b="1" cap="none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ẾT THÚC BÀI HỌC</a:t>
            </a:r>
            <a:endParaRPr lang="en-US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Content Placeholder 2"/>
          <p:cNvSpPr txBox="1">
            <a:spLocks/>
          </p:cNvSpPr>
          <p:nvPr/>
        </p:nvSpPr>
        <p:spPr>
          <a:xfrm>
            <a:off x="1789111" y="2005885"/>
            <a:ext cx="8610600" cy="54102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itchFamily="34" charset="0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342900" marR="0" lvl="0" indent="-342900" algn="just" defTabSz="9144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60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vi-VN" sz="3200" b="0" i="0" u="none" strike="noStrike" kern="120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Times New Roman" panose="02020603050405020304" pitchFamily="18" charset="0"/>
              </a:rPr>
              <a:t>Các em sẽ tự ôn tập</a:t>
            </a:r>
            <a:r>
              <a:rPr kumimoji="0" lang="en-US" sz="3200" b="0" i="0" u="none" strike="noStrike" kern="1200" cap="none" spc="0" normalizeH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Times New Roman" panose="02020603050405020304" pitchFamily="18" charset="0"/>
              </a:rPr>
              <a:t> </a:t>
            </a:r>
            <a:r>
              <a:rPr kumimoji="0" lang="vi-VN" sz="3200" b="0" i="0" u="none" strike="noStrike" kern="120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Times New Roman" panose="02020603050405020304" pitchFamily="18" charset="0"/>
              </a:rPr>
              <a:t>bài thể dục liên hoàn vừa học.</a:t>
            </a:r>
          </a:p>
          <a:p>
            <a:pPr marL="342900" marR="0" lvl="0" indent="-342900" algn="just" defTabSz="9144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60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vi-VN" sz="3200" b="0" i="0" u="none" strike="noStrike" kern="120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Times New Roman" panose="02020603050405020304" pitchFamily="18" charset="0"/>
              </a:rPr>
              <a:t>Thả lỏng cơ thể, tay, chân, toàn thân.</a:t>
            </a:r>
          </a:p>
          <a:p>
            <a:pPr marL="342900" marR="0" lvl="0" indent="-342900" algn="just" defTabSz="9144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60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vi-VN" sz="3200" b="0" i="0" u="none" strike="noStrike" kern="120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Times New Roman" panose="02020603050405020304" pitchFamily="18" charset="0"/>
              </a:rPr>
              <a:t>Lưu ý: Các em luyện tập thêm bài thể dục sau buổi học, các em có thể đứng trước 1 tấm gương vừa tập, vừa quan sát mình để điều chỉnh lỗi sai.</a:t>
            </a:r>
          </a:p>
          <a:p>
            <a:pPr marL="342900" marR="0" lvl="0" indent="-342900" algn="ctr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None/>
              <a:tabLst/>
              <a:defRPr/>
            </a:pPr>
            <a:endParaRPr kumimoji="0" lang="vi-VN" sz="3500" b="1" i="0" u="none" strike="noStrike" kern="1200" cap="none" spc="0" normalizeH="0" baseline="0" noProof="0" dirty="0">
              <a:ln>
                <a:noFill/>
              </a:ln>
              <a:solidFill>
                <a:srgbClr val="FF0000"/>
              </a:solidFill>
              <a:effectLst/>
              <a:uLnTx/>
              <a:uFillTx/>
              <a:latin typeface="Times New Roman" panose="02020603050405020304" pitchFamily="18" charset="0"/>
              <a:cs typeface="Times New Roman" pitchFamily="18" charset="0"/>
            </a:endParaRP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endParaRPr kumimoji="0" lang="vi-VN" sz="3200" b="0" i="0" u="none" strike="noStrike" kern="120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6962291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800283" y="2398079"/>
            <a:ext cx="9175275" cy="12375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9677014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Circuit">
  <a:themeElements>
    <a:clrScheme name="Circuit">
      <a:dk1>
        <a:sysClr val="windowText" lastClr="000000"/>
      </a:dk1>
      <a:lt1>
        <a:sysClr val="window" lastClr="FFFFFF"/>
      </a:lt1>
      <a:dk2>
        <a:srgbClr val="134770"/>
      </a:dk2>
      <a:lt2>
        <a:srgbClr val="82FFFF"/>
      </a:lt2>
      <a:accent1>
        <a:srgbClr val="9ACD4C"/>
      </a:accent1>
      <a:accent2>
        <a:srgbClr val="FAA93A"/>
      </a:accent2>
      <a:accent3>
        <a:srgbClr val="D35940"/>
      </a:accent3>
      <a:accent4>
        <a:srgbClr val="B258D3"/>
      </a:accent4>
      <a:accent5>
        <a:srgbClr val="63A0CC"/>
      </a:accent5>
      <a:accent6>
        <a:srgbClr val="8AC4A7"/>
      </a:accent6>
      <a:hlink>
        <a:srgbClr val="B8FA56"/>
      </a:hlink>
      <a:folHlink>
        <a:srgbClr val="7AF8CC"/>
      </a:folHlink>
    </a:clrScheme>
    <a:fontScheme name="Circuit">
      <a:majorFont>
        <a:latin typeface="Tw Cen MT" panose="020B0602020104020603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Tw Cen MT" panose="020B0602020104020603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Circuit">
      <a:fillStyleLst>
        <a:solidFill>
          <a:schemeClr val="phClr"/>
        </a:solidFill>
        <a:gradFill rotWithShape="1">
          <a:gsLst>
            <a:gs pos="0">
              <a:schemeClr val="phClr">
                <a:tint val="58000"/>
                <a:satMod val="108000"/>
                <a:lumMod val="110000"/>
              </a:schemeClr>
            </a:gs>
            <a:gs pos="100000">
              <a:schemeClr val="phClr">
                <a:tint val="81000"/>
                <a:satMod val="109000"/>
                <a:lumMod val="105000"/>
              </a:schemeClr>
            </a:gs>
          </a:gsLst>
          <a:lin ang="5040000" scaled="0"/>
        </a:gradFill>
        <a:gradFill rotWithShape="1">
          <a:gsLst>
            <a:gs pos="0">
              <a:schemeClr val="phClr">
                <a:tint val="94000"/>
                <a:satMod val="105000"/>
                <a:lumMod val="102000"/>
              </a:schemeClr>
            </a:gs>
            <a:gs pos="100000">
              <a:schemeClr val="phClr">
                <a:shade val="74000"/>
                <a:satMod val="128000"/>
                <a:lumMod val="10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2225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8000"/>
                <a:hueMod val="94000"/>
                <a:satMod val="148000"/>
                <a:lumMod val="150000"/>
              </a:schemeClr>
            </a:gs>
            <a:gs pos="100000">
              <a:schemeClr val="phClr">
                <a:shade val="92000"/>
                <a:hueMod val="104000"/>
                <a:satMod val="140000"/>
                <a:lumMod val="68000"/>
              </a:schemeClr>
            </a:gs>
          </a:gsLst>
          <a:lin ang="5040000" scaled="0"/>
        </a:gradFill>
        <a:blipFill>
          <a:blip xmlns:r="http://schemas.openxmlformats.org/officeDocument/2006/relationships" r:embed="rId1">
            <a:duotone>
              <a:schemeClr val="phClr">
                <a:shade val="88000"/>
                <a:hueMod val="106000"/>
                <a:satMod val="140000"/>
                <a:lumMod val="54000"/>
              </a:schemeClr>
              <a:schemeClr val="phClr">
                <a:tint val="98000"/>
                <a:hueMod val="90000"/>
                <a:satMod val="150000"/>
                <a:lumMod val="160000"/>
              </a:schemeClr>
            </a:duotone>
          </a:blip>
          <a:stretch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Circuit" id="{0AC2F7E7-15F5-431C-B2A2-456FE929F56C}" vid="{0911B802-464C-4241-8DD9-B60FF88E379F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TM04033919[[fn=Circuit]]</Template>
  <TotalTime>440</TotalTime>
  <Words>661</Words>
  <Application>Microsoft Office PowerPoint</Application>
  <PresentationFormat>Widescreen</PresentationFormat>
  <Paragraphs>41</Paragraphs>
  <Slides>12</Slides>
  <Notes>0</Notes>
  <HiddenSlides>0</HiddenSlides>
  <MMClips>2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12</vt:i4>
      </vt:variant>
    </vt:vector>
  </HeadingPairs>
  <TitlesOfParts>
    <vt:vector size="18" baseType="lpstr">
      <vt:lpstr>Arial</vt:lpstr>
      <vt:lpstr>Calibri</vt:lpstr>
      <vt:lpstr>Times New Roman</vt:lpstr>
      <vt:lpstr>Trebuchet MS</vt:lpstr>
      <vt:lpstr>Tw Cen MT</vt:lpstr>
      <vt:lpstr>Circuit</vt:lpstr>
      <vt:lpstr>UỶ BAN NHÂN DÂN QUẬN GÒ VẤP BỘ MÔN GIÁO DỤC THỂ CHẤT</vt:lpstr>
      <vt:lpstr>PowerPoint Presentation</vt:lpstr>
      <vt:lpstr>1. khởi động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KẾT THÚC BÀI HỌC</vt:lpstr>
      <vt:lpstr>PowerPoint Presentation</vt:lpstr>
    </vt:vector>
  </TitlesOfParts>
  <Company>Microsoft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UBND QUẬN GÒ VẤP TRƯỜNG THCS TRƯỜNG SƠN TỔ VĂN THỂ MĨ</dc:title>
  <dc:creator>AutoBVT</dc:creator>
  <cp:lastModifiedBy>84336791293</cp:lastModifiedBy>
  <cp:revision>49</cp:revision>
  <dcterms:created xsi:type="dcterms:W3CDTF">2021-08-30T04:38:11Z</dcterms:created>
  <dcterms:modified xsi:type="dcterms:W3CDTF">2024-02-22T13:15:28Z</dcterms:modified>
</cp:coreProperties>
</file>