
<file path=[Content_Types].xml><?xml version="1.0" encoding="utf-8"?>
<Types xmlns="http://schemas.openxmlformats.org/package/2006/content-types">
  <Default Extension="jpeg" ContentType="image/jpeg"/>
  <Default Extension="jp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slides/slide29.xml" ContentType="application/vnd.openxmlformats-officedocument.presentationml.slide+xml"/>
  <Override PartName="/ppt/slides/slide30.xml" ContentType="application/vnd.openxmlformats-officedocument.presentationml.slide+xml"/>
  <Override PartName="/ppt/slides/slide31.xml" ContentType="application/vnd.openxmlformats-officedocument.presentationml.slide+xml"/>
  <Override PartName="/ppt/slides/slide32.xml" ContentType="application/vnd.openxmlformats-officedocument.presentationml.slide+xml"/>
  <Override PartName="/ppt/slides/slide33.xml" ContentType="application/vnd.openxmlformats-officedocument.presentationml.slide+xml"/>
  <Override PartName="/ppt/slides/slide34.xml" ContentType="application/vnd.openxmlformats-officedocument.presentationml.slide+xml"/>
  <Override PartName="/ppt/slides/slide35.xml" ContentType="application/vnd.openxmlformats-officedocument.presentationml.slide+xml"/>
  <Override PartName="/ppt/slides/slide36.xml" ContentType="application/vnd.openxmlformats-officedocument.presentationml.slide+xml"/>
  <Override PartName="/ppt/slides/slide37.xml" ContentType="application/vnd.openxmlformats-officedocument.presentationml.slide+xml"/>
  <Override PartName="/ppt/slides/slide38.xml" ContentType="application/vnd.openxmlformats-officedocument.presentationml.slide+xml"/>
  <Override PartName="/ppt/slides/slide39.xml" ContentType="application/vnd.openxmlformats-officedocument.presentationml.slide+xml"/>
  <Override PartName="/ppt/slides/slide40.xml" ContentType="application/vnd.openxmlformats-officedocument.presentationml.slide+xml"/>
  <Override PartName="/ppt/slides/slide41.xml" ContentType="application/vnd.openxmlformats-officedocument.presentationml.slide+xml"/>
  <Override PartName="/ppt/slides/slide42.xml" ContentType="application/vnd.openxmlformats-officedocument.presentationml.slide+xml"/>
  <Override PartName="/ppt/slides/slide43.xml" ContentType="application/vnd.openxmlformats-officedocument.presentationml.slide+xml"/>
  <Override PartName="/ppt/slides/slide44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sldIdLst>
    <p:sldId id="256" r:id="rId2"/>
    <p:sldId id="257" r:id="rId3"/>
    <p:sldId id="259" r:id="rId4"/>
    <p:sldId id="260" r:id="rId5"/>
    <p:sldId id="261" r:id="rId6"/>
    <p:sldId id="262" r:id="rId7"/>
    <p:sldId id="263" r:id="rId8"/>
    <p:sldId id="264" r:id="rId9"/>
    <p:sldId id="265" r:id="rId10"/>
    <p:sldId id="266" r:id="rId11"/>
    <p:sldId id="267" r:id="rId12"/>
    <p:sldId id="268" r:id="rId13"/>
    <p:sldId id="269" r:id="rId14"/>
    <p:sldId id="270" r:id="rId15"/>
    <p:sldId id="271" r:id="rId16"/>
    <p:sldId id="272" r:id="rId17"/>
    <p:sldId id="273" r:id="rId18"/>
    <p:sldId id="274" r:id="rId19"/>
    <p:sldId id="275" r:id="rId20"/>
    <p:sldId id="276" r:id="rId21"/>
    <p:sldId id="277" r:id="rId22"/>
    <p:sldId id="278" r:id="rId23"/>
    <p:sldId id="279" r:id="rId24"/>
    <p:sldId id="280" r:id="rId25"/>
    <p:sldId id="281" r:id="rId26"/>
    <p:sldId id="282" r:id="rId27"/>
    <p:sldId id="283" r:id="rId28"/>
    <p:sldId id="284" r:id="rId29"/>
    <p:sldId id="285" r:id="rId30"/>
    <p:sldId id="286" r:id="rId31"/>
    <p:sldId id="287" r:id="rId32"/>
    <p:sldId id="288" r:id="rId33"/>
    <p:sldId id="290" r:id="rId34"/>
    <p:sldId id="291" r:id="rId35"/>
    <p:sldId id="292" r:id="rId36"/>
    <p:sldId id="293" r:id="rId37"/>
    <p:sldId id="294" r:id="rId38"/>
    <p:sldId id="295" r:id="rId39"/>
    <p:sldId id="296" r:id="rId40"/>
    <p:sldId id="298" r:id="rId41"/>
    <p:sldId id="299" r:id="rId42"/>
    <p:sldId id="300" r:id="rId43"/>
    <p:sldId id="301" r:id="rId44"/>
    <p:sldId id="297" r:id="rId45"/>
  </p:sldIdLst>
  <p:sldSz cx="12192000" cy="6858000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384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278941"/>
    <a:srgbClr val="FF9999"/>
    <a:srgbClr val="FFCCFF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 horzBarState="maximized">
    <p:restoredLeft sz="15000" autoAdjust="0"/>
    <p:restoredTop sz="94660"/>
  </p:normalViewPr>
  <p:slideViewPr>
    <p:cSldViewPr snapToGrid="0">
      <p:cViewPr varScale="1">
        <p:scale>
          <a:sx n="83" d="100"/>
          <a:sy n="83" d="100"/>
        </p:scale>
        <p:origin x="686" y="96"/>
      </p:cViewPr>
      <p:guideLst>
        <p:guide orient="horz" pos="2160"/>
        <p:guide pos="3840"/>
      </p:guideLst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slide" Target="slides/slide25.xml"/><Relationship Id="rId39" Type="http://schemas.openxmlformats.org/officeDocument/2006/relationships/slide" Target="slides/slide38.xml"/><Relationship Id="rId21" Type="http://schemas.openxmlformats.org/officeDocument/2006/relationships/slide" Target="slides/slide20.xml"/><Relationship Id="rId34" Type="http://schemas.openxmlformats.org/officeDocument/2006/relationships/slide" Target="slides/slide33.xml"/><Relationship Id="rId42" Type="http://schemas.openxmlformats.org/officeDocument/2006/relationships/slide" Target="slides/slide41.xml"/><Relationship Id="rId47" Type="http://schemas.openxmlformats.org/officeDocument/2006/relationships/viewProps" Target="viewProps.xml"/><Relationship Id="rId7" Type="http://schemas.openxmlformats.org/officeDocument/2006/relationships/slide" Target="slides/slide6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9" Type="http://schemas.openxmlformats.org/officeDocument/2006/relationships/slide" Target="slides/slide28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32" Type="http://schemas.openxmlformats.org/officeDocument/2006/relationships/slide" Target="slides/slide31.xml"/><Relationship Id="rId37" Type="http://schemas.openxmlformats.org/officeDocument/2006/relationships/slide" Target="slides/slide36.xml"/><Relationship Id="rId40" Type="http://schemas.openxmlformats.org/officeDocument/2006/relationships/slide" Target="slides/slide39.xml"/><Relationship Id="rId45" Type="http://schemas.openxmlformats.org/officeDocument/2006/relationships/slide" Target="slides/slide44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slide" Target="slides/slide27.xml"/><Relationship Id="rId36" Type="http://schemas.openxmlformats.org/officeDocument/2006/relationships/slide" Target="slides/slide35.xml"/><Relationship Id="rId49" Type="http://schemas.openxmlformats.org/officeDocument/2006/relationships/tableStyles" Target="tableStyles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31" Type="http://schemas.openxmlformats.org/officeDocument/2006/relationships/slide" Target="slides/slide30.xml"/><Relationship Id="rId44" Type="http://schemas.openxmlformats.org/officeDocument/2006/relationships/slide" Target="slides/slide43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slide" Target="slides/slide26.xml"/><Relationship Id="rId30" Type="http://schemas.openxmlformats.org/officeDocument/2006/relationships/slide" Target="slides/slide29.xml"/><Relationship Id="rId35" Type="http://schemas.openxmlformats.org/officeDocument/2006/relationships/slide" Target="slides/slide34.xml"/><Relationship Id="rId43" Type="http://schemas.openxmlformats.org/officeDocument/2006/relationships/slide" Target="slides/slide42.xml"/><Relationship Id="rId48" Type="http://schemas.openxmlformats.org/officeDocument/2006/relationships/theme" Target="theme/theme1.xml"/><Relationship Id="rId8" Type="http://schemas.openxmlformats.org/officeDocument/2006/relationships/slide" Target="slides/slide7.xml"/><Relationship Id="rId3" Type="http://schemas.openxmlformats.org/officeDocument/2006/relationships/slide" Target="slides/slide2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33" Type="http://schemas.openxmlformats.org/officeDocument/2006/relationships/slide" Target="slides/slide32.xml"/><Relationship Id="rId38" Type="http://schemas.openxmlformats.org/officeDocument/2006/relationships/slide" Target="slides/slide37.xml"/><Relationship Id="rId46" Type="http://schemas.openxmlformats.org/officeDocument/2006/relationships/presProps" Target="presProps.xml"/><Relationship Id="rId20" Type="http://schemas.openxmlformats.org/officeDocument/2006/relationships/slide" Target="slides/slide19.xml"/><Relationship Id="rId41" Type="http://schemas.openxmlformats.org/officeDocument/2006/relationships/slide" Target="slides/slide40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679F60E-8800-4311-99B4-5F078469AFA0}" type="datetimeFigureOut">
              <a:rPr lang="en-US" smtClean="0"/>
              <a:t>2/20/2024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536994E-F308-43A2-A9EF-D4E9124314A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751554185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679F60E-8800-4311-99B4-5F078469AFA0}" type="datetimeFigureOut">
              <a:rPr lang="en-US" smtClean="0"/>
              <a:t>2/20/2024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536994E-F308-43A2-A9EF-D4E9124314A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011521040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679F60E-8800-4311-99B4-5F078469AFA0}" type="datetimeFigureOut">
              <a:rPr lang="en-US" smtClean="0"/>
              <a:t>2/20/2024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536994E-F308-43A2-A9EF-D4E9124314A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106967913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679F60E-8800-4311-99B4-5F078469AFA0}" type="datetimeFigureOut">
              <a:rPr lang="en-US" smtClean="0"/>
              <a:t>2/20/2024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536994E-F308-43A2-A9EF-D4E9124314A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029294966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679F60E-8800-4311-99B4-5F078469AFA0}" type="datetimeFigureOut">
              <a:rPr lang="en-US" smtClean="0"/>
              <a:t>2/20/2024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536994E-F308-43A2-A9EF-D4E9124314A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650448657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679F60E-8800-4311-99B4-5F078469AFA0}" type="datetimeFigureOut">
              <a:rPr lang="en-US" smtClean="0"/>
              <a:t>2/20/2024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536994E-F308-43A2-A9EF-D4E9124314A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09912044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679F60E-8800-4311-99B4-5F078469AFA0}" type="datetimeFigureOut">
              <a:rPr lang="en-US" smtClean="0"/>
              <a:t>2/20/2024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536994E-F308-43A2-A9EF-D4E9124314A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450421146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679F60E-8800-4311-99B4-5F078469AFA0}" type="datetimeFigureOut">
              <a:rPr lang="en-US" smtClean="0"/>
              <a:t>2/20/2024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536994E-F308-43A2-A9EF-D4E9124314A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577552266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679F60E-8800-4311-99B4-5F078469AFA0}" type="datetimeFigureOut">
              <a:rPr lang="en-US" smtClean="0"/>
              <a:t>2/20/2024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536994E-F308-43A2-A9EF-D4E9124314A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971929675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679F60E-8800-4311-99B4-5F078469AFA0}" type="datetimeFigureOut">
              <a:rPr lang="en-US" smtClean="0"/>
              <a:t>2/20/2024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536994E-F308-43A2-A9EF-D4E9124314A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586568896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679F60E-8800-4311-99B4-5F078469AFA0}" type="datetimeFigureOut">
              <a:rPr lang="en-US" smtClean="0"/>
              <a:t>2/20/2024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536994E-F308-43A2-A9EF-D4E9124314A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830562517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image" Target="../media/image1.jpg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13">
            <a:lum/>
          </a:blip>
          <a:srcRect/>
          <a:stretch>
            <a:fillRect l="-3000" r="-3000"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9679F60E-8800-4311-99B4-5F078469AFA0}" type="datetimeFigureOut">
              <a:rPr lang="en-US" smtClean="0"/>
              <a:t>2/20/2024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A536994E-F308-43A2-A9EF-D4E9124314A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592179081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jpeg"/><Relationship Id="rId2" Type="http://schemas.openxmlformats.org/officeDocument/2006/relationships/image" Target="../media/image2.jpg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jpeg"/><Relationship Id="rId1" Type="http://schemas.openxmlformats.org/officeDocument/2006/relationships/slideLayout" Target="../slideLayouts/slideLayout4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jpeg"/><Relationship Id="rId1" Type="http://schemas.openxmlformats.org/officeDocument/2006/relationships/slideLayout" Target="../slideLayouts/slideLayout4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jpeg"/><Relationship Id="rId1" Type="http://schemas.openxmlformats.org/officeDocument/2006/relationships/slideLayout" Target="../slideLayouts/slideLayout4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jpg"/><Relationship Id="rId1" Type="http://schemas.openxmlformats.org/officeDocument/2006/relationships/slideLayout" Target="../slideLayouts/slideLayout4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jpg"/><Relationship Id="rId1" Type="http://schemas.openxmlformats.org/officeDocument/2006/relationships/slideLayout" Target="../slideLayouts/slideLayout4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jpg"/><Relationship Id="rId1" Type="http://schemas.openxmlformats.org/officeDocument/2006/relationships/slideLayout" Target="../slideLayouts/slideLayout4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.jpeg"/><Relationship Id="rId1" Type="http://schemas.openxmlformats.org/officeDocument/2006/relationships/slideLayout" Target="../slideLayouts/slideLayout4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image" Target="../media/image11.jpeg"/><Relationship Id="rId1" Type="http://schemas.openxmlformats.org/officeDocument/2006/relationships/slideLayout" Target="../slideLayouts/slideLayout4.xml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12.jpg"/><Relationship Id="rId1" Type="http://schemas.openxmlformats.org/officeDocument/2006/relationships/slideLayout" Target="../slideLayouts/slideLayout4.xml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3.jpg"/><Relationship Id="rId1" Type="http://schemas.openxmlformats.org/officeDocument/2006/relationships/slideLayout" Target="../slideLayouts/slideLayout4.xml"/></Relationships>
</file>

<file path=ppt/slides/_rels/slide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4.jpg"/><Relationship Id="rId1" Type="http://schemas.openxmlformats.org/officeDocument/2006/relationships/slideLayout" Target="../slideLayouts/slideLayout4.xml"/></Relationships>
</file>

<file path=ppt/slides/_rels/slide13.xml.rels><?xml version="1.0" encoding="UTF-8" standalone="yes"?>
<Relationships xmlns="http://schemas.openxmlformats.org/package/2006/relationships"><Relationship Id="rId2" Type="http://schemas.openxmlformats.org/officeDocument/2006/relationships/image" Target="../media/image15.jpeg"/><Relationship Id="rId1" Type="http://schemas.openxmlformats.org/officeDocument/2006/relationships/slideLayout" Target="../slideLayouts/slideLayout4.xml"/></Relationships>
</file>

<file path=ppt/slides/_rels/slide14.xml.rels><?xml version="1.0" encoding="UTF-8" standalone="yes"?>
<Relationships xmlns="http://schemas.openxmlformats.org/package/2006/relationships"><Relationship Id="rId2" Type="http://schemas.openxmlformats.org/officeDocument/2006/relationships/image" Target="../media/image16.jpg"/><Relationship Id="rId1" Type="http://schemas.openxmlformats.org/officeDocument/2006/relationships/slideLayout" Target="../slideLayouts/slideLayout4.xml"/></Relationships>
</file>

<file path=ppt/slides/_rels/slide15.xml.rels><?xml version="1.0" encoding="UTF-8" standalone="yes"?>
<Relationships xmlns="http://schemas.openxmlformats.org/package/2006/relationships"><Relationship Id="rId2" Type="http://schemas.openxmlformats.org/officeDocument/2006/relationships/image" Target="../media/image17.jpeg"/><Relationship Id="rId1" Type="http://schemas.openxmlformats.org/officeDocument/2006/relationships/slideLayout" Target="../slideLayouts/slideLayout4.xml"/></Relationships>
</file>

<file path=ppt/slides/_rels/slide16.xml.rels><?xml version="1.0" encoding="UTF-8" standalone="yes"?>
<Relationships xmlns="http://schemas.openxmlformats.org/package/2006/relationships"><Relationship Id="rId2" Type="http://schemas.openxmlformats.org/officeDocument/2006/relationships/image" Target="../media/image18.jpeg"/><Relationship Id="rId1" Type="http://schemas.openxmlformats.org/officeDocument/2006/relationships/slideLayout" Target="../slideLayouts/slideLayout4.xml"/></Relationships>
</file>

<file path=ppt/slides/_rels/slide17.xml.rels><?xml version="1.0" encoding="UTF-8" standalone="yes"?>
<Relationships xmlns="http://schemas.openxmlformats.org/package/2006/relationships"><Relationship Id="rId2" Type="http://schemas.openxmlformats.org/officeDocument/2006/relationships/image" Target="../media/image19.jpg"/><Relationship Id="rId1" Type="http://schemas.openxmlformats.org/officeDocument/2006/relationships/slideLayout" Target="../slideLayouts/slideLayout4.xml"/></Relationships>
</file>

<file path=ppt/slides/_rels/slide18.xml.rels><?xml version="1.0" encoding="UTF-8" standalone="yes"?>
<Relationships xmlns="http://schemas.openxmlformats.org/package/2006/relationships"><Relationship Id="rId2" Type="http://schemas.openxmlformats.org/officeDocument/2006/relationships/image" Target="../media/image20.jpg"/><Relationship Id="rId1" Type="http://schemas.openxmlformats.org/officeDocument/2006/relationships/slideLayout" Target="../slideLayouts/slideLayout4.xml"/></Relationships>
</file>

<file path=ppt/slides/_rels/slide19.xml.rels><?xml version="1.0" encoding="UTF-8" standalone="yes"?>
<Relationships xmlns="http://schemas.openxmlformats.org/package/2006/relationships"><Relationship Id="rId2" Type="http://schemas.openxmlformats.org/officeDocument/2006/relationships/image" Target="../media/image21.jpg"/><Relationship Id="rId1" Type="http://schemas.openxmlformats.org/officeDocument/2006/relationships/slideLayout" Target="../slideLayouts/slideLayout4.xml"/></Relationships>
</file>

<file path=ppt/slides/_rels/slide20.xml.rels><?xml version="1.0" encoding="UTF-8" standalone="yes"?>
<Relationships xmlns="http://schemas.openxmlformats.org/package/2006/relationships"><Relationship Id="rId2" Type="http://schemas.openxmlformats.org/officeDocument/2006/relationships/image" Target="../media/image22.jpg"/><Relationship Id="rId1" Type="http://schemas.openxmlformats.org/officeDocument/2006/relationships/slideLayout" Target="../slideLayouts/slideLayout4.xml"/></Relationships>
</file>

<file path=ppt/slides/_rels/slide2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3.jpg"/><Relationship Id="rId1" Type="http://schemas.openxmlformats.org/officeDocument/2006/relationships/slideLayout" Target="../slideLayouts/slideLayout4.xml"/></Relationships>
</file>

<file path=ppt/slides/_rels/slide2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4.jpeg"/><Relationship Id="rId1" Type="http://schemas.openxmlformats.org/officeDocument/2006/relationships/slideLayout" Target="../slideLayouts/slideLayout4.xml"/></Relationships>
</file>

<file path=ppt/slides/_rels/slide23.xml.rels><?xml version="1.0" encoding="UTF-8" standalone="yes"?>
<Relationships xmlns="http://schemas.openxmlformats.org/package/2006/relationships"><Relationship Id="rId2" Type="http://schemas.openxmlformats.org/officeDocument/2006/relationships/image" Target="../media/image25.jpg"/><Relationship Id="rId1" Type="http://schemas.openxmlformats.org/officeDocument/2006/relationships/slideLayout" Target="../slideLayouts/slideLayout4.xml"/></Relationships>
</file>

<file path=ppt/slides/_rels/slide24.xml.rels><?xml version="1.0" encoding="UTF-8" standalone="yes"?>
<Relationships xmlns="http://schemas.openxmlformats.org/package/2006/relationships"><Relationship Id="rId2" Type="http://schemas.openxmlformats.org/officeDocument/2006/relationships/image" Target="../media/image26.jpg"/><Relationship Id="rId1" Type="http://schemas.openxmlformats.org/officeDocument/2006/relationships/slideLayout" Target="../slideLayouts/slideLayout4.xml"/></Relationships>
</file>

<file path=ppt/slides/_rels/slide25.xml.rels><?xml version="1.0" encoding="UTF-8" standalone="yes"?>
<Relationships xmlns="http://schemas.openxmlformats.org/package/2006/relationships"><Relationship Id="rId2" Type="http://schemas.openxmlformats.org/officeDocument/2006/relationships/image" Target="../media/image27.jpeg"/><Relationship Id="rId1" Type="http://schemas.openxmlformats.org/officeDocument/2006/relationships/slideLayout" Target="../slideLayouts/slideLayout4.xml"/></Relationships>
</file>

<file path=ppt/slides/_rels/slide26.xml.rels><?xml version="1.0" encoding="UTF-8" standalone="yes"?>
<Relationships xmlns="http://schemas.openxmlformats.org/package/2006/relationships"><Relationship Id="rId2" Type="http://schemas.openxmlformats.org/officeDocument/2006/relationships/image" Target="../media/image28.jpg"/><Relationship Id="rId1" Type="http://schemas.openxmlformats.org/officeDocument/2006/relationships/slideLayout" Target="../slideLayouts/slideLayout4.xml"/></Relationships>
</file>

<file path=ppt/slides/_rels/slide27.xml.rels><?xml version="1.0" encoding="UTF-8" standalone="yes"?>
<Relationships xmlns="http://schemas.openxmlformats.org/package/2006/relationships"><Relationship Id="rId2" Type="http://schemas.openxmlformats.org/officeDocument/2006/relationships/image" Target="../media/image29.jpg"/><Relationship Id="rId1" Type="http://schemas.openxmlformats.org/officeDocument/2006/relationships/slideLayout" Target="../slideLayouts/slideLayout4.xml"/></Relationships>
</file>

<file path=ppt/slides/_rels/slide28.xml.rels><?xml version="1.0" encoding="UTF-8" standalone="yes"?>
<Relationships xmlns="http://schemas.openxmlformats.org/package/2006/relationships"><Relationship Id="rId2" Type="http://schemas.openxmlformats.org/officeDocument/2006/relationships/image" Target="../media/image30.jpeg"/><Relationship Id="rId1" Type="http://schemas.openxmlformats.org/officeDocument/2006/relationships/slideLayout" Target="../slideLayouts/slideLayout4.xml"/></Relationships>
</file>

<file path=ppt/slides/_rels/slide29.xml.rels><?xml version="1.0" encoding="UTF-8" standalone="yes"?>
<Relationships xmlns="http://schemas.openxmlformats.org/package/2006/relationships"><Relationship Id="rId2" Type="http://schemas.openxmlformats.org/officeDocument/2006/relationships/image" Target="../media/image31.jpg"/><Relationship Id="rId1" Type="http://schemas.openxmlformats.org/officeDocument/2006/relationships/slideLayout" Target="../slideLayouts/slideLayout4.xml"/></Relationships>
</file>

<file path=ppt/slides/_rels/slide30.xml.rels><?xml version="1.0" encoding="UTF-8" standalone="yes"?>
<Relationships xmlns="http://schemas.openxmlformats.org/package/2006/relationships"><Relationship Id="rId2" Type="http://schemas.openxmlformats.org/officeDocument/2006/relationships/image" Target="../media/image32.jpeg"/><Relationship Id="rId1" Type="http://schemas.openxmlformats.org/officeDocument/2006/relationships/slideLayout" Target="../slideLayouts/slideLayout4.xml"/></Relationships>
</file>

<file path=ppt/slides/_rels/slide31.xml.rels><?xml version="1.0" encoding="UTF-8" standalone="yes"?>
<Relationships xmlns="http://schemas.openxmlformats.org/package/2006/relationships"><Relationship Id="rId2" Type="http://schemas.openxmlformats.org/officeDocument/2006/relationships/image" Target="../media/image33.jpg"/><Relationship Id="rId1" Type="http://schemas.openxmlformats.org/officeDocument/2006/relationships/slideLayout" Target="../slideLayouts/slideLayout4.xml"/></Relationships>
</file>

<file path=ppt/slides/_rels/slide32.xml.rels><?xml version="1.0" encoding="UTF-8" standalone="yes"?>
<Relationships xmlns="http://schemas.openxmlformats.org/package/2006/relationships"><Relationship Id="rId2" Type="http://schemas.openxmlformats.org/officeDocument/2006/relationships/image" Target="../media/image34.jpeg"/><Relationship Id="rId1" Type="http://schemas.openxmlformats.org/officeDocument/2006/relationships/slideLayout" Target="../slideLayouts/slideLayout4.xml"/></Relationships>
</file>

<file path=ppt/slides/_rels/slide33.xml.rels><?xml version="1.0" encoding="UTF-8" standalone="yes"?>
<Relationships xmlns="http://schemas.openxmlformats.org/package/2006/relationships"><Relationship Id="rId2" Type="http://schemas.openxmlformats.org/officeDocument/2006/relationships/image" Target="../media/image35.jpg"/><Relationship Id="rId1" Type="http://schemas.openxmlformats.org/officeDocument/2006/relationships/slideLayout" Target="../slideLayouts/slideLayout4.xml"/></Relationships>
</file>

<file path=ppt/slides/_rels/slide34.xml.rels><?xml version="1.0" encoding="UTF-8" standalone="yes"?>
<Relationships xmlns="http://schemas.openxmlformats.org/package/2006/relationships"><Relationship Id="rId2" Type="http://schemas.openxmlformats.org/officeDocument/2006/relationships/image" Target="../media/image36.jpg"/><Relationship Id="rId1" Type="http://schemas.openxmlformats.org/officeDocument/2006/relationships/slideLayout" Target="../slideLayouts/slideLayout4.xml"/></Relationships>
</file>

<file path=ppt/slides/_rels/slide35.xml.rels><?xml version="1.0" encoding="UTF-8" standalone="yes"?>
<Relationships xmlns="http://schemas.openxmlformats.org/package/2006/relationships"><Relationship Id="rId2" Type="http://schemas.openxmlformats.org/officeDocument/2006/relationships/image" Target="../media/image37.jpg"/><Relationship Id="rId1" Type="http://schemas.openxmlformats.org/officeDocument/2006/relationships/slideLayout" Target="../slideLayouts/slideLayout4.xml"/></Relationships>
</file>

<file path=ppt/slides/_rels/slide36.xml.rels><?xml version="1.0" encoding="UTF-8" standalone="yes"?>
<Relationships xmlns="http://schemas.openxmlformats.org/package/2006/relationships"><Relationship Id="rId2" Type="http://schemas.openxmlformats.org/officeDocument/2006/relationships/image" Target="../media/image38.jpeg"/><Relationship Id="rId1" Type="http://schemas.openxmlformats.org/officeDocument/2006/relationships/slideLayout" Target="../slideLayouts/slideLayout4.xml"/></Relationships>
</file>

<file path=ppt/slides/_rels/slide37.xml.rels><?xml version="1.0" encoding="UTF-8" standalone="yes"?>
<Relationships xmlns="http://schemas.openxmlformats.org/package/2006/relationships"><Relationship Id="rId2" Type="http://schemas.openxmlformats.org/officeDocument/2006/relationships/image" Target="../media/image39.jpeg"/><Relationship Id="rId1" Type="http://schemas.openxmlformats.org/officeDocument/2006/relationships/slideLayout" Target="../slideLayouts/slideLayout4.xml"/></Relationships>
</file>

<file path=ppt/slides/_rels/slide38.xml.rels><?xml version="1.0" encoding="UTF-8" standalone="yes"?>
<Relationships xmlns="http://schemas.openxmlformats.org/package/2006/relationships"><Relationship Id="rId2" Type="http://schemas.openxmlformats.org/officeDocument/2006/relationships/image" Target="../media/image40.jpg"/><Relationship Id="rId1" Type="http://schemas.openxmlformats.org/officeDocument/2006/relationships/slideLayout" Target="../slideLayouts/slideLayout4.xml"/></Relationships>
</file>

<file path=ppt/slides/_rels/slide39.xml.rels><?xml version="1.0" encoding="UTF-8" standalone="yes"?>
<Relationships xmlns="http://schemas.openxmlformats.org/package/2006/relationships"><Relationship Id="rId2" Type="http://schemas.openxmlformats.org/officeDocument/2006/relationships/image" Target="../media/image41.jpg"/><Relationship Id="rId1" Type="http://schemas.openxmlformats.org/officeDocument/2006/relationships/slideLayout" Target="../slideLayouts/slideLayout4.xml"/></Relationships>
</file>

<file path=ppt/slides/_rels/slide40.xml.rels><?xml version="1.0" encoding="UTF-8" standalone="yes"?>
<Relationships xmlns="http://schemas.openxmlformats.org/package/2006/relationships"><Relationship Id="rId2" Type="http://schemas.openxmlformats.org/officeDocument/2006/relationships/image" Target="../media/image42.jpeg"/><Relationship Id="rId1" Type="http://schemas.openxmlformats.org/officeDocument/2006/relationships/slideLayout" Target="../slideLayouts/slideLayout4.xml"/></Relationships>
</file>

<file path=ppt/slides/_rels/slide41.xml.rels><?xml version="1.0" encoding="UTF-8" standalone="yes"?>
<Relationships xmlns="http://schemas.openxmlformats.org/package/2006/relationships"><Relationship Id="rId2" Type="http://schemas.openxmlformats.org/officeDocument/2006/relationships/image" Target="../media/image43.jpg"/><Relationship Id="rId1" Type="http://schemas.openxmlformats.org/officeDocument/2006/relationships/slideLayout" Target="../slideLayouts/slideLayout4.xml"/></Relationships>
</file>

<file path=ppt/slides/_rels/slide42.xml.rels><?xml version="1.0" encoding="UTF-8" standalone="yes"?>
<Relationships xmlns="http://schemas.openxmlformats.org/package/2006/relationships"><Relationship Id="rId2" Type="http://schemas.openxmlformats.org/officeDocument/2006/relationships/image" Target="../media/image44.jpg"/><Relationship Id="rId1" Type="http://schemas.openxmlformats.org/officeDocument/2006/relationships/slideLayout" Target="../slideLayouts/slideLayout4.xml"/></Relationships>
</file>

<file path=ppt/slides/_rels/slide43.xml.rels><?xml version="1.0" encoding="UTF-8" standalone="yes"?>
<Relationships xmlns="http://schemas.openxmlformats.org/package/2006/relationships"><Relationship Id="rId2" Type="http://schemas.openxmlformats.org/officeDocument/2006/relationships/image" Target="../media/image45.jpeg"/><Relationship Id="rId1" Type="http://schemas.openxmlformats.org/officeDocument/2006/relationships/slideLayout" Target="../slideLayouts/slideLayout4.xml"/></Relationships>
</file>

<file path=ppt/slides/_rels/slide4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 t="-9000" b="-9000"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0" y="2641674"/>
            <a:ext cx="9144000" cy="2387600"/>
          </a:xfrm>
        </p:spPr>
        <p:txBody>
          <a:bodyPr/>
          <a:lstStyle/>
          <a:p>
            <a:r>
              <a:rPr lang="en-US" b="1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HỘI THI</a:t>
            </a:r>
            <a:br>
              <a:rPr lang="en-US" b="1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</a:br>
            <a:r>
              <a:rPr lang="en-US" b="1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ẢNH ĐẸP NGÀY XUÂN</a:t>
            </a:r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EA00945C-23D7-BA2F-D9A5-14B8E1EA6145}"/>
              </a:ext>
            </a:extLst>
          </p:cNvPr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78308" y="812799"/>
            <a:ext cx="1459345" cy="145934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730010648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" name="Content Placeholder 7"/>
          <p:cNvPicPr>
            <a:picLocks noGrp="1" noChangeAspect="1"/>
          </p:cNvPicPr>
          <p:nvPr>
            <p:ph sz="half" idx="1"/>
          </p:nvPr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250268" y="-20021"/>
            <a:ext cx="5181599" cy="6878021"/>
          </a:xfrm>
        </p:spPr>
      </p:pic>
      <p:sp>
        <p:nvSpPr>
          <p:cNvPr id="9" name="TextBox 8"/>
          <p:cNvSpPr txBox="1"/>
          <p:nvPr/>
        </p:nvSpPr>
        <p:spPr>
          <a:xfrm>
            <a:off x="-1" y="0"/>
            <a:ext cx="3979333" cy="1200329"/>
          </a:xfrm>
          <a:prstGeom prst="rect">
            <a:avLst/>
          </a:prstGeom>
          <a:solidFill>
            <a:srgbClr val="FF9999"/>
          </a:solidFill>
        </p:spPr>
        <p:txBody>
          <a:bodyPr wrap="square" rtlCol="0">
            <a:spAutoFit/>
          </a:bodyPr>
          <a:lstStyle/>
          <a:p>
            <a:r>
              <a:rPr lang="en-US" sz="3600" b="1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Ảnh</a:t>
            </a:r>
            <a:r>
              <a:rPr lang="en-US" sz="36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dự</a:t>
            </a:r>
            <a:r>
              <a:rPr lang="en-US" sz="36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thi</a:t>
            </a:r>
            <a:r>
              <a:rPr lang="en-US" sz="36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: 01 </a:t>
            </a:r>
          </a:p>
          <a:p>
            <a:r>
              <a:rPr lang="en-US" sz="3600" b="1" dirty="0" err="1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Cô</a:t>
            </a:r>
            <a:r>
              <a:rPr lang="en-US" sz="3600" b="1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Phương</a:t>
            </a:r>
            <a:r>
              <a:rPr lang="en-US" sz="3600" b="1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Khanh</a:t>
            </a:r>
            <a:endParaRPr lang="en-US" sz="3600" b="1" dirty="0">
              <a:solidFill>
                <a:srgbClr val="0070C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4168103928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 advClick="0" advTm="3000"/>
    </mc:Choice>
    <mc:Fallback xmlns="">
      <p:transition spd="slow" advClick="0" advTm="3000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0" presetID="42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1000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3" dur="10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4" dur="10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9" grpId="0" animBg="1"/>
    </p:bld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Content Placeholder 9"/>
          <p:cNvPicPr>
            <a:picLocks noGrp="1" noChangeAspect="1"/>
          </p:cNvPicPr>
          <p:nvPr>
            <p:ph sz="half" idx="2"/>
          </p:nvPr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378663" y="643467"/>
            <a:ext cx="8813337" cy="6214533"/>
          </a:xfrm>
        </p:spPr>
      </p:pic>
      <p:sp>
        <p:nvSpPr>
          <p:cNvPr id="12" name="TextBox 11"/>
          <p:cNvSpPr txBox="1"/>
          <p:nvPr/>
        </p:nvSpPr>
        <p:spPr>
          <a:xfrm>
            <a:off x="155241" y="175176"/>
            <a:ext cx="3223422" cy="1200329"/>
          </a:xfrm>
          <a:prstGeom prst="rect">
            <a:avLst/>
          </a:prstGeom>
          <a:solidFill>
            <a:srgbClr val="FF9999"/>
          </a:solidFill>
        </p:spPr>
        <p:txBody>
          <a:bodyPr wrap="square" rtlCol="0">
            <a:spAutoFit/>
          </a:bodyPr>
          <a:lstStyle/>
          <a:p>
            <a:r>
              <a:rPr lang="en-US" sz="3600" b="1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Ảnh</a:t>
            </a:r>
            <a:r>
              <a:rPr lang="en-US" sz="36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dự</a:t>
            </a:r>
            <a:r>
              <a:rPr lang="en-US" sz="36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thi</a:t>
            </a:r>
            <a:r>
              <a:rPr lang="en-US" sz="36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: 02</a:t>
            </a:r>
          </a:p>
          <a:p>
            <a:r>
              <a:rPr lang="en-US" sz="3600" b="1" dirty="0" err="1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Cô</a:t>
            </a:r>
            <a:r>
              <a:rPr lang="en-US" sz="3600" b="1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Thiên</a:t>
            </a:r>
            <a:r>
              <a:rPr lang="en-US" sz="3600" b="1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Trúc</a:t>
            </a:r>
          </a:p>
        </p:txBody>
      </p:sp>
    </p:spTree>
    <p:extLst>
      <p:ext uri="{BB962C8B-B14F-4D97-AF65-F5344CB8AC3E}">
        <p14:creationId xmlns:p14="http://schemas.microsoft.com/office/powerpoint/2010/main" val="4215171061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 advTm="3000"/>
    </mc:Choice>
    <mc:Fallback xmlns="">
      <p:transition spd="slow" advTm="3000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0" presetID="16" presetClass="entr" presetSubtype="21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12" dur="1000"/>
                                        <p:tgtEl>
                                          <p:spTgt spid="1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2" grpId="0" animBg="1"/>
    </p:bld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TextBox 11"/>
          <p:cNvSpPr txBox="1"/>
          <p:nvPr/>
        </p:nvSpPr>
        <p:spPr>
          <a:xfrm>
            <a:off x="155241" y="175176"/>
            <a:ext cx="3076304" cy="1200329"/>
          </a:xfrm>
          <a:prstGeom prst="rect">
            <a:avLst/>
          </a:prstGeom>
          <a:solidFill>
            <a:srgbClr val="FF9999"/>
          </a:solidFill>
        </p:spPr>
        <p:txBody>
          <a:bodyPr wrap="square" rtlCol="0">
            <a:spAutoFit/>
          </a:bodyPr>
          <a:lstStyle/>
          <a:p>
            <a:r>
              <a:rPr lang="en-US" sz="3600" b="1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Ảnh</a:t>
            </a:r>
            <a:r>
              <a:rPr lang="en-US" sz="36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dự</a:t>
            </a:r>
            <a:r>
              <a:rPr lang="en-US" sz="36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thi</a:t>
            </a:r>
            <a:r>
              <a:rPr lang="en-US" sz="36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: 03</a:t>
            </a:r>
          </a:p>
          <a:p>
            <a:r>
              <a:rPr lang="en-US" sz="3600" b="1" dirty="0" err="1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Cô</a:t>
            </a:r>
            <a:r>
              <a:rPr lang="en-US" sz="3600" b="1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Phạm</a:t>
            </a:r>
            <a:r>
              <a:rPr lang="en-US" sz="3600" b="1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Hiền</a:t>
            </a:r>
            <a:endParaRPr lang="en-US" sz="3600" b="1" dirty="0">
              <a:solidFill>
                <a:srgbClr val="0070C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pic>
        <p:nvPicPr>
          <p:cNvPr id="3" name="Content Placeholder 2"/>
          <p:cNvPicPr>
            <a:picLocks noGrp="1" noChangeAspect="1"/>
          </p:cNvPicPr>
          <p:nvPr>
            <p:ph sz="half" idx="2"/>
          </p:nvPr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623734" y="0"/>
            <a:ext cx="4973786" cy="6858000"/>
          </a:xfrm>
        </p:spPr>
      </p:pic>
    </p:spTree>
    <p:extLst>
      <p:ext uri="{BB962C8B-B14F-4D97-AF65-F5344CB8AC3E}">
        <p14:creationId xmlns:p14="http://schemas.microsoft.com/office/powerpoint/2010/main" val="490005779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 advClick="0" advTm="3000"/>
    </mc:Choice>
    <mc:Fallback xmlns="">
      <p:transition spd="slow" advClick="0" advTm="3000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0" presetID="6" presetClass="entr" presetSubtype="16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12" dur="20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2" grpId="0" animBg="1"/>
    </p:bld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TextBox 11"/>
          <p:cNvSpPr txBox="1"/>
          <p:nvPr/>
        </p:nvSpPr>
        <p:spPr>
          <a:xfrm>
            <a:off x="155240" y="175176"/>
            <a:ext cx="3502359" cy="1200329"/>
          </a:xfrm>
          <a:prstGeom prst="rect">
            <a:avLst/>
          </a:prstGeom>
          <a:solidFill>
            <a:srgbClr val="FF9999"/>
          </a:solidFill>
        </p:spPr>
        <p:txBody>
          <a:bodyPr wrap="square" rtlCol="0">
            <a:spAutoFit/>
          </a:bodyPr>
          <a:lstStyle/>
          <a:p>
            <a:r>
              <a:rPr lang="en-US" sz="3600" b="1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Ảnh</a:t>
            </a:r>
            <a:r>
              <a:rPr lang="en-US" sz="36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dự</a:t>
            </a:r>
            <a:r>
              <a:rPr lang="en-US" sz="36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thi</a:t>
            </a:r>
            <a:r>
              <a:rPr lang="en-US" sz="36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: 04</a:t>
            </a:r>
          </a:p>
          <a:p>
            <a:r>
              <a:rPr lang="en-US" sz="3600" b="1" dirty="0" err="1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Cô</a:t>
            </a:r>
            <a:r>
              <a:rPr lang="en-US" sz="3600" b="1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Thu </a:t>
            </a:r>
            <a:r>
              <a:rPr lang="en-US" sz="3600" b="1" dirty="0" err="1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Khuyên</a:t>
            </a:r>
            <a:endParaRPr lang="en-US" sz="3600" b="1" dirty="0">
              <a:solidFill>
                <a:srgbClr val="0070C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996266" y="0"/>
            <a:ext cx="5401733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541307972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 advClick="0" advTm="3000"/>
    </mc:Choice>
    <mc:Fallback xmlns="">
      <p:transition spd="slow" advClick="0" advTm="3000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0" presetID="42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10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3" dur="10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4" dur="10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2" grpId="0" animBg="1"/>
    </p:bld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TextBox 11"/>
          <p:cNvSpPr txBox="1"/>
          <p:nvPr/>
        </p:nvSpPr>
        <p:spPr>
          <a:xfrm>
            <a:off x="155241" y="175176"/>
            <a:ext cx="3197560" cy="1200329"/>
          </a:xfrm>
          <a:prstGeom prst="rect">
            <a:avLst/>
          </a:prstGeom>
          <a:solidFill>
            <a:srgbClr val="FF9999"/>
          </a:solidFill>
        </p:spPr>
        <p:txBody>
          <a:bodyPr wrap="square" rtlCol="0">
            <a:spAutoFit/>
          </a:bodyPr>
          <a:lstStyle/>
          <a:p>
            <a:r>
              <a:rPr lang="en-US" sz="3600" b="1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Ảnh</a:t>
            </a:r>
            <a:r>
              <a:rPr lang="en-US" sz="36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dự</a:t>
            </a:r>
            <a:r>
              <a:rPr lang="en-US" sz="36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thi</a:t>
            </a:r>
            <a:r>
              <a:rPr lang="en-US" sz="36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: 05</a:t>
            </a:r>
          </a:p>
          <a:p>
            <a:r>
              <a:rPr lang="en-US" sz="3600" b="1" dirty="0" err="1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Cô</a:t>
            </a:r>
            <a:r>
              <a:rPr lang="en-US" sz="3600" b="1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Kim </a:t>
            </a:r>
            <a:r>
              <a:rPr lang="en-US" sz="3600" b="1" dirty="0" err="1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Oanh</a:t>
            </a:r>
            <a:endParaRPr lang="en-US" sz="3600" b="1" dirty="0">
              <a:solidFill>
                <a:srgbClr val="0070C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pic>
        <p:nvPicPr>
          <p:cNvPr id="2" name="Picture 1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680177" y="0"/>
            <a:ext cx="8511823" cy="638386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66192658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 advClick="0" advTm="3000"/>
    </mc:Choice>
    <mc:Fallback xmlns="">
      <p:transition spd="slow" advClick="0" advTm="3000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0" presetID="16" presetClass="entr" presetSubtype="21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12" dur="10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2" grpId="0" animBg="1"/>
    </p:bld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TextBox 11"/>
          <p:cNvSpPr txBox="1"/>
          <p:nvPr/>
        </p:nvSpPr>
        <p:spPr>
          <a:xfrm>
            <a:off x="0" y="0"/>
            <a:ext cx="3197560" cy="1200329"/>
          </a:xfrm>
          <a:prstGeom prst="rect">
            <a:avLst/>
          </a:prstGeom>
          <a:solidFill>
            <a:srgbClr val="FF9999"/>
          </a:solidFill>
        </p:spPr>
        <p:txBody>
          <a:bodyPr wrap="square" rtlCol="0">
            <a:spAutoFit/>
          </a:bodyPr>
          <a:lstStyle/>
          <a:p>
            <a:r>
              <a:rPr lang="en-US" sz="3600" b="1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Ảnh</a:t>
            </a:r>
            <a:r>
              <a:rPr lang="en-US" sz="36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dự</a:t>
            </a:r>
            <a:r>
              <a:rPr lang="en-US" sz="36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thi</a:t>
            </a:r>
            <a:r>
              <a:rPr lang="en-US" sz="36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: 06</a:t>
            </a:r>
          </a:p>
          <a:p>
            <a:r>
              <a:rPr lang="en-US" sz="3600" b="1" dirty="0" err="1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Cô</a:t>
            </a:r>
            <a:r>
              <a:rPr lang="en-US" sz="3600" b="1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Ngọc</a:t>
            </a:r>
            <a:r>
              <a:rPr lang="en-US" sz="3600" b="1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Dung</a:t>
            </a:r>
          </a:p>
        </p:txBody>
      </p:sp>
      <p:pic>
        <p:nvPicPr>
          <p:cNvPr id="3" name="Picture 2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1200329"/>
            <a:ext cx="11157527" cy="565767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04012066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 advClick="0" advTm="3000"/>
    </mc:Choice>
    <mc:Fallback xmlns="">
      <p:transition spd="slow" advClick="0" advTm="3000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" fill="hold">
                      <p:stCondLst>
                        <p:cond delay="indefinite"/>
                      </p:stCondLst>
                      <p:childTnLst>
                        <p:par>
                          <p:cTn id="11" fill="hold">
                            <p:stCondLst>
                              <p:cond delay="0"/>
                            </p:stCondLst>
                            <p:childTnLst>
                              <p:par>
                                <p:cTn id="12" presetID="2" presetClass="exit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anim calcmode="lin" valueType="num">
                                      <p:cBhvr additive="base">
                                        <p:cTn id="13" dur="500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x"/>
                                          </p:val>
                                        </p:tav>
                                        <p:tav tm="100000">
                                          <p:val>
                                            <p:strVal val="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" dur="500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y"/>
                                          </p:val>
                                        </p:tav>
                                        <p:tav tm="100000">
                                          <p:val>
                                            <p:strVal val="1+ppt_h/2"/>
                                          </p:val>
                                        </p:tav>
                                      </p:tavLst>
                                    </p:anim>
                                    <p:set>
                                      <p:cBhvr>
                                        <p:cTn id="15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2" grpId="0" animBg="1"/>
    </p:bld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TextBox 11"/>
          <p:cNvSpPr txBox="1"/>
          <p:nvPr/>
        </p:nvSpPr>
        <p:spPr>
          <a:xfrm>
            <a:off x="0" y="0"/>
            <a:ext cx="3197560" cy="1200329"/>
          </a:xfrm>
          <a:prstGeom prst="rect">
            <a:avLst/>
          </a:prstGeom>
          <a:solidFill>
            <a:srgbClr val="FF9999"/>
          </a:solidFill>
        </p:spPr>
        <p:txBody>
          <a:bodyPr wrap="square" rtlCol="0">
            <a:spAutoFit/>
          </a:bodyPr>
          <a:lstStyle/>
          <a:p>
            <a:r>
              <a:rPr lang="en-US" sz="3600" b="1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Ảnh</a:t>
            </a:r>
            <a:r>
              <a:rPr lang="en-US" sz="36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dự</a:t>
            </a:r>
            <a:r>
              <a:rPr lang="en-US" sz="36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thi</a:t>
            </a:r>
            <a:r>
              <a:rPr lang="en-US" sz="36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: 07</a:t>
            </a:r>
          </a:p>
          <a:p>
            <a:r>
              <a:rPr lang="en-US" sz="3600" b="1" dirty="0" err="1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Cô</a:t>
            </a:r>
            <a:r>
              <a:rPr lang="en-US" sz="3600" b="1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Lê</a:t>
            </a:r>
            <a:r>
              <a:rPr lang="en-US" sz="3600" b="1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Thị</a:t>
            </a:r>
            <a:r>
              <a:rPr lang="en-US" sz="3600" b="1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Hà</a:t>
            </a:r>
            <a:endParaRPr lang="en-US" sz="3600" b="1" dirty="0">
              <a:solidFill>
                <a:srgbClr val="0070C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pic>
        <p:nvPicPr>
          <p:cNvPr id="2" name="Picture 1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524249" y="0"/>
            <a:ext cx="5485935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763625183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 advClick="0" advTm="3000"/>
    </mc:Choice>
    <mc:Fallback xmlns="">
      <p:transition spd="slow" advClick="0" advTm="3000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0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10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2" grpId="0" animBg="1"/>
    </p:bld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TextBox 11"/>
          <p:cNvSpPr txBox="1"/>
          <p:nvPr/>
        </p:nvSpPr>
        <p:spPr>
          <a:xfrm>
            <a:off x="0" y="0"/>
            <a:ext cx="3197560" cy="1200329"/>
          </a:xfrm>
          <a:prstGeom prst="rect">
            <a:avLst/>
          </a:prstGeom>
          <a:solidFill>
            <a:srgbClr val="FF9999"/>
          </a:solidFill>
        </p:spPr>
        <p:txBody>
          <a:bodyPr wrap="square" rtlCol="0">
            <a:spAutoFit/>
          </a:bodyPr>
          <a:lstStyle/>
          <a:p>
            <a:r>
              <a:rPr lang="en-US" sz="3600" b="1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Ảnh</a:t>
            </a:r>
            <a:r>
              <a:rPr lang="en-US" sz="36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dự</a:t>
            </a:r>
            <a:r>
              <a:rPr lang="en-US" sz="36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thi</a:t>
            </a:r>
            <a:r>
              <a:rPr lang="en-US" sz="36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: 08</a:t>
            </a:r>
          </a:p>
          <a:p>
            <a:r>
              <a:rPr lang="en-US" sz="3600" b="1" dirty="0" err="1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Cô</a:t>
            </a:r>
            <a:r>
              <a:rPr lang="en-US" sz="3600" b="1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Mai Ly</a:t>
            </a:r>
          </a:p>
        </p:txBody>
      </p:sp>
      <p:pic>
        <p:nvPicPr>
          <p:cNvPr id="3" name="Picture 2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585984" y="0"/>
            <a:ext cx="4822035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312084074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 advClick="0" advTm="3000"/>
    </mc:Choice>
    <mc:Fallback xmlns="">
      <p:transition spd="slow" advClick="0" advTm="3000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0" presetID="3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2" dur="10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3" dur="10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4" dur="10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5" dur="10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2" grpId="0" animBg="1"/>
    </p:bld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TextBox 11"/>
          <p:cNvSpPr txBox="1"/>
          <p:nvPr/>
        </p:nvSpPr>
        <p:spPr>
          <a:xfrm>
            <a:off x="0" y="0"/>
            <a:ext cx="3762103" cy="1200329"/>
          </a:xfrm>
          <a:prstGeom prst="rect">
            <a:avLst/>
          </a:prstGeom>
          <a:solidFill>
            <a:srgbClr val="FF9999"/>
          </a:solidFill>
        </p:spPr>
        <p:txBody>
          <a:bodyPr wrap="square" rtlCol="0">
            <a:spAutoFit/>
          </a:bodyPr>
          <a:lstStyle/>
          <a:p>
            <a:r>
              <a:rPr lang="en-US" sz="3600" b="1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Ảnh</a:t>
            </a:r>
            <a:r>
              <a:rPr lang="en-US" sz="36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dự</a:t>
            </a:r>
            <a:r>
              <a:rPr lang="en-US" sz="36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thi</a:t>
            </a:r>
            <a:r>
              <a:rPr lang="en-US" sz="36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: 09</a:t>
            </a:r>
          </a:p>
          <a:p>
            <a:r>
              <a:rPr lang="en-US" sz="3600" b="1" dirty="0" err="1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Cô</a:t>
            </a:r>
            <a:r>
              <a:rPr lang="en-US" sz="3600" b="1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Thành</a:t>
            </a:r>
            <a:r>
              <a:rPr lang="en-US" sz="3600" b="1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Hương</a:t>
            </a:r>
            <a:endParaRPr lang="en-US" sz="3600" b="1" dirty="0">
              <a:solidFill>
                <a:srgbClr val="0070C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pic>
        <p:nvPicPr>
          <p:cNvPr id="2" name="Picture 1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192092" y="0"/>
            <a:ext cx="3792181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5103468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 advClick="0" advTm="3000"/>
    </mc:Choice>
    <mc:Fallback xmlns="">
      <p:transition spd="slow" advClick="0" advTm="3000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0" presetID="3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2" dur="10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3" dur="10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4" dur="10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5" dur="10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2" grpId="0" animBg="1"/>
    </p:bld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TextBox 11"/>
          <p:cNvSpPr txBox="1"/>
          <p:nvPr/>
        </p:nvSpPr>
        <p:spPr>
          <a:xfrm>
            <a:off x="0" y="-44605"/>
            <a:ext cx="3836020" cy="1200329"/>
          </a:xfrm>
          <a:prstGeom prst="rect">
            <a:avLst/>
          </a:prstGeom>
          <a:solidFill>
            <a:srgbClr val="FF9999"/>
          </a:solidFill>
        </p:spPr>
        <p:txBody>
          <a:bodyPr wrap="square" rtlCol="0">
            <a:spAutoFit/>
          </a:bodyPr>
          <a:lstStyle/>
          <a:p>
            <a:r>
              <a:rPr lang="en-US" sz="3600" b="1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Ảnh</a:t>
            </a:r>
            <a:r>
              <a:rPr lang="en-US" sz="36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dự</a:t>
            </a:r>
            <a:r>
              <a:rPr lang="en-US" sz="36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thi</a:t>
            </a:r>
            <a:r>
              <a:rPr lang="en-US" sz="36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: 10</a:t>
            </a:r>
          </a:p>
          <a:p>
            <a:r>
              <a:rPr lang="en-US" sz="3600" b="1" dirty="0" err="1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Thầy</a:t>
            </a:r>
            <a:r>
              <a:rPr lang="en-US" sz="3600" b="1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Minh </a:t>
            </a:r>
            <a:r>
              <a:rPr lang="en-US" sz="3600" b="1" dirty="0" err="1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Phúc</a:t>
            </a:r>
            <a:endParaRPr lang="en-US" sz="3600" b="1" dirty="0">
              <a:solidFill>
                <a:srgbClr val="0070C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pic>
        <p:nvPicPr>
          <p:cNvPr id="3" name="Picture 2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836020" y="0"/>
            <a:ext cx="835598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274861277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 advClick="0" advTm="3000"/>
    </mc:Choice>
    <mc:Fallback xmlns="">
      <p:transition spd="slow" advClick="0" advTm="3000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0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2" dur="75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3" dur="75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2" grpId="0" animBg="1"/>
    </p:bld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TextBox 11"/>
          <p:cNvSpPr txBox="1"/>
          <p:nvPr/>
        </p:nvSpPr>
        <p:spPr>
          <a:xfrm>
            <a:off x="0" y="-44605"/>
            <a:ext cx="3836020" cy="1200329"/>
          </a:xfrm>
          <a:prstGeom prst="rect">
            <a:avLst/>
          </a:prstGeom>
          <a:solidFill>
            <a:srgbClr val="FF9999"/>
          </a:solidFill>
        </p:spPr>
        <p:txBody>
          <a:bodyPr wrap="square" rtlCol="0">
            <a:spAutoFit/>
          </a:bodyPr>
          <a:lstStyle/>
          <a:p>
            <a:r>
              <a:rPr lang="en-US" sz="3600" b="1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Ảnh</a:t>
            </a:r>
            <a:r>
              <a:rPr lang="en-US" sz="36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dự</a:t>
            </a:r>
            <a:r>
              <a:rPr lang="en-US" sz="36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thi</a:t>
            </a:r>
            <a:r>
              <a:rPr lang="en-US" sz="36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: 11</a:t>
            </a:r>
          </a:p>
          <a:p>
            <a:r>
              <a:rPr lang="en-US" sz="3600" b="1" dirty="0" err="1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Cô</a:t>
            </a:r>
            <a:r>
              <a:rPr lang="en-US" sz="3600" b="1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Nguyễn</a:t>
            </a:r>
            <a:r>
              <a:rPr lang="en-US" sz="3600" b="1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Thắm</a:t>
            </a:r>
            <a:endParaRPr lang="en-US" sz="3600" b="1" dirty="0">
              <a:solidFill>
                <a:srgbClr val="0070C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pic>
        <p:nvPicPr>
          <p:cNvPr id="2" name="Picture 1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836020" y="0"/>
            <a:ext cx="4951141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602671444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 advClick="0" advTm="3000"/>
    </mc:Choice>
    <mc:Fallback xmlns="">
      <p:transition spd="slow" advClick="0" advTm="3000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0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2" dur="10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3" dur="10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2" grpId="0" animBg="1"/>
    </p:bld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TextBox 11"/>
          <p:cNvSpPr txBox="1"/>
          <p:nvPr/>
        </p:nvSpPr>
        <p:spPr>
          <a:xfrm>
            <a:off x="0" y="-44605"/>
            <a:ext cx="3836020" cy="1200329"/>
          </a:xfrm>
          <a:prstGeom prst="rect">
            <a:avLst/>
          </a:prstGeom>
          <a:solidFill>
            <a:srgbClr val="FF9999"/>
          </a:solidFill>
        </p:spPr>
        <p:txBody>
          <a:bodyPr wrap="square" rtlCol="0">
            <a:spAutoFit/>
          </a:bodyPr>
          <a:lstStyle/>
          <a:p>
            <a:r>
              <a:rPr lang="en-US" sz="3600" b="1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Ảnh</a:t>
            </a:r>
            <a:r>
              <a:rPr lang="en-US" sz="36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dự</a:t>
            </a:r>
            <a:r>
              <a:rPr lang="en-US" sz="36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thi</a:t>
            </a:r>
            <a:r>
              <a:rPr lang="en-US" sz="36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: 12</a:t>
            </a:r>
          </a:p>
          <a:p>
            <a:r>
              <a:rPr lang="en-US" sz="3600" b="1" dirty="0" err="1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Cô</a:t>
            </a:r>
            <a:r>
              <a:rPr lang="en-US" sz="3600" b="1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Nguyễn</a:t>
            </a:r>
            <a:r>
              <a:rPr lang="en-US" sz="3600" b="1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Hoà</a:t>
            </a:r>
            <a:endParaRPr lang="en-US" sz="3600" b="1" dirty="0">
              <a:solidFill>
                <a:srgbClr val="0070C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pic>
        <p:nvPicPr>
          <p:cNvPr id="3" name="Picture 2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836020" y="-44605"/>
            <a:ext cx="4884234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346904511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 advClick="0" advTm="3000"/>
    </mc:Choice>
    <mc:Fallback xmlns="">
      <p:transition spd="slow" advClick="0" advTm="3000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0" presetID="3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2" dur="10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3" dur="10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4" dur="10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5" dur="10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2" grpId="0" animBg="1"/>
    </p:bld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TextBox 11"/>
          <p:cNvSpPr txBox="1"/>
          <p:nvPr/>
        </p:nvSpPr>
        <p:spPr>
          <a:xfrm>
            <a:off x="0" y="-44605"/>
            <a:ext cx="3922437" cy="1200329"/>
          </a:xfrm>
          <a:prstGeom prst="rect">
            <a:avLst/>
          </a:prstGeom>
          <a:solidFill>
            <a:srgbClr val="FF9999"/>
          </a:solidFill>
        </p:spPr>
        <p:txBody>
          <a:bodyPr wrap="square" rtlCol="0">
            <a:spAutoFit/>
          </a:bodyPr>
          <a:lstStyle/>
          <a:p>
            <a:r>
              <a:rPr lang="en-US" sz="3600" b="1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Ảnh</a:t>
            </a:r>
            <a:r>
              <a:rPr lang="en-US" sz="36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dự</a:t>
            </a:r>
            <a:r>
              <a:rPr lang="en-US" sz="36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thi</a:t>
            </a:r>
            <a:r>
              <a:rPr lang="en-US" sz="36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: 13</a:t>
            </a:r>
          </a:p>
          <a:p>
            <a:r>
              <a:rPr lang="en-US" sz="3600" b="1" dirty="0" err="1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Cô</a:t>
            </a:r>
            <a:r>
              <a:rPr lang="en-US" sz="3600" b="1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Kim Khanh</a:t>
            </a:r>
          </a:p>
        </p:txBody>
      </p:sp>
      <p:pic>
        <p:nvPicPr>
          <p:cNvPr id="2" name="Picture 1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922437" y="-44605"/>
            <a:ext cx="6827337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95155214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 advClick="0" advTm="3000"/>
    </mc:Choice>
    <mc:Fallback xmlns="">
      <p:transition spd="slow" advClick="0" advTm="3000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0" presetID="16" presetClass="entr" presetSubtype="21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12" dur="10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2" grpId="0" animBg="1"/>
    </p:bld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TextBox 11"/>
          <p:cNvSpPr txBox="1"/>
          <p:nvPr/>
        </p:nvSpPr>
        <p:spPr>
          <a:xfrm>
            <a:off x="0" y="-44605"/>
            <a:ext cx="3278459" cy="1200329"/>
          </a:xfrm>
          <a:prstGeom prst="rect">
            <a:avLst/>
          </a:prstGeom>
          <a:solidFill>
            <a:srgbClr val="FF9999"/>
          </a:solidFill>
        </p:spPr>
        <p:txBody>
          <a:bodyPr wrap="square" rtlCol="0">
            <a:spAutoFit/>
          </a:bodyPr>
          <a:lstStyle/>
          <a:p>
            <a:r>
              <a:rPr lang="en-US" sz="3600" b="1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Ảnh</a:t>
            </a:r>
            <a:r>
              <a:rPr lang="en-US" sz="36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dự</a:t>
            </a:r>
            <a:r>
              <a:rPr lang="en-US" sz="36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thi</a:t>
            </a:r>
            <a:r>
              <a:rPr lang="en-US" sz="36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: 14</a:t>
            </a:r>
          </a:p>
          <a:p>
            <a:r>
              <a:rPr lang="en-US" sz="3600" b="1" dirty="0" err="1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Cô</a:t>
            </a:r>
            <a:r>
              <a:rPr lang="en-US" sz="3600" b="1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Ánh</a:t>
            </a:r>
            <a:r>
              <a:rPr lang="en-US" sz="3600" b="1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Tuyết</a:t>
            </a:r>
            <a:endParaRPr lang="en-US" sz="3600" b="1" dirty="0">
              <a:solidFill>
                <a:srgbClr val="0070C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pic>
        <p:nvPicPr>
          <p:cNvPr id="3" name="Picture 2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278458" y="0"/>
            <a:ext cx="6490009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808466264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 advClick="0" advTm="3000"/>
    </mc:Choice>
    <mc:Fallback xmlns="">
      <p:transition spd="slow" advClick="0" advTm="3000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0" presetID="6" presetClass="entr" presetSubtype="16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12" dur="15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2" grpId="0" animBg="1"/>
    </p:bld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TextBox 11"/>
          <p:cNvSpPr txBox="1"/>
          <p:nvPr/>
        </p:nvSpPr>
        <p:spPr>
          <a:xfrm>
            <a:off x="0" y="-44605"/>
            <a:ext cx="3278459" cy="1754326"/>
          </a:xfrm>
          <a:prstGeom prst="rect">
            <a:avLst/>
          </a:prstGeom>
          <a:solidFill>
            <a:srgbClr val="FF9999"/>
          </a:solidFill>
        </p:spPr>
        <p:txBody>
          <a:bodyPr wrap="square" rtlCol="0">
            <a:spAutoFit/>
          </a:bodyPr>
          <a:lstStyle/>
          <a:p>
            <a:r>
              <a:rPr lang="en-US" sz="3600" b="1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Ảnh</a:t>
            </a:r>
            <a:r>
              <a:rPr lang="en-US" sz="36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dự</a:t>
            </a:r>
            <a:r>
              <a:rPr lang="en-US" sz="36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thi</a:t>
            </a:r>
            <a:r>
              <a:rPr lang="en-US" sz="36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: 15</a:t>
            </a:r>
          </a:p>
          <a:p>
            <a:r>
              <a:rPr lang="en-US" sz="3600" b="1" dirty="0" err="1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Cô</a:t>
            </a:r>
            <a:r>
              <a:rPr lang="en-US" sz="3600" b="1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Trương</a:t>
            </a:r>
            <a:r>
              <a:rPr lang="en-US" sz="3600" b="1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Thị</a:t>
            </a:r>
            <a:r>
              <a:rPr lang="en-US" sz="3600" b="1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Thuỳ</a:t>
            </a:r>
            <a:r>
              <a:rPr lang="en-US" sz="3600" b="1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Trang</a:t>
            </a:r>
            <a:endParaRPr lang="en-US" sz="3600" b="1" dirty="0">
              <a:solidFill>
                <a:srgbClr val="0070C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pic>
        <p:nvPicPr>
          <p:cNvPr id="2" name="Picture 1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171021" y="-44605"/>
            <a:ext cx="51435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01078235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 advClick="0" advTm="3000"/>
    </mc:Choice>
    <mc:Fallback xmlns="">
      <p:transition spd="slow" advClick="0" advTm="3000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0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10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2" grpId="0" animBg="1"/>
    </p:bld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TextBox 11"/>
          <p:cNvSpPr txBox="1"/>
          <p:nvPr/>
        </p:nvSpPr>
        <p:spPr>
          <a:xfrm>
            <a:off x="0" y="-44605"/>
            <a:ext cx="3969834" cy="1200329"/>
          </a:xfrm>
          <a:prstGeom prst="rect">
            <a:avLst/>
          </a:prstGeom>
          <a:solidFill>
            <a:srgbClr val="FF9999"/>
          </a:solidFill>
        </p:spPr>
        <p:txBody>
          <a:bodyPr wrap="square" rtlCol="0">
            <a:spAutoFit/>
          </a:bodyPr>
          <a:lstStyle/>
          <a:p>
            <a:r>
              <a:rPr lang="en-US" sz="3600" b="1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Ảnh</a:t>
            </a:r>
            <a:r>
              <a:rPr lang="en-US" sz="36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dự</a:t>
            </a:r>
            <a:r>
              <a:rPr lang="en-US" sz="36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thi</a:t>
            </a:r>
            <a:r>
              <a:rPr lang="en-US" sz="36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: 16</a:t>
            </a:r>
          </a:p>
          <a:p>
            <a:r>
              <a:rPr lang="en-US" sz="3600" b="1" dirty="0" err="1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Thầy</a:t>
            </a:r>
            <a:r>
              <a:rPr lang="en-US" sz="3600" b="1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Phạm</a:t>
            </a:r>
            <a:r>
              <a:rPr lang="en-US" sz="3600" b="1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Huỳnh</a:t>
            </a:r>
            <a:endParaRPr lang="en-US" sz="3600" b="1" dirty="0">
              <a:solidFill>
                <a:srgbClr val="0070C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pic>
        <p:nvPicPr>
          <p:cNvPr id="3" name="Picture 2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196110" y="0"/>
            <a:ext cx="3632045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915495432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 advClick="0" advTm="3000"/>
    </mc:Choice>
    <mc:Fallback xmlns="">
      <p:transition spd="slow" advClick="0" advTm="3000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0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2" dur="10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3" dur="10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2" grpId="0" animBg="1"/>
    </p:bld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TextBox 11"/>
          <p:cNvSpPr txBox="1"/>
          <p:nvPr/>
        </p:nvSpPr>
        <p:spPr>
          <a:xfrm>
            <a:off x="0" y="-44605"/>
            <a:ext cx="3969834" cy="1200329"/>
          </a:xfrm>
          <a:prstGeom prst="rect">
            <a:avLst/>
          </a:prstGeom>
          <a:solidFill>
            <a:srgbClr val="FF9999"/>
          </a:solidFill>
        </p:spPr>
        <p:txBody>
          <a:bodyPr wrap="square" rtlCol="0">
            <a:spAutoFit/>
          </a:bodyPr>
          <a:lstStyle/>
          <a:p>
            <a:r>
              <a:rPr lang="en-US" sz="3600" b="1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Ảnh</a:t>
            </a:r>
            <a:r>
              <a:rPr lang="en-US" sz="36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dự</a:t>
            </a:r>
            <a:r>
              <a:rPr lang="en-US" sz="36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thi</a:t>
            </a:r>
            <a:r>
              <a:rPr lang="en-US" sz="36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: 17</a:t>
            </a:r>
          </a:p>
          <a:p>
            <a:r>
              <a:rPr lang="en-US" sz="3600" b="1" dirty="0" err="1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Cô</a:t>
            </a:r>
            <a:r>
              <a:rPr lang="en-US" sz="3600" b="1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Thúy</a:t>
            </a:r>
            <a:r>
              <a:rPr lang="en-US" sz="3600" b="1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Ngân</a:t>
            </a:r>
            <a:endParaRPr lang="en-US" sz="3600" b="1" dirty="0">
              <a:solidFill>
                <a:srgbClr val="0070C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pic>
        <p:nvPicPr>
          <p:cNvPr id="2" name="Picture 1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992137" y="-44605"/>
            <a:ext cx="8199863" cy="690260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600126485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 advClick="0" advTm="3000"/>
    </mc:Choice>
    <mc:Fallback xmlns="">
      <p:transition spd="slow" advClick="0" advTm="3000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0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2" dur="75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3" dur="75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2" grpId="0" animBg="1"/>
    </p:bld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TextBox 11"/>
          <p:cNvSpPr txBox="1"/>
          <p:nvPr/>
        </p:nvSpPr>
        <p:spPr>
          <a:xfrm>
            <a:off x="0" y="-44605"/>
            <a:ext cx="3969834" cy="1200329"/>
          </a:xfrm>
          <a:prstGeom prst="rect">
            <a:avLst/>
          </a:prstGeom>
          <a:solidFill>
            <a:srgbClr val="FF9999"/>
          </a:solidFill>
        </p:spPr>
        <p:txBody>
          <a:bodyPr wrap="square" rtlCol="0">
            <a:spAutoFit/>
          </a:bodyPr>
          <a:lstStyle/>
          <a:p>
            <a:r>
              <a:rPr lang="en-US" sz="3600" b="1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Ảnh</a:t>
            </a:r>
            <a:r>
              <a:rPr lang="en-US" sz="36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dự</a:t>
            </a:r>
            <a:r>
              <a:rPr lang="en-US" sz="36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thi</a:t>
            </a:r>
            <a:r>
              <a:rPr lang="en-US" sz="36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: 18</a:t>
            </a:r>
          </a:p>
          <a:p>
            <a:r>
              <a:rPr lang="en-US" sz="3600" b="1" dirty="0" err="1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Thầy</a:t>
            </a:r>
            <a:r>
              <a:rPr lang="en-US" sz="3600" b="1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Hoài</a:t>
            </a:r>
            <a:r>
              <a:rPr lang="en-US" sz="3600" b="1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Nguyễn</a:t>
            </a:r>
            <a:endParaRPr lang="en-US" sz="3600" b="1" dirty="0">
              <a:solidFill>
                <a:srgbClr val="0070C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pic>
        <p:nvPicPr>
          <p:cNvPr id="3" name="Picture 2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128833" y="-289932"/>
            <a:ext cx="6308707" cy="740440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530426747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 advClick="0" advTm="3000"/>
    </mc:Choice>
    <mc:Fallback xmlns="">
      <p:transition spd="slow" advClick="0" advTm="3000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0" presetID="42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10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3" dur="10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4" dur="10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2" grpId="0" animBg="1"/>
    </p:bld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TextBox 11"/>
          <p:cNvSpPr txBox="1"/>
          <p:nvPr/>
        </p:nvSpPr>
        <p:spPr>
          <a:xfrm>
            <a:off x="0" y="-44605"/>
            <a:ext cx="3969834" cy="1200329"/>
          </a:xfrm>
          <a:prstGeom prst="rect">
            <a:avLst/>
          </a:prstGeom>
          <a:solidFill>
            <a:srgbClr val="FF9999"/>
          </a:solidFill>
        </p:spPr>
        <p:txBody>
          <a:bodyPr wrap="square" rtlCol="0">
            <a:spAutoFit/>
          </a:bodyPr>
          <a:lstStyle/>
          <a:p>
            <a:r>
              <a:rPr lang="en-US" sz="3600" b="1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Ảnh</a:t>
            </a:r>
            <a:r>
              <a:rPr lang="en-US" sz="36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dự</a:t>
            </a:r>
            <a:r>
              <a:rPr lang="en-US" sz="36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thi</a:t>
            </a:r>
            <a:r>
              <a:rPr lang="en-US" sz="36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: 19</a:t>
            </a:r>
          </a:p>
          <a:p>
            <a:r>
              <a:rPr lang="en-US" sz="3600" b="1" dirty="0" err="1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Thầy</a:t>
            </a:r>
            <a:r>
              <a:rPr lang="en-US" sz="3600" b="1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Cảnh</a:t>
            </a:r>
            <a:r>
              <a:rPr lang="en-US" sz="3600" b="1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Khánh</a:t>
            </a:r>
            <a:endParaRPr lang="en-US" sz="3600" b="1" dirty="0">
              <a:solidFill>
                <a:srgbClr val="0070C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pic>
        <p:nvPicPr>
          <p:cNvPr id="2" name="Picture 1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969833" y="0"/>
            <a:ext cx="5647695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296161341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 advClick="0" advTm="3000"/>
    </mc:Choice>
    <mc:Fallback xmlns="">
      <p:transition spd="slow" advClick="0" advTm="3000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0" presetID="16" presetClass="entr" presetSubtype="21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12" dur="10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2" grpId="0" animBg="1"/>
    </p:bld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TextBox 11"/>
          <p:cNvSpPr txBox="1"/>
          <p:nvPr/>
        </p:nvSpPr>
        <p:spPr>
          <a:xfrm>
            <a:off x="0" y="-44605"/>
            <a:ext cx="3592286" cy="1200329"/>
          </a:xfrm>
          <a:prstGeom prst="rect">
            <a:avLst/>
          </a:prstGeom>
          <a:solidFill>
            <a:srgbClr val="FF9999"/>
          </a:solidFill>
        </p:spPr>
        <p:txBody>
          <a:bodyPr wrap="square" rtlCol="0">
            <a:spAutoFit/>
          </a:bodyPr>
          <a:lstStyle/>
          <a:p>
            <a:r>
              <a:rPr lang="en-US" sz="3600" b="1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Ảnh</a:t>
            </a:r>
            <a:r>
              <a:rPr lang="en-US" sz="36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dự</a:t>
            </a:r>
            <a:r>
              <a:rPr lang="en-US" sz="36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thi</a:t>
            </a:r>
            <a:r>
              <a:rPr lang="en-US" sz="36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: 20</a:t>
            </a:r>
          </a:p>
          <a:p>
            <a:r>
              <a:rPr lang="en-US" sz="3600" b="1" dirty="0" err="1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Cô</a:t>
            </a:r>
            <a:r>
              <a:rPr lang="en-US" sz="3600" b="1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Hồng</a:t>
            </a:r>
            <a:r>
              <a:rPr lang="en-US" sz="3600" b="1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Hương</a:t>
            </a:r>
            <a:endParaRPr lang="en-US" sz="3600" b="1" dirty="0">
              <a:solidFill>
                <a:srgbClr val="0070C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pic>
        <p:nvPicPr>
          <p:cNvPr id="3" name="Picture 2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891770" y="0"/>
            <a:ext cx="5448173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349090791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 advClick="0" advTm="3000"/>
    </mc:Choice>
    <mc:Fallback xmlns="">
      <p:transition spd="slow" advClick="0" advTm="3000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0" presetID="6" presetClass="entr" presetSubtype="16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12" dur="15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2" grpId="0" animBg="1"/>
    </p:bldLst>
  </p:timing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TextBox 11"/>
          <p:cNvSpPr txBox="1"/>
          <p:nvPr/>
        </p:nvSpPr>
        <p:spPr>
          <a:xfrm>
            <a:off x="0" y="-44605"/>
            <a:ext cx="3213463" cy="1200329"/>
          </a:xfrm>
          <a:prstGeom prst="rect">
            <a:avLst/>
          </a:prstGeom>
          <a:solidFill>
            <a:srgbClr val="FF9999"/>
          </a:solidFill>
        </p:spPr>
        <p:txBody>
          <a:bodyPr wrap="square" rtlCol="0">
            <a:spAutoFit/>
          </a:bodyPr>
          <a:lstStyle/>
          <a:p>
            <a:r>
              <a:rPr lang="en-US" sz="3600" b="1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Ảnh</a:t>
            </a:r>
            <a:r>
              <a:rPr lang="en-US" sz="36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dự</a:t>
            </a:r>
            <a:r>
              <a:rPr lang="en-US" sz="36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thi</a:t>
            </a:r>
            <a:r>
              <a:rPr lang="en-US" sz="36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: 21</a:t>
            </a:r>
          </a:p>
          <a:p>
            <a:r>
              <a:rPr lang="en-US" sz="3600" b="1" dirty="0" err="1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Cô</a:t>
            </a:r>
            <a:r>
              <a:rPr lang="en-US" sz="3600" b="1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Lệ</a:t>
            </a:r>
            <a:r>
              <a:rPr lang="en-US" sz="3600" b="1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Mỹ</a:t>
            </a:r>
            <a:endParaRPr lang="en-US" sz="3600" b="1" dirty="0">
              <a:solidFill>
                <a:srgbClr val="0070C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pic>
        <p:nvPicPr>
          <p:cNvPr id="2" name="Picture 1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850822" y="0"/>
            <a:ext cx="51435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9659489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 advClick="0" advTm="3000"/>
    </mc:Choice>
    <mc:Fallback xmlns="">
      <p:transition spd="slow" advClick="0" advTm="3000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0" presetID="3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2" dur="15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3" dur="15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4" dur="15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5" dur="15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2" grpId="0" animBg="1"/>
    </p:bldLst>
  </p:timing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TextBox 11"/>
          <p:cNvSpPr txBox="1"/>
          <p:nvPr/>
        </p:nvSpPr>
        <p:spPr>
          <a:xfrm>
            <a:off x="0" y="-44605"/>
            <a:ext cx="3226526" cy="1200329"/>
          </a:xfrm>
          <a:prstGeom prst="rect">
            <a:avLst/>
          </a:prstGeom>
          <a:solidFill>
            <a:srgbClr val="FF9999"/>
          </a:solidFill>
        </p:spPr>
        <p:txBody>
          <a:bodyPr wrap="square" rtlCol="0">
            <a:spAutoFit/>
          </a:bodyPr>
          <a:lstStyle/>
          <a:p>
            <a:r>
              <a:rPr lang="en-US" sz="3600" b="1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Ảnh</a:t>
            </a:r>
            <a:r>
              <a:rPr lang="en-US" sz="36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dự</a:t>
            </a:r>
            <a:r>
              <a:rPr lang="en-US" sz="36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thi</a:t>
            </a:r>
            <a:r>
              <a:rPr lang="en-US" sz="36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: 22</a:t>
            </a:r>
          </a:p>
          <a:p>
            <a:r>
              <a:rPr lang="en-US" sz="3600" b="1" dirty="0" err="1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Cô</a:t>
            </a:r>
            <a:r>
              <a:rPr lang="en-US" sz="3600" b="1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Hoài</a:t>
            </a:r>
            <a:r>
              <a:rPr lang="en-US" sz="3600" b="1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Ân</a:t>
            </a:r>
            <a:endParaRPr lang="en-US" sz="3600" b="1" dirty="0">
              <a:solidFill>
                <a:srgbClr val="0070C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pic>
        <p:nvPicPr>
          <p:cNvPr id="3" name="Picture 2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647479" y="0"/>
            <a:ext cx="5351048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916493864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 advClick="0" advTm="3000"/>
    </mc:Choice>
    <mc:Fallback xmlns="">
      <p:transition spd="slow" advClick="0" advTm="3000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0" presetID="6" presetClass="entr" presetSubtype="16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12" dur="15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2" grpId="0" animBg="1"/>
    </p:bldLst>
  </p:timing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TextBox 11"/>
          <p:cNvSpPr txBox="1"/>
          <p:nvPr/>
        </p:nvSpPr>
        <p:spPr>
          <a:xfrm>
            <a:off x="0" y="-44605"/>
            <a:ext cx="3226526" cy="1200329"/>
          </a:xfrm>
          <a:prstGeom prst="rect">
            <a:avLst/>
          </a:prstGeom>
          <a:solidFill>
            <a:srgbClr val="FF9999"/>
          </a:solidFill>
        </p:spPr>
        <p:txBody>
          <a:bodyPr wrap="square" rtlCol="0">
            <a:spAutoFit/>
          </a:bodyPr>
          <a:lstStyle/>
          <a:p>
            <a:r>
              <a:rPr lang="en-US" sz="3600" b="1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Ảnh</a:t>
            </a:r>
            <a:r>
              <a:rPr lang="en-US" sz="36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dự</a:t>
            </a:r>
            <a:r>
              <a:rPr lang="en-US" sz="36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thi</a:t>
            </a:r>
            <a:r>
              <a:rPr lang="en-US" sz="36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: 23</a:t>
            </a:r>
          </a:p>
          <a:p>
            <a:r>
              <a:rPr lang="en-US" sz="3600" b="1" dirty="0" err="1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Cô</a:t>
            </a:r>
            <a:r>
              <a:rPr lang="en-US" sz="3600" b="1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Thảo</a:t>
            </a:r>
            <a:r>
              <a:rPr lang="en-US" sz="3600" b="1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Linh</a:t>
            </a:r>
            <a:endParaRPr lang="en-US" sz="3600" b="1" dirty="0">
              <a:solidFill>
                <a:srgbClr val="0070C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pic>
        <p:nvPicPr>
          <p:cNvPr id="2" name="Picture 1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226526" y="0"/>
            <a:ext cx="7073521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771204311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 advClick="0" advTm="3000"/>
    </mc:Choice>
    <mc:Fallback xmlns="">
      <p:transition spd="slow" advClick="0" advTm="3000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0" presetID="42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10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3" dur="10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4" dur="10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2" grpId="0" animBg="1"/>
    </p:bldLst>
  </p:timing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TextBox 11"/>
          <p:cNvSpPr txBox="1"/>
          <p:nvPr/>
        </p:nvSpPr>
        <p:spPr>
          <a:xfrm>
            <a:off x="0" y="-44605"/>
            <a:ext cx="4230832" cy="1200329"/>
          </a:xfrm>
          <a:prstGeom prst="rect">
            <a:avLst/>
          </a:prstGeom>
          <a:solidFill>
            <a:srgbClr val="FF9999"/>
          </a:solidFill>
        </p:spPr>
        <p:txBody>
          <a:bodyPr wrap="square" rtlCol="0">
            <a:spAutoFit/>
          </a:bodyPr>
          <a:lstStyle/>
          <a:p>
            <a:r>
              <a:rPr lang="en-US" sz="3600" b="1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Ảnh</a:t>
            </a:r>
            <a:r>
              <a:rPr lang="en-US" sz="36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dự</a:t>
            </a:r>
            <a:r>
              <a:rPr lang="en-US" sz="36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thi</a:t>
            </a:r>
            <a:r>
              <a:rPr lang="en-US" sz="36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: 24</a:t>
            </a:r>
          </a:p>
          <a:p>
            <a:r>
              <a:rPr lang="en-US" sz="3600" b="1" dirty="0" err="1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Cô</a:t>
            </a:r>
            <a:r>
              <a:rPr lang="en-US" sz="3600" b="1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Phạm</a:t>
            </a:r>
            <a:r>
              <a:rPr lang="en-US" sz="3600" b="1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Thị</a:t>
            </a:r>
            <a:r>
              <a:rPr lang="en-US" sz="3600" b="1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Thanh</a:t>
            </a:r>
            <a:endParaRPr lang="en-US" sz="3600" b="1" dirty="0">
              <a:solidFill>
                <a:srgbClr val="0070C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pic>
        <p:nvPicPr>
          <p:cNvPr id="3" name="Picture 2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230832" y="0"/>
            <a:ext cx="51435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231643510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 advClick="0" advTm="3000"/>
    </mc:Choice>
    <mc:Fallback xmlns="">
      <p:transition spd="slow" advClick="0" advTm="3000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0" presetID="6" presetClass="entr" presetSubtype="16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12" dur="15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2" grpId="0" animBg="1"/>
    </p:bldLst>
  </p:timing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TextBox 11"/>
          <p:cNvSpPr txBox="1"/>
          <p:nvPr/>
        </p:nvSpPr>
        <p:spPr>
          <a:xfrm>
            <a:off x="0" y="-44605"/>
            <a:ext cx="3366655" cy="1200329"/>
          </a:xfrm>
          <a:prstGeom prst="rect">
            <a:avLst/>
          </a:prstGeom>
          <a:solidFill>
            <a:srgbClr val="FF9999"/>
          </a:solidFill>
        </p:spPr>
        <p:txBody>
          <a:bodyPr wrap="square" rtlCol="0">
            <a:spAutoFit/>
          </a:bodyPr>
          <a:lstStyle/>
          <a:p>
            <a:r>
              <a:rPr lang="en-US" sz="3600" b="1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Ảnh</a:t>
            </a:r>
            <a:r>
              <a:rPr lang="en-US" sz="36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dự</a:t>
            </a:r>
            <a:r>
              <a:rPr lang="en-US" sz="36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thi</a:t>
            </a:r>
            <a:r>
              <a:rPr lang="en-US" sz="36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: 25</a:t>
            </a:r>
          </a:p>
          <a:p>
            <a:r>
              <a:rPr lang="en-US" sz="3600" b="1" dirty="0" err="1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Cô</a:t>
            </a:r>
            <a:r>
              <a:rPr lang="en-US" sz="3600" b="1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Đông</a:t>
            </a:r>
            <a:r>
              <a:rPr lang="en-US" sz="3600" b="1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Hà</a:t>
            </a:r>
            <a:endParaRPr lang="en-US" sz="3600" b="1" dirty="0">
              <a:solidFill>
                <a:srgbClr val="0070C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pic>
        <p:nvPicPr>
          <p:cNvPr id="2" name="Picture 1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948545" y="0"/>
            <a:ext cx="4135582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008952262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 advClick="0" advTm="3000"/>
    </mc:Choice>
    <mc:Fallback xmlns="">
      <p:transition spd="slow" advClick="0" advTm="3000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0" presetID="21" presetClass="entr" presetSubtype="1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heel(1)">
                                      <p:cBhvr>
                                        <p:cTn id="12" dur="20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2" grpId="0" animBg="1"/>
    </p:bldLst>
  </p:timing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TextBox 11"/>
          <p:cNvSpPr txBox="1"/>
          <p:nvPr/>
        </p:nvSpPr>
        <p:spPr>
          <a:xfrm>
            <a:off x="0" y="-44605"/>
            <a:ext cx="3366655" cy="1200329"/>
          </a:xfrm>
          <a:prstGeom prst="rect">
            <a:avLst/>
          </a:prstGeom>
          <a:solidFill>
            <a:srgbClr val="FF9999"/>
          </a:solidFill>
        </p:spPr>
        <p:txBody>
          <a:bodyPr wrap="square" rtlCol="0">
            <a:spAutoFit/>
          </a:bodyPr>
          <a:lstStyle/>
          <a:p>
            <a:r>
              <a:rPr lang="en-US" sz="3600" b="1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Ảnh</a:t>
            </a:r>
            <a:r>
              <a:rPr lang="en-US" sz="36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dự</a:t>
            </a:r>
            <a:r>
              <a:rPr lang="en-US" sz="36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thi</a:t>
            </a:r>
            <a:r>
              <a:rPr lang="en-US" sz="36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: 26</a:t>
            </a:r>
          </a:p>
          <a:p>
            <a:r>
              <a:rPr lang="en-US" sz="3600" b="1" dirty="0" err="1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Cô</a:t>
            </a:r>
            <a:r>
              <a:rPr lang="en-US" sz="3600" b="1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Hoài</a:t>
            </a:r>
            <a:r>
              <a:rPr lang="en-US" sz="3600" b="1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Tâm</a:t>
            </a:r>
            <a:endParaRPr lang="en-US" sz="3600" b="1" dirty="0">
              <a:solidFill>
                <a:srgbClr val="0070C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pic>
        <p:nvPicPr>
          <p:cNvPr id="3" name="Picture 2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773632" y="0"/>
            <a:ext cx="51435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98721147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 advClick="0" advTm="3000"/>
    </mc:Choice>
    <mc:Fallback xmlns="">
      <p:transition spd="slow" advClick="0" advTm="3000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" fill="hold">
                      <p:stCondLst>
                        <p:cond delay="indefinite"/>
                      </p:stCondLst>
                      <p:childTnLst>
                        <p:par>
                          <p:cTn id="11" fill="hold">
                            <p:stCondLst>
                              <p:cond delay="0"/>
                            </p:stCondLst>
                            <p:childTnLst>
                              <p:par>
                                <p:cTn id="12" presetID="6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14" dur="15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2" grpId="0" animBg="1"/>
    </p:bldLst>
  </p:timing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TextBox 11"/>
          <p:cNvSpPr txBox="1"/>
          <p:nvPr/>
        </p:nvSpPr>
        <p:spPr>
          <a:xfrm>
            <a:off x="0" y="-44605"/>
            <a:ext cx="3366655" cy="1200329"/>
          </a:xfrm>
          <a:prstGeom prst="rect">
            <a:avLst/>
          </a:prstGeom>
          <a:solidFill>
            <a:srgbClr val="FF9999"/>
          </a:solidFill>
        </p:spPr>
        <p:txBody>
          <a:bodyPr wrap="square" rtlCol="0">
            <a:spAutoFit/>
          </a:bodyPr>
          <a:lstStyle/>
          <a:p>
            <a:r>
              <a:rPr lang="en-US" sz="3600" b="1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Ảnh</a:t>
            </a:r>
            <a:r>
              <a:rPr lang="en-US" sz="36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dự</a:t>
            </a:r>
            <a:r>
              <a:rPr lang="en-US" sz="36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thi</a:t>
            </a:r>
            <a:r>
              <a:rPr lang="en-US" sz="36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: 27</a:t>
            </a:r>
          </a:p>
          <a:p>
            <a:r>
              <a:rPr lang="en-US" sz="3600" b="1" dirty="0" err="1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Cô</a:t>
            </a:r>
            <a:r>
              <a:rPr lang="en-US" sz="3600" b="1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Phạm</a:t>
            </a:r>
            <a:r>
              <a:rPr lang="en-US" sz="3600" b="1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Thuý</a:t>
            </a:r>
            <a:endParaRPr lang="en-US" sz="3600" b="1" dirty="0">
              <a:solidFill>
                <a:srgbClr val="0070C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pic>
        <p:nvPicPr>
          <p:cNvPr id="2" name="Picture 1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167187" y="0"/>
            <a:ext cx="3857625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644966539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 advClick="0" advTm="3000"/>
    </mc:Choice>
    <mc:Fallback xmlns="">
      <p:transition spd="slow" advClick="0" advTm="3000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0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2" dur="10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3" dur="10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2" grpId="0" animBg="1"/>
    </p:bldLst>
  </p:timing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TextBox 11"/>
          <p:cNvSpPr txBox="1"/>
          <p:nvPr/>
        </p:nvSpPr>
        <p:spPr>
          <a:xfrm>
            <a:off x="0" y="-44605"/>
            <a:ext cx="3366655" cy="1200329"/>
          </a:xfrm>
          <a:prstGeom prst="rect">
            <a:avLst/>
          </a:prstGeom>
          <a:solidFill>
            <a:srgbClr val="FF9999"/>
          </a:solidFill>
        </p:spPr>
        <p:txBody>
          <a:bodyPr wrap="square" rtlCol="0">
            <a:spAutoFit/>
          </a:bodyPr>
          <a:lstStyle/>
          <a:p>
            <a:r>
              <a:rPr lang="en-US" sz="3600" b="1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Ảnh</a:t>
            </a:r>
            <a:r>
              <a:rPr lang="en-US" sz="36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dự</a:t>
            </a:r>
            <a:r>
              <a:rPr lang="en-US" sz="36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thi</a:t>
            </a:r>
            <a:r>
              <a:rPr lang="en-US" sz="36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: 28</a:t>
            </a:r>
          </a:p>
          <a:p>
            <a:r>
              <a:rPr lang="en-US" sz="3600" b="1" dirty="0" err="1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Cô</a:t>
            </a:r>
            <a:r>
              <a:rPr lang="en-US" sz="3600" b="1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Quỳnh</a:t>
            </a:r>
            <a:r>
              <a:rPr lang="en-US" sz="3600" b="1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Anh</a:t>
            </a:r>
            <a:endParaRPr lang="en-US" sz="3600" b="1" dirty="0">
              <a:solidFill>
                <a:srgbClr val="0070C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pic>
        <p:nvPicPr>
          <p:cNvPr id="3" name="Picture 2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366655" y="824727"/>
            <a:ext cx="8825345" cy="603327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73647062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 advClick="0" advTm="3000"/>
    </mc:Choice>
    <mc:Fallback xmlns="">
      <p:transition spd="slow" advClick="0" advTm="3000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0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2" dur="10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3" dur="10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2" grpId="0" animBg="1"/>
    </p:bldLst>
  </p:timing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TextBox 11"/>
          <p:cNvSpPr txBox="1"/>
          <p:nvPr/>
        </p:nvSpPr>
        <p:spPr>
          <a:xfrm>
            <a:off x="0" y="-44605"/>
            <a:ext cx="3366655" cy="1200329"/>
          </a:xfrm>
          <a:prstGeom prst="rect">
            <a:avLst/>
          </a:prstGeom>
          <a:solidFill>
            <a:srgbClr val="FF9999"/>
          </a:solidFill>
        </p:spPr>
        <p:txBody>
          <a:bodyPr wrap="square" rtlCol="0">
            <a:spAutoFit/>
          </a:bodyPr>
          <a:lstStyle/>
          <a:p>
            <a:r>
              <a:rPr lang="en-US" sz="3600" b="1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Ảnh</a:t>
            </a:r>
            <a:r>
              <a:rPr lang="en-US" sz="36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dự</a:t>
            </a:r>
            <a:r>
              <a:rPr lang="en-US" sz="36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thi</a:t>
            </a:r>
            <a:r>
              <a:rPr lang="en-US" sz="36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: 29</a:t>
            </a:r>
          </a:p>
          <a:p>
            <a:r>
              <a:rPr lang="en-US" sz="3600" b="1" dirty="0" err="1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Cô</a:t>
            </a:r>
            <a:r>
              <a:rPr lang="en-US" sz="3600" b="1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Khương</a:t>
            </a:r>
            <a:r>
              <a:rPr lang="en-US" sz="3600" b="1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Nhi</a:t>
            </a:r>
            <a:endParaRPr lang="en-US" sz="3600" b="1" dirty="0">
              <a:solidFill>
                <a:srgbClr val="0070C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pic>
        <p:nvPicPr>
          <p:cNvPr id="2" name="Picture 1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810893" y="0"/>
            <a:ext cx="4570214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498122170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 advClick="0" advTm="3000"/>
    </mc:Choice>
    <mc:Fallback xmlns="">
      <p:transition spd="slow" advClick="0" advTm="3000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0" presetID="53" presetClass="entr" presetSubtype="16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2" dur="10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3" dur="10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4" dur="10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2" grpId="0" animBg="1"/>
    </p:bldLst>
  </p:timing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TextBox 11"/>
          <p:cNvSpPr txBox="1"/>
          <p:nvPr/>
        </p:nvSpPr>
        <p:spPr>
          <a:xfrm>
            <a:off x="0" y="-44605"/>
            <a:ext cx="3366655" cy="1200329"/>
          </a:xfrm>
          <a:prstGeom prst="rect">
            <a:avLst/>
          </a:prstGeom>
          <a:solidFill>
            <a:srgbClr val="FF9999"/>
          </a:solidFill>
        </p:spPr>
        <p:txBody>
          <a:bodyPr wrap="square" rtlCol="0">
            <a:spAutoFit/>
          </a:bodyPr>
          <a:lstStyle/>
          <a:p>
            <a:r>
              <a:rPr lang="en-US" sz="3600" b="1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Ảnh</a:t>
            </a:r>
            <a:r>
              <a:rPr lang="en-US" sz="36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dự</a:t>
            </a:r>
            <a:r>
              <a:rPr lang="en-US" sz="36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thi</a:t>
            </a:r>
            <a:r>
              <a:rPr lang="en-US" sz="36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: 30</a:t>
            </a:r>
          </a:p>
          <a:p>
            <a:r>
              <a:rPr lang="en-US" sz="3600" b="1" dirty="0" err="1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Cô</a:t>
            </a:r>
            <a:r>
              <a:rPr lang="en-US" sz="3600" b="1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Hồng</a:t>
            </a:r>
            <a:r>
              <a:rPr lang="en-US" sz="3600" b="1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Mến</a:t>
            </a:r>
            <a:endParaRPr lang="en-US" sz="3600" b="1" dirty="0">
              <a:solidFill>
                <a:srgbClr val="0070C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pic>
        <p:nvPicPr>
          <p:cNvPr id="3" name="Picture 2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815196" y="0"/>
            <a:ext cx="51435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15125780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 advClick="0" advTm="3000"/>
    </mc:Choice>
    <mc:Fallback xmlns="">
      <p:transition spd="slow" advClick="0" advTm="3000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0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2" dur="10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3" dur="10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2" grpId="0" animBg="1"/>
    </p:bldLst>
  </p:timing>
</p:sld>
</file>

<file path=ppt/slides/slide3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TextBox 11"/>
          <p:cNvSpPr txBox="1"/>
          <p:nvPr/>
        </p:nvSpPr>
        <p:spPr>
          <a:xfrm>
            <a:off x="0" y="-44605"/>
            <a:ext cx="4073236" cy="1200329"/>
          </a:xfrm>
          <a:prstGeom prst="rect">
            <a:avLst/>
          </a:prstGeom>
          <a:solidFill>
            <a:srgbClr val="FF9999"/>
          </a:solidFill>
        </p:spPr>
        <p:txBody>
          <a:bodyPr wrap="square" rtlCol="0">
            <a:spAutoFit/>
          </a:bodyPr>
          <a:lstStyle/>
          <a:p>
            <a:r>
              <a:rPr lang="en-US" sz="3600" b="1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Ảnh</a:t>
            </a:r>
            <a:r>
              <a:rPr lang="en-US" sz="36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dự</a:t>
            </a:r>
            <a:r>
              <a:rPr lang="en-US" sz="36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thi</a:t>
            </a:r>
            <a:r>
              <a:rPr lang="en-US" sz="36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: 31</a:t>
            </a:r>
          </a:p>
          <a:p>
            <a:r>
              <a:rPr lang="en-US" sz="3600" b="1" dirty="0" err="1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Cô</a:t>
            </a:r>
            <a:r>
              <a:rPr lang="en-US" sz="3600" b="1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Phạm</a:t>
            </a:r>
            <a:r>
              <a:rPr lang="en-US" sz="3600" b="1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Thị</a:t>
            </a:r>
            <a:r>
              <a:rPr lang="en-US" sz="3600" b="1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Tuấn</a:t>
            </a:r>
            <a:endParaRPr lang="en-US" sz="3600" b="1" dirty="0">
              <a:solidFill>
                <a:srgbClr val="0070C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pic>
        <p:nvPicPr>
          <p:cNvPr id="2" name="Picture 1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704512" y="0"/>
            <a:ext cx="4570214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35381864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 advClick="0" advTm="3000"/>
    </mc:Choice>
    <mc:Fallback xmlns="">
      <p:transition spd="slow" advClick="0" advTm="3000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0" presetID="6" presetClass="entr" presetSubtype="16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12" dur="15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2" grpId="0" animBg="1"/>
    </p:bldLst>
  </p:timing>
</p:sld>
</file>

<file path=ppt/slides/slide3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TextBox 11"/>
          <p:cNvSpPr txBox="1"/>
          <p:nvPr/>
        </p:nvSpPr>
        <p:spPr>
          <a:xfrm>
            <a:off x="0" y="-44605"/>
            <a:ext cx="5715000" cy="1200329"/>
          </a:xfrm>
          <a:prstGeom prst="rect">
            <a:avLst/>
          </a:prstGeom>
          <a:solidFill>
            <a:srgbClr val="FF9999"/>
          </a:solidFill>
        </p:spPr>
        <p:txBody>
          <a:bodyPr wrap="square" rtlCol="0">
            <a:spAutoFit/>
          </a:bodyPr>
          <a:lstStyle/>
          <a:p>
            <a:r>
              <a:rPr lang="en-US" sz="3600" b="1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Ảnh</a:t>
            </a:r>
            <a:r>
              <a:rPr lang="en-US" sz="36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dự</a:t>
            </a:r>
            <a:r>
              <a:rPr lang="en-US" sz="36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thi</a:t>
            </a:r>
            <a:r>
              <a:rPr lang="en-US" sz="36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: 32</a:t>
            </a:r>
          </a:p>
          <a:p>
            <a:r>
              <a:rPr lang="en-US" sz="3600" b="1" dirty="0" err="1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Cô</a:t>
            </a:r>
            <a:r>
              <a:rPr lang="en-US" sz="3600" b="1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Phạm</a:t>
            </a:r>
            <a:r>
              <a:rPr lang="en-US" sz="3600" b="1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Thị</a:t>
            </a:r>
            <a:r>
              <a:rPr lang="en-US" sz="3600" b="1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Thuỳ</a:t>
            </a:r>
            <a:r>
              <a:rPr lang="en-US" sz="3600" b="1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Trang</a:t>
            </a:r>
            <a:endParaRPr lang="en-US" sz="3600" b="1" dirty="0">
              <a:solidFill>
                <a:srgbClr val="0070C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pic>
        <p:nvPicPr>
          <p:cNvPr id="3" name="Picture 2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528804" y="1155724"/>
            <a:ext cx="10300855" cy="578920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12188413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 advClick="0" advTm="3000"/>
    </mc:Choice>
    <mc:Fallback xmlns="">
      <p:transition spd="slow" advClick="0" advTm="3000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0" presetID="6" presetClass="entr" presetSubtype="16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12" dur="15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2" grpId="0" animBg="1"/>
    </p:bldLst>
  </p:timing>
</p:sld>
</file>

<file path=ppt/slides/slide3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TextBox 11"/>
          <p:cNvSpPr txBox="1"/>
          <p:nvPr/>
        </p:nvSpPr>
        <p:spPr>
          <a:xfrm>
            <a:off x="0" y="-44605"/>
            <a:ext cx="3345873" cy="1200329"/>
          </a:xfrm>
          <a:prstGeom prst="rect">
            <a:avLst/>
          </a:prstGeom>
          <a:solidFill>
            <a:srgbClr val="FF9999"/>
          </a:solidFill>
        </p:spPr>
        <p:txBody>
          <a:bodyPr wrap="square" rtlCol="0">
            <a:spAutoFit/>
          </a:bodyPr>
          <a:lstStyle/>
          <a:p>
            <a:r>
              <a:rPr lang="en-US" sz="3600" b="1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Ảnh</a:t>
            </a:r>
            <a:r>
              <a:rPr lang="en-US" sz="36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dự</a:t>
            </a:r>
            <a:r>
              <a:rPr lang="en-US" sz="36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thi</a:t>
            </a:r>
            <a:r>
              <a:rPr lang="en-US" sz="36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: 33</a:t>
            </a:r>
          </a:p>
          <a:p>
            <a:r>
              <a:rPr lang="en-US" sz="3600" b="1" dirty="0" err="1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Cô</a:t>
            </a:r>
            <a:r>
              <a:rPr lang="en-US" sz="3600" b="1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Bích</a:t>
            </a:r>
            <a:r>
              <a:rPr lang="en-US" sz="3600" b="1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Thuỷ</a:t>
            </a:r>
            <a:endParaRPr lang="en-US" sz="3600" b="1" dirty="0">
              <a:solidFill>
                <a:srgbClr val="0070C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pic>
        <p:nvPicPr>
          <p:cNvPr id="2" name="Picture 1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843852" y="0"/>
            <a:ext cx="4795242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92765809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 advClick="0" advTm="3000"/>
    </mc:Choice>
    <mc:Fallback xmlns="">
      <p:transition spd="slow" advClick="0" advTm="3000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0" presetID="42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10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3" dur="10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4" dur="10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2" grpId="0" animBg="1"/>
    </p:bldLst>
  </p:timing>
</p:sld>
</file>

<file path=ppt/slides/slide3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TextBox 11"/>
          <p:cNvSpPr txBox="1"/>
          <p:nvPr/>
        </p:nvSpPr>
        <p:spPr>
          <a:xfrm>
            <a:off x="0" y="-44605"/>
            <a:ext cx="3345873" cy="1200329"/>
          </a:xfrm>
          <a:prstGeom prst="rect">
            <a:avLst/>
          </a:prstGeom>
          <a:solidFill>
            <a:srgbClr val="FF9999"/>
          </a:solidFill>
        </p:spPr>
        <p:txBody>
          <a:bodyPr wrap="square" rtlCol="0">
            <a:spAutoFit/>
          </a:bodyPr>
          <a:lstStyle/>
          <a:p>
            <a:r>
              <a:rPr lang="en-US" sz="3600" b="1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Ảnh</a:t>
            </a:r>
            <a:r>
              <a:rPr lang="en-US" sz="36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dự</a:t>
            </a:r>
            <a:r>
              <a:rPr lang="en-US" sz="36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thi</a:t>
            </a:r>
            <a:r>
              <a:rPr lang="en-US" sz="36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: 34</a:t>
            </a:r>
          </a:p>
          <a:p>
            <a:r>
              <a:rPr lang="en-US" sz="3600" b="1" dirty="0" err="1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Cô</a:t>
            </a:r>
            <a:r>
              <a:rPr lang="en-US" sz="3600" b="1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Thảo</a:t>
            </a:r>
            <a:r>
              <a:rPr lang="en-US" sz="3600" b="1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Quyên</a:t>
            </a:r>
            <a:endParaRPr lang="en-US" sz="3600" b="1" dirty="0">
              <a:solidFill>
                <a:srgbClr val="0070C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pic>
        <p:nvPicPr>
          <p:cNvPr id="3" name="Picture 2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773631" y="0"/>
            <a:ext cx="51435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23240851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 advClick="0" advTm="3000"/>
    </mc:Choice>
    <mc:Fallback xmlns="">
      <p:transition spd="slow" advClick="0" advTm="3000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0" presetID="3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2" dur="15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3" dur="15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4" dur="15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5" dur="15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2" grpId="0" animBg="1"/>
    </p:bldLst>
  </p:timing>
</p:sld>
</file>

<file path=ppt/slides/slide3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TextBox 11"/>
          <p:cNvSpPr txBox="1"/>
          <p:nvPr/>
        </p:nvSpPr>
        <p:spPr>
          <a:xfrm>
            <a:off x="0" y="-44605"/>
            <a:ext cx="4405745" cy="1200329"/>
          </a:xfrm>
          <a:prstGeom prst="rect">
            <a:avLst/>
          </a:prstGeom>
          <a:solidFill>
            <a:srgbClr val="FFFF00"/>
          </a:solidFill>
        </p:spPr>
        <p:txBody>
          <a:bodyPr wrap="square" rtlCol="0">
            <a:spAutoFit/>
          </a:bodyPr>
          <a:lstStyle/>
          <a:p>
            <a:r>
              <a:rPr lang="en-US" sz="3600" b="1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Ảnh</a:t>
            </a:r>
            <a:r>
              <a:rPr lang="en-US" sz="3600" b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dự</a:t>
            </a:r>
            <a:r>
              <a:rPr lang="en-US" sz="3600" b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thi</a:t>
            </a:r>
            <a:r>
              <a:rPr lang="en-US" sz="3600" b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: 35 –</a:t>
            </a:r>
          </a:p>
          <a:p>
            <a:r>
              <a:rPr lang="en-US" sz="3600" b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Cô</a:t>
            </a:r>
            <a:r>
              <a:rPr lang="en-US" sz="3600" b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Thuý</a:t>
            </a:r>
            <a:r>
              <a:rPr lang="en-US" sz="3600" b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Nguyệt</a:t>
            </a:r>
            <a:endParaRPr lang="en-US" sz="3600" b="1" dirty="0">
              <a:solidFill>
                <a:srgbClr val="FF000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pic>
        <p:nvPicPr>
          <p:cNvPr id="2" name="Picture 1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574473" y="132746"/>
            <a:ext cx="8104909" cy="672525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110816525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 advClick="0" advTm="3000"/>
    </mc:Choice>
    <mc:Fallback xmlns="">
      <p:transition spd="slow" advClick="0" advTm="3000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0" presetID="16" presetClass="entr" presetSubtype="21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12" dur="10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2" grpId="0" animBg="1"/>
    </p:bldLst>
  </p:timing>
</p:sld>
</file>

<file path=ppt/slides/slide3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TextBox 11"/>
          <p:cNvSpPr txBox="1"/>
          <p:nvPr/>
        </p:nvSpPr>
        <p:spPr>
          <a:xfrm>
            <a:off x="0" y="-44605"/>
            <a:ext cx="3283527" cy="1200329"/>
          </a:xfrm>
          <a:prstGeom prst="rect">
            <a:avLst/>
          </a:prstGeom>
          <a:solidFill>
            <a:srgbClr val="FFFF00"/>
          </a:solidFill>
        </p:spPr>
        <p:txBody>
          <a:bodyPr wrap="square" rtlCol="0">
            <a:spAutoFit/>
          </a:bodyPr>
          <a:lstStyle/>
          <a:p>
            <a:r>
              <a:rPr lang="en-US" sz="3600" b="1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Ảnh</a:t>
            </a:r>
            <a:r>
              <a:rPr lang="en-US" sz="3600" b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dự</a:t>
            </a:r>
            <a:r>
              <a:rPr lang="en-US" sz="3600" b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thi</a:t>
            </a:r>
            <a:r>
              <a:rPr lang="en-US" sz="3600" b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: 36 </a:t>
            </a:r>
          </a:p>
          <a:p>
            <a:r>
              <a:rPr lang="en-US" sz="3600" b="1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Cô</a:t>
            </a:r>
            <a:r>
              <a:rPr lang="en-US" sz="3600" b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Hồng</a:t>
            </a:r>
            <a:r>
              <a:rPr lang="en-US" sz="3600" b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Liên</a:t>
            </a:r>
            <a:endParaRPr lang="en-US" sz="3600" b="1" dirty="0">
              <a:solidFill>
                <a:srgbClr val="FF000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pic>
        <p:nvPicPr>
          <p:cNvPr id="3" name="Picture 2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815196" y="0"/>
            <a:ext cx="51435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687369053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 advClick="0" advTm="3000"/>
    </mc:Choice>
    <mc:Fallback xmlns="">
      <p:transition spd="slow" advClick="0" advTm="3000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0" presetID="42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10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3" dur="10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4" dur="10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2" grpId="0" animBg="1"/>
    </p:bldLst>
  </p:timing>
</p:sld>
</file>

<file path=ppt/slides/slide3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TextBox 11"/>
          <p:cNvSpPr txBox="1"/>
          <p:nvPr/>
        </p:nvSpPr>
        <p:spPr>
          <a:xfrm>
            <a:off x="0" y="-44605"/>
            <a:ext cx="3283527" cy="1200329"/>
          </a:xfrm>
          <a:prstGeom prst="rect">
            <a:avLst/>
          </a:prstGeom>
          <a:solidFill>
            <a:srgbClr val="FFFF00"/>
          </a:solidFill>
        </p:spPr>
        <p:txBody>
          <a:bodyPr wrap="square" rtlCol="0">
            <a:spAutoFit/>
          </a:bodyPr>
          <a:lstStyle/>
          <a:p>
            <a:r>
              <a:rPr lang="en-US" sz="3600" b="1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Ảnh</a:t>
            </a:r>
            <a:r>
              <a:rPr lang="en-US" sz="3600" b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dự</a:t>
            </a:r>
            <a:r>
              <a:rPr lang="en-US" sz="3600" b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thi</a:t>
            </a:r>
            <a:r>
              <a:rPr lang="en-US" sz="3600" b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: 37</a:t>
            </a:r>
          </a:p>
          <a:p>
            <a:r>
              <a:rPr lang="en-US" sz="3600" b="1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Cô</a:t>
            </a:r>
            <a:r>
              <a:rPr lang="en-US" sz="3600" b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Thu </a:t>
            </a:r>
            <a:r>
              <a:rPr lang="en-US" sz="3600" b="1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Sương</a:t>
            </a:r>
            <a:endParaRPr lang="en-US" sz="3600" b="1" dirty="0">
              <a:solidFill>
                <a:srgbClr val="FF000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744945" y="-44605"/>
            <a:ext cx="5482182" cy="690260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107289559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 advClick="0" advTm="3000"/>
    </mc:Choice>
    <mc:Fallback xmlns="">
      <p:transition spd="slow" advClick="0" advTm="3000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0" presetID="21" presetClass="entr" presetSubtype="1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heel(1)">
                                      <p:cBhvr>
                                        <p:cTn id="12" dur="20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2" grpId="0" animBg="1"/>
    </p:bldLst>
  </p:timing>
</p:sld>
</file>

<file path=ppt/slides/slide3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TextBox 11"/>
          <p:cNvSpPr txBox="1"/>
          <p:nvPr/>
        </p:nvSpPr>
        <p:spPr>
          <a:xfrm>
            <a:off x="0" y="-44605"/>
            <a:ext cx="3566160" cy="1200329"/>
          </a:xfrm>
          <a:prstGeom prst="rect">
            <a:avLst/>
          </a:prstGeom>
          <a:solidFill>
            <a:srgbClr val="FFFF00"/>
          </a:solidFill>
        </p:spPr>
        <p:txBody>
          <a:bodyPr wrap="square" rtlCol="0">
            <a:spAutoFit/>
          </a:bodyPr>
          <a:lstStyle/>
          <a:p>
            <a:r>
              <a:rPr lang="en-US" sz="3600" b="1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Ảnh</a:t>
            </a:r>
            <a:r>
              <a:rPr lang="en-US" sz="3600" b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dự</a:t>
            </a:r>
            <a:r>
              <a:rPr lang="en-US" sz="3600" b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thi</a:t>
            </a:r>
            <a:r>
              <a:rPr lang="en-US" sz="3600" b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: 38</a:t>
            </a:r>
          </a:p>
          <a:p>
            <a:r>
              <a:rPr lang="en-US" sz="3600" b="1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Thầy</a:t>
            </a:r>
            <a:r>
              <a:rPr lang="en-US" sz="3600" b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Vĩnh</a:t>
            </a:r>
            <a:r>
              <a:rPr lang="en-US" sz="3600" b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Nghi</a:t>
            </a:r>
            <a:endParaRPr lang="en-US" sz="3600" b="1" dirty="0">
              <a:solidFill>
                <a:srgbClr val="FF000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pic>
        <p:nvPicPr>
          <p:cNvPr id="2" name="Picture 1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955917" y="-44606"/>
            <a:ext cx="5333588" cy="713120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251429109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 advClick="0" advTm="3000"/>
    </mc:Choice>
    <mc:Fallback xmlns="">
      <p:transition spd="slow" advClick="0" advTm="3000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0" presetID="21" presetClass="entr" presetSubtype="1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heel(1)">
                                      <p:cBhvr>
                                        <p:cTn id="12" dur="15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2" grpId="0" animBg="1"/>
    </p:bldLst>
  </p:timing>
</p:sld>
</file>

<file path=ppt/slides/slide4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TextBox 11"/>
          <p:cNvSpPr txBox="1"/>
          <p:nvPr/>
        </p:nvSpPr>
        <p:spPr>
          <a:xfrm>
            <a:off x="0" y="-44605"/>
            <a:ext cx="3566160" cy="1200329"/>
          </a:xfrm>
          <a:prstGeom prst="rect">
            <a:avLst/>
          </a:prstGeom>
          <a:solidFill>
            <a:srgbClr val="FFFF00"/>
          </a:solidFill>
        </p:spPr>
        <p:txBody>
          <a:bodyPr wrap="square" rtlCol="0">
            <a:spAutoFit/>
          </a:bodyPr>
          <a:lstStyle/>
          <a:p>
            <a:r>
              <a:rPr lang="en-US" sz="3600" b="1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Ảnh</a:t>
            </a:r>
            <a:r>
              <a:rPr lang="en-US" sz="3600" b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dự</a:t>
            </a:r>
            <a:r>
              <a:rPr lang="en-US" sz="3600" b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thi</a:t>
            </a:r>
            <a:r>
              <a:rPr lang="en-US" sz="3600" b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: 39</a:t>
            </a:r>
          </a:p>
          <a:p>
            <a:r>
              <a:rPr lang="en-US" sz="3600" b="1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Cô</a:t>
            </a:r>
            <a:r>
              <a:rPr lang="en-US" sz="3600" b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Mỹ</a:t>
            </a:r>
            <a:r>
              <a:rPr lang="en-US" sz="3600" b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Linh</a:t>
            </a:r>
            <a:endParaRPr lang="en-US" sz="3600" b="1" dirty="0">
              <a:solidFill>
                <a:srgbClr val="FF000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pic>
        <p:nvPicPr>
          <p:cNvPr id="3" name="Picture 2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896937" y="0"/>
            <a:ext cx="4953298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665414550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 advClick="0" advTm="3000"/>
    </mc:Choice>
    <mc:Fallback xmlns="">
      <p:transition spd="slow" advClick="0" advTm="3000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0" presetID="21" presetClass="entr" presetSubtype="1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heel(1)">
                                      <p:cBhvr>
                                        <p:cTn id="12" dur="15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2" grpId="0" animBg="1"/>
    </p:bldLst>
  </p:timing>
</p:sld>
</file>

<file path=ppt/slides/slide4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TextBox 11"/>
          <p:cNvSpPr txBox="1"/>
          <p:nvPr/>
        </p:nvSpPr>
        <p:spPr>
          <a:xfrm>
            <a:off x="0" y="-44605"/>
            <a:ext cx="3566160" cy="1200329"/>
          </a:xfrm>
          <a:prstGeom prst="rect">
            <a:avLst/>
          </a:prstGeom>
          <a:solidFill>
            <a:srgbClr val="FFFF00"/>
          </a:solidFill>
        </p:spPr>
        <p:txBody>
          <a:bodyPr wrap="square" rtlCol="0">
            <a:spAutoFit/>
          </a:bodyPr>
          <a:lstStyle/>
          <a:p>
            <a:r>
              <a:rPr lang="en-US" sz="3600" b="1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Ảnh</a:t>
            </a:r>
            <a:r>
              <a:rPr lang="en-US" sz="3600" b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dự</a:t>
            </a:r>
            <a:r>
              <a:rPr lang="en-US" sz="3600" b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thi</a:t>
            </a:r>
            <a:r>
              <a:rPr lang="en-US" sz="3600" b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: 40</a:t>
            </a:r>
          </a:p>
          <a:p>
            <a:r>
              <a:rPr lang="en-US" sz="3600" b="1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Cô</a:t>
            </a:r>
            <a:r>
              <a:rPr lang="en-US" sz="3600" b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Lệ</a:t>
            </a:r>
            <a:r>
              <a:rPr lang="en-US" sz="3600" b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Diễm</a:t>
            </a:r>
            <a:endParaRPr lang="en-US" sz="3600" b="1" dirty="0">
              <a:solidFill>
                <a:srgbClr val="FF000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pic>
        <p:nvPicPr>
          <p:cNvPr id="2" name="Picture 1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997779" y="0"/>
            <a:ext cx="51435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2320876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 advClick="0" advTm="3000"/>
    </mc:Choice>
    <mc:Fallback xmlns="">
      <p:transition spd="slow" advClick="0" advTm="3000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0" presetID="6" presetClass="entr" presetSubtype="16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12" dur="15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2" grpId="0" animBg="1"/>
    </p:bldLst>
  </p:timing>
</p:sld>
</file>

<file path=ppt/slides/slide4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TextBox 11"/>
          <p:cNvSpPr txBox="1"/>
          <p:nvPr/>
        </p:nvSpPr>
        <p:spPr>
          <a:xfrm>
            <a:off x="0" y="-44605"/>
            <a:ext cx="4261757" cy="1200329"/>
          </a:xfrm>
          <a:prstGeom prst="rect">
            <a:avLst/>
          </a:prstGeom>
          <a:solidFill>
            <a:srgbClr val="FFFF00"/>
          </a:solidFill>
        </p:spPr>
        <p:txBody>
          <a:bodyPr wrap="square" rtlCol="0">
            <a:spAutoFit/>
          </a:bodyPr>
          <a:lstStyle/>
          <a:p>
            <a:r>
              <a:rPr lang="en-US" sz="3600" b="1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Ảnh</a:t>
            </a:r>
            <a:r>
              <a:rPr lang="en-US" sz="3600" b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dự</a:t>
            </a:r>
            <a:r>
              <a:rPr lang="en-US" sz="3600" b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thi</a:t>
            </a:r>
            <a:r>
              <a:rPr lang="en-US" sz="3600" b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: 41</a:t>
            </a:r>
          </a:p>
          <a:p>
            <a:r>
              <a:rPr lang="en-US" sz="3600" b="1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Cô</a:t>
            </a:r>
            <a:r>
              <a:rPr lang="en-US" sz="3600" b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Phạm</a:t>
            </a:r>
            <a:r>
              <a:rPr lang="en-US" sz="3600" b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Minh </a:t>
            </a:r>
            <a:r>
              <a:rPr lang="en-US" sz="3600" b="1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Hải</a:t>
            </a:r>
            <a:endParaRPr lang="en-US" sz="3600" b="1" dirty="0">
              <a:solidFill>
                <a:srgbClr val="FF000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pic>
        <p:nvPicPr>
          <p:cNvPr id="3" name="Picture 2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609335" y="-44605"/>
            <a:ext cx="3522294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691685668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 advClick="0" advTm="3000"/>
    </mc:Choice>
    <mc:Fallback xmlns="">
      <p:transition spd="slow" advClick="0" advTm="3000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0" presetID="42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10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3" dur="10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4" dur="10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2" grpId="0" animBg="1"/>
    </p:bldLst>
  </p:timing>
</p:sld>
</file>

<file path=ppt/slides/slide4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1026" name="Picture 2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502720" y="0"/>
            <a:ext cx="6586538" cy="68580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6" name="TextBox 5"/>
          <p:cNvSpPr txBox="1"/>
          <p:nvPr/>
        </p:nvSpPr>
        <p:spPr>
          <a:xfrm>
            <a:off x="1" y="-44605"/>
            <a:ext cx="3408218" cy="1200329"/>
          </a:xfrm>
          <a:prstGeom prst="rect">
            <a:avLst/>
          </a:prstGeom>
          <a:solidFill>
            <a:srgbClr val="FFFF00"/>
          </a:solidFill>
        </p:spPr>
        <p:txBody>
          <a:bodyPr wrap="square" rtlCol="0">
            <a:spAutoFit/>
          </a:bodyPr>
          <a:lstStyle/>
          <a:p>
            <a:r>
              <a:rPr lang="en-US" sz="3600" b="1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Ảnh</a:t>
            </a:r>
            <a:r>
              <a:rPr lang="en-US" sz="3600" b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dự</a:t>
            </a:r>
            <a:r>
              <a:rPr lang="en-US" sz="3600" b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thi</a:t>
            </a:r>
            <a:r>
              <a:rPr lang="en-US" sz="3600" b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: 42</a:t>
            </a:r>
          </a:p>
          <a:p>
            <a:r>
              <a:rPr lang="en-US" sz="3600" b="1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Cô</a:t>
            </a:r>
            <a:r>
              <a:rPr lang="en-US" sz="3600" b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XUÂN AN</a:t>
            </a:r>
          </a:p>
        </p:txBody>
      </p:sp>
    </p:spTree>
    <p:extLst>
      <p:ext uri="{BB962C8B-B14F-4D97-AF65-F5344CB8AC3E}">
        <p14:creationId xmlns:p14="http://schemas.microsoft.com/office/powerpoint/2010/main" val="1823560488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6" grpId="0" animBg="1"/>
    </p:bldLst>
  </p:timing>
</p:sld>
</file>

<file path=ppt/slides/slide4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itle 1"/>
          <p:cNvSpPr>
            <a:spLocks noGrp="1"/>
          </p:cNvSpPr>
          <p:nvPr>
            <p:ph type="ctrTitle"/>
          </p:nvPr>
        </p:nvSpPr>
        <p:spPr>
          <a:xfrm>
            <a:off x="986590" y="1991969"/>
            <a:ext cx="9144000" cy="2387600"/>
          </a:xfrm>
        </p:spPr>
        <p:txBody>
          <a:bodyPr>
            <a:noAutofit/>
          </a:bodyPr>
          <a:lstStyle/>
          <a:p>
            <a:r>
              <a:rPr lang="en-US" sz="6600" b="1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CHÚC TOÀN THỂ HỘI ĐỒNG NĂM MỚI THÀNH CÔNG!</a:t>
            </a:r>
          </a:p>
        </p:txBody>
      </p:sp>
    </p:spTree>
    <p:extLst>
      <p:ext uri="{BB962C8B-B14F-4D97-AF65-F5344CB8AC3E}">
        <p14:creationId xmlns:p14="http://schemas.microsoft.com/office/powerpoint/2010/main" val="3666746472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501</TotalTime>
  <Words>363</Words>
  <Application>Microsoft Office PowerPoint</Application>
  <PresentationFormat>Widescreen</PresentationFormat>
  <Paragraphs>86</Paragraphs>
  <Slides>44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4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44</vt:i4>
      </vt:variant>
    </vt:vector>
  </HeadingPairs>
  <TitlesOfParts>
    <vt:vector size="49" baseType="lpstr">
      <vt:lpstr>Arial</vt:lpstr>
      <vt:lpstr>Calibri</vt:lpstr>
      <vt:lpstr>Calibri Light</vt:lpstr>
      <vt:lpstr>Times New Roman</vt:lpstr>
      <vt:lpstr>Office Theme</vt:lpstr>
      <vt:lpstr>HỘI THI ẢNH ĐẸP NGÀY XUÂN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CHÚC TOÀN THỂ HỘI ĐỒNG NĂM MỚI THÀNH CÔNG!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HỌP MẶT ĐẦU NĂM 2024</dc:title>
  <dc:creator>Admin</dc:creator>
  <cp:lastModifiedBy>THCS Huynh Van Nghe</cp:lastModifiedBy>
  <cp:revision>35</cp:revision>
  <dcterms:created xsi:type="dcterms:W3CDTF">2024-02-19T04:43:07Z</dcterms:created>
  <dcterms:modified xsi:type="dcterms:W3CDTF">2024-02-20T05:20:06Z</dcterms:modified>
</cp:coreProperties>
</file>