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803" r:id="rId4"/>
    <p:sldId id="816" r:id="rId5"/>
    <p:sldId id="893" r:id="rId6"/>
    <p:sldId id="895" r:id="rId7"/>
    <p:sldId id="899" r:id="rId8"/>
    <p:sldId id="897" r:id="rId9"/>
    <p:sldId id="894" r:id="rId10"/>
  </p:sldIdLst>
  <p:sldSz cx="18288000" cy="10287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768" y="1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lang="en-US"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9" name="Google Shape;15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Times New Roman"/>
              <a:buNone/>
            </a:pPr>
            <a:endParaRPr sz="12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0" name="Google Shape;159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e3c1f8bf3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e3c1f8bf3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e3c1f8bf3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e3c1f8bf3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e3c1f8bf3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e3c1f8bf3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3024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58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14"/>
          <p:cNvSpPr txBox="1">
            <a:spLocks noGrp="1"/>
          </p:cNvSpPr>
          <p:nvPr>
            <p:ph type="title"/>
          </p:nvPr>
        </p:nvSpPr>
        <p:spPr>
          <a:xfrm rot="-985">
            <a:off x="1440000" y="6497516"/>
            <a:ext cx="6280200" cy="12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9pPr>
          </a:lstStyle>
          <a:p>
            <a:endParaRPr/>
          </a:p>
        </p:txBody>
      </p:sp>
      <p:sp>
        <p:nvSpPr>
          <p:cNvPr id="1176" name="Google Shape;1176;p14"/>
          <p:cNvSpPr txBox="1">
            <a:spLocks noGrp="1"/>
          </p:cNvSpPr>
          <p:nvPr>
            <p:ph type="subTitle" idx="1"/>
          </p:nvPr>
        </p:nvSpPr>
        <p:spPr>
          <a:xfrm>
            <a:off x="1440251" y="2579576"/>
            <a:ext cx="6959400" cy="4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10"/>
          <p:cNvSpPr txBox="1">
            <a:spLocks noGrp="1"/>
          </p:cNvSpPr>
          <p:nvPr>
            <p:ph type="title"/>
          </p:nvPr>
        </p:nvSpPr>
        <p:spPr>
          <a:xfrm>
            <a:off x="11083200" y="1080000"/>
            <a:ext cx="5764800" cy="47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 sz="7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" y="8930"/>
            <a:ext cx="18288006" cy="1026914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1096202" y="795502"/>
            <a:ext cx="16114998" cy="8786231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36" name="Google Shape;36;p4"/>
          <p:cNvSpPr/>
          <p:nvPr/>
        </p:nvSpPr>
        <p:spPr>
          <a:xfrm flipH="1">
            <a:off x="15294502" y="269250"/>
            <a:ext cx="2712164" cy="2572974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37" name="Google Shape;37;p4"/>
          <p:cNvSpPr/>
          <p:nvPr/>
        </p:nvSpPr>
        <p:spPr>
          <a:xfrm flipH="1">
            <a:off x="-137950" y="8107850"/>
            <a:ext cx="2712164" cy="2572974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1440000" y="1075751"/>
            <a:ext cx="10243200" cy="9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1440199" y="2304950"/>
            <a:ext cx="15408000" cy="69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85800" lvl="0" indent="-476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800"/>
            </a:lvl1pPr>
            <a:lvl2pPr marL="1371600" lvl="1" indent="-476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 panose="020B0503030101060003"/>
              <a:buAutoNum type="alphaLcPeriod"/>
              <a:defRPr/>
            </a:lvl2pPr>
            <a:lvl3pPr marL="2057400" lvl="2" indent="-476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 panose="020B0503030101060003"/>
              <a:buAutoNum type="romanLcPeriod"/>
              <a:defRPr/>
            </a:lvl3pPr>
            <a:lvl4pPr marL="2743200" lvl="3" indent="-476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 panose="020B0503030101060003"/>
              <a:buAutoNum type="arabicPeriod"/>
              <a:defRPr/>
            </a:lvl4pPr>
            <a:lvl5pPr marL="3429000" lvl="4" indent="-476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 panose="020B0503030101060003"/>
              <a:buAutoNum type="alphaLcPeriod"/>
              <a:defRPr/>
            </a:lvl5pPr>
            <a:lvl6pPr marL="4114800" lvl="5" indent="-476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 panose="020B0503030101060003"/>
              <a:buAutoNum type="romanLcPeriod"/>
              <a:defRPr/>
            </a:lvl6pPr>
            <a:lvl7pPr marL="4800600" lvl="6" indent="-476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 panose="020B0503030101060003"/>
              <a:buAutoNum type="arabicPeriod"/>
              <a:defRPr/>
            </a:lvl7pPr>
            <a:lvl8pPr marL="5486400" lvl="7" indent="-476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 panose="020B0503030101060003"/>
              <a:buAutoNum type="alphaLcPeriod"/>
              <a:defRPr/>
            </a:lvl8pPr>
            <a:lvl9pPr marL="6172200" lvl="8" indent="-476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 panose="020B0503030101060003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>
            <a:off x="14220902" y="8247542"/>
            <a:ext cx="4859352" cy="2433252"/>
            <a:chOff x="7110451" y="4123771"/>
            <a:chExt cx="2429676" cy="1216626"/>
          </a:xfrm>
        </p:grpSpPr>
        <p:sp>
          <p:nvSpPr>
            <p:cNvPr id="41" name="Google Shape;41;p4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2" name="Google Shape;42;p4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" y="8930"/>
            <a:ext cx="18288006" cy="1026914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303450" y="3087677"/>
            <a:ext cx="4672800" cy="9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2" hasCustomPrompt="1"/>
          </p:nvPr>
        </p:nvSpPr>
        <p:spPr>
          <a:xfrm>
            <a:off x="1925550" y="2992276"/>
            <a:ext cx="1399200" cy="10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1"/>
          </p:nvPr>
        </p:nvSpPr>
        <p:spPr>
          <a:xfrm>
            <a:off x="3303450" y="4012926"/>
            <a:ext cx="4672800" cy="11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3"/>
          </p:nvPr>
        </p:nvSpPr>
        <p:spPr>
          <a:xfrm>
            <a:off x="5426700" y="1075751"/>
            <a:ext cx="7434600" cy="9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4"/>
          </p:nvPr>
        </p:nvSpPr>
        <p:spPr>
          <a:xfrm>
            <a:off x="11689626" y="3087701"/>
            <a:ext cx="4672800" cy="9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5" hasCustomPrompt="1"/>
          </p:nvPr>
        </p:nvSpPr>
        <p:spPr>
          <a:xfrm>
            <a:off x="10311726" y="2992301"/>
            <a:ext cx="1399200" cy="10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6"/>
          </p:nvPr>
        </p:nvSpPr>
        <p:spPr>
          <a:xfrm>
            <a:off x="11689626" y="4012950"/>
            <a:ext cx="4672800" cy="11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7"/>
          </p:nvPr>
        </p:nvSpPr>
        <p:spPr>
          <a:xfrm>
            <a:off x="3303450" y="6755177"/>
            <a:ext cx="4672800" cy="9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8" hasCustomPrompt="1"/>
          </p:nvPr>
        </p:nvSpPr>
        <p:spPr>
          <a:xfrm>
            <a:off x="1925550" y="6659777"/>
            <a:ext cx="1399200" cy="10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9"/>
          </p:nvPr>
        </p:nvSpPr>
        <p:spPr>
          <a:xfrm>
            <a:off x="3303450" y="7680426"/>
            <a:ext cx="4672800" cy="11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 idx="13"/>
          </p:nvPr>
        </p:nvSpPr>
        <p:spPr>
          <a:xfrm>
            <a:off x="11689626" y="6755200"/>
            <a:ext cx="4672800" cy="9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14" hasCustomPrompt="1"/>
          </p:nvPr>
        </p:nvSpPr>
        <p:spPr>
          <a:xfrm>
            <a:off x="10311726" y="6659801"/>
            <a:ext cx="1399200" cy="10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3" name="Google Shape;243;p13"/>
          <p:cNvSpPr txBox="1">
            <a:spLocks noGrp="1"/>
          </p:cNvSpPr>
          <p:nvPr>
            <p:ph type="subTitle" idx="15"/>
          </p:nvPr>
        </p:nvSpPr>
        <p:spPr>
          <a:xfrm>
            <a:off x="11689626" y="7680450"/>
            <a:ext cx="4672800" cy="11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13"/>
          <p:cNvGrpSpPr/>
          <p:nvPr/>
        </p:nvGrpSpPr>
        <p:grpSpPr>
          <a:xfrm>
            <a:off x="795104" y="562001"/>
            <a:ext cx="915422" cy="891947"/>
            <a:chOff x="397551" y="281000"/>
            <a:chExt cx="457711" cy="445973"/>
          </a:xfrm>
        </p:grpSpPr>
        <p:sp>
          <p:nvSpPr>
            <p:cNvPr id="245" name="Google Shape;245;p13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7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E627D-6A46-4209-B224-2F4A414233CE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5" r:id="rId12"/>
    <p:sldLayoutId id="2147483676" r:id="rId13"/>
    <p:sldLayoutId id="2147483677" r:id="rId1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2" name="Google Shape;15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3" y="8702172"/>
            <a:ext cx="18286487" cy="158482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pic>
      <p:pic>
        <p:nvPicPr>
          <p:cNvPr id="1593" name="Google Shape;159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8164" y="137657"/>
            <a:ext cx="16968971" cy="384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5" name="Google Shape;159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8903" y="6878301"/>
            <a:ext cx="8397797" cy="3348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6" name="Google Shape;1596;p2"/>
          <p:cNvPicPr preferRelativeResize="0"/>
          <p:nvPr/>
        </p:nvPicPr>
        <p:blipFill rotWithShape="1">
          <a:blip r:embed="rId6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415665" y="2322894"/>
            <a:ext cx="6107687" cy="775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98" name="Google Shape;1598;p2"/>
          <p:cNvSpPr txBox="1"/>
          <p:nvPr/>
        </p:nvSpPr>
        <p:spPr>
          <a:xfrm>
            <a:off x="6150350" y="4463011"/>
            <a:ext cx="11566350" cy="2769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Lớp</a:t>
            </a:r>
            <a:r>
              <a:rPr lang="en-US" sz="5400" b="1" dirty="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 8/10</a:t>
            </a:r>
            <a:endParaRPr sz="5400" b="1" dirty="0">
              <a:solidFill>
                <a:srgbClr val="FFC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n-US" sz="5400" b="1" dirty="0" err="1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Năm</a:t>
            </a:r>
            <a:r>
              <a:rPr lang="en-US" sz="5400" b="1" dirty="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học</a:t>
            </a:r>
            <a:r>
              <a:rPr lang="en-US" sz="5400" b="1" dirty="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: 2024-2025</a:t>
            </a:r>
          </a:p>
          <a:p>
            <a:r>
              <a:rPr lang="en-US" sz="5400" b="1" dirty="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GVCN: </a:t>
            </a:r>
            <a:r>
              <a:rPr lang="en-US" sz="5400" b="1" dirty="0" err="1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Nguyễn</a:t>
            </a:r>
            <a:r>
              <a:rPr lang="en-US" sz="5400" b="1" dirty="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Thị</a:t>
            </a:r>
            <a:r>
              <a:rPr lang="en-US" sz="5400" b="1" dirty="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Hiền</a:t>
            </a:r>
            <a:endParaRPr sz="5400" b="1" dirty="0">
              <a:solidFill>
                <a:srgbClr val="FFC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" name="文本框 26">
            <a:extLst>
              <a:ext uri="{FF2B5EF4-FFF2-40B4-BE49-F238E27FC236}">
                <a16:creationId xmlns:a16="http://schemas.microsoft.com/office/drawing/2014/main" id="{2849609A-0993-4F5B-A36A-044E31B93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281" y="333863"/>
            <a:ext cx="12795282" cy="3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>
              <a:buNone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ĐẾN DỰ GIỜ THĂM LỚP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600" b="1" dirty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6" name="Google Shape;876;p45"/>
          <p:cNvGrpSpPr/>
          <p:nvPr/>
        </p:nvGrpSpPr>
        <p:grpSpPr>
          <a:xfrm>
            <a:off x="4130884" y="2306543"/>
            <a:ext cx="628163" cy="684117"/>
            <a:chOff x="1022652" y="639441"/>
            <a:chExt cx="288075" cy="313736"/>
          </a:xfrm>
        </p:grpSpPr>
        <p:sp>
          <p:nvSpPr>
            <p:cNvPr id="877" name="Google Shape;877;p45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100"/>
            </a:p>
          </p:txBody>
        </p:sp>
        <p:sp>
          <p:nvSpPr>
            <p:cNvPr id="878" name="Google Shape;878;p45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100"/>
            </a:p>
          </p:txBody>
        </p:sp>
      </p:grpSp>
      <p:grpSp>
        <p:nvGrpSpPr>
          <p:cNvPr id="16" name="Google Shape;876;p45"/>
          <p:cNvGrpSpPr/>
          <p:nvPr/>
        </p:nvGrpSpPr>
        <p:grpSpPr>
          <a:xfrm>
            <a:off x="3260105" y="1827282"/>
            <a:ext cx="516671" cy="493281"/>
            <a:chOff x="1022652" y="639441"/>
            <a:chExt cx="288075" cy="313736"/>
          </a:xfrm>
        </p:grpSpPr>
        <p:sp>
          <p:nvSpPr>
            <p:cNvPr id="17" name="Google Shape;877;p45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100"/>
            </a:p>
          </p:txBody>
        </p:sp>
        <p:sp>
          <p:nvSpPr>
            <p:cNvPr id="18" name="Google Shape;878;p45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100"/>
            </a:p>
          </p:txBody>
        </p:sp>
      </p:grpSp>
      <p:sp>
        <p:nvSpPr>
          <p:cNvPr id="19" name="文本框 26"/>
          <p:cNvSpPr txBox="1">
            <a:spLocks noChangeArrowheads="1"/>
          </p:cNvSpPr>
          <p:nvPr/>
        </p:nvSpPr>
        <p:spPr bwMode="auto">
          <a:xfrm>
            <a:off x="3534735" y="322384"/>
            <a:ext cx="1223215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zh-CN" sz="6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HOẠT ĐỘNG TRẢI NGHIỆM HƯỚNG NGHIỆP-</a:t>
            </a:r>
            <a:r>
              <a:rPr lang="vi-VN" altLang="zh-CN" sz="6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LỚP </a:t>
            </a:r>
            <a:r>
              <a:rPr lang="en-US" altLang="zh-CN" sz="6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8/10</a:t>
            </a:r>
            <a:endParaRPr lang="zh-CN" altLang="en-US" sz="6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9970" y="4019763"/>
            <a:ext cx="3449076" cy="4414926"/>
          </a:xfrm>
          <a:prstGeom prst="rect">
            <a:avLst/>
          </a:prstGeom>
        </p:spPr>
      </p:pic>
      <p:sp>
        <p:nvSpPr>
          <p:cNvPr id="26" name="文本框 26"/>
          <p:cNvSpPr txBox="1">
            <a:spLocks noChangeArrowheads="1"/>
          </p:cNvSpPr>
          <p:nvPr/>
        </p:nvSpPr>
        <p:spPr bwMode="auto">
          <a:xfrm>
            <a:off x="2447003" y="4689604"/>
            <a:ext cx="15583823" cy="275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</a:t>
            </a:r>
            <a:r>
              <a:rPr lang="en-US" sz="6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XÂY DỰNG </a:t>
            </a:r>
          </a:p>
          <a:p>
            <a:pPr algn="ctr">
              <a:buNone/>
            </a:pPr>
            <a:r>
              <a:rPr lang="en-US" sz="6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HỌC THÂN THIỆN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700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3" name="Google Shape;883;p46"/>
          <p:cNvGrpSpPr/>
          <p:nvPr/>
        </p:nvGrpSpPr>
        <p:grpSpPr>
          <a:xfrm rot="-1456210">
            <a:off x="-1226258" y="5529107"/>
            <a:ext cx="4438188" cy="5632832"/>
            <a:chOff x="1154976" y="632775"/>
            <a:chExt cx="2502430" cy="3877954"/>
          </a:xfrm>
        </p:grpSpPr>
        <p:sp>
          <p:nvSpPr>
            <p:cNvPr id="884" name="Google Shape;884;p46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85" name="Google Shape;885;p46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886" name="Google Shape;886;p46"/>
          <p:cNvGrpSpPr/>
          <p:nvPr/>
        </p:nvGrpSpPr>
        <p:grpSpPr>
          <a:xfrm rot="-2291721">
            <a:off x="6604623" y="2901555"/>
            <a:ext cx="4435494" cy="5629368"/>
            <a:chOff x="1154976" y="632775"/>
            <a:chExt cx="2502430" cy="3877954"/>
          </a:xfrm>
        </p:grpSpPr>
        <p:sp>
          <p:nvSpPr>
            <p:cNvPr id="887" name="Google Shape;887;p46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88" name="Google Shape;888;p46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sp>
        <p:nvSpPr>
          <p:cNvPr id="889" name="Google Shape;889;p46"/>
          <p:cNvSpPr/>
          <p:nvPr/>
        </p:nvSpPr>
        <p:spPr>
          <a:xfrm rot="10800000">
            <a:off x="9974302" y="6072000"/>
            <a:ext cx="6725486" cy="3383112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lang="en-US" sz="6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0" name="Google Shape;890;p46"/>
          <p:cNvSpPr/>
          <p:nvPr/>
        </p:nvSpPr>
        <p:spPr>
          <a:xfrm rot="10800000">
            <a:off x="1586932" y="6220590"/>
            <a:ext cx="6725486" cy="3383112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891" name="Google Shape;891;p46"/>
          <p:cNvSpPr/>
          <p:nvPr/>
        </p:nvSpPr>
        <p:spPr>
          <a:xfrm>
            <a:off x="9974326" y="2436551"/>
            <a:ext cx="6725486" cy="3383112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lang="en-US" sz="6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2" name="Google Shape;892;p46"/>
          <p:cNvSpPr/>
          <p:nvPr/>
        </p:nvSpPr>
        <p:spPr>
          <a:xfrm>
            <a:off x="1588202" y="2436551"/>
            <a:ext cx="6725486" cy="3383112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lang="en-US" sz="6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3" name="Google Shape;893;p46"/>
          <p:cNvSpPr/>
          <p:nvPr/>
        </p:nvSpPr>
        <p:spPr>
          <a:xfrm>
            <a:off x="3396816" y="571478"/>
            <a:ext cx="12207360" cy="1464290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895" name="Google Shape;895;p46"/>
          <p:cNvSpPr txBox="1">
            <a:spLocks noGrp="1"/>
          </p:cNvSpPr>
          <p:nvPr>
            <p:ph type="title" idx="2"/>
          </p:nvPr>
        </p:nvSpPr>
        <p:spPr>
          <a:xfrm>
            <a:off x="1952544" y="3343727"/>
            <a:ext cx="1399200" cy="10554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/>
          <a:p>
            <a:r>
              <a:rPr lang="en-GB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7" name="Google Shape;897;p46"/>
          <p:cNvSpPr txBox="1">
            <a:spLocks noGrp="1"/>
          </p:cNvSpPr>
          <p:nvPr>
            <p:ph type="title" idx="3"/>
          </p:nvPr>
        </p:nvSpPr>
        <p:spPr>
          <a:xfrm>
            <a:off x="2583121" y="1064676"/>
            <a:ext cx="14243048" cy="1276764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zh-CN" sz="7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Phần</a:t>
            </a:r>
            <a:r>
              <a:rPr lang="en-US" altLang="zh-CN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I: </a:t>
            </a:r>
            <a:r>
              <a:rPr lang="en-US" altLang="zh-CN" sz="7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Sinh</a:t>
            </a:r>
            <a:r>
              <a:rPr lang="en-US" altLang="zh-CN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7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7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lớp</a:t>
            </a:r>
            <a:br>
              <a:rPr lang="zh-CN" alt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</a:br>
            <a:endParaRPr sz="7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9" name="Google Shape;899;p46"/>
          <p:cNvSpPr txBox="1">
            <a:spLocks noGrp="1"/>
          </p:cNvSpPr>
          <p:nvPr>
            <p:ph type="title" idx="5"/>
          </p:nvPr>
        </p:nvSpPr>
        <p:spPr>
          <a:xfrm>
            <a:off x="10104161" y="3210780"/>
            <a:ext cx="1399200" cy="10554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/>
          <a:p>
            <a:r>
              <a:rPr lang="en-GB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02" name="Google Shape;902;p46"/>
          <p:cNvSpPr txBox="1">
            <a:spLocks noGrp="1"/>
          </p:cNvSpPr>
          <p:nvPr>
            <p:ph type="title" idx="8"/>
          </p:nvPr>
        </p:nvSpPr>
        <p:spPr>
          <a:xfrm>
            <a:off x="1925550" y="6659777"/>
            <a:ext cx="1399200" cy="10554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/>
          <a:p>
            <a:r>
              <a:rPr lang="en-GB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5" name="Google Shape;905;p46"/>
          <p:cNvSpPr txBox="1">
            <a:spLocks noGrp="1"/>
          </p:cNvSpPr>
          <p:nvPr>
            <p:ph type="title" idx="14"/>
          </p:nvPr>
        </p:nvSpPr>
        <p:spPr>
          <a:xfrm>
            <a:off x="10242804" y="7181588"/>
            <a:ext cx="1399200" cy="10554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/>
          <a:p>
            <a:r>
              <a:rPr lang="en-GB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07" name="Google Shape;907;p46"/>
          <p:cNvGrpSpPr/>
          <p:nvPr/>
        </p:nvGrpSpPr>
        <p:grpSpPr>
          <a:xfrm>
            <a:off x="2045306" y="1278883"/>
            <a:ext cx="576150" cy="627473"/>
            <a:chOff x="1022652" y="639441"/>
            <a:chExt cx="288075" cy="313736"/>
          </a:xfrm>
        </p:grpSpPr>
        <p:sp>
          <p:nvSpPr>
            <p:cNvPr id="908" name="Google Shape;908;p46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sp>
        <p:nvSpPr>
          <p:cNvPr id="910" name="Google Shape;910;p46"/>
          <p:cNvSpPr/>
          <p:nvPr/>
        </p:nvSpPr>
        <p:spPr>
          <a:xfrm rot="-2385371">
            <a:off x="869690" y="1649756"/>
            <a:ext cx="2204574" cy="1692185"/>
          </a:xfrm>
          <a:custGeom>
            <a:avLst/>
            <a:gdLst/>
            <a:ahLst/>
            <a:cxnLst/>
            <a:rect l="l" t="t" r="r" b="b"/>
            <a:pathLst>
              <a:path w="13312" h="10218" extrusionOk="0">
                <a:moveTo>
                  <a:pt x="2683" y="0"/>
                </a:moveTo>
                <a:lnTo>
                  <a:pt x="2683" y="0"/>
                </a:lnTo>
                <a:cubicBezTo>
                  <a:pt x="2700" y="35"/>
                  <a:pt x="2700" y="86"/>
                  <a:pt x="2683" y="137"/>
                </a:cubicBezTo>
                <a:cubicBezTo>
                  <a:pt x="2683" y="154"/>
                  <a:pt x="2683" y="171"/>
                  <a:pt x="2718" y="188"/>
                </a:cubicBezTo>
                <a:lnTo>
                  <a:pt x="2752" y="205"/>
                </a:lnTo>
                <a:cubicBezTo>
                  <a:pt x="2769" y="274"/>
                  <a:pt x="2786" y="325"/>
                  <a:pt x="2769" y="393"/>
                </a:cubicBezTo>
                <a:cubicBezTo>
                  <a:pt x="2735" y="445"/>
                  <a:pt x="2769" y="530"/>
                  <a:pt x="2820" y="616"/>
                </a:cubicBezTo>
                <a:cubicBezTo>
                  <a:pt x="2820" y="616"/>
                  <a:pt x="2820" y="616"/>
                  <a:pt x="2837" y="633"/>
                </a:cubicBezTo>
                <a:lnTo>
                  <a:pt x="2530" y="735"/>
                </a:lnTo>
                <a:lnTo>
                  <a:pt x="2359" y="633"/>
                </a:lnTo>
                <a:lnTo>
                  <a:pt x="2308" y="616"/>
                </a:lnTo>
                <a:cubicBezTo>
                  <a:pt x="2308" y="616"/>
                  <a:pt x="2273" y="616"/>
                  <a:pt x="2290" y="633"/>
                </a:cubicBezTo>
                <a:cubicBezTo>
                  <a:pt x="2308" y="667"/>
                  <a:pt x="2325" y="718"/>
                  <a:pt x="2359" y="752"/>
                </a:cubicBezTo>
                <a:cubicBezTo>
                  <a:pt x="2393" y="803"/>
                  <a:pt x="2376" y="803"/>
                  <a:pt x="2308" y="803"/>
                </a:cubicBezTo>
                <a:lnTo>
                  <a:pt x="2290" y="803"/>
                </a:lnTo>
                <a:cubicBezTo>
                  <a:pt x="2393" y="889"/>
                  <a:pt x="2256" y="889"/>
                  <a:pt x="2308" y="974"/>
                </a:cubicBezTo>
                <a:cubicBezTo>
                  <a:pt x="2325" y="991"/>
                  <a:pt x="2342" y="1043"/>
                  <a:pt x="2325" y="1060"/>
                </a:cubicBezTo>
                <a:cubicBezTo>
                  <a:pt x="2308" y="1077"/>
                  <a:pt x="2342" y="1145"/>
                  <a:pt x="2359" y="1196"/>
                </a:cubicBezTo>
                <a:cubicBezTo>
                  <a:pt x="2359" y="1248"/>
                  <a:pt x="2376" y="1248"/>
                  <a:pt x="2376" y="1282"/>
                </a:cubicBezTo>
                <a:lnTo>
                  <a:pt x="2342" y="1282"/>
                </a:lnTo>
                <a:cubicBezTo>
                  <a:pt x="2290" y="1282"/>
                  <a:pt x="2239" y="1282"/>
                  <a:pt x="2205" y="1248"/>
                </a:cubicBezTo>
                <a:cubicBezTo>
                  <a:pt x="2171" y="1231"/>
                  <a:pt x="2120" y="1196"/>
                  <a:pt x="2120" y="1179"/>
                </a:cubicBezTo>
                <a:cubicBezTo>
                  <a:pt x="2137" y="1162"/>
                  <a:pt x="2137" y="1094"/>
                  <a:pt x="2051" y="1043"/>
                </a:cubicBezTo>
                <a:cubicBezTo>
                  <a:pt x="2051" y="1008"/>
                  <a:pt x="2051" y="974"/>
                  <a:pt x="2051" y="940"/>
                </a:cubicBezTo>
                <a:cubicBezTo>
                  <a:pt x="2034" y="923"/>
                  <a:pt x="2017" y="923"/>
                  <a:pt x="2000" y="906"/>
                </a:cubicBezTo>
                <a:cubicBezTo>
                  <a:pt x="1932" y="889"/>
                  <a:pt x="1966" y="889"/>
                  <a:pt x="1949" y="889"/>
                </a:cubicBezTo>
                <a:cubicBezTo>
                  <a:pt x="1915" y="923"/>
                  <a:pt x="1880" y="940"/>
                  <a:pt x="1846" y="957"/>
                </a:cubicBezTo>
                <a:cubicBezTo>
                  <a:pt x="1829" y="974"/>
                  <a:pt x="1829" y="1008"/>
                  <a:pt x="1863" y="1043"/>
                </a:cubicBezTo>
                <a:cubicBezTo>
                  <a:pt x="1897" y="1077"/>
                  <a:pt x="1915" y="1094"/>
                  <a:pt x="1897" y="1111"/>
                </a:cubicBezTo>
                <a:cubicBezTo>
                  <a:pt x="1880" y="1128"/>
                  <a:pt x="1829" y="1162"/>
                  <a:pt x="1932" y="1248"/>
                </a:cubicBezTo>
                <a:cubicBezTo>
                  <a:pt x="1932" y="1282"/>
                  <a:pt x="1880" y="1299"/>
                  <a:pt x="1932" y="1350"/>
                </a:cubicBezTo>
                <a:cubicBezTo>
                  <a:pt x="1946" y="1372"/>
                  <a:pt x="1942" y="1378"/>
                  <a:pt x="1930" y="1378"/>
                </a:cubicBezTo>
                <a:cubicBezTo>
                  <a:pt x="1913" y="1378"/>
                  <a:pt x="1883" y="1367"/>
                  <a:pt x="1863" y="1367"/>
                </a:cubicBezTo>
                <a:cubicBezTo>
                  <a:pt x="1829" y="1367"/>
                  <a:pt x="1795" y="1333"/>
                  <a:pt x="1761" y="1316"/>
                </a:cubicBezTo>
                <a:cubicBezTo>
                  <a:pt x="1722" y="1264"/>
                  <a:pt x="1662" y="1242"/>
                  <a:pt x="1606" y="1242"/>
                </a:cubicBezTo>
                <a:cubicBezTo>
                  <a:pt x="1589" y="1242"/>
                  <a:pt x="1572" y="1244"/>
                  <a:pt x="1556" y="1248"/>
                </a:cubicBezTo>
                <a:cubicBezTo>
                  <a:pt x="1539" y="1248"/>
                  <a:pt x="1522" y="1265"/>
                  <a:pt x="1487" y="1265"/>
                </a:cubicBezTo>
                <a:cubicBezTo>
                  <a:pt x="1419" y="1265"/>
                  <a:pt x="1419" y="1299"/>
                  <a:pt x="1436" y="1350"/>
                </a:cubicBezTo>
                <a:cubicBezTo>
                  <a:pt x="1436" y="1384"/>
                  <a:pt x="1470" y="1436"/>
                  <a:pt x="1487" y="1487"/>
                </a:cubicBezTo>
                <a:cubicBezTo>
                  <a:pt x="1504" y="1538"/>
                  <a:pt x="1522" y="1538"/>
                  <a:pt x="1504" y="1538"/>
                </a:cubicBezTo>
                <a:cubicBezTo>
                  <a:pt x="1385" y="1538"/>
                  <a:pt x="1470" y="1624"/>
                  <a:pt x="1453" y="1658"/>
                </a:cubicBezTo>
                <a:cubicBezTo>
                  <a:pt x="1436" y="1692"/>
                  <a:pt x="1487" y="1743"/>
                  <a:pt x="1675" y="1812"/>
                </a:cubicBezTo>
                <a:cubicBezTo>
                  <a:pt x="1692" y="1846"/>
                  <a:pt x="1709" y="1880"/>
                  <a:pt x="1727" y="1914"/>
                </a:cubicBezTo>
                <a:cubicBezTo>
                  <a:pt x="1755" y="1942"/>
                  <a:pt x="1752" y="1955"/>
                  <a:pt x="1729" y="1955"/>
                </a:cubicBezTo>
                <a:cubicBezTo>
                  <a:pt x="1711" y="1955"/>
                  <a:pt x="1680" y="1947"/>
                  <a:pt x="1641" y="1931"/>
                </a:cubicBezTo>
                <a:lnTo>
                  <a:pt x="1504" y="1880"/>
                </a:lnTo>
                <a:lnTo>
                  <a:pt x="1504" y="1880"/>
                </a:lnTo>
                <a:cubicBezTo>
                  <a:pt x="1539" y="1931"/>
                  <a:pt x="1402" y="1897"/>
                  <a:pt x="1470" y="1965"/>
                </a:cubicBezTo>
                <a:cubicBezTo>
                  <a:pt x="1487" y="1965"/>
                  <a:pt x="1504" y="1982"/>
                  <a:pt x="1522" y="1999"/>
                </a:cubicBezTo>
                <a:cubicBezTo>
                  <a:pt x="1556" y="2017"/>
                  <a:pt x="1453" y="2034"/>
                  <a:pt x="1402" y="2051"/>
                </a:cubicBezTo>
                <a:cubicBezTo>
                  <a:pt x="1368" y="2034"/>
                  <a:pt x="1334" y="2034"/>
                  <a:pt x="1299" y="2034"/>
                </a:cubicBezTo>
                <a:cubicBezTo>
                  <a:pt x="1288" y="2031"/>
                  <a:pt x="1276" y="2029"/>
                  <a:pt x="1264" y="2029"/>
                </a:cubicBezTo>
                <a:cubicBezTo>
                  <a:pt x="1208" y="2029"/>
                  <a:pt x="1154" y="2062"/>
                  <a:pt x="1111" y="2119"/>
                </a:cubicBezTo>
                <a:cubicBezTo>
                  <a:pt x="1077" y="2136"/>
                  <a:pt x="1060" y="2170"/>
                  <a:pt x="1043" y="2205"/>
                </a:cubicBezTo>
                <a:lnTo>
                  <a:pt x="975" y="2205"/>
                </a:lnTo>
                <a:cubicBezTo>
                  <a:pt x="872" y="2136"/>
                  <a:pt x="736" y="2102"/>
                  <a:pt x="599" y="2102"/>
                </a:cubicBezTo>
                <a:cubicBezTo>
                  <a:pt x="599" y="2085"/>
                  <a:pt x="479" y="2017"/>
                  <a:pt x="445" y="1982"/>
                </a:cubicBezTo>
                <a:cubicBezTo>
                  <a:pt x="428" y="1965"/>
                  <a:pt x="411" y="1948"/>
                  <a:pt x="394" y="1931"/>
                </a:cubicBezTo>
                <a:cubicBezTo>
                  <a:pt x="394" y="1897"/>
                  <a:pt x="377" y="1863"/>
                  <a:pt x="360" y="1846"/>
                </a:cubicBezTo>
                <a:cubicBezTo>
                  <a:pt x="325" y="1829"/>
                  <a:pt x="308" y="1812"/>
                  <a:pt x="274" y="1812"/>
                </a:cubicBezTo>
                <a:lnTo>
                  <a:pt x="240" y="1794"/>
                </a:lnTo>
                <a:lnTo>
                  <a:pt x="240" y="1931"/>
                </a:lnTo>
                <a:cubicBezTo>
                  <a:pt x="325" y="1999"/>
                  <a:pt x="377" y="2051"/>
                  <a:pt x="394" y="2085"/>
                </a:cubicBezTo>
                <a:cubicBezTo>
                  <a:pt x="411" y="2153"/>
                  <a:pt x="411" y="2205"/>
                  <a:pt x="411" y="2273"/>
                </a:cubicBezTo>
                <a:cubicBezTo>
                  <a:pt x="411" y="2307"/>
                  <a:pt x="445" y="2341"/>
                  <a:pt x="479" y="2375"/>
                </a:cubicBezTo>
                <a:cubicBezTo>
                  <a:pt x="496" y="2392"/>
                  <a:pt x="513" y="2392"/>
                  <a:pt x="513" y="2410"/>
                </a:cubicBezTo>
                <a:cubicBezTo>
                  <a:pt x="531" y="2427"/>
                  <a:pt x="548" y="2461"/>
                  <a:pt x="565" y="2495"/>
                </a:cubicBezTo>
                <a:lnTo>
                  <a:pt x="411" y="2495"/>
                </a:lnTo>
                <a:cubicBezTo>
                  <a:pt x="343" y="2495"/>
                  <a:pt x="343" y="2495"/>
                  <a:pt x="257" y="2461"/>
                </a:cubicBezTo>
                <a:cubicBezTo>
                  <a:pt x="223" y="2444"/>
                  <a:pt x="189" y="2410"/>
                  <a:pt x="138" y="2392"/>
                </a:cubicBezTo>
                <a:cubicBezTo>
                  <a:pt x="120" y="2392"/>
                  <a:pt x="86" y="2375"/>
                  <a:pt x="69" y="2375"/>
                </a:cubicBezTo>
                <a:cubicBezTo>
                  <a:pt x="1" y="2375"/>
                  <a:pt x="1" y="2427"/>
                  <a:pt x="35" y="2478"/>
                </a:cubicBezTo>
                <a:cubicBezTo>
                  <a:pt x="52" y="2512"/>
                  <a:pt x="223" y="2598"/>
                  <a:pt x="274" y="2649"/>
                </a:cubicBezTo>
                <a:cubicBezTo>
                  <a:pt x="308" y="2666"/>
                  <a:pt x="343" y="2683"/>
                  <a:pt x="394" y="2700"/>
                </a:cubicBezTo>
                <a:lnTo>
                  <a:pt x="445" y="2700"/>
                </a:lnTo>
                <a:cubicBezTo>
                  <a:pt x="462" y="2683"/>
                  <a:pt x="445" y="2649"/>
                  <a:pt x="394" y="2632"/>
                </a:cubicBezTo>
                <a:cubicBezTo>
                  <a:pt x="343" y="2615"/>
                  <a:pt x="308" y="2598"/>
                  <a:pt x="274" y="2580"/>
                </a:cubicBezTo>
                <a:cubicBezTo>
                  <a:pt x="240" y="2563"/>
                  <a:pt x="223" y="2546"/>
                  <a:pt x="223" y="2529"/>
                </a:cubicBezTo>
                <a:lnTo>
                  <a:pt x="240" y="2529"/>
                </a:lnTo>
                <a:lnTo>
                  <a:pt x="565" y="2598"/>
                </a:lnTo>
                <a:lnTo>
                  <a:pt x="701" y="2649"/>
                </a:lnTo>
                <a:cubicBezTo>
                  <a:pt x="736" y="2700"/>
                  <a:pt x="770" y="2734"/>
                  <a:pt x="821" y="2768"/>
                </a:cubicBezTo>
                <a:cubicBezTo>
                  <a:pt x="753" y="2785"/>
                  <a:pt x="684" y="2803"/>
                  <a:pt x="736" y="2871"/>
                </a:cubicBezTo>
                <a:cubicBezTo>
                  <a:pt x="753" y="2905"/>
                  <a:pt x="736" y="2922"/>
                  <a:pt x="684" y="2922"/>
                </a:cubicBezTo>
                <a:cubicBezTo>
                  <a:pt x="633" y="2922"/>
                  <a:pt x="633" y="2956"/>
                  <a:pt x="616" y="2990"/>
                </a:cubicBezTo>
                <a:cubicBezTo>
                  <a:pt x="599" y="3008"/>
                  <a:pt x="633" y="3042"/>
                  <a:pt x="684" y="3076"/>
                </a:cubicBezTo>
                <a:lnTo>
                  <a:pt x="616" y="3110"/>
                </a:lnTo>
                <a:lnTo>
                  <a:pt x="11295" y="10184"/>
                </a:lnTo>
                <a:cubicBezTo>
                  <a:pt x="11363" y="10201"/>
                  <a:pt x="11432" y="10218"/>
                  <a:pt x="11500" y="10218"/>
                </a:cubicBezTo>
                <a:cubicBezTo>
                  <a:pt x="11414" y="10184"/>
                  <a:pt x="11380" y="10047"/>
                  <a:pt x="11380" y="9910"/>
                </a:cubicBezTo>
                <a:cubicBezTo>
                  <a:pt x="11278" y="9876"/>
                  <a:pt x="11192" y="9825"/>
                  <a:pt x="11124" y="9757"/>
                </a:cubicBezTo>
                <a:cubicBezTo>
                  <a:pt x="11073" y="9705"/>
                  <a:pt x="11056" y="9671"/>
                  <a:pt x="11124" y="9671"/>
                </a:cubicBezTo>
                <a:cubicBezTo>
                  <a:pt x="11175" y="9671"/>
                  <a:pt x="11227" y="9671"/>
                  <a:pt x="11278" y="9654"/>
                </a:cubicBezTo>
                <a:cubicBezTo>
                  <a:pt x="11283" y="9648"/>
                  <a:pt x="11293" y="9647"/>
                  <a:pt x="11305" y="9647"/>
                </a:cubicBezTo>
                <a:cubicBezTo>
                  <a:pt x="11329" y="9647"/>
                  <a:pt x="11363" y="9654"/>
                  <a:pt x="11397" y="9654"/>
                </a:cubicBezTo>
                <a:lnTo>
                  <a:pt x="11414" y="9654"/>
                </a:lnTo>
                <a:cubicBezTo>
                  <a:pt x="11449" y="9620"/>
                  <a:pt x="11466" y="9603"/>
                  <a:pt x="11500" y="9586"/>
                </a:cubicBezTo>
                <a:lnTo>
                  <a:pt x="11483" y="9552"/>
                </a:lnTo>
                <a:cubicBezTo>
                  <a:pt x="11449" y="9517"/>
                  <a:pt x="11380" y="9449"/>
                  <a:pt x="11380" y="9432"/>
                </a:cubicBezTo>
                <a:cubicBezTo>
                  <a:pt x="11380" y="9398"/>
                  <a:pt x="11295" y="9295"/>
                  <a:pt x="11312" y="9261"/>
                </a:cubicBezTo>
                <a:cubicBezTo>
                  <a:pt x="11312" y="9255"/>
                  <a:pt x="11314" y="9254"/>
                  <a:pt x="11318" y="9254"/>
                </a:cubicBezTo>
                <a:cubicBezTo>
                  <a:pt x="11325" y="9254"/>
                  <a:pt x="11340" y="9261"/>
                  <a:pt x="11363" y="9261"/>
                </a:cubicBezTo>
                <a:lnTo>
                  <a:pt x="11466" y="9278"/>
                </a:lnTo>
                <a:cubicBezTo>
                  <a:pt x="11500" y="9295"/>
                  <a:pt x="11551" y="9312"/>
                  <a:pt x="11585" y="9329"/>
                </a:cubicBezTo>
                <a:cubicBezTo>
                  <a:pt x="11665" y="9263"/>
                  <a:pt x="11765" y="9238"/>
                  <a:pt x="11869" y="9238"/>
                </a:cubicBezTo>
                <a:cubicBezTo>
                  <a:pt x="11900" y="9238"/>
                  <a:pt x="11930" y="9240"/>
                  <a:pt x="11961" y="9244"/>
                </a:cubicBezTo>
                <a:cubicBezTo>
                  <a:pt x="12012" y="9176"/>
                  <a:pt x="12064" y="9107"/>
                  <a:pt x="12098" y="9039"/>
                </a:cubicBezTo>
                <a:cubicBezTo>
                  <a:pt x="12064" y="9022"/>
                  <a:pt x="12030" y="8988"/>
                  <a:pt x="11978" y="8954"/>
                </a:cubicBezTo>
                <a:lnTo>
                  <a:pt x="11859" y="8868"/>
                </a:lnTo>
                <a:cubicBezTo>
                  <a:pt x="11859" y="8851"/>
                  <a:pt x="11825" y="8834"/>
                  <a:pt x="11790" y="8817"/>
                </a:cubicBezTo>
                <a:cubicBezTo>
                  <a:pt x="11688" y="8749"/>
                  <a:pt x="11671" y="8680"/>
                  <a:pt x="11739" y="8680"/>
                </a:cubicBezTo>
                <a:cubicBezTo>
                  <a:pt x="11807" y="8663"/>
                  <a:pt x="11876" y="8629"/>
                  <a:pt x="11944" y="8595"/>
                </a:cubicBezTo>
                <a:cubicBezTo>
                  <a:pt x="11978" y="8595"/>
                  <a:pt x="11995" y="8561"/>
                  <a:pt x="11978" y="8544"/>
                </a:cubicBezTo>
                <a:cubicBezTo>
                  <a:pt x="11965" y="8491"/>
                  <a:pt x="11992" y="8469"/>
                  <a:pt x="12051" y="8469"/>
                </a:cubicBezTo>
                <a:cubicBezTo>
                  <a:pt x="12069" y="8469"/>
                  <a:pt x="12091" y="8471"/>
                  <a:pt x="12115" y="8475"/>
                </a:cubicBezTo>
                <a:cubicBezTo>
                  <a:pt x="12136" y="8478"/>
                  <a:pt x="12155" y="8480"/>
                  <a:pt x="12171" y="8480"/>
                </a:cubicBezTo>
                <a:cubicBezTo>
                  <a:pt x="12246" y="8480"/>
                  <a:pt x="12269" y="8449"/>
                  <a:pt x="12269" y="8407"/>
                </a:cubicBezTo>
                <a:cubicBezTo>
                  <a:pt x="12269" y="8390"/>
                  <a:pt x="12269" y="8373"/>
                  <a:pt x="12269" y="8356"/>
                </a:cubicBezTo>
                <a:cubicBezTo>
                  <a:pt x="12252" y="8287"/>
                  <a:pt x="12269" y="8253"/>
                  <a:pt x="12337" y="8236"/>
                </a:cubicBezTo>
                <a:cubicBezTo>
                  <a:pt x="12371" y="8236"/>
                  <a:pt x="12371" y="8219"/>
                  <a:pt x="12388" y="8202"/>
                </a:cubicBezTo>
                <a:lnTo>
                  <a:pt x="12491" y="8219"/>
                </a:lnTo>
                <a:lnTo>
                  <a:pt x="12491" y="8253"/>
                </a:lnTo>
                <a:cubicBezTo>
                  <a:pt x="12491" y="8270"/>
                  <a:pt x="12508" y="8287"/>
                  <a:pt x="12542" y="8287"/>
                </a:cubicBezTo>
                <a:cubicBezTo>
                  <a:pt x="12559" y="8304"/>
                  <a:pt x="12576" y="8321"/>
                  <a:pt x="12610" y="8321"/>
                </a:cubicBezTo>
                <a:cubicBezTo>
                  <a:pt x="12628" y="8321"/>
                  <a:pt x="12645" y="8304"/>
                  <a:pt x="12662" y="8304"/>
                </a:cubicBezTo>
                <a:lnTo>
                  <a:pt x="12593" y="8236"/>
                </a:lnTo>
                <a:cubicBezTo>
                  <a:pt x="12645" y="8219"/>
                  <a:pt x="12559" y="8151"/>
                  <a:pt x="12542" y="8099"/>
                </a:cubicBezTo>
                <a:cubicBezTo>
                  <a:pt x="12508" y="8048"/>
                  <a:pt x="12508" y="8031"/>
                  <a:pt x="12388" y="7980"/>
                </a:cubicBezTo>
                <a:lnTo>
                  <a:pt x="12303" y="7945"/>
                </a:lnTo>
                <a:cubicBezTo>
                  <a:pt x="12269" y="7911"/>
                  <a:pt x="12303" y="7911"/>
                  <a:pt x="12303" y="7894"/>
                </a:cubicBezTo>
                <a:cubicBezTo>
                  <a:pt x="12440" y="7963"/>
                  <a:pt x="12576" y="7980"/>
                  <a:pt x="12713" y="7980"/>
                </a:cubicBezTo>
                <a:lnTo>
                  <a:pt x="12781" y="8014"/>
                </a:lnTo>
                <a:cubicBezTo>
                  <a:pt x="12764" y="7928"/>
                  <a:pt x="12816" y="7843"/>
                  <a:pt x="12884" y="7809"/>
                </a:cubicBezTo>
                <a:cubicBezTo>
                  <a:pt x="12850" y="7672"/>
                  <a:pt x="12867" y="7553"/>
                  <a:pt x="12986" y="7501"/>
                </a:cubicBezTo>
                <a:cubicBezTo>
                  <a:pt x="13003" y="7501"/>
                  <a:pt x="13038" y="7501"/>
                  <a:pt x="13055" y="7484"/>
                </a:cubicBezTo>
                <a:cubicBezTo>
                  <a:pt x="13089" y="7467"/>
                  <a:pt x="13140" y="7450"/>
                  <a:pt x="13174" y="7433"/>
                </a:cubicBezTo>
                <a:cubicBezTo>
                  <a:pt x="13140" y="7399"/>
                  <a:pt x="13106" y="7365"/>
                  <a:pt x="13072" y="7347"/>
                </a:cubicBezTo>
                <a:cubicBezTo>
                  <a:pt x="13055" y="7330"/>
                  <a:pt x="13038" y="7330"/>
                  <a:pt x="13021" y="7313"/>
                </a:cubicBezTo>
                <a:cubicBezTo>
                  <a:pt x="13038" y="7245"/>
                  <a:pt x="13038" y="7177"/>
                  <a:pt x="13021" y="7108"/>
                </a:cubicBezTo>
                <a:lnTo>
                  <a:pt x="12986" y="7040"/>
                </a:lnTo>
                <a:cubicBezTo>
                  <a:pt x="13012" y="7031"/>
                  <a:pt x="13042" y="7027"/>
                  <a:pt x="13074" y="7027"/>
                </a:cubicBezTo>
                <a:cubicBezTo>
                  <a:pt x="13106" y="7027"/>
                  <a:pt x="13140" y="7031"/>
                  <a:pt x="13174" y="7040"/>
                </a:cubicBezTo>
                <a:cubicBezTo>
                  <a:pt x="13183" y="7048"/>
                  <a:pt x="13191" y="7053"/>
                  <a:pt x="13200" y="7053"/>
                </a:cubicBezTo>
                <a:cubicBezTo>
                  <a:pt x="13209" y="7053"/>
                  <a:pt x="13217" y="7048"/>
                  <a:pt x="13226" y="7040"/>
                </a:cubicBezTo>
                <a:cubicBezTo>
                  <a:pt x="13234" y="7048"/>
                  <a:pt x="13247" y="7053"/>
                  <a:pt x="13262" y="7053"/>
                </a:cubicBezTo>
                <a:cubicBezTo>
                  <a:pt x="13277" y="7053"/>
                  <a:pt x="13294" y="7048"/>
                  <a:pt x="13311" y="7040"/>
                </a:cubicBezTo>
                <a:lnTo>
                  <a:pt x="26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grpSp>
        <p:nvGrpSpPr>
          <p:cNvPr id="911" name="Google Shape;911;p46"/>
          <p:cNvGrpSpPr/>
          <p:nvPr/>
        </p:nvGrpSpPr>
        <p:grpSpPr>
          <a:xfrm rot="750998">
            <a:off x="9416282" y="8535071"/>
            <a:ext cx="2151146" cy="1363884"/>
            <a:chOff x="3355085" y="2890614"/>
            <a:chExt cx="1003450" cy="658884"/>
          </a:xfrm>
        </p:grpSpPr>
        <p:sp>
          <p:nvSpPr>
            <p:cNvPr id="912" name="Google Shape;912;p46"/>
            <p:cNvSpPr/>
            <p:nvPr/>
          </p:nvSpPr>
          <p:spPr>
            <a:xfrm rot="1123747">
              <a:off x="3391483" y="3029961"/>
              <a:ext cx="930654" cy="380188"/>
            </a:xfrm>
            <a:custGeom>
              <a:avLst/>
              <a:gdLst/>
              <a:ahLst/>
              <a:cxnLst/>
              <a:rect l="l" t="t" r="r" b="b"/>
              <a:pathLst>
                <a:path w="24469" h="9996" extrusionOk="0">
                  <a:moveTo>
                    <a:pt x="23938" y="0"/>
                  </a:moveTo>
                  <a:lnTo>
                    <a:pt x="1" y="1470"/>
                  </a:lnTo>
                  <a:lnTo>
                    <a:pt x="530" y="9996"/>
                  </a:lnTo>
                  <a:lnTo>
                    <a:pt x="24468" y="8509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grpSp>
          <p:nvGrpSpPr>
            <p:cNvPr id="913" name="Google Shape;913;p46"/>
            <p:cNvGrpSpPr/>
            <p:nvPr/>
          </p:nvGrpSpPr>
          <p:grpSpPr>
            <a:xfrm>
              <a:off x="3410951" y="2945485"/>
              <a:ext cx="915286" cy="563561"/>
              <a:chOff x="3410951" y="2945485"/>
              <a:chExt cx="915286" cy="563561"/>
            </a:xfrm>
          </p:grpSpPr>
          <p:sp>
            <p:nvSpPr>
              <p:cNvPr id="914" name="Google Shape;914;p46"/>
              <p:cNvSpPr/>
              <p:nvPr/>
            </p:nvSpPr>
            <p:spPr>
              <a:xfrm rot="1123747">
                <a:off x="4316534" y="3177702"/>
                <a:ext cx="7835" cy="12932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0" extrusionOk="0">
                    <a:moveTo>
                      <a:pt x="102" y="0"/>
                    </a:moveTo>
                    <a:cubicBezTo>
                      <a:pt x="65" y="0"/>
                      <a:pt x="37" y="25"/>
                      <a:pt x="1" y="49"/>
                    </a:cubicBezTo>
                    <a:cubicBezTo>
                      <a:pt x="18" y="151"/>
                      <a:pt x="35" y="237"/>
                      <a:pt x="52" y="339"/>
                    </a:cubicBezTo>
                    <a:cubicBezTo>
                      <a:pt x="86" y="288"/>
                      <a:pt x="120" y="237"/>
                      <a:pt x="154" y="185"/>
                    </a:cubicBezTo>
                    <a:cubicBezTo>
                      <a:pt x="189" y="134"/>
                      <a:pt x="206" y="66"/>
                      <a:pt x="154" y="15"/>
                    </a:cubicBezTo>
                    <a:cubicBezTo>
                      <a:pt x="134" y="5"/>
                      <a:pt x="11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915" name="Google Shape;915;p46"/>
              <p:cNvSpPr/>
              <p:nvPr/>
            </p:nvSpPr>
            <p:spPr>
              <a:xfrm rot="1123747">
                <a:off x="3431088" y="3046450"/>
                <a:ext cx="43587" cy="5233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376" extrusionOk="0">
                    <a:moveTo>
                      <a:pt x="889" y="1"/>
                    </a:moveTo>
                    <a:cubicBezTo>
                      <a:pt x="769" y="120"/>
                      <a:pt x="667" y="240"/>
                      <a:pt x="547" y="342"/>
                    </a:cubicBezTo>
                    <a:cubicBezTo>
                      <a:pt x="376" y="479"/>
                      <a:pt x="240" y="650"/>
                      <a:pt x="120" y="838"/>
                    </a:cubicBezTo>
                    <a:cubicBezTo>
                      <a:pt x="18" y="941"/>
                      <a:pt x="0" y="1077"/>
                      <a:pt x="69" y="1197"/>
                    </a:cubicBezTo>
                    <a:cubicBezTo>
                      <a:pt x="127" y="1298"/>
                      <a:pt x="246" y="1375"/>
                      <a:pt x="365" y="1375"/>
                    </a:cubicBezTo>
                    <a:cubicBezTo>
                      <a:pt x="386" y="1375"/>
                      <a:pt x="407" y="1373"/>
                      <a:pt x="428" y="1368"/>
                    </a:cubicBezTo>
                    <a:cubicBezTo>
                      <a:pt x="616" y="1368"/>
                      <a:pt x="803" y="1368"/>
                      <a:pt x="991" y="1333"/>
                    </a:cubicBezTo>
                    <a:lnTo>
                      <a:pt x="1145" y="1299"/>
                    </a:lnTo>
                    <a:lnTo>
                      <a:pt x="1145" y="1265"/>
                    </a:lnTo>
                    <a:cubicBezTo>
                      <a:pt x="1128" y="1197"/>
                      <a:pt x="1111" y="1128"/>
                      <a:pt x="1111" y="1077"/>
                    </a:cubicBezTo>
                    <a:cubicBezTo>
                      <a:pt x="906" y="1111"/>
                      <a:pt x="718" y="1128"/>
                      <a:pt x="513" y="1146"/>
                    </a:cubicBezTo>
                    <a:cubicBezTo>
                      <a:pt x="490" y="1146"/>
                      <a:pt x="464" y="1147"/>
                      <a:pt x="437" y="1147"/>
                    </a:cubicBezTo>
                    <a:cubicBezTo>
                      <a:pt x="384" y="1147"/>
                      <a:pt x="331" y="1140"/>
                      <a:pt x="308" y="1094"/>
                    </a:cubicBezTo>
                    <a:cubicBezTo>
                      <a:pt x="257" y="1009"/>
                      <a:pt x="342" y="941"/>
                      <a:pt x="393" y="872"/>
                    </a:cubicBezTo>
                    <a:cubicBezTo>
                      <a:pt x="479" y="770"/>
                      <a:pt x="581" y="667"/>
                      <a:pt x="684" y="565"/>
                    </a:cubicBezTo>
                    <a:cubicBezTo>
                      <a:pt x="786" y="462"/>
                      <a:pt x="889" y="377"/>
                      <a:pt x="974" y="274"/>
                    </a:cubicBezTo>
                    <a:cubicBezTo>
                      <a:pt x="940" y="172"/>
                      <a:pt x="923" y="86"/>
                      <a:pt x="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916" name="Google Shape;916;p46"/>
              <p:cNvSpPr/>
              <p:nvPr/>
            </p:nvSpPr>
            <p:spPr>
              <a:xfrm rot="1123747">
                <a:off x="3468182" y="3080308"/>
                <a:ext cx="2662" cy="5895"/>
              </a:xfrm>
              <a:custGeom>
                <a:avLst/>
                <a:gdLst/>
                <a:ahLst/>
                <a:cxnLst/>
                <a:rect l="l" t="t" r="r" b="b"/>
                <a:pathLst>
                  <a:path w="70" h="155" extrusionOk="0">
                    <a:moveTo>
                      <a:pt x="69" y="0"/>
                    </a:moveTo>
                    <a:cubicBezTo>
                      <a:pt x="18" y="35"/>
                      <a:pt x="1" y="86"/>
                      <a:pt x="35" y="120"/>
                    </a:cubicBezTo>
                    <a:cubicBezTo>
                      <a:pt x="35" y="137"/>
                      <a:pt x="52" y="137"/>
                      <a:pt x="69" y="154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917" name="Google Shape;917;p46"/>
              <p:cNvSpPr/>
              <p:nvPr/>
            </p:nvSpPr>
            <p:spPr>
              <a:xfrm rot="1123747">
                <a:off x="3727546" y="3082074"/>
                <a:ext cx="560203" cy="292748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7697" extrusionOk="0">
                    <a:moveTo>
                      <a:pt x="13892" y="889"/>
                    </a:moveTo>
                    <a:cubicBezTo>
                      <a:pt x="13669" y="1128"/>
                      <a:pt x="13430" y="1368"/>
                      <a:pt x="13191" y="1607"/>
                    </a:cubicBezTo>
                    <a:cubicBezTo>
                      <a:pt x="11910" y="2837"/>
                      <a:pt x="10628" y="4067"/>
                      <a:pt x="9244" y="5178"/>
                    </a:cubicBezTo>
                    <a:cubicBezTo>
                      <a:pt x="8732" y="5588"/>
                      <a:pt x="8202" y="5981"/>
                      <a:pt x="7672" y="6374"/>
                    </a:cubicBezTo>
                    <a:cubicBezTo>
                      <a:pt x="7587" y="6442"/>
                      <a:pt x="7433" y="6511"/>
                      <a:pt x="7518" y="6613"/>
                    </a:cubicBezTo>
                    <a:cubicBezTo>
                      <a:pt x="7545" y="6651"/>
                      <a:pt x="7575" y="6665"/>
                      <a:pt x="7606" y="6665"/>
                    </a:cubicBezTo>
                    <a:cubicBezTo>
                      <a:pt x="7674" y="6665"/>
                      <a:pt x="7745" y="6597"/>
                      <a:pt x="7792" y="6562"/>
                    </a:cubicBezTo>
                    <a:cubicBezTo>
                      <a:pt x="9483" y="5349"/>
                      <a:pt x="11055" y="4016"/>
                      <a:pt x="12542" y="2564"/>
                    </a:cubicBezTo>
                    <a:cubicBezTo>
                      <a:pt x="13003" y="2119"/>
                      <a:pt x="13464" y="1675"/>
                      <a:pt x="13926" y="1197"/>
                    </a:cubicBezTo>
                    <a:lnTo>
                      <a:pt x="13926" y="1197"/>
                    </a:lnTo>
                    <a:cubicBezTo>
                      <a:pt x="13789" y="2137"/>
                      <a:pt x="13618" y="3042"/>
                      <a:pt x="13003" y="3794"/>
                    </a:cubicBezTo>
                    <a:cubicBezTo>
                      <a:pt x="12593" y="4306"/>
                      <a:pt x="12098" y="4768"/>
                      <a:pt x="11534" y="5127"/>
                    </a:cubicBezTo>
                    <a:cubicBezTo>
                      <a:pt x="10098" y="6066"/>
                      <a:pt x="8544" y="6835"/>
                      <a:pt x="6920" y="7382"/>
                    </a:cubicBezTo>
                    <a:cubicBezTo>
                      <a:pt x="6764" y="7453"/>
                      <a:pt x="6595" y="7489"/>
                      <a:pt x="6425" y="7489"/>
                    </a:cubicBezTo>
                    <a:cubicBezTo>
                      <a:pt x="6391" y="7489"/>
                      <a:pt x="6357" y="7487"/>
                      <a:pt x="6322" y="7485"/>
                    </a:cubicBezTo>
                    <a:cubicBezTo>
                      <a:pt x="6322" y="7382"/>
                      <a:pt x="6374" y="7262"/>
                      <a:pt x="6442" y="7177"/>
                    </a:cubicBezTo>
                    <a:cubicBezTo>
                      <a:pt x="7296" y="6083"/>
                      <a:pt x="7877" y="4853"/>
                      <a:pt x="8390" y="3606"/>
                    </a:cubicBezTo>
                    <a:cubicBezTo>
                      <a:pt x="8561" y="3196"/>
                      <a:pt x="8749" y="2820"/>
                      <a:pt x="8971" y="2444"/>
                    </a:cubicBezTo>
                    <a:cubicBezTo>
                      <a:pt x="9398" y="1744"/>
                      <a:pt x="10047" y="1436"/>
                      <a:pt x="10799" y="1231"/>
                    </a:cubicBezTo>
                    <a:cubicBezTo>
                      <a:pt x="11397" y="1077"/>
                      <a:pt x="12012" y="992"/>
                      <a:pt x="12627" y="975"/>
                    </a:cubicBezTo>
                    <a:cubicBezTo>
                      <a:pt x="13054" y="958"/>
                      <a:pt x="13464" y="923"/>
                      <a:pt x="13892" y="889"/>
                    </a:cubicBezTo>
                    <a:close/>
                    <a:moveTo>
                      <a:pt x="14678" y="1"/>
                    </a:moveTo>
                    <a:cubicBezTo>
                      <a:pt x="14609" y="52"/>
                      <a:pt x="14558" y="120"/>
                      <a:pt x="14507" y="206"/>
                    </a:cubicBezTo>
                    <a:cubicBezTo>
                      <a:pt x="14353" y="428"/>
                      <a:pt x="14114" y="582"/>
                      <a:pt x="13840" y="599"/>
                    </a:cubicBezTo>
                    <a:cubicBezTo>
                      <a:pt x="13191" y="684"/>
                      <a:pt x="12576" y="735"/>
                      <a:pt x="11944" y="787"/>
                    </a:cubicBezTo>
                    <a:cubicBezTo>
                      <a:pt x="11722" y="787"/>
                      <a:pt x="11517" y="821"/>
                      <a:pt x="11294" y="872"/>
                    </a:cubicBezTo>
                    <a:cubicBezTo>
                      <a:pt x="10594" y="1043"/>
                      <a:pt x="9842" y="1146"/>
                      <a:pt x="9244" y="1709"/>
                    </a:cubicBezTo>
                    <a:cubicBezTo>
                      <a:pt x="9364" y="1333"/>
                      <a:pt x="9466" y="958"/>
                      <a:pt x="9552" y="582"/>
                    </a:cubicBezTo>
                    <a:cubicBezTo>
                      <a:pt x="9569" y="445"/>
                      <a:pt x="9637" y="342"/>
                      <a:pt x="9723" y="240"/>
                    </a:cubicBezTo>
                    <a:lnTo>
                      <a:pt x="9723" y="240"/>
                    </a:lnTo>
                    <a:lnTo>
                      <a:pt x="8714" y="308"/>
                    </a:lnTo>
                    <a:cubicBezTo>
                      <a:pt x="8800" y="325"/>
                      <a:pt x="8885" y="342"/>
                      <a:pt x="8971" y="342"/>
                    </a:cubicBezTo>
                    <a:cubicBezTo>
                      <a:pt x="8527" y="565"/>
                      <a:pt x="8065" y="787"/>
                      <a:pt x="7621" y="1026"/>
                    </a:cubicBezTo>
                    <a:cubicBezTo>
                      <a:pt x="5861" y="1932"/>
                      <a:pt x="4050" y="2752"/>
                      <a:pt x="2256" y="3623"/>
                    </a:cubicBezTo>
                    <a:cubicBezTo>
                      <a:pt x="2119" y="3691"/>
                      <a:pt x="1965" y="3777"/>
                      <a:pt x="1829" y="3862"/>
                    </a:cubicBezTo>
                    <a:cubicBezTo>
                      <a:pt x="1777" y="3896"/>
                      <a:pt x="1726" y="3948"/>
                      <a:pt x="1760" y="4016"/>
                    </a:cubicBezTo>
                    <a:cubicBezTo>
                      <a:pt x="1788" y="4062"/>
                      <a:pt x="1815" y="4078"/>
                      <a:pt x="1846" y="4078"/>
                    </a:cubicBezTo>
                    <a:cubicBezTo>
                      <a:pt x="1872" y="4078"/>
                      <a:pt x="1900" y="4066"/>
                      <a:pt x="1931" y="4050"/>
                    </a:cubicBezTo>
                    <a:cubicBezTo>
                      <a:pt x="2000" y="4016"/>
                      <a:pt x="2017" y="4016"/>
                      <a:pt x="2051" y="3999"/>
                    </a:cubicBezTo>
                    <a:cubicBezTo>
                      <a:pt x="3708" y="3145"/>
                      <a:pt x="5451" y="2444"/>
                      <a:pt x="7108" y="1590"/>
                    </a:cubicBezTo>
                    <a:cubicBezTo>
                      <a:pt x="7792" y="1231"/>
                      <a:pt x="8475" y="889"/>
                      <a:pt x="9176" y="548"/>
                    </a:cubicBezTo>
                    <a:cubicBezTo>
                      <a:pt x="9215" y="521"/>
                      <a:pt x="9244" y="485"/>
                      <a:pt x="9295" y="485"/>
                    </a:cubicBezTo>
                    <a:cubicBezTo>
                      <a:pt x="9310" y="485"/>
                      <a:pt x="9327" y="488"/>
                      <a:pt x="9347" y="496"/>
                    </a:cubicBezTo>
                    <a:cubicBezTo>
                      <a:pt x="9210" y="1231"/>
                      <a:pt x="9056" y="1983"/>
                      <a:pt x="8561" y="2581"/>
                    </a:cubicBezTo>
                    <a:cubicBezTo>
                      <a:pt x="8390" y="2735"/>
                      <a:pt x="8219" y="2854"/>
                      <a:pt x="8014" y="2957"/>
                    </a:cubicBezTo>
                    <a:cubicBezTo>
                      <a:pt x="7125" y="3538"/>
                      <a:pt x="6100" y="3862"/>
                      <a:pt x="5024" y="3931"/>
                    </a:cubicBezTo>
                    <a:cubicBezTo>
                      <a:pt x="3554" y="3982"/>
                      <a:pt x="2102" y="4272"/>
                      <a:pt x="735" y="4785"/>
                    </a:cubicBezTo>
                    <a:cubicBezTo>
                      <a:pt x="623" y="4827"/>
                      <a:pt x="510" y="4858"/>
                      <a:pt x="398" y="4858"/>
                    </a:cubicBezTo>
                    <a:cubicBezTo>
                      <a:pt x="374" y="4858"/>
                      <a:pt x="349" y="4856"/>
                      <a:pt x="325" y="4853"/>
                    </a:cubicBezTo>
                    <a:cubicBezTo>
                      <a:pt x="359" y="4734"/>
                      <a:pt x="445" y="4631"/>
                      <a:pt x="547" y="4563"/>
                    </a:cubicBezTo>
                    <a:cubicBezTo>
                      <a:pt x="1726" y="3640"/>
                      <a:pt x="2683" y="2512"/>
                      <a:pt x="3759" y="1487"/>
                    </a:cubicBezTo>
                    <a:cubicBezTo>
                      <a:pt x="4135" y="1128"/>
                      <a:pt x="4545" y="804"/>
                      <a:pt x="4990" y="530"/>
                    </a:cubicBezTo>
                    <a:lnTo>
                      <a:pt x="4990" y="530"/>
                    </a:lnTo>
                    <a:lnTo>
                      <a:pt x="4460" y="565"/>
                    </a:lnTo>
                    <a:lnTo>
                      <a:pt x="4392" y="616"/>
                    </a:lnTo>
                    <a:cubicBezTo>
                      <a:pt x="3777" y="1094"/>
                      <a:pt x="3213" y="1641"/>
                      <a:pt x="2666" y="2205"/>
                    </a:cubicBezTo>
                    <a:cubicBezTo>
                      <a:pt x="2051" y="2871"/>
                      <a:pt x="1402" y="3503"/>
                      <a:pt x="718" y="4101"/>
                    </a:cubicBezTo>
                    <a:cubicBezTo>
                      <a:pt x="513" y="4238"/>
                      <a:pt x="342" y="4392"/>
                      <a:pt x="188" y="4580"/>
                    </a:cubicBezTo>
                    <a:cubicBezTo>
                      <a:pt x="86" y="4699"/>
                      <a:pt x="0" y="4836"/>
                      <a:pt x="103" y="4973"/>
                    </a:cubicBezTo>
                    <a:cubicBezTo>
                      <a:pt x="162" y="5056"/>
                      <a:pt x="263" y="5106"/>
                      <a:pt x="364" y="5106"/>
                    </a:cubicBezTo>
                    <a:cubicBezTo>
                      <a:pt x="409" y="5106"/>
                      <a:pt x="454" y="5096"/>
                      <a:pt x="496" y="5075"/>
                    </a:cubicBezTo>
                    <a:cubicBezTo>
                      <a:pt x="718" y="5024"/>
                      <a:pt x="923" y="4973"/>
                      <a:pt x="1145" y="4905"/>
                    </a:cubicBezTo>
                    <a:cubicBezTo>
                      <a:pt x="2358" y="4494"/>
                      <a:pt x="3623" y="4255"/>
                      <a:pt x="4921" y="4204"/>
                    </a:cubicBezTo>
                    <a:cubicBezTo>
                      <a:pt x="5109" y="4187"/>
                      <a:pt x="5297" y="4170"/>
                      <a:pt x="5485" y="4136"/>
                    </a:cubicBezTo>
                    <a:cubicBezTo>
                      <a:pt x="6510" y="3982"/>
                      <a:pt x="7501" y="3606"/>
                      <a:pt x="8356" y="3008"/>
                    </a:cubicBezTo>
                    <a:lnTo>
                      <a:pt x="8356" y="3008"/>
                    </a:lnTo>
                    <a:cubicBezTo>
                      <a:pt x="8270" y="3230"/>
                      <a:pt x="8185" y="3401"/>
                      <a:pt x="8116" y="3589"/>
                    </a:cubicBezTo>
                    <a:cubicBezTo>
                      <a:pt x="7758" y="4494"/>
                      <a:pt x="7313" y="5366"/>
                      <a:pt x="6818" y="6203"/>
                    </a:cubicBezTo>
                    <a:cubicBezTo>
                      <a:pt x="6596" y="6528"/>
                      <a:pt x="6391" y="6852"/>
                      <a:pt x="6186" y="7177"/>
                    </a:cubicBezTo>
                    <a:cubicBezTo>
                      <a:pt x="6083" y="7297"/>
                      <a:pt x="6066" y="7467"/>
                      <a:pt x="6152" y="7604"/>
                    </a:cubicBezTo>
                    <a:cubicBezTo>
                      <a:pt x="6206" y="7676"/>
                      <a:pt x="6279" y="7696"/>
                      <a:pt x="6356" y="7696"/>
                    </a:cubicBezTo>
                    <a:cubicBezTo>
                      <a:pt x="6425" y="7696"/>
                      <a:pt x="6497" y="7681"/>
                      <a:pt x="6562" y="7672"/>
                    </a:cubicBezTo>
                    <a:lnTo>
                      <a:pt x="6613" y="7672"/>
                    </a:lnTo>
                    <a:cubicBezTo>
                      <a:pt x="7006" y="7587"/>
                      <a:pt x="7382" y="7467"/>
                      <a:pt x="7758" y="7314"/>
                    </a:cubicBezTo>
                    <a:cubicBezTo>
                      <a:pt x="9176" y="6716"/>
                      <a:pt x="10560" y="6083"/>
                      <a:pt x="11824" y="5195"/>
                    </a:cubicBezTo>
                    <a:cubicBezTo>
                      <a:pt x="13071" y="4306"/>
                      <a:pt x="13909" y="3179"/>
                      <a:pt x="14080" y="1607"/>
                    </a:cubicBezTo>
                    <a:cubicBezTo>
                      <a:pt x="14114" y="1128"/>
                      <a:pt x="14336" y="667"/>
                      <a:pt x="14678" y="325"/>
                    </a:cubicBezTo>
                    <a:cubicBezTo>
                      <a:pt x="14695" y="308"/>
                      <a:pt x="14712" y="291"/>
                      <a:pt x="14729" y="274"/>
                    </a:cubicBezTo>
                    <a:cubicBezTo>
                      <a:pt x="14712" y="189"/>
                      <a:pt x="14695" y="86"/>
                      <a:pt x="146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918" name="Google Shape;918;p46"/>
              <p:cNvSpPr/>
              <p:nvPr/>
            </p:nvSpPr>
            <p:spPr>
              <a:xfrm rot="1123747">
                <a:off x="3458352" y="2972584"/>
                <a:ext cx="223564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8732" extrusionOk="0">
                    <a:moveTo>
                      <a:pt x="5878" y="1"/>
                    </a:moveTo>
                    <a:lnTo>
                      <a:pt x="5570" y="18"/>
                    </a:lnTo>
                    <a:cubicBezTo>
                      <a:pt x="5211" y="462"/>
                      <a:pt x="4904" y="957"/>
                      <a:pt x="4562" y="1436"/>
                    </a:cubicBezTo>
                    <a:cubicBezTo>
                      <a:pt x="4118" y="2136"/>
                      <a:pt x="3486" y="2700"/>
                      <a:pt x="2751" y="3093"/>
                    </a:cubicBezTo>
                    <a:cubicBezTo>
                      <a:pt x="2033" y="3452"/>
                      <a:pt x="1281" y="3742"/>
                      <a:pt x="513" y="3965"/>
                    </a:cubicBezTo>
                    <a:cubicBezTo>
                      <a:pt x="342" y="4016"/>
                      <a:pt x="171" y="4067"/>
                      <a:pt x="0" y="4084"/>
                    </a:cubicBezTo>
                    <a:cubicBezTo>
                      <a:pt x="0" y="4152"/>
                      <a:pt x="0" y="4221"/>
                      <a:pt x="17" y="4289"/>
                    </a:cubicBezTo>
                    <a:lnTo>
                      <a:pt x="17" y="4323"/>
                    </a:lnTo>
                    <a:cubicBezTo>
                      <a:pt x="1042" y="4101"/>
                      <a:pt x="2016" y="3742"/>
                      <a:pt x="2939" y="3247"/>
                    </a:cubicBezTo>
                    <a:cubicBezTo>
                      <a:pt x="3093" y="3179"/>
                      <a:pt x="3229" y="3076"/>
                      <a:pt x="3383" y="2991"/>
                    </a:cubicBezTo>
                    <a:lnTo>
                      <a:pt x="3383" y="3025"/>
                    </a:lnTo>
                    <a:cubicBezTo>
                      <a:pt x="3349" y="3093"/>
                      <a:pt x="3298" y="3179"/>
                      <a:pt x="3263" y="3230"/>
                    </a:cubicBezTo>
                    <a:cubicBezTo>
                      <a:pt x="2597" y="4340"/>
                      <a:pt x="2290" y="5622"/>
                      <a:pt x="2392" y="6903"/>
                    </a:cubicBezTo>
                    <a:cubicBezTo>
                      <a:pt x="2443" y="7518"/>
                      <a:pt x="2529" y="8134"/>
                      <a:pt x="2597" y="8732"/>
                    </a:cubicBezTo>
                    <a:lnTo>
                      <a:pt x="2853" y="8732"/>
                    </a:lnTo>
                    <a:cubicBezTo>
                      <a:pt x="2836" y="8168"/>
                      <a:pt x="2751" y="7621"/>
                      <a:pt x="2683" y="7074"/>
                    </a:cubicBezTo>
                    <a:cubicBezTo>
                      <a:pt x="2529" y="5554"/>
                      <a:pt x="2956" y="4016"/>
                      <a:pt x="3862" y="2786"/>
                    </a:cubicBezTo>
                    <a:cubicBezTo>
                      <a:pt x="4477" y="1914"/>
                      <a:pt x="5143" y="1060"/>
                      <a:pt x="5741" y="154"/>
                    </a:cubicBezTo>
                    <a:cubicBezTo>
                      <a:pt x="5792" y="103"/>
                      <a:pt x="5826" y="52"/>
                      <a:pt x="5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919" name="Google Shape;919;p46"/>
              <p:cNvSpPr/>
              <p:nvPr/>
            </p:nvSpPr>
            <p:spPr>
              <a:xfrm rot="1123747">
                <a:off x="3567149" y="3066675"/>
                <a:ext cx="77361" cy="251024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6600" extrusionOk="0">
                    <a:moveTo>
                      <a:pt x="1861" y="0"/>
                    </a:moveTo>
                    <a:cubicBezTo>
                      <a:pt x="1729" y="0"/>
                      <a:pt x="1742" y="183"/>
                      <a:pt x="1726" y="277"/>
                    </a:cubicBezTo>
                    <a:cubicBezTo>
                      <a:pt x="1453" y="1474"/>
                      <a:pt x="1214" y="2652"/>
                      <a:pt x="940" y="3848"/>
                    </a:cubicBezTo>
                    <a:cubicBezTo>
                      <a:pt x="752" y="4805"/>
                      <a:pt x="428" y="5728"/>
                      <a:pt x="0" y="6599"/>
                    </a:cubicBezTo>
                    <a:lnTo>
                      <a:pt x="291" y="6582"/>
                    </a:lnTo>
                    <a:cubicBezTo>
                      <a:pt x="342" y="6446"/>
                      <a:pt x="411" y="6326"/>
                      <a:pt x="462" y="6189"/>
                    </a:cubicBezTo>
                    <a:cubicBezTo>
                      <a:pt x="940" y="5113"/>
                      <a:pt x="1197" y="3968"/>
                      <a:pt x="1419" y="2840"/>
                    </a:cubicBezTo>
                    <a:cubicBezTo>
                      <a:pt x="1607" y="2003"/>
                      <a:pt x="1760" y="1166"/>
                      <a:pt x="1931" y="329"/>
                    </a:cubicBezTo>
                    <a:cubicBezTo>
                      <a:pt x="1965" y="226"/>
                      <a:pt x="2034" y="38"/>
                      <a:pt x="1897" y="4"/>
                    </a:cubicBezTo>
                    <a:cubicBezTo>
                      <a:pt x="1884" y="2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920" name="Google Shape;920;p46"/>
              <p:cNvSpPr/>
              <p:nvPr/>
            </p:nvSpPr>
            <p:spPr>
              <a:xfrm rot="1123747">
                <a:off x="3486009" y="2960086"/>
                <a:ext cx="73482" cy="116384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060" extrusionOk="0">
                    <a:moveTo>
                      <a:pt x="1932" y="1"/>
                    </a:moveTo>
                    <a:lnTo>
                      <a:pt x="1590" y="18"/>
                    </a:lnTo>
                    <a:cubicBezTo>
                      <a:pt x="1317" y="445"/>
                      <a:pt x="1094" y="872"/>
                      <a:pt x="924" y="1351"/>
                    </a:cubicBezTo>
                    <a:cubicBezTo>
                      <a:pt x="701" y="1880"/>
                      <a:pt x="394" y="2376"/>
                      <a:pt x="1" y="2803"/>
                    </a:cubicBezTo>
                    <a:cubicBezTo>
                      <a:pt x="35" y="2888"/>
                      <a:pt x="52" y="2974"/>
                      <a:pt x="86" y="3059"/>
                    </a:cubicBezTo>
                    <a:cubicBezTo>
                      <a:pt x="565" y="2564"/>
                      <a:pt x="941" y="1966"/>
                      <a:pt x="1197" y="1333"/>
                    </a:cubicBezTo>
                    <a:cubicBezTo>
                      <a:pt x="1265" y="1180"/>
                      <a:pt x="1317" y="1043"/>
                      <a:pt x="1402" y="906"/>
                    </a:cubicBezTo>
                    <a:cubicBezTo>
                      <a:pt x="1556" y="582"/>
                      <a:pt x="1727" y="291"/>
                      <a:pt x="19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921" name="Google Shape;921;p46"/>
              <p:cNvSpPr/>
              <p:nvPr/>
            </p:nvSpPr>
            <p:spPr>
              <a:xfrm rot="1123747">
                <a:off x="3596152" y="2997767"/>
                <a:ext cx="108587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8732" extrusionOk="0">
                    <a:moveTo>
                      <a:pt x="2854" y="0"/>
                    </a:moveTo>
                    <a:lnTo>
                      <a:pt x="2666" y="17"/>
                    </a:lnTo>
                    <a:cubicBezTo>
                      <a:pt x="2666" y="86"/>
                      <a:pt x="2632" y="154"/>
                      <a:pt x="2615" y="222"/>
                    </a:cubicBezTo>
                    <a:cubicBezTo>
                      <a:pt x="2512" y="855"/>
                      <a:pt x="2359" y="1470"/>
                      <a:pt x="2239" y="2085"/>
                    </a:cubicBezTo>
                    <a:cubicBezTo>
                      <a:pt x="2120" y="2768"/>
                      <a:pt x="2102" y="3452"/>
                      <a:pt x="2034" y="4135"/>
                    </a:cubicBezTo>
                    <a:cubicBezTo>
                      <a:pt x="1932" y="5348"/>
                      <a:pt x="1727" y="6544"/>
                      <a:pt x="1077" y="7604"/>
                    </a:cubicBezTo>
                    <a:cubicBezTo>
                      <a:pt x="787" y="8031"/>
                      <a:pt x="411" y="8424"/>
                      <a:pt x="1" y="8731"/>
                    </a:cubicBezTo>
                    <a:lnTo>
                      <a:pt x="360" y="8714"/>
                    </a:lnTo>
                    <a:lnTo>
                      <a:pt x="428" y="8646"/>
                    </a:lnTo>
                    <a:cubicBezTo>
                      <a:pt x="1094" y="8099"/>
                      <a:pt x="1573" y="7364"/>
                      <a:pt x="1812" y="6544"/>
                    </a:cubicBezTo>
                    <a:cubicBezTo>
                      <a:pt x="2085" y="5690"/>
                      <a:pt x="2239" y="4819"/>
                      <a:pt x="2290" y="3930"/>
                    </a:cubicBezTo>
                    <a:cubicBezTo>
                      <a:pt x="2342" y="2871"/>
                      <a:pt x="2495" y="1828"/>
                      <a:pt x="2735" y="820"/>
                    </a:cubicBezTo>
                    <a:cubicBezTo>
                      <a:pt x="2803" y="547"/>
                      <a:pt x="2854" y="274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922" name="Google Shape;922;p46"/>
              <p:cNvSpPr/>
              <p:nvPr/>
            </p:nvSpPr>
            <p:spPr>
              <a:xfrm rot="1123747">
                <a:off x="3617890" y="3189054"/>
                <a:ext cx="350978" cy="189143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4973" extrusionOk="0">
                    <a:moveTo>
                      <a:pt x="8168" y="1"/>
                    </a:moveTo>
                    <a:cubicBezTo>
                      <a:pt x="7399" y="18"/>
                      <a:pt x="6613" y="86"/>
                      <a:pt x="5844" y="189"/>
                    </a:cubicBezTo>
                    <a:cubicBezTo>
                      <a:pt x="5110" y="274"/>
                      <a:pt x="4392" y="462"/>
                      <a:pt x="3691" y="752"/>
                    </a:cubicBezTo>
                    <a:cubicBezTo>
                      <a:pt x="2119" y="1436"/>
                      <a:pt x="923" y="2495"/>
                      <a:pt x="377" y="4170"/>
                    </a:cubicBezTo>
                    <a:cubicBezTo>
                      <a:pt x="308" y="4358"/>
                      <a:pt x="223" y="4546"/>
                      <a:pt x="137" y="4716"/>
                    </a:cubicBezTo>
                    <a:cubicBezTo>
                      <a:pt x="86" y="4802"/>
                      <a:pt x="52" y="4887"/>
                      <a:pt x="1" y="4973"/>
                    </a:cubicBezTo>
                    <a:lnTo>
                      <a:pt x="718" y="4939"/>
                    </a:lnTo>
                    <a:cubicBezTo>
                      <a:pt x="1197" y="4597"/>
                      <a:pt x="1692" y="4272"/>
                      <a:pt x="2188" y="3965"/>
                    </a:cubicBezTo>
                    <a:cubicBezTo>
                      <a:pt x="3896" y="2871"/>
                      <a:pt x="5691" y="1897"/>
                      <a:pt x="7553" y="1043"/>
                    </a:cubicBezTo>
                    <a:lnTo>
                      <a:pt x="7638" y="1009"/>
                    </a:lnTo>
                    <a:cubicBezTo>
                      <a:pt x="7707" y="975"/>
                      <a:pt x="7741" y="923"/>
                      <a:pt x="7707" y="855"/>
                    </a:cubicBezTo>
                    <a:cubicBezTo>
                      <a:pt x="7683" y="815"/>
                      <a:pt x="7659" y="801"/>
                      <a:pt x="7635" y="801"/>
                    </a:cubicBezTo>
                    <a:cubicBezTo>
                      <a:pt x="7608" y="801"/>
                      <a:pt x="7580" y="820"/>
                      <a:pt x="7553" y="838"/>
                    </a:cubicBezTo>
                    <a:cubicBezTo>
                      <a:pt x="7365" y="906"/>
                      <a:pt x="7177" y="992"/>
                      <a:pt x="7006" y="1077"/>
                    </a:cubicBezTo>
                    <a:cubicBezTo>
                      <a:pt x="4717" y="2119"/>
                      <a:pt x="2530" y="3367"/>
                      <a:pt x="462" y="4802"/>
                    </a:cubicBezTo>
                    <a:cubicBezTo>
                      <a:pt x="448" y="4816"/>
                      <a:pt x="423" y="4841"/>
                      <a:pt x="387" y="4841"/>
                    </a:cubicBezTo>
                    <a:cubicBezTo>
                      <a:pt x="379" y="4841"/>
                      <a:pt x="369" y="4839"/>
                      <a:pt x="360" y="4836"/>
                    </a:cubicBezTo>
                    <a:cubicBezTo>
                      <a:pt x="718" y="3999"/>
                      <a:pt x="992" y="3127"/>
                      <a:pt x="1624" y="2427"/>
                    </a:cubicBezTo>
                    <a:cubicBezTo>
                      <a:pt x="2410" y="1624"/>
                      <a:pt x="3384" y="1026"/>
                      <a:pt x="4460" y="701"/>
                    </a:cubicBezTo>
                    <a:cubicBezTo>
                      <a:pt x="5058" y="530"/>
                      <a:pt x="5656" y="411"/>
                      <a:pt x="6271" y="342"/>
                    </a:cubicBezTo>
                    <a:cubicBezTo>
                      <a:pt x="6818" y="274"/>
                      <a:pt x="7382" y="257"/>
                      <a:pt x="7929" y="206"/>
                    </a:cubicBezTo>
                    <a:cubicBezTo>
                      <a:pt x="7997" y="201"/>
                      <a:pt x="8067" y="199"/>
                      <a:pt x="8138" y="199"/>
                    </a:cubicBezTo>
                    <a:cubicBezTo>
                      <a:pt x="8330" y="199"/>
                      <a:pt x="8527" y="215"/>
                      <a:pt x="8715" y="240"/>
                    </a:cubicBezTo>
                    <a:cubicBezTo>
                      <a:pt x="8954" y="274"/>
                      <a:pt x="8971" y="342"/>
                      <a:pt x="8834" y="530"/>
                    </a:cubicBezTo>
                    <a:cubicBezTo>
                      <a:pt x="8595" y="838"/>
                      <a:pt x="8305" y="1111"/>
                      <a:pt x="7997" y="1351"/>
                    </a:cubicBezTo>
                    <a:cubicBezTo>
                      <a:pt x="7245" y="2000"/>
                      <a:pt x="6579" y="2734"/>
                      <a:pt x="5878" y="3435"/>
                    </a:cubicBezTo>
                    <a:cubicBezTo>
                      <a:pt x="5400" y="3948"/>
                      <a:pt x="4922" y="4443"/>
                      <a:pt x="4255" y="4716"/>
                    </a:cubicBezTo>
                    <a:lnTo>
                      <a:pt x="4836" y="4682"/>
                    </a:lnTo>
                    <a:cubicBezTo>
                      <a:pt x="5178" y="4477"/>
                      <a:pt x="5503" y="4221"/>
                      <a:pt x="5776" y="3931"/>
                    </a:cubicBezTo>
                    <a:cubicBezTo>
                      <a:pt x="6699" y="2974"/>
                      <a:pt x="7621" y="2034"/>
                      <a:pt x="8629" y="1163"/>
                    </a:cubicBezTo>
                    <a:cubicBezTo>
                      <a:pt x="8817" y="992"/>
                      <a:pt x="8971" y="787"/>
                      <a:pt x="9091" y="565"/>
                    </a:cubicBezTo>
                    <a:cubicBezTo>
                      <a:pt x="9227" y="360"/>
                      <a:pt x="9091" y="69"/>
                      <a:pt x="8834" y="52"/>
                    </a:cubicBezTo>
                    <a:cubicBezTo>
                      <a:pt x="8612" y="18"/>
                      <a:pt x="8390" y="1"/>
                      <a:pt x="8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923" name="Google Shape;923;p46"/>
              <p:cNvSpPr/>
              <p:nvPr/>
            </p:nvSpPr>
            <p:spPr>
              <a:xfrm rot="1123747">
                <a:off x="4004493" y="3352749"/>
                <a:ext cx="263880" cy="117031"/>
              </a:xfrm>
              <a:custGeom>
                <a:avLst/>
                <a:gdLst/>
                <a:ahLst/>
                <a:cxnLst/>
                <a:rect l="l" t="t" r="r" b="b"/>
                <a:pathLst>
                  <a:path w="6938" h="3077" extrusionOk="0">
                    <a:moveTo>
                      <a:pt x="6937" y="1"/>
                    </a:moveTo>
                    <a:cubicBezTo>
                      <a:pt x="6561" y="1"/>
                      <a:pt x="6168" y="18"/>
                      <a:pt x="5758" y="52"/>
                    </a:cubicBezTo>
                    <a:cubicBezTo>
                      <a:pt x="4836" y="86"/>
                      <a:pt x="3930" y="274"/>
                      <a:pt x="3059" y="599"/>
                    </a:cubicBezTo>
                    <a:cubicBezTo>
                      <a:pt x="1897" y="1009"/>
                      <a:pt x="889" y="1641"/>
                      <a:pt x="205" y="2701"/>
                    </a:cubicBezTo>
                    <a:cubicBezTo>
                      <a:pt x="120" y="2837"/>
                      <a:pt x="51" y="2957"/>
                      <a:pt x="0" y="3076"/>
                    </a:cubicBezTo>
                    <a:lnTo>
                      <a:pt x="291" y="3059"/>
                    </a:lnTo>
                    <a:cubicBezTo>
                      <a:pt x="615" y="2478"/>
                      <a:pt x="1077" y="1966"/>
                      <a:pt x="1640" y="1573"/>
                    </a:cubicBezTo>
                    <a:cubicBezTo>
                      <a:pt x="2375" y="1094"/>
                      <a:pt x="3212" y="736"/>
                      <a:pt x="4084" y="531"/>
                    </a:cubicBezTo>
                    <a:cubicBezTo>
                      <a:pt x="4921" y="326"/>
                      <a:pt x="5792" y="223"/>
                      <a:pt x="6681" y="223"/>
                    </a:cubicBezTo>
                    <a:lnTo>
                      <a:pt x="6937" y="223"/>
                    </a:lnTo>
                    <a:lnTo>
                      <a:pt x="6937" y="189"/>
                    </a:lnTo>
                    <a:lnTo>
                      <a:pt x="69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924" name="Google Shape;924;p46"/>
              <p:cNvSpPr/>
              <p:nvPr/>
            </p:nvSpPr>
            <p:spPr>
              <a:xfrm rot="1123747">
                <a:off x="4223174" y="3475254"/>
                <a:ext cx="31226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445" extrusionOk="0">
                    <a:moveTo>
                      <a:pt x="821" y="0"/>
                    </a:moveTo>
                    <a:lnTo>
                      <a:pt x="821" y="0"/>
                    </a:lnTo>
                    <a:cubicBezTo>
                      <a:pt x="564" y="154"/>
                      <a:pt x="274" y="291"/>
                      <a:pt x="1" y="445"/>
                    </a:cubicBezTo>
                    <a:lnTo>
                      <a:pt x="752" y="410"/>
                    </a:lnTo>
                    <a:cubicBezTo>
                      <a:pt x="769" y="274"/>
                      <a:pt x="804" y="137"/>
                      <a:pt x="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925" name="Google Shape;925;p46"/>
              <p:cNvSpPr/>
              <p:nvPr/>
            </p:nvSpPr>
            <p:spPr>
              <a:xfrm rot="1123747">
                <a:off x="4081426" y="3403667"/>
                <a:ext cx="178760" cy="73482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932" extrusionOk="0">
                    <a:moveTo>
                      <a:pt x="4682" y="1"/>
                    </a:moveTo>
                    <a:lnTo>
                      <a:pt x="4067" y="240"/>
                    </a:lnTo>
                    <a:cubicBezTo>
                      <a:pt x="2700" y="787"/>
                      <a:pt x="1333" y="1317"/>
                      <a:pt x="0" y="1932"/>
                    </a:cubicBezTo>
                    <a:lnTo>
                      <a:pt x="564" y="1898"/>
                    </a:lnTo>
                    <a:cubicBezTo>
                      <a:pt x="1179" y="1624"/>
                      <a:pt x="1811" y="1351"/>
                      <a:pt x="2427" y="1112"/>
                    </a:cubicBezTo>
                    <a:cubicBezTo>
                      <a:pt x="3195" y="804"/>
                      <a:pt x="3947" y="514"/>
                      <a:pt x="4699" y="206"/>
                    </a:cubicBezTo>
                    <a:cubicBezTo>
                      <a:pt x="4699" y="138"/>
                      <a:pt x="4699" y="69"/>
                      <a:pt x="46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926" name="Google Shape;926;p46"/>
              <p:cNvSpPr/>
              <p:nvPr/>
            </p:nvSpPr>
            <p:spPr>
              <a:xfrm rot="1123747">
                <a:off x="3488870" y="2970282"/>
                <a:ext cx="155331" cy="145442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824" extrusionOk="0">
                    <a:moveTo>
                      <a:pt x="4084" y="0"/>
                    </a:moveTo>
                    <a:lnTo>
                      <a:pt x="3810" y="17"/>
                    </a:lnTo>
                    <a:cubicBezTo>
                      <a:pt x="3349" y="632"/>
                      <a:pt x="2836" y="1213"/>
                      <a:pt x="2290" y="1743"/>
                    </a:cubicBezTo>
                    <a:cubicBezTo>
                      <a:pt x="1623" y="2375"/>
                      <a:pt x="923" y="2956"/>
                      <a:pt x="188" y="3486"/>
                    </a:cubicBezTo>
                    <a:cubicBezTo>
                      <a:pt x="120" y="3537"/>
                      <a:pt x="51" y="3588"/>
                      <a:pt x="0" y="3656"/>
                    </a:cubicBezTo>
                    <a:lnTo>
                      <a:pt x="0" y="3810"/>
                    </a:lnTo>
                    <a:cubicBezTo>
                      <a:pt x="9" y="3819"/>
                      <a:pt x="21" y="3823"/>
                      <a:pt x="36" y="3823"/>
                    </a:cubicBezTo>
                    <a:cubicBezTo>
                      <a:pt x="51" y="3823"/>
                      <a:pt x="68" y="3819"/>
                      <a:pt x="85" y="3810"/>
                    </a:cubicBezTo>
                    <a:cubicBezTo>
                      <a:pt x="137" y="3793"/>
                      <a:pt x="188" y="3759"/>
                      <a:pt x="222" y="3742"/>
                    </a:cubicBezTo>
                    <a:cubicBezTo>
                      <a:pt x="701" y="3383"/>
                      <a:pt x="1179" y="3041"/>
                      <a:pt x="1623" y="2665"/>
                    </a:cubicBezTo>
                    <a:cubicBezTo>
                      <a:pt x="2563" y="1880"/>
                      <a:pt x="3383" y="991"/>
                      <a:pt x="4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431" y="3282338"/>
            <a:ext cx="4672800" cy="960000"/>
          </a:xfrm>
        </p:spPr>
        <p:txBody>
          <a:bodyPr/>
          <a:lstStyle/>
          <a:p>
            <a:r>
              <a:rPr lang="en-US" sz="7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7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"/>
          </p:nvPr>
        </p:nvSpPr>
        <p:spPr>
          <a:xfrm>
            <a:off x="11492411" y="3210866"/>
            <a:ext cx="4672800" cy="960000"/>
          </a:xfrm>
        </p:spPr>
        <p:txBody>
          <a:bodyPr/>
          <a:lstStyle/>
          <a:p>
            <a:r>
              <a:rPr lang="en-US" sz="7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7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7"/>
          </p:nvPr>
        </p:nvSpPr>
        <p:spPr>
          <a:xfrm>
            <a:off x="11670030" y="6365875"/>
            <a:ext cx="4658360" cy="3009900"/>
          </a:xfrm>
        </p:spPr>
        <p:txBody>
          <a:bodyPr/>
          <a:lstStyle/>
          <a:p>
            <a:r>
              <a:rPr lang="en-US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trưởng nhận</a:t>
            </a:r>
            <a:r>
              <a:rPr lang="en-US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6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13"/>
          </p:nvPr>
        </p:nvSpPr>
        <p:spPr>
          <a:xfrm>
            <a:off x="6240782" y="4759326"/>
            <a:ext cx="5012690" cy="2161541"/>
          </a:xfrm>
        </p:spPr>
        <p:txBody>
          <a:bodyPr/>
          <a:lstStyle/>
          <a:p>
            <a:r>
              <a:rPr lang="en-US" sz="6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GVCN </a:t>
            </a:r>
          </a:p>
        </p:txBody>
      </p:sp>
      <p:sp>
        <p:nvSpPr>
          <p:cNvPr id="6" name="Title 4"/>
          <p:cNvSpPr>
            <a:spLocks noGrp="1"/>
          </p:cNvSpPr>
          <p:nvPr/>
        </p:nvSpPr>
        <p:spPr>
          <a:xfrm>
            <a:off x="2930527" y="6777991"/>
            <a:ext cx="5012690" cy="216154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anose="020F0502020204030204"/>
              <a:buNone/>
              <a:defRPr sz="5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4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4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4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4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4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4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4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defRPr sz="4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6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3" name="Google Shape;883;p46"/>
          <p:cNvGrpSpPr/>
          <p:nvPr/>
        </p:nvGrpSpPr>
        <p:grpSpPr>
          <a:xfrm rot="19884340">
            <a:off x="1988857" y="2699084"/>
            <a:ext cx="5744098" cy="5221125"/>
            <a:chOff x="1161630" y="441261"/>
            <a:chExt cx="2502430" cy="3877954"/>
          </a:xfrm>
        </p:grpSpPr>
        <p:sp>
          <p:nvSpPr>
            <p:cNvPr id="884" name="Google Shape;884;p46"/>
            <p:cNvSpPr/>
            <p:nvPr/>
          </p:nvSpPr>
          <p:spPr>
            <a:xfrm rot="5400000">
              <a:off x="473868" y="1129023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85" name="Google Shape;885;p46"/>
            <p:cNvSpPr/>
            <p:nvPr/>
          </p:nvSpPr>
          <p:spPr>
            <a:xfrm rot="5400000">
              <a:off x="626790" y="1323893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 dirty="0"/>
            </a:p>
          </p:txBody>
        </p:sp>
      </p:grpSp>
      <p:grpSp>
        <p:nvGrpSpPr>
          <p:cNvPr id="886" name="Google Shape;886;p46"/>
          <p:cNvGrpSpPr/>
          <p:nvPr/>
        </p:nvGrpSpPr>
        <p:grpSpPr>
          <a:xfrm rot="-2291721">
            <a:off x="9892203" y="3190900"/>
            <a:ext cx="5740277" cy="5295149"/>
            <a:chOff x="1154976" y="632775"/>
            <a:chExt cx="2502430" cy="3877954"/>
          </a:xfrm>
        </p:grpSpPr>
        <p:sp>
          <p:nvSpPr>
            <p:cNvPr id="887" name="Google Shape;887;p46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88" name="Google Shape;888;p46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sp>
        <p:nvSpPr>
          <p:cNvPr id="893" name="Google Shape;893;p46"/>
          <p:cNvSpPr/>
          <p:nvPr/>
        </p:nvSpPr>
        <p:spPr>
          <a:xfrm>
            <a:off x="2296912" y="212901"/>
            <a:ext cx="12731880" cy="1464290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897" name="Google Shape;897;p46"/>
          <p:cNvSpPr txBox="1">
            <a:spLocks noGrp="1"/>
          </p:cNvSpPr>
          <p:nvPr>
            <p:ph type="title" idx="3"/>
          </p:nvPr>
        </p:nvSpPr>
        <p:spPr>
          <a:xfrm>
            <a:off x="2472855" y="580561"/>
            <a:ext cx="12555937" cy="1707707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zh-CN" sz="7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Phần</a:t>
            </a:r>
            <a:r>
              <a:rPr lang="en-US" altLang="zh-CN" sz="7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II: </a:t>
            </a:r>
            <a:r>
              <a:rPr lang="en-US" altLang="zh-CN" sz="7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Sinh</a:t>
            </a:r>
            <a:r>
              <a:rPr lang="en-US" altLang="zh-CN" sz="7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7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7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7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7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7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chủ</a:t>
            </a:r>
            <a:r>
              <a:rPr lang="en-US" altLang="zh-CN" sz="7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7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đề</a:t>
            </a:r>
            <a:br>
              <a:rPr lang="zh-CN" altLang="en-US" sz="7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</a:br>
            <a:endParaRPr sz="7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07" name="Google Shape;907;p46"/>
          <p:cNvGrpSpPr/>
          <p:nvPr/>
        </p:nvGrpSpPr>
        <p:grpSpPr>
          <a:xfrm>
            <a:off x="2045306" y="1278883"/>
            <a:ext cx="576150" cy="627473"/>
            <a:chOff x="1022652" y="639441"/>
            <a:chExt cx="288075" cy="313736"/>
          </a:xfrm>
        </p:grpSpPr>
        <p:sp>
          <p:nvSpPr>
            <p:cNvPr id="908" name="Google Shape;908;p46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911" name="Google Shape;911;p46"/>
          <p:cNvGrpSpPr/>
          <p:nvPr/>
        </p:nvGrpSpPr>
        <p:grpSpPr>
          <a:xfrm rot="750998">
            <a:off x="9416282" y="8535071"/>
            <a:ext cx="2151146" cy="1363884"/>
            <a:chOff x="3355085" y="2890614"/>
            <a:chExt cx="1003450" cy="658884"/>
          </a:xfrm>
        </p:grpSpPr>
        <p:sp>
          <p:nvSpPr>
            <p:cNvPr id="912" name="Google Shape;912;p46"/>
            <p:cNvSpPr/>
            <p:nvPr/>
          </p:nvSpPr>
          <p:spPr>
            <a:xfrm rot="1123747">
              <a:off x="3391483" y="3029961"/>
              <a:ext cx="930654" cy="380188"/>
            </a:xfrm>
            <a:custGeom>
              <a:avLst/>
              <a:gdLst/>
              <a:ahLst/>
              <a:cxnLst/>
              <a:rect l="l" t="t" r="r" b="b"/>
              <a:pathLst>
                <a:path w="24469" h="9996" extrusionOk="0">
                  <a:moveTo>
                    <a:pt x="23938" y="0"/>
                  </a:moveTo>
                  <a:lnTo>
                    <a:pt x="1" y="1470"/>
                  </a:lnTo>
                  <a:lnTo>
                    <a:pt x="530" y="9996"/>
                  </a:lnTo>
                  <a:lnTo>
                    <a:pt x="24468" y="8509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grpSp>
          <p:nvGrpSpPr>
            <p:cNvPr id="913" name="Google Shape;913;p46"/>
            <p:cNvGrpSpPr/>
            <p:nvPr/>
          </p:nvGrpSpPr>
          <p:grpSpPr>
            <a:xfrm>
              <a:off x="3410951" y="2945485"/>
              <a:ext cx="915286" cy="563561"/>
              <a:chOff x="3410951" y="2945485"/>
              <a:chExt cx="915286" cy="563561"/>
            </a:xfrm>
          </p:grpSpPr>
          <p:sp>
            <p:nvSpPr>
              <p:cNvPr id="914" name="Google Shape;914;p46"/>
              <p:cNvSpPr/>
              <p:nvPr/>
            </p:nvSpPr>
            <p:spPr>
              <a:xfrm rot="1123747">
                <a:off x="4316534" y="3177702"/>
                <a:ext cx="7835" cy="12932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0" extrusionOk="0">
                    <a:moveTo>
                      <a:pt x="102" y="0"/>
                    </a:moveTo>
                    <a:cubicBezTo>
                      <a:pt x="65" y="0"/>
                      <a:pt x="37" y="25"/>
                      <a:pt x="1" y="49"/>
                    </a:cubicBezTo>
                    <a:cubicBezTo>
                      <a:pt x="18" y="151"/>
                      <a:pt x="35" y="237"/>
                      <a:pt x="52" y="339"/>
                    </a:cubicBezTo>
                    <a:cubicBezTo>
                      <a:pt x="86" y="288"/>
                      <a:pt x="120" y="237"/>
                      <a:pt x="154" y="185"/>
                    </a:cubicBezTo>
                    <a:cubicBezTo>
                      <a:pt x="189" y="134"/>
                      <a:pt x="206" y="66"/>
                      <a:pt x="154" y="15"/>
                    </a:cubicBezTo>
                    <a:cubicBezTo>
                      <a:pt x="134" y="5"/>
                      <a:pt x="11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915" name="Google Shape;915;p46"/>
              <p:cNvSpPr/>
              <p:nvPr/>
            </p:nvSpPr>
            <p:spPr>
              <a:xfrm rot="1123747">
                <a:off x="3431088" y="3046450"/>
                <a:ext cx="43587" cy="5233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376" extrusionOk="0">
                    <a:moveTo>
                      <a:pt x="889" y="1"/>
                    </a:moveTo>
                    <a:cubicBezTo>
                      <a:pt x="769" y="120"/>
                      <a:pt x="667" y="240"/>
                      <a:pt x="547" y="342"/>
                    </a:cubicBezTo>
                    <a:cubicBezTo>
                      <a:pt x="376" y="479"/>
                      <a:pt x="240" y="650"/>
                      <a:pt x="120" y="838"/>
                    </a:cubicBezTo>
                    <a:cubicBezTo>
                      <a:pt x="18" y="941"/>
                      <a:pt x="0" y="1077"/>
                      <a:pt x="69" y="1197"/>
                    </a:cubicBezTo>
                    <a:cubicBezTo>
                      <a:pt x="127" y="1298"/>
                      <a:pt x="246" y="1375"/>
                      <a:pt x="365" y="1375"/>
                    </a:cubicBezTo>
                    <a:cubicBezTo>
                      <a:pt x="386" y="1375"/>
                      <a:pt x="407" y="1373"/>
                      <a:pt x="428" y="1368"/>
                    </a:cubicBezTo>
                    <a:cubicBezTo>
                      <a:pt x="616" y="1368"/>
                      <a:pt x="803" y="1368"/>
                      <a:pt x="991" y="1333"/>
                    </a:cubicBezTo>
                    <a:lnTo>
                      <a:pt x="1145" y="1299"/>
                    </a:lnTo>
                    <a:lnTo>
                      <a:pt x="1145" y="1265"/>
                    </a:lnTo>
                    <a:cubicBezTo>
                      <a:pt x="1128" y="1197"/>
                      <a:pt x="1111" y="1128"/>
                      <a:pt x="1111" y="1077"/>
                    </a:cubicBezTo>
                    <a:cubicBezTo>
                      <a:pt x="906" y="1111"/>
                      <a:pt x="718" y="1128"/>
                      <a:pt x="513" y="1146"/>
                    </a:cubicBezTo>
                    <a:cubicBezTo>
                      <a:pt x="490" y="1146"/>
                      <a:pt x="464" y="1147"/>
                      <a:pt x="437" y="1147"/>
                    </a:cubicBezTo>
                    <a:cubicBezTo>
                      <a:pt x="384" y="1147"/>
                      <a:pt x="331" y="1140"/>
                      <a:pt x="308" y="1094"/>
                    </a:cubicBezTo>
                    <a:cubicBezTo>
                      <a:pt x="257" y="1009"/>
                      <a:pt x="342" y="941"/>
                      <a:pt x="393" y="872"/>
                    </a:cubicBezTo>
                    <a:cubicBezTo>
                      <a:pt x="479" y="770"/>
                      <a:pt x="581" y="667"/>
                      <a:pt x="684" y="565"/>
                    </a:cubicBezTo>
                    <a:cubicBezTo>
                      <a:pt x="786" y="462"/>
                      <a:pt x="889" y="377"/>
                      <a:pt x="974" y="274"/>
                    </a:cubicBezTo>
                    <a:cubicBezTo>
                      <a:pt x="940" y="172"/>
                      <a:pt x="923" y="86"/>
                      <a:pt x="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916" name="Google Shape;916;p46"/>
              <p:cNvSpPr/>
              <p:nvPr/>
            </p:nvSpPr>
            <p:spPr>
              <a:xfrm rot="1123747">
                <a:off x="3468182" y="3080308"/>
                <a:ext cx="2662" cy="5895"/>
              </a:xfrm>
              <a:custGeom>
                <a:avLst/>
                <a:gdLst/>
                <a:ahLst/>
                <a:cxnLst/>
                <a:rect l="l" t="t" r="r" b="b"/>
                <a:pathLst>
                  <a:path w="70" h="155" extrusionOk="0">
                    <a:moveTo>
                      <a:pt x="69" y="0"/>
                    </a:moveTo>
                    <a:cubicBezTo>
                      <a:pt x="18" y="35"/>
                      <a:pt x="1" y="86"/>
                      <a:pt x="35" y="120"/>
                    </a:cubicBezTo>
                    <a:cubicBezTo>
                      <a:pt x="35" y="137"/>
                      <a:pt x="52" y="137"/>
                      <a:pt x="69" y="154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917" name="Google Shape;917;p46"/>
              <p:cNvSpPr/>
              <p:nvPr/>
            </p:nvSpPr>
            <p:spPr>
              <a:xfrm rot="1123747">
                <a:off x="3727546" y="3082074"/>
                <a:ext cx="560203" cy="292748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7697" extrusionOk="0">
                    <a:moveTo>
                      <a:pt x="13892" y="889"/>
                    </a:moveTo>
                    <a:cubicBezTo>
                      <a:pt x="13669" y="1128"/>
                      <a:pt x="13430" y="1368"/>
                      <a:pt x="13191" y="1607"/>
                    </a:cubicBezTo>
                    <a:cubicBezTo>
                      <a:pt x="11910" y="2837"/>
                      <a:pt x="10628" y="4067"/>
                      <a:pt x="9244" y="5178"/>
                    </a:cubicBezTo>
                    <a:cubicBezTo>
                      <a:pt x="8732" y="5588"/>
                      <a:pt x="8202" y="5981"/>
                      <a:pt x="7672" y="6374"/>
                    </a:cubicBezTo>
                    <a:cubicBezTo>
                      <a:pt x="7587" y="6442"/>
                      <a:pt x="7433" y="6511"/>
                      <a:pt x="7518" y="6613"/>
                    </a:cubicBezTo>
                    <a:cubicBezTo>
                      <a:pt x="7545" y="6651"/>
                      <a:pt x="7575" y="6665"/>
                      <a:pt x="7606" y="6665"/>
                    </a:cubicBezTo>
                    <a:cubicBezTo>
                      <a:pt x="7674" y="6665"/>
                      <a:pt x="7745" y="6597"/>
                      <a:pt x="7792" y="6562"/>
                    </a:cubicBezTo>
                    <a:cubicBezTo>
                      <a:pt x="9483" y="5349"/>
                      <a:pt x="11055" y="4016"/>
                      <a:pt x="12542" y="2564"/>
                    </a:cubicBezTo>
                    <a:cubicBezTo>
                      <a:pt x="13003" y="2119"/>
                      <a:pt x="13464" y="1675"/>
                      <a:pt x="13926" y="1197"/>
                    </a:cubicBezTo>
                    <a:lnTo>
                      <a:pt x="13926" y="1197"/>
                    </a:lnTo>
                    <a:cubicBezTo>
                      <a:pt x="13789" y="2137"/>
                      <a:pt x="13618" y="3042"/>
                      <a:pt x="13003" y="3794"/>
                    </a:cubicBezTo>
                    <a:cubicBezTo>
                      <a:pt x="12593" y="4306"/>
                      <a:pt x="12098" y="4768"/>
                      <a:pt x="11534" y="5127"/>
                    </a:cubicBezTo>
                    <a:cubicBezTo>
                      <a:pt x="10098" y="6066"/>
                      <a:pt x="8544" y="6835"/>
                      <a:pt x="6920" y="7382"/>
                    </a:cubicBezTo>
                    <a:cubicBezTo>
                      <a:pt x="6764" y="7453"/>
                      <a:pt x="6595" y="7489"/>
                      <a:pt x="6425" y="7489"/>
                    </a:cubicBezTo>
                    <a:cubicBezTo>
                      <a:pt x="6391" y="7489"/>
                      <a:pt x="6357" y="7487"/>
                      <a:pt x="6322" y="7485"/>
                    </a:cubicBezTo>
                    <a:cubicBezTo>
                      <a:pt x="6322" y="7382"/>
                      <a:pt x="6374" y="7262"/>
                      <a:pt x="6442" y="7177"/>
                    </a:cubicBezTo>
                    <a:cubicBezTo>
                      <a:pt x="7296" y="6083"/>
                      <a:pt x="7877" y="4853"/>
                      <a:pt x="8390" y="3606"/>
                    </a:cubicBezTo>
                    <a:cubicBezTo>
                      <a:pt x="8561" y="3196"/>
                      <a:pt x="8749" y="2820"/>
                      <a:pt x="8971" y="2444"/>
                    </a:cubicBezTo>
                    <a:cubicBezTo>
                      <a:pt x="9398" y="1744"/>
                      <a:pt x="10047" y="1436"/>
                      <a:pt x="10799" y="1231"/>
                    </a:cubicBezTo>
                    <a:cubicBezTo>
                      <a:pt x="11397" y="1077"/>
                      <a:pt x="12012" y="992"/>
                      <a:pt x="12627" y="975"/>
                    </a:cubicBezTo>
                    <a:cubicBezTo>
                      <a:pt x="13054" y="958"/>
                      <a:pt x="13464" y="923"/>
                      <a:pt x="13892" y="889"/>
                    </a:cubicBezTo>
                    <a:close/>
                    <a:moveTo>
                      <a:pt x="14678" y="1"/>
                    </a:moveTo>
                    <a:cubicBezTo>
                      <a:pt x="14609" y="52"/>
                      <a:pt x="14558" y="120"/>
                      <a:pt x="14507" y="206"/>
                    </a:cubicBezTo>
                    <a:cubicBezTo>
                      <a:pt x="14353" y="428"/>
                      <a:pt x="14114" y="582"/>
                      <a:pt x="13840" y="599"/>
                    </a:cubicBezTo>
                    <a:cubicBezTo>
                      <a:pt x="13191" y="684"/>
                      <a:pt x="12576" y="735"/>
                      <a:pt x="11944" y="787"/>
                    </a:cubicBezTo>
                    <a:cubicBezTo>
                      <a:pt x="11722" y="787"/>
                      <a:pt x="11517" y="821"/>
                      <a:pt x="11294" y="872"/>
                    </a:cubicBezTo>
                    <a:cubicBezTo>
                      <a:pt x="10594" y="1043"/>
                      <a:pt x="9842" y="1146"/>
                      <a:pt x="9244" y="1709"/>
                    </a:cubicBezTo>
                    <a:cubicBezTo>
                      <a:pt x="9364" y="1333"/>
                      <a:pt x="9466" y="958"/>
                      <a:pt x="9552" y="582"/>
                    </a:cubicBezTo>
                    <a:cubicBezTo>
                      <a:pt x="9569" y="445"/>
                      <a:pt x="9637" y="342"/>
                      <a:pt x="9723" y="240"/>
                    </a:cubicBezTo>
                    <a:lnTo>
                      <a:pt x="9723" y="240"/>
                    </a:lnTo>
                    <a:lnTo>
                      <a:pt x="8714" y="308"/>
                    </a:lnTo>
                    <a:cubicBezTo>
                      <a:pt x="8800" y="325"/>
                      <a:pt x="8885" y="342"/>
                      <a:pt x="8971" y="342"/>
                    </a:cubicBezTo>
                    <a:cubicBezTo>
                      <a:pt x="8527" y="565"/>
                      <a:pt x="8065" y="787"/>
                      <a:pt x="7621" y="1026"/>
                    </a:cubicBezTo>
                    <a:cubicBezTo>
                      <a:pt x="5861" y="1932"/>
                      <a:pt x="4050" y="2752"/>
                      <a:pt x="2256" y="3623"/>
                    </a:cubicBezTo>
                    <a:cubicBezTo>
                      <a:pt x="2119" y="3691"/>
                      <a:pt x="1965" y="3777"/>
                      <a:pt x="1829" y="3862"/>
                    </a:cubicBezTo>
                    <a:cubicBezTo>
                      <a:pt x="1777" y="3896"/>
                      <a:pt x="1726" y="3948"/>
                      <a:pt x="1760" y="4016"/>
                    </a:cubicBezTo>
                    <a:cubicBezTo>
                      <a:pt x="1788" y="4062"/>
                      <a:pt x="1815" y="4078"/>
                      <a:pt x="1846" y="4078"/>
                    </a:cubicBezTo>
                    <a:cubicBezTo>
                      <a:pt x="1872" y="4078"/>
                      <a:pt x="1900" y="4066"/>
                      <a:pt x="1931" y="4050"/>
                    </a:cubicBezTo>
                    <a:cubicBezTo>
                      <a:pt x="2000" y="4016"/>
                      <a:pt x="2017" y="4016"/>
                      <a:pt x="2051" y="3999"/>
                    </a:cubicBezTo>
                    <a:cubicBezTo>
                      <a:pt x="3708" y="3145"/>
                      <a:pt x="5451" y="2444"/>
                      <a:pt x="7108" y="1590"/>
                    </a:cubicBezTo>
                    <a:cubicBezTo>
                      <a:pt x="7792" y="1231"/>
                      <a:pt x="8475" y="889"/>
                      <a:pt x="9176" y="548"/>
                    </a:cubicBezTo>
                    <a:cubicBezTo>
                      <a:pt x="9215" y="521"/>
                      <a:pt x="9244" y="485"/>
                      <a:pt x="9295" y="485"/>
                    </a:cubicBezTo>
                    <a:cubicBezTo>
                      <a:pt x="9310" y="485"/>
                      <a:pt x="9327" y="488"/>
                      <a:pt x="9347" y="496"/>
                    </a:cubicBezTo>
                    <a:cubicBezTo>
                      <a:pt x="9210" y="1231"/>
                      <a:pt x="9056" y="1983"/>
                      <a:pt x="8561" y="2581"/>
                    </a:cubicBezTo>
                    <a:cubicBezTo>
                      <a:pt x="8390" y="2735"/>
                      <a:pt x="8219" y="2854"/>
                      <a:pt x="8014" y="2957"/>
                    </a:cubicBezTo>
                    <a:cubicBezTo>
                      <a:pt x="7125" y="3538"/>
                      <a:pt x="6100" y="3862"/>
                      <a:pt x="5024" y="3931"/>
                    </a:cubicBezTo>
                    <a:cubicBezTo>
                      <a:pt x="3554" y="3982"/>
                      <a:pt x="2102" y="4272"/>
                      <a:pt x="735" y="4785"/>
                    </a:cubicBezTo>
                    <a:cubicBezTo>
                      <a:pt x="623" y="4827"/>
                      <a:pt x="510" y="4858"/>
                      <a:pt x="398" y="4858"/>
                    </a:cubicBezTo>
                    <a:cubicBezTo>
                      <a:pt x="374" y="4858"/>
                      <a:pt x="349" y="4856"/>
                      <a:pt x="325" y="4853"/>
                    </a:cubicBezTo>
                    <a:cubicBezTo>
                      <a:pt x="359" y="4734"/>
                      <a:pt x="445" y="4631"/>
                      <a:pt x="547" y="4563"/>
                    </a:cubicBezTo>
                    <a:cubicBezTo>
                      <a:pt x="1726" y="3640"/>
                      <a:pt x="2683" y="2512"/>
                      <a:pt x="3759" y="1487"/>
                    </a:cubicBezTo>
                    <a:cubicBezTo>
                      <a:pt x="4135" y="1128"/>
                      <a:pt x="4545" y="804"/>
                      <a:pt x="4990" y="530"/>
                    </a:cubicBezTo>
                    <a:lnTo>
                      <a:pt x="4990" y="530"/>
                    </a:lnTo>
                    <a:lnTo>
                      <a:pt x="4460" y="565"/>
                    </a:lnTo>
                    <a:lnTo>
                      <a:pt x="4392" y="616"/>
                    </a:lnTo>
                    <a:cubicBezTo>
                      <a:pt x="3777" y="1094"/>
                      <a:pt x="3213" y="1641"/>
                      <a:pt x="2666" y="2205"/>
                    </a:cubicBezTo>
                    <a:cubicBezTo>
                      <a:pt x="2051" y="2871"/>
                      <a:pt x="1402" y="3503"/>
                      <a:pt x="718" y="4101"/>
                    </a:cubicBezTo>
                    <a:cubicBezTo>
                      <a:pt x="513" y="4238"/>
                      <a:pt x="342" y="4392"/>
                      <a:pt x="188" y="4580"/>
                    </a:cubicBezTo>
                    <a:cubicBezTo>
                      <a:pt x="86" y="4699"/>
                      <a:pt x="0" y="4836"/>
                      <a:pt x="103" y="4973"/>
                    </a:cubicBezTo>
                    <a:cubicBezTo>
                      <a:pt x="162" y="5056"/>
                      <a:pt x="263" y="5106"/>
                      <a:pt x="364" y="5106"/>
                    </a:cubicBezTo>
                    <a:cubicBezTo>
                      <a:pt x="409" y="5106"/>
                      <a:pt x="454" y="5096"/>
                      <a:pt x="496" y="5075"/>
                    </a:cubicBezTo>
                    <a:cubicBezTo>
                      <a:pt x="718" y="5024"/>
                      <a:pt x="923" y="4973"/>
                      <a:pt x="1145" y="4905"/>
                    </a:cubicBezTo>
                    <a:cubicBezTo>
                      <a:pt x="2358" y="4494"/>
                      <a:pt x="3623" y="4255"/>
                      <a:pt x="4921" y="4204"/>
                    </a:cubicBezTo>
                    <a:cubicBezTo>
                      <a:pt x="5109" y="4187"/>
                      <a:pt x="5297" y="4170"/>
                      <a:pt x="5485" y="4136"/>
                    </a:cubicBezTo>
                    <a:cubicBezTo>
                      <a:pt x="6510" y="3982"/>
                      <a:pt x="7501" y="3606"/>
                      <a:pt x="8356" y="3008"/>
                    </a:cubicBezTo>
                    <a:lnTo>
                      <a:pt x="8356" y="3008"/>
                    </a:lnTo>
                    <a:cubicBezTo>
                      <a:pt x="8270" y="3230"/>
                      <a:pt x="8185" y="3401"/>
                      <a:pt x="8116" y="3589"/>
                    </a:cubicBezTo>
                    <a:cubicBezTo>
                      <a:pt x="7758" y="4494"/>
                      <a:pt x="7313" y="5366"/>
                      <a:pt x="6818" y="6203"/>
                    </a:cubicBezTo>
                    <a:cubicBezTo>
                      <a:pt x="6596" y="6528"/>
                      <a:pt x="6391" y="6852"/>
                      <a:pt x="6186" y="7177"/>
                    </a:cubicBezTo>
                    <a:cubicBezTo>
                      <a:pt x="6083" y="7297"/>
                      <a:pt x="6066" y="7467"/>
                      <a:pt x="6152" y="7604"/>
                    </a:cubicBezTo>
                    <a:cubicBezTo>
                      <a:pt x="6206" y="7676"/>
                      <a:pt x="6279" y="7696"/>
                      <a:pt x="6356" y="7696"/>
                    </a:cubicBezTo>
                    <a:cubicBezTo>
                      <a:pt x="6425" y="7696"/>
                      <a:pt x="6497" y="7681"/>
                      <a:pt x="6562" y="7672"/>
                    </a:cubicBezTo>
                    <a:lnTo>
                      <a:pt x="6613" y="7672"/>
                    </a:lnTo>
                    <a:cubicBezTo>
                      <a:pt x="7006" y="7587"/>
                      <a:pt x="7382" y="7467"/>
                      <a:pt x="7758" y="7314"/>
                    </a:cubicBezTo>
                    <a:cubicBezTo>
                      <a:pt x="9176" y="6716"/>
                      <a:pt x="10560" y="6083"/>
                      <a:pt x="11824" y="5195"/>
                    </a:cubicBezTo>
                    <a:cubicBezTo>
                      <a:pt x="13071" y="4306"/>
                      <a:pt x="13909" y="3179"/>
                      <a:pt x="14080" y="1607"/>
                    </a:cubicBezTo>
                    <a:cubicBezTo>
                      <a:pt x="14114" y="1128"/>
                      <a:pt x="14336" y="667"/>
                      <a:pt x="14678" y="325"/>
                    </a:cubicBezTo>
                    <a:cubicBezTo>
                      <a:pt x="14695" y="308"/>
                      <a:pt x="14712" y="291"/>
                      <a:pt x="14729" y="274"/>
                    </a:cubicBezTo>
                    <a:cubicBezTo>
                      <a:pt x="14712" y="189"/>
                      <a:pt x="14695" y="86"/>
                      <a:pt x="146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918" name="Google Shape;918;p46"/>
              <p:cNvSpPr/>
              <p:nvPr/>
            </p:nvSpPr>
            <p:spPr>
              <a:xfrm rot="1123747">
                <a:off x="3458352" y="2972584"/>
                <a:ext cx="223564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8732" extrusionOk="0">
                    <a:moveTo>
                      <a:pt x="5878" y="1"/>
                    </a:moveTo>
                    <a:lnTo>
                      <a:pt x="5570" y="18"/>
                    </a:lnTo>
                    <a:cubicBezTo>
                      <a:pt x="5211" y="462"/>
                      <a:pt x="4904" y="957"/>
                      <a:pt x="4562" y="1436"/>
                    </a:cubicBezTo>
                    <a:cubicBezTo>
                      <a:pt x="4118" y="2136"/>
                      <a:pt x="3486" y="2700"/>
                      <a:pt x="2751" y="3093"/>
                    </a:cubicBezTo>
                    <a:cubicBezTo>
                      <a:pt x="2033" y="3452"/>
                      <a:pt x="1281" y="3742"/>
                      <a:pt x="513" y="3965"/>
                    </a:cubicBezTo>
                    <a:cubicBezTo>
                      <a:pt x="342" y="4016"/>
                      <a:pt x="171" y="4067"/>
                      <a:pt x="0" y="4084"/>
                    </a:cubicBezTo>
                    <a:cubicBezTo>
                      <a:pt x="0" y="4152"/>
                      <a:pt x="0" y="4221"/>
                      <a:pt x="17" y="4289"/>
                    </a:cubicBezTo>
                    <a:lnTo>
                      <a:pt x="17" y="4323"/>
                    </a:lnTo>
                    <a:cubicBezTo>
                      <a:pt x="1042" y="4101"/>
                      <a:pt x="2016" y="3742"/>
                      <a:pt x="2939" y="3247"/>
                    </a:cubicBezTo>
                    <a:cubicBezTo>
                      <a:pt x="3093" y="3179"/>
                      <a:pt x="3229" y="3076"/>
                      <a:pt x="3383" y="2991"/>
                    </a:cubicBezTo>
                    <a:lnTo>
                      <a:pt x="3383" y="3025"/>
                    </a:lnTo>
                    <a:cubicBezTo>
                      <a:pt x="3349" y="3093"/>
                      <a:pt x="3298" y="3179"/>
                      <a:pt x="3263" y="3230"/>
                    </a:cubicBezTo>
                    <a:cubicBezTo>
                      <a:pt x="2597" y="4340"/>
                      <a:pt x="2290" y="5622"/>
                      <a:pt x="2392" y="6903"/>
                    </a:cubicBezTo>
                    <a:cubicBezTo>
                      <a:pt x="2443" y="7518"/>
                      <a:pt x="2529" y="8134"/>
                      <a:pt x="2597" y="8732"/>
                    </a:cubicBezTo>
                    <a:lnTo>
                      <a:pt x="2853" y="8732"/>
                    </a:lnTo>
                    <a:cubicBezTo>
                      <a:pt x="2836" y="8168"/>
                      <a:pt x="2751" y="7621"/>
                      <a:pt x="2683" y="7074"/>
                    </a:cubicBezTo>
                    <a:cubicBezTo>
                      <a:pt x="2529" y="5554"/>
                      <a:pt x="2956" y="4016"/>
                      <a:pt x="3862" y="2786"/>
                    </a:cubicBezTo>
                    <a:cubicBezTo>
                      <a:pt x="4477" y="1914"/>
                      <a:pt x="5143" y="1060"/>
                      <a:pt x="5741" y="154"/>
                    </a:cubicBezTo>
                    <a:cubicBezTo>
                      <a:pt x="5792" y="103"/>
                      <a:pt x="5826" y="52"/>
                      <a:pt x="5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919" name="Google Shape;919;p46"/>
              <p:cNvSpPr/>
              <p:nvPr/>
            </p:nvSpPr>
            <p:spPr>
              <a:xfrm rot="1123747">
                <a:off x="3567149" y="3066675"/>
                <a:ext cx="77361" cy="251024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6600" extrusionOk="0">
                    <a:moveTo>
                      <a:pt x="1861" y="0"/>
                    </a:moveTo>
                    <a:cubicBezTo>
                      <a:pt x="1729" y="0"/>
                      <a:pt x="1742" y="183"/>
                      <a:pt x="1726" y="277"/>
                    </a:cubicBezTo>
                    <a:cubicBezTo>
                      <a:pt x="1453" y="1474"/>
                      <a:pt x="1214" y="2652"/>
                      <a:pt x="940" y="3848"/>
                    </a:cubicBezTo>
                    <a:cubicBezTo>
                      <a:pt x="752" y="4805"/>
                      <a:pt x="428" y="5728"/>
                      <a:pt x="0" y="6599"/>
                    </a:cubicBezTo>
                    <a:lnTo>
                      <a:pt x="291" y="6582"/>
                    </a:lnTo>
                    <a:cubicBezTo>
                      <a:pt x="342" y="6446"/>
                      <a:pt x="411" y="6326"/>
                      <a:pt x="462" y="6189"/>
                    </a:cubicBezTo>
                    <a:cubicBezTo>
                      <a:pt x="940" y="5113"/>
                      <a:pt x="1197" y="3968"/>
                      <a:pt x="1419" y="2840"/>
                    </a:cubicBezTo>
                    <a:cubicBezTo>
                      <a:pt x="1607" y="2003"/>
                      <a:pt x="1760" y="1166"/>
                      <a:pt x="1931" y="329"/>
                    </a:cubicBezTo>
                    <a:cubicBezTo>
                      <a:pt x="1965" y="226"/>
                      <a:pt x="2034" y="38"/>
                      <a:pt x="1897" y="4"/>
                    </a:cubicBezTo>
                    <a:cubicBezTo>
                      <a:pt x="1884" y="2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920" name="Google Shape;920;p46"/>
              <p:cNvSpPr/>
              <p:nvPr/>
            </p:nvSpPr>
            <p:spPr>
              <a:xfrm rot="1123747">
                <a:off x="3486009" y="2960086"/>
                <a:ext cx="73482" cy="116384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060" extrusionOk="0">
                    <a:moveTo>
                      <a:pt x="1932" y="1"/>
                    </a:moveTo>
                    <a:lnTo>
                      <a:pt x="1590" y="18"/>
                    </a:lnTo>
                    <a:cubicBezTo>
                      <a:pt x="1317" y="445"/>
                      <a:pt x="1094" y="872"/>
                      <a:pt x="924" y="1351"/>
                    </a:cubicBezTo>
                    <a:cubicBezTo>
                      <a:pt x="701" y="1880"/>
                      <a:pt x="394" y="2376"/>
                      <a:pt x="1" y="2803"/>
                    </a:cubicBezTo>
                    <a:cubicBezTo>
                      <a:pt x="35" y="2888"/>
                      <a:pt x="52" y="2974"/>
                      <a:pt x="86" y="3059"/>
                    </a:cubicBezTo>
                    <a:cubicBezTo>
                      <a:pt x="565" y="2564"/>
                      <a:pt x="941" y="1966"/>
                      <a:pt x="1197" y="1333"/>
                    </a:cubicBezTo>
                    <a:cubicBezTo>
                      <a:pt x="1265" y="1180"/>
                      <a:pt x="1317" y="1043"/>
                      <a:pt x="1402" y="906"/>
                    </a:cubicBezTo>
                    <a:cubicBezTo>
                      <a:pt x="1556" y="582"/>
                      <a:pt x="1727" y="291"/>
                      <a:pt x="19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921" name="Google Shape;921;p46"/>
              <p:cNvSpPr/>
              <p:nvPr/>
            </p:nvSpPr>
            <p:spPr>
              <a:xfrm rot="1123747">
                <a:off x="3596152" y="2997767"/>
                <a:ext cx="108587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8732" extrusionOk="0">
                    <a:moveTo>
                      <a:pt x="2854" y="0"/>
                    </a:moveTo>
                    <a:lnTo>
                      <a:pt x="2666" y="17"/>
                    </a:lnTo>
                    <a:cubicBezTo>
                      <a:pt x="2666" y="86"/>
                      <a:pt x="2632" y="154"/>
                      <a:pt x="2615" y="222"/>
                    </a:cubicBezTo>
                    <a:cubicBezTo>
                      <a:pt x="2512" y="855"/>
                      <a:pt x="2359" y="1470"/>
                      <a:pt x="2239" y="2085"/>
                    </a:cubicBezTo>
                    <a:cubicBezTo>
                      <a:pt x="2120" y="2768"/>
                      <a:pt x="2102" y="3452"/>
                      <a:pt x="2034" y="4135"/>
                    </a:cubicBezTo>
                    <a:cubicBezTo>
                      <a:pt x="1932" y="5348"/>
                      <a:pt x="1727" y="6544"/>
                      <a:pt x="1077" y="7604"/>
                    </a:cubicBezTo>
                    <a:cubicBezTo>
                      <a:pt x="787" y="8031"/>
                      <a:pt x="411" y="8424"/>
                      <a:pt x="1" y="8731"/>
                    </a:cubicBezTo>
                    <a:lnTo>
                      <a:pt x="360" y="8714"/>
                    </a:lnTo>
                    <a:lnTo>
                      <a:pt x="428" y="8646"/>
                    </a:lnTo>
                    <a:cubicBezTo>
                      <a:pt x="1094" y="8099"/>
                      <a:pt x="1573" y="7364"/>
                      <a:pt x="1812" y="6544"/>
                    </a:cubicBezTo>
                    <a:cubicBezTo>
                      <a:pt x="2085" y="5690"/>
                      <a:pt x="2239" y="4819"/>
                      <a:pt x="2290" y="3930"/>
                    </a:cubicBezTo>
                    <a:cubicBezTo>
                      <a:pt x="2342" y="2871"/>
                      <a:pt x="2495" y="1828"/>
                      <a:pt x="2735" y="820"/>
                    </a:cubicBezTo>
                    <a:cubicBezTo>
                      <a:pt x="2803" y="547"/>
                      <a:pt x="2854" y="274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922" name="Google Shape;922;p46"/>
              <p:cNvSpPr/>
              <p:nvPr/>
            </p:nvSpPr>
            <p:spPr>
              <a:xfrm rot="1123747">
                <a:off x="3617890" y="3189054"/>
                <a:ext cx="350978" cy="189143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4973" extrusionOk="0">
                    <a:moveTo>
                      <a:pt x="8168" y="1"/>
                    </a:moveTo>
                    <a:cubicBezTo>
                      <a:pt x="7399" y="18"/>
                      <a:pt x="6613" y="86"/>
                      <a:pt x="5844" y="189"/>
                    </a:cubicBezTo>
                    <a:cubicBezTo>
                      <a:pt x="5110" y="274"/>
                      <a:pt x="4392" y="462"/>
                      <a:pt x="3691" y="752"/>
                    </a:cubicBezTo>
                    <a:cubicBezTo>
                      <a:pt x="2119" y="1436"/>
                      <a:pt x="923" y="2495"/>
                      <a:pt x="377" y="4170"/>
                    </a:cubicBezTo>
                    <a:cubicBezTo>
                      <a:pt x="308" y="4358"/>
                      <a:pt x="223" y="4546"/>
                      <a:pt x="137" y="4716"/>
                    </a:cubicBezTo>
                    <a:cubicBezTo>
                      <a:pt x="86" y="4802"/>
                      <a:pt x="52" y="4887"/>
                      <a:pt x="1" y="4973"/>
                    </a:cubicBezTo>
                    <a:lnTo>
                      <a:pt x="718" y="4939"/>
                    </a:lnTo>
                    <a:cubicBezTo>
                      <a:pt x="1197" y="4597"/>
                      <a:pt x="1692" y="4272"/>
                      <a:pt x="2188" y="3965"/>
                    </a:cubicBezTo>
                    <a:cubicBezTo>
                      <a:pt x="3896" y="2871"/>
                      <a:pt x="5691" y="1897"/>
                      <a:pt x="7553" y="1043"/>
                    </a:cubicBezTo>
                    <a:lnTo>
                      <a:pt x="7638" y="1009"/>
                    </a:lnTo>
                    <a:cubicBezTo>
                      <a:pt x="7707" y="975"/>
                      <a:pt x="7741" y="923"/>
                      <a:pt x="7707" y="855"/>
                    </a:cubicBezTo>
                    <a:cubicBezTo>
                      <a:pt x="7683" y="815"/>
                      <a:pt x="7659" y="801"/>
                      <a:pt x="7635" y="801"/>
                    </a:cubicBezTo>
                    <a:cubicBezTo>
                      <a:pt x="7608" y="801"/>
                      <a:pt x="7580" y="820"/>
                      <a:pt x="7553" y="838"/>
                    </a:cubicBezTo>
                    <a:cubicBezTo>
                      <a:pt x="7365" y="906"/>
                      <a:pt x="7177" y="992"/>
                      <a:pt x="7006" y="1077"/>
                    </a:cubicBezTo>
                    <a:cubicBezTo>
                      <a:pt x="4717" y="2119"/>
                      <a:pt x="2530" y="3367"/>
                      <a:pt x="462" y="4802"/>
                    </a:cubicBezTo>
                    <a:cubicBezTo>
                      <a:pt x="448" y="4816"/>
                      <a:pt x="423" y="4841"/>
                      <a:pt x="387" y="4841"/>
                    </a:cubicBezTo>
                    <a:cubicBezTo>
                      <a:pt x="379" y="4841"/>
                      <a:pt x="369" y="4839"/>
                      <a:pt x="360" y="4836"/>
                    </a:cubicBezTo>
                    <a:cubicBezTo>
                      <a:pt x="718" y="3999"/>
                      <a:pt x="992" y="3127"/>
                      <a:pt x="1624" y="2427"/>
                    </a:cubicBezTo>
                    <a:cubicBezTo>
                      <a:pt x="2410" y="1624"/>
                      <a:pt x="3384" y="1026"/>
                      <a:pt x="4460" y="701"/>
                    </a:cubicBezTo>
                    <a:cubicBezTo>
                      <a:pt x="5058" y="530"/>
                      <a:pt x="5656" y="411"/>
                      <a:pt x="6271" y="342"/>
                    </a:cubicBezTo>
                    <a:cubicBezTo>
                      <a:pt x="6818" y="274"/>
                      <a:pt x="7382" y="257"/>
                      <a:pt x="7929" y="206"/>
                    </a:cubicBezTo>
                    <a:cubicBezTo>
                      <a:pt x="7997" y="201"/>
                      <a:pt x="8067" y="199"/>
                      <a:pt x="8138" y="199"/>
                    </a:cubicBezTo>
                    <a:cubicBezTo>
                      <a:pt x="8330" y="199"/>
                      <a:pt x="8527" y="215"/>
                      <a:pt x="8715" y="240"/>
                    </a:cubicBezTo>
                    <a:cubicBezTo>
                      <a:pt x="8954" y="274"/>
                      <a:pt x="8971" y="342"/>
                      <a:pt x="8834" y="530"/>
                    </a:cubicBezTo>
                    <a:cubicBezTo>
                      <a:pt x="8595" y="838"/>
                      <a:pt x="8305" y="1111"/>
                      <a:pt x="7997" y="1351"/>
                    </a:cubicBezTo>
                    <a:cubicBezTo>
                      <a:pt x="7245" y="2000"/>
                      <a:pt x="6579" y="2734"/>
                      <a:pt x="5878" y="3435"/>
                    </a:cubicBezTo>
                    <a:cubicBezTo>
                      <a:pt x="5400" y="3948"/>
                      <a:pt x="4922" y="4443"/>
                      <a:pt x="4255" y="4716"/>
                    </a:cubicBezTo>
                    <a:lnTo>
                      <a:pt x="4836" y="4682"/>
                    </a:lnTo>
                    <a:cubicBezTo>
                      <a:pt x="5178" y="4477"/>
                      <a:pt x="5503" y="4221"/>
                      <a:pt x="5776" y="3931"/>
                    </a:cubicBezTo>
                    <a:cubicBezTo>
                      <a:pt x="6699" y="2974"/>
                      <a:pt x="7621" y="2034"/>
                      <a:pt x="8629" y="1163"/>
                    </a:cubicBezTo>
                    <a:cubicBezTo>
                      <a:pt x="8817" y="992"/>
                      <a:pt x="8971" y="787"/>
                      <a:pt x="9091" y="565"/>
                    </a:cubicBezTo>
                    <a:cubicBezTo>
                      <a:pt x="9227" y="360"/>
                      <a:pt x="9091" y="69"/>
                      <a:pt x="8834" y="52"/>
                    </a:cubicBezTo>
                    <a:cubicBezTo>
                      <a:pt x="8612" y="18"/>
                      <a:pt x="8390" y="1"/>
                      <a:pt x="8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923" name="Google Shape;923;p46"/>
              <p:cNvSpPr/>
              <p:nvPr/>
            </p:nvSpPr>
            <p:spPr>
              <a:xfrm rot="1123747">
                <a:off x="4004493" y="3352749"/>
                <a:ext cx="263880" cy="117031"/>
              </a:xfrm>
              <a:custGeom>
                <a:avLst/>
                <a:gdLst/>
                <a:ahLst/>
                <a:cxnLst/>
                <a:rect l="l" t="t" r="r" b="b"/>
                <a:pathLst>
                  <a:path w="6938" h="3077" extrusionOk="0">
                    <a:moveTo>
                      <a:pt x="6937" y="1"/>
                    </a:moveTo>
                    <a:cubicBezTo>
                      <a:pt x="6561" y="1"/>
                      <a:pt x="6168" y="18"/>
                      <a:pt x="5758" y="52"/>
                    </a:cubicBezTo>
                    <a:cubicBezTo>
                      <a:pt x="4836" y="86"/>
                      <a:pt x="3930" y="274"/>
                      <a:pt x="3059" y="599"/>
                    </a:cubicBezTo>
                    <a:cubicBezTo>
                      <a:pt x="1897" y="1009"/>
                      <a:pt x="889" y="1641"/>
                      <a:pt x="205" y="2701"/>
                    </a:cubicBezTo>
                    <a:cubicBezTo>
                      <a:pt x="120" y="2837"/>
                      <a:pt x="51" y="2957"/>
                      <a:pt x="0" y="3076"/>
                    </a:cubicBezTo>
                    <a:lnTo>
                      <a:pt x="291" y="3059"/>
                    </a:lnTo>
                    <a:cubicBezTo>
                      <a:pt x="615" y="2478"/>
                      <a:pt x="1077" y="1966"/>
                      <a:pt x="1640" y="1573"/>
                    </a:cubicBezTo>
                    <a:cubicBezTo>
                      <a:pt x="2375" y="1094"/>
                      <a:pt x="3212" y="736"/>
                      <a:pt x="4084" y="531"/>
                    </a:cubicBezTo>
                    <a:cubicBezTo>
                      <a:pt x="4921" y="326"/>
                      <a:pt x="5792" y="223"/>
                      <a:pt x="6681" y="223"/>
                    </a:cubicBezTo>
                    <a:lnTo>
                      <a:pt x="6937" y="223"/>
                    </a:lnTo>
                    <a:lnTo>
                      <a:pt x="6937" y="189"/>
                    </a:lnTo>
                    <a:lnTo>
                      <a:pt x="69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924" name="Google Shape;924;p46"/>
              <p:cNvSpPr/>
              <p:nvPr/>
            </p:nvSpPr>
            <p:spPr>
              <a:xfrm rot="1123747">
                <a:off x="4223174" y="3475254"/>
                <a:ext cx="31226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445" extrusionOk="0">
                    <a:moveTo>
                      <a:pt x="821" y="0"/>
                    </a:moveTo>
                    <a:lnTo>
                      <a:pt x="821" y="0"/>
                    </a:lnTo>
                    <a:cubicBezTo>
                      <a:pt x="564" y="154"/>
                      <a:pt x="274" y="291"/>
                      <a:pt x="1" y="445"/>
                    </a:cubicBezTo>
                    <a:lnTo>
                      <a:pt x="752" y="410"/>
                    </a:lnTo>
                    <a:cubicBezTo>
                      <a:pt x="769" y="274"/>
                      <a:pt x="804" y="137"/>
                      <a:pt x="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925" name="Google Shape;925;p46"/>
              <p:cNvSpPr/>
              <p:nvPr/>
            </p:nvSpPr>
            <p:spPr>
              <a:xfrm rot="1123747">
                <a:off x="4081426" y="3403667"/>
                <a:ext cx="178760" cy="73482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932" extrusionOk="0">
                    <a:moveTo>
                      <a:pt x="4682" y="1"/>
                    </a:moveTo>
                    <a:lnTo>
                      <a:pt x="4067" y="240"/>
                    </a:lnTo>
                    <a:cubicBezTo>
                      <a:pt x="2700" y="787"/>
                      <a:pt x="1333" y="1317"/>
                      <a:pt x="0" y="1932"/>
                    </a:cubicBezTo>
                    <a:lnTo>
                      <a:pt x="564" y="1898"/>
                    </a:lnTo>
                    <a:cubicBezTo>
                      <a:pt x="1179" y="1624"/>
                      <a:pt x="1811" y="1351"/>
                      <a:pt x="2427" y="1112"/>
                    </a:cubicBezTo>
                    <a:cubicBezTo>
                      <a:pt x="3195" y="804"/>
                      <a:pt x="3947" y="514"/>
                      <a:pt x="4699" y="206"/>
                    </a:cubicBezTo>
                    <a:cubicBezTo>
                      <a:pt x="4699" y="138"/>
                      <a:pt x="4699" y="69"/>
                      <a:pt x="46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926" name="Google Shape;926;p46"/>
              <p:cNvSpPr/>
              <p:nvPr/>
            </p:nvSpPr>
            <p:spPr>
              <a:xfrm rot="1123747">
                <a:off x="3488870" y="2970282"/>
                <a:ext cx="155331" cy="145442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824" extrusionOk="0">
                    <a:moveTo>
                      <a:pt x="4084" y="0"/>
                    </a:moveTo>
                    <a:lnTo>
                      <a:pt x="3810" y="17"/>
                    </a:lnTo>
                    <a:cubicBezTo>
                      <a:pt x="3349" y="632"/>
                      <a:pt x="2836" y="1213"/>
                      <a:pt x="2290" y="1743"/>
                    </a:cubicBezTo>
                    <a:cubicBezTo>
                      <a:pt x="1623" y="2375"/>
                      <a:pt x="923" y="2956"/>
                      <a:pt x="188" y="3486"/>
                    </a:cubicBezTo>
                    <a:cubicBezTo>
                      <a:pt x="120" y="3537"/>
                      <a:pt x="51" y="3588"/>
                      <a:pt x="0" y="3656"/>
                    </a:cubicBezTo>
                    <a:lnTo>
                      <a:pt x="0" y="3810"/>
                    </a:lnTo>
                    <a:cubicBezTo>
                      <a:pt x="9" y="3819"/>
                      <a:pt x="21" y="3823"/>
                      <a:pt x="36" y="3823"/>
                    </a:cubicBezTo>
                    <a:cubicBezTo>
                      <a:pt x="51" y="3823"/>
                      <a:pt x="68" y="3819"/>
                      <a:pt x="85" y="3810"/>
                    </a:cubicBezTo>
                    <a:cubicBezTo>
                      <a:pt x="137" y="3793"/>
                      <a:pt x="188" y="3759"/>
                      <a:pt x="222" y="3742"/>
                    </a:cubicBezTo>
                    <a:cubicBezTo>
                      <a:pt x="701" y="3383"/>
                      <a:pt x="1179" y="3041"/>
                      <a:pt x="1623" y="2665"/>
                    </a:cubicBezTo>
                    <a:cubicBezTo>
                      <a:pt x="2563" y="1880"/>
                      <a:pt x="3383" y="991"/>
                      <a:pt x="4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sp>
        <p:nvSpPr>
          <p:cNvPr id="59" name="Google Shape;109;p2">
            <a:extLst>
              <a:ext uri="{FF2B5EF4-FFF2-40B4-BE49-F238E27FC236}">
                <a16:creationId xmlns:a16="http://schemas.microsoft.com/office/drawing/2014/main" id="{FAC8BA82-EAA2-4899-8A92-C348C7422780}"/>
              </a:ext>
            </a:extLst>
          </p:cNvPr>
          <p:cNvSpPr txBox="1"/>
          <p:nvPr/>
        </p:nvSpPr>
        <p:spPr>
          <a:xfrm>
            <a:off x="2311219" y="3993922"/>
            <a:ext cx="4998578" cy="26314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18415" algn="just">
              <a:spcBef>
                <a:spcPts val="300"/>
              </a:spcBef>
              <a:spcAft>
                <a:spcPts val="300"/>
              </a:spcAft>
              <a:tabLst>
                <a:tab pos="4572000" algn="ctr"/>
              </a:tabLst>
            </a:pP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NV1: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vi-VN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Google Shape;109;p2">
            <a:extLst>
              <a:ext uri="{FF2B5EF4-FFF2-40B4-BE49-F238E27FC236}">
                <a16:creationId xmlns:a16="http://schemas.microsoft.com/office/drawing/2014/main" id="{2B240F93-0365-4A02-BAF8-5FD70C037236}"/>
              </a:ext>
            </a:extLst>
          </p:cNvPr>
          <p:cNvSpPr txBox="1"/>
          <p:nvPr/>
        </p:nvSpPr>
        <p:spPr>
          <a:xfrm>
            <a:off x="10344480" y="4459425"/>
            <a:ext cx="4998578" cy="25545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NV2: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sz="4000" b="0" i="0" u="none" strike="noStrike" cap="none" dirty="0">
              <a:solidFill>
                <a:srgbClr val="0000FF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272649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28FBC7-5A32-4614-8314-2E449CFFE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3" y="571500"/>
            <a:ext cx="16330611" cy="920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51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745291-5F77-4532-AB96-E12B55B1B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588" y="1"/>
            <a:ext cx="13873162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77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23C3D2-0A87-43AB-BD98-4915577E3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338" y="1"/>
            <a:ext cx="14801850" cy="10287000"/>
          </a:xfrm>
        </p:spPr>
      </p:pic>
    </p:spTree>
    <p:extLst>
      <p:ext uri="{BB962C8B-B14F-4D97-AF65-F5344CB8AC3E}">
        <p14:creationId xmlns:p14="http://schemas.microsoft.com/office/powerpoint/2010/main" val="54193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22AEE-7A13-4742-974B-A5371F3B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45E718-330E-4854-81C5-3EDC71306F07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6EE1D19-3EE6-4C34-BDFA-3ADC206D74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26724A-4D34-41A4-A8C0-E299A8A86573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84B5249-A9C9-4089-8A60-19842966E076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B26D41-81BD-4C0C-87BA-A1B86F35F543}"/>
              </a:ext>
            </a:extLst>
          </p:cNvPr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3BE9E7E-2A5D-456E-9B6A-38713E583B1C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A9CAEC8-359B-4D34-82FB-3D1A13666DFC}"/>
              </a:ext>
            </a:extLst>
          </p:cNvPr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9BFD3C4-C53F-4EBD-AF22-E691F4922AE9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61966354-4F38-46C6-9D10-2107FC18538F}"/>
              </a:ext>
            </a:extLst>
          </p:cNvPr>
          <p:cNvSpPr>
            <a:spLocks noGrp="1"/>
          </p:cNvSpPr>
          <p:nvPr>
            <p:ph type="subTitle" idx="9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128DB71-AD87-44F2-9661-9C5F4BC5FCFF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6E1F6D5-52B3-4F1D-B56A-4B12CE771B70}"/>
              </a:ext>
            </a:extLst>
          </p:cNvPr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EFC751D7-CB17-49A9-B1FF-229217DA72A9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C018537-50A6-48C6-82B5-B4A889683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342900"/>
            <a:ext cx="17016412" cy="93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49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112</Words>
  <Application>Microsoft Office PowerPoint</Application>
  <PresentationFormat>Custom</PresentationFormat>
  <Paragraphs>25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Comic Sans MS</vt:lpstr>
      <vt:lpstr>Raleway</vt:lpstr>
      <vt:lpstr>Times New Roman</vt:lpstr>
      <vt:lpstr>Office Theme</vt:lpstr>
      <vt:lpstr>1_Office Theme</vt:lpstr>
      <vt:lpstr>PowerPoint Presentation</vt:lpstr>
      <vt:lpstr>PowerPoint Presentation</vt:lpstr>
      <vt:lpstr>01</vt:lpstr>
      <vt:lpstr>Phần II: Sinh hoạt theo chủ đề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53</cp:revision>
  <cp:lastPrinted>2024-10-26T20:02:23Z</cp:lastPrinted>
  <dcterms:created xsi:type="dcterms:W3CDTF">2006-08-16T00:00:00Z</dcterms:created>
  <dcterms:modified xsi:type="dcterms:W3CDTF">2024-12-19T14:57:39Z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E0CD0C8D36CB4EF380798DE3AB739B71_12</vt:lpwstr>
  </property>
  <property fmtid="{D5CDD505-2E9C-101B-9397-08002B2CF9AE}" pid="3" name="KSOProductBuildVer">
    <vt:lpwstr>1033-12.2.0.18607</vt:lpwstr>
  </property>
</Properties>
</file>