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01650237" name="thu nguyen thi bao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01650237" dt="2024-12-23T22:39:30.53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C:\Users\ADMIN\Desktop\Kenny%20-%20Forever%20In%20Love.mp3" TargetMode="External"/><Relationship Id="rId2" Type="http://schemas.openxmlformats.org/officeDocument/2006/relationships/audio" Target="file:///C:\Users\ADMIN\Desktop\Kenny%20-%20Forever%20In%20Love.mp3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bài giảng powerpoi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1"/>
            <a:ext cx="118872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6565" y="1461135"/>
            <a:ext cx="7679690" cy="32715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vi-VN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Ng</a:t>
            </a:r>
            <a:r>
              <a:rPr lang="vi-VN" altLang="en-US" sz="4000" b="1" u="heavy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ày 28 / 11 / 2024</a:t>
            </a:r>
            <a:br>
              <a:rPr lang="en-US" altLang="vi-VN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br>
              <a:rPr lang="en-US" altLang="vi-VN" sz="4000" b="1" dirty="0">
                <a:solidFill>
                  <a:srgbClr val="C00000"/>
                </a:solidFill>
              </a:rPr>
            </a:br>
            <a:r>
              <a:rPr lang="en-US" altLang="vi-VN" sz="4000" b="1" dirty="0">
                <a:solidFill>
                  <a:srgbClr val="C00000"/>
                </a:solidFill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CHỦ ĐỀ 4: ÂM THANH </a:t>
            </a:r>
            <a:b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altLang="en-US" sz="40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 52: </a:t>
            </a:r>
            <a:r>
              <a:rPr lang="vi-VN" sz="4000" b="1" dirty="0"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 PHẢN XẠ ÂM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Thủ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enny - Forever In Lov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17" y="5943600"/>
            <a:ext cx="45833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064260" y="2319655"/>
            <a:ext cx="1932305" cy="1816100"/>
          </a:xfrm>
          <a:prstGeom prst="flowChartMagneticTap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89050" y="2769235"/>
            <a:ext cx="1620520" cy="136715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vi-VN" altLang="en-US" sz="4000">
                <a:solidFill>
                  <a:srgbClr val="CC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endParaRPr lang="vi-VN" altLang="en-US" sz="4000">
              <a:solidFill>
                <a:srgbClr val="CC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>
                <a:solidFill>
                  <a:srgbClr val="CC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4000">
              <a:solidFill>
                <a:srgbClr val="CC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250190"/>
            <a:ext cx="5818505" cy="436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40" y="1423670"/>
            <a:ext cx="5346700" cy="4010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Presentation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Ngày 28 / 11 / 2024   CHỦ ĐỀ 4: ÂM THANH    Tiết 52: BÀI 14: PHẢN XẠ ÂM   GV: Nguyễn Thị Bích Thủy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Ngày 28 / 11 / 2024   CHỦ ĐỀ 4: ÂM THANH    Tiết 52: BÀI 14: PHẢN XẠ ÂM   GV: Nguyễn Thị Bích Thủy </dc:title>
  <dc:creator>HP</dc:creator>
  <cp:lastModifiedBy>thu nguyen thi bao</cp:lastModifiedBy>
  <cp:revision>2</cp:revision>
  <dcterms:created xsi:type="dcterms:W3CDTF">2024-12-22T15:00:00Z</dcterms:created>
  <dcterms:modified xsi:type="dcterms:W3CDTF">2024-12-23T15:41:10Z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5DCA716BFF4A4896B6D118BA69B863F5_11</vt:lpwstr>
  </property>
  <property fmtid="{D5CDD505-2E9C-101B-9397-08002B2CF9AE}" pid="3" name="KSOProductBuildVer">
    <vt:lpwstr>1033-12.2.0.19307</vt:lpwstr>
  </property>
</Properties>
</file>