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7"/>
  </p:notesMasterIdLst>
  <p:sldIdLst>
    <p:sldId id="268" r:id="rId2"/>
    <p:sldId id="257" r:id="rId3"/>
    <p:sldId id="422" r:id="rId4"/>
    <p:sldId id="423" r:id="rId5"/>
    <p:sldId id="514" r:id="rId6"/>
    <p:sldId id="424" r:id="rId7"/>
    <p:sldId id="515" r:id="rId8"/>
    <p:sldId id="425" r:id="rId9"/>
    <p:sldId id="516" r:id="rId10"/>
    <p:sldId id="426" r:id="rId11"/>
    <p:sldId id="517" r:id="rId12"/>
    <p:sldId id="427" r:id="rId13"/>
    <p:sldId id="518" r:id="rId14"/>
    <p:sldId id="256" r:id="rId15"/>
    <p:sldId id="261" r:id="rId16"/>
  </p:sldIdLst>
  <p:sldSz cx="9144000" cy="5143500" type="screen16x9"/>
  <p:notesSz cx="6858000" cy="9144000"/>
  <p:embeddedFontLst>
    <p:embeddedFont>
      <p:font typeface="Actor" panose="020B0604020202020204" charset="0"/>
      <p:regular r:id="rId18"/>
    </p:embeddedFont>
    <p:embeddedFont>
      <p:font typeface="Gilda Display" panose="020B0604020202020204" charset="0"/>
      <p:regular r:id="rId19"/>
    </p:embeddedFont>
    <p:embeddedFont>
      <p:font typeface="Playfair Display" panose="000005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2EBFBC6-B6FE-4A16-B460-6A74DA450931}">
          <p14:sldIdLst>
            <p14:sldId id="268"/>
            <p14:sldId id="257"/>
            <p14:sldId id="422"/>
            <p14:sldId id="423"/>
            <p14:sldId id="514"/>
            <p14:sldId id="424"/>
            <p14:sldId id="515"/>
            <p14:sldId id="425"/>
            <p14:sldId id="516"/>
            <p14:sldId id="426"/>
            <p14:sldId id="517"/>
            <p14:sldId id="427"/>
            <p14:sldId id="518"/>
            <p14:sldId id="256"/>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000"/>
    <a:srgbClr val="522B0A"/>
    <a:srgbClr val="8F8B4A"/>
    <a:srgbClr val="F6E9D8"/>
    <a:srgbClr val="FEF1E1"/>
    <a:srgbClr val="000000"/>
    <a:srgbClr val="FADD96"/>
    <a:srgbClr val="BCB6B8"/>
    <a:srgbClr val="BD7444"/>
    <a:srgbClr val="E3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5D1928-C881-4A7A-AF4A-40AB5C019B5F}">
  <a:tblStyle styleId="{315D1928-C881-4A7A-AF4A-40AB5C019B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0" autoAdjust="0"/>
    <p:restoredTop sz="94660"/>
  </p:normalViewPr>
  <p:slideViewPr>
    <p:cSldViewPr snapToGrid="0">
      <p:cViewPr varScale="1">
        <p:scale>
          <a:sx n="103" d="100"/>
          <a:sy n="103" d="100"/>
        </p:scale>
        <p:origin x="874"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3297c4cc1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53297c4cc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3297c4cc1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53297c4cc1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474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81273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841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468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3560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8444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10" name="Google Shape;10;p2"/>
          <p:cNvGrpSpPr/>
          <p:nvPr/>
        </p:nvGrpSpPr>
        <p:grpSpPr>
          <a:xfrm>
            <a:off x="40051" y="83250"/>
            <a:ext cx="9063900" cy="4977000"/>
            <a:chOff x="40051" y="83250"/>
            <a:chExt cx="9063900" cy="4977000"/>
          </a:xfrm>
        </p:grpSpPr>
        <p:sp>
          <p:nvSpPr>
            <p:cNvPr id="11" name="Google Shape;11;p2"/>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13" name="Google Shape;13;p2"/>
          <p:cNvSpPr txBox="1">
            <a:spLocks noGrp="1"/>
          </p:cNvSpPr>
          <p:nvPr>
            <p:ph type="subTitle" idx="1"/>
          </p:nvPr>
        </p:nvSpPr>
        <p:spPr>
          <a:xfrm rot="-546">
            <a:off x="2683643" y="4101988"/>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522B0A"/>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txBox="1">
            <a:spLocks noGrp="1"/>
          </p:cNvSpPr>
          <p:nvPr>
            <p:ph type="ctrTitle"/>
          </p:nvPr>
        </p:nvSpPr>
        <p:spPr>
          <a:xfrm>
            <a:off x="720000" y="1199027"/>
            <a:ext cx="7735800" cy="19941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700"/>
              <a:buNone/>
              <a:defRPr sz="5700">
                <a:solidFill>
                  <a:srgbClr val="191919"/>
                </a:solidFill>
              </a:defRPr>
            </a:lvl1pPr>
            <a:lvl2pPr lvl="1"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2pPr>
            <a:lvl3pPr lvl="2"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3pPr>
            <a:lvl4pPr lvl="3"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4pPr>
            <a:lvl5pPr lvl="4"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5pPr>
            <a:lvl6pPr lvl="5"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6pPr>
            <a:lvl7pPr lvl="6"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7pPr>
            <a:lvl8pPr lvl="7"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8pPr>
            <a:lvl9pPr lvl="8"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54"/>
        <p:cNvGrpSpPr/>
        <p:nvPr/>
      </p:nvGrpSpPr>
      <p:grpSpPr>
        <a:xfrm>
          <a:off x="0" y="0"/>
          <a:ext cx="0" cy="0"/>
          <a:chOff x="0" y="0"/>
          <a:chExt cx="0" cy="0"/>
        </a:xfrm>
      </p:grpSpPr>
      <p:pic>
        <p:nvPicPr>
          <p:cNvPr id="455" name="Google Shape;455;p37"/>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456" name="Google Shape;456;p37"/>
          <p:cNvGrpSpPr/>
          <p:nvPr/>
        </p:nvGrpSpPr>
        <p:grpSpPr>
          <a:xfrm>
            <a:off x="40051" y="83250"/>
            <a:ext cx="9063900" cy="4977000"/>
            <a:chOff x="40051" y="83250"/>
            <a:chExt cx="9063900" cy="4977000"/>
          </a:xfrm>
        </p:grpSpPr>
        <p:sp>
          <p:nvSpPr>
            <p:cNvPr id="457" name="Google Shape;457;p37"/>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grpSp>
        <p:nvGrpSpPr>
          <p:cNvPr id="459" name="Google Shape;459;p37"/>
          <p:cNvGrpSpPr/>
          <p:nvPr/>
        </p:nvGrpSpPr>
        <p:grpSpPr>
          <a:xfrm>
            <a:off x="3514269" y="4356952"/>
            <a:ext cx="2116079" cy="404511"/>
            <a:chOff x="7062910" y="7519239"/>
            <a:chExt cx="1681964" cy="321525"/>
          </a:xfrm>
        </p:grpSpPr>
        <p:sp>
          <p:nvSpPr>
            <p:cNvPr id="460" name="Google Shape;460;p37"/>
            <p:cNvSpPr/>
            <p:nvPr/>
          </p:nvSpPr>
          <p:spPr>
            <a:xfrm>
              <a:off x="7335269" y="7522374"/>
              <a:ext cx="1137167" cy="318390"/>
            </a:xfrm>
            <a:custGeom>
              <a:avLst/>
              <a:gdLst/>
              <a:ahLst/>
              <a:cxnLst/>
              <a:rect l="l" t="t" r="r" b="b"/>
              <a:pathLst>
                <a:path w="15958" h="4468" extrusionOk="0">
                  <a:moveTo>
                    <a:pt x="13564" y="1264"/>
                  </a:moveTo>
                  <a:cubicBezTo>
                    <a:pt x="13720" y="1264"/>
                    <a:pt x="13877" y="1293"/>
                    <a:pt x="14023" y="1349"/>
                  </a:cubicBezTo>
                  <a:cubicBezTo>
                    <a:pt x="14316" y="1470"/>
                    <a:pt x="14565" y="1717"/>
                    <a:pt x="14652" y="2027"/>
                  </a:cubicBezTo>
                  <a:cubicBezTo>
                    <a:pt x="14702" y="2179"/>
                    <a:pt x="14712" y="2344"/>
                    <a:pt x="14691" y="2503"/>
                  </a:cubicBezTo>
                  <a:cubicBezTo>
                    <a:pt x="14670" y="2660"/>
                    <a:pt x="14603" y="2813"/>
                    <a:pt x="14490" y="2927"/>
                  </a:cubicBezTo>
                  <a:cubicBezTo>
                    <a:pt x="14377" y="3040"/>
                    <a:pt x="14228" y="3114"/>
                    <a:pt x="14072" y="3158"/>
                  </a:cubicBezTo>
                  <a:cubicBezTo>
                    <a:pt x="13915" y="3200"/>
                    <a:pt x="13753" y="3220"/>
                    <a:pt x="13589" y="3220"/>
                  </a:cubicBezTo>
                  <a:cubicBezTo>
                    <a:pt x="13263" y="3216"/>
                    <a:pt x="12933" y="3160"/>
                    <a:pt x="12624" y="3048"/>
                  </a:cubicBezTo>
                  <a:cubicBezTo>
                    <a:pt x="12497" y="3001"/>
                    <a:pt x="12374" y="2941"/>
                    <a:pt x="12259" y="2869"/>
                  </a:cubicBezTo>
                  <a:lnTo>
                    <a:pt x="12259" y="2869"/>
                  </a:lnTo>
                  <a:cubicBezTo>
                    <a:pt x="12221" y="2579"/>
                    <a:pt x="12286" y="2278"/>
                    <a:pt x="12415" y="2016"/>
                  </a:cubicBezTo>
                  <a:cubicBezTo>
                    <a:pt x="12558" y="1734"/>
                    <a:pt x="12804" y="1497"/>
                    <a:pt x="13093" y="1369"/>
                  </a:cubicBezTo>
                  <a:cubicBezTo>
                    <a:pt x="13237" y="1299"/>
                    <a:pt x="13397" y="1272"/>
                    <a:pt x="13556" y="1264"/>
                  </a:cubicBezTo>
                  <a:cubicBezTo>
                    <a:pt x="13559" y="1264"/>
                    <a:pt x="13562" y="1264"/>
                    <a:pt x="13564" y="1264"/>
                  </a:cubicBezTo>
                  <a:close/>
                  <a:moveTo>
                    <a:pt x="2399" y="1266"/>
                  </a:moveTo>
                  <a:cubicBezTo>
                    <a:pt x="2402" y="1266"/>
                    <a:pt x="2405" y="1266"/>
                    <a:pt x="2408" y="1266"/>
                  </a:cubicBezTo>
                  <a:cubicBezTo>
                    <a:pt x="2564" y="1276"/>
                    <a:pt x="2725" y="1304"/>
                    <a:pt x="2869" y="1374"/>
                  </a:cubicBezTo>
                  <a:cubicBezTo>
                    <a:pt x="3158" y="1502"/>
                    <a:pt x="3403" y="1740"/>
                    <a:pt x="3545" y="2024"/>
                  </a:cubicBezTo>
                  <a:cubicBezTo>
                    <a:pt x="3674" y="2283"/>
                    <a:pt x="3737" y="2581"/>
                    <a:pt x="3700" y="2870"/>
                  </a:cubicBezTo>
                  <a:lnTo>
                    <a:pt x="3700" y="2870"/>
                  </a:lnTo>
                  <a:cubicBezTo>
                    <a:pt x="3584" y="2942"/>
                    <a:pt x="3460" y="3003"/>
                    <a:pt x="3331" y="3050"/>
                  </a:cubicBezTo>
                  <a:cubicBezTo>
                    <a:pt x="3023" y="3162"/>
                    <a:pt x="2694" y="3219"/>
                    <a:pt x="2367" y="3222"/>
                  </a:cubicBezTo>
                  <a:cubicBezTo>
                    <a:pt x="2204" y="3222"/>
                    <a:pt x="2040" y="3204"/>
                    <a:pt x="1884" y="3160"/>
                  </a:cubicBezTo>
                  <a:cubicBezTo>
                    <a:pt x="1728" y="3115"/>
                    <a:pt x="1579" y="3040"/>
                    <a:pt x="1467" y="2927"/>
                  </a:cubicBezTo>
                  <a:cubicBezTo>
                    <a:pt x="1353" y="2813"/>
                    <a:pt x="1287" y="2660"/>
                    <a:pt x="1267" y="2503"/>
                  </a:cubicBezTo>
                  <a:cubicBezTo>
                    <a:pt x="1246" y="2344"/>
                    <a:pt x="1256" y="2179"/>
                    <a:pt x="1307" y="2027"/>
                  </a:cubicBezTo>
                  <a:cubicBezTo>
                    <a:pt x="1395" y="1717"/>
                    <a:pt x="1645" y="1470"/>
                    <a:pt x="1940" y="1351"/>
                  </a:cubicBezTo>
                  <a:cubicBezTo>
                    <a:pt x="2085" y="1294"/>
                    <a:pt x="2242" y="1266"/>
                    <a:pt x="2399" y="1266"/>
                  </a:cubicBezTo>
                  <a:close/>
                  <a:moveTo>
                    <a:pt x="5180" y="2885"/>
                  </a:moveTo>
                  <a:cubicBezTo>
                    <a:pt x="5259" y="2885"/>
                    <a:pt x="5341" y="2898"/>
                    <a:pt x="5420" y="2919"/>
                  </a:cubicBezTo>
                  <a:cubicBezTo>
                    <a:pt x="5491" y="2941"/>
                    <a:pt x="5563" y="2967"/>
                    <a:pt x="5631" y="3004"/>
                  </a:cubicBezTo>
                  <a:cubicBezTo>
                    <a:pt x="5700" y="3037"/>
                    <a:pt x="5774" y="3081"/>
                    <a:pt x="5844" y="3120"/>
                  </a:cubicBezTo>
                  <a:cubicBezTo>
                    <a:pt x="5979" y="3196"/>
                    <a:pt x="6114" y="3273"/>
                    <a:pt x="6248" y="3351"/>
                  </a:cubicBezTo>
                  <a:lnTo>
                    <a:pt x="6248" y="3351"/>
                  </a:lnTo>
                  <a:cubicBezTo>
                    <a:pt x="5962" y="3407"/>
                    <a:pt x="5669" y="3431"/>
                    <a:pt x="5376" y="3435"/>
                  </a:cubicBezTo>
                  <a:cubicBezTo>
                    <a:pt x="5360" y="3435"/>
                    <a:pt x="5345" y="3435"/>
                    <a:pt x="5330" y="3435"/>
                  </a:cubicBezTo>
                  <a:cubicBezTo>
                    <a:pt x="5187" y="3435"/>
                    <a:pt x="5046" y="3425"/>
                    <a:pt x="4922" y="3382"/>
                  </a:cubicBezTo>
                  <a:cubicBezTo>
                    <a:pt x="4783" y="3338"/>
                    <a:pt x="4680" y="3247"/>
                    <a:pt x="4708" y="3148"/>
                  </a:cubicBezTo>
                  <a:cubicBezTo>
                    <a:pt x="4729" y="3044"/>
                    <a:pt x="4852" y="2947"/>
                    <a:pt x="4988" y="2912"/>
                  </a:cubicBezTo>
                  <a:cubicBezTo>
                    <a:pt x="5049" y="2894"/>
                    <a:pt x="5114" y="2885"/>
                    <a:pt x="5180" y="2885"/>
                  </a:cubicBezTo>
                  <a:close/>
                  <a:moveTo>
                    <a:pt x="10773" y="2890"/>
                  </a:moveTo>
                  <a:cubicBezTo>
                    <a:pt x="10841" y="2890"/>
                    <a:pt x="10909" y="2898"/>
                    <a:pt x="10973" y="2917"/>
                  </a:cubicBezTo>
                  <a:cubicBezTo>
                    <a:pt x="11106" y="2956"/>
                    <a:pt x="11232" y="3052"/>
                    <a:pt x="11260" y="3160"/>
                  </a:cubicBezTo>
                  <a:cubicBezTo>
                    <a:pt x="11275" y="3211"/>
                    <a:pt x="11265" y="3258"/>
                    <a:pt x="11230" y="3298"/>
                  </a:cubicBezTo>
                  <a:cubicBezTo>
                    <a:pt x="11194" y="3340"/>
                    <a:pt x="11136" y="3373"/>
                    <a:pt x="11067" y="3395"/>
                  </a:cubicBezTo>
                  <a:cubicBezTo>
                    <a:pt x="10964" y="3427"/>
                    <a:pt x="10850" y="3439"/>
                    <a:pt x="10733" y="3439"/>
                  </a:cubicBezTo>
                  <a:cubicBezTo>
                    <a:pt x="10694" y="3439"/>
                    <a:pt x="10654" y="3437"/>
                    <a:pt x="10614" y="3435"/>
                  </a:cubicBezTo>
                  <a:cubicBezTo>
                    <a:pt x="10322" y="3417"/>
                    <a:pt x="10031" y="3387"/>
                    <a:pt x="9747" y="3330"/>
                  </a:cubicBezTo>
                  <a:lnTo>
                    <a:pt x="9747" y="3330"/>
                  </a:lnTo>
                  <a:cubicBezTo>
                    <a:pt x="9869" y="3258"/>
                    <a:pt x="9993" y="3188"/>
                    <a:pt x="10116" y="3120"/>
                  </a:cubicBezTo>
                  <a:cubicBezTo>
                    <a:pt x="10188" y="3081"/>
                    <a:pt x="10262" y="3037"/>
                    <a:pt x="10329" y="3004"/>
                  </a:cubicBezTo>
                  <a:cubicBezTo>
                    <a:pt x="10397" y="2968"/>
                    <a:pt x="10469" y="2944"/>
                    <a:pt x="10541" y="2921"/>
                  </a:cubicBezTo>
                  <a:cubicBezTo>
                    <a:pt x="10617" y="2901"/>
                    <a:pt x="10696" y="2890"/>
                    <a:pt x="10773" y="2890"/>
                  </a:cubicBezTo>
                  <a:close/>
                  <a:moveTo>
                    <a:pt x="7992" y="2839"/>
                  </a:moveTo>
                  <a:lnTo>
                    <a:pt x="7992" y="2839"/>
                  </a:lnTo>
                  <a:cubicBezTo>
                    <a:pt x="8381" y="3062"/>
                    <a:pt x="8789" y="3261"/>
                    <a:pt x="9220" y="3398"/>
                  </a:cubicBezTo>
                  <a:lnTo>
                    <a:pt x="9220" y="3398"/>
                  </a:lnTo>
                  <a:cubicBezTo>
                    <a:pt x="8797" y="3659"/>
                    <a:pt x="8381" y="3932"/>
                    <a:pt x="7976" y="4226"/>
                  </a:cubicBezTo>
                  <a:lnTo>
                    <a:pt x="7976" y="4226"/>
                  </a:lnTo>
                  <a:cubicBezTo>
                    <a:pt x="7580" y="3941"/>
                    <a:pt x="7176" y="3674"/>
                    <a:pt x="6763" y="3419"/>
                  </a:cubicBezTo>
                  <a:lnTo>
                    <a:pt x="6763" y="3419"/>
                  </a:lnTo>
                  <a:cubicBezTo>
                    <a:pt x="7197" y="3278"/>
                    <a:pt x="7605" y="3068"/>
                    <a:pt x="7992" y="2839"/>
                  </a:cubicBezTo>
                  <a:close/>
                  <a:moveTo>
                    <a:pt x="2706" y="0"/>
                  </a:moveTo>
                  <a:cubicBezTo>
                    <a:pt x="2697" y="0"/>
                    <a:pt x="2687" y="0"/>
                    <a:pt x="2678" y="1"/>
                  </a:cubicBezTo>
                  <a:lnTo>
                    <a:pt x="2551" y="8"/>
                  </a:lnTo>
                  <a:cubicBezTo>
                    <a:pt x="1871" y="27"/>
                    <a:pt x="1196" y="315"/>
                    <a:pt x="725" y="812"/>
                  </a:cubicBezTo>
                  <a:cubicBezTo>
                    <a:pt x="261" y="1313"/>
                    <a:pt x="0" y="2005"/>
                    <a:pt x="74" y="2690"/>
                  </a:cubicBezTo>
                  <a:cubicBezTo>
                    <a:pt x="112" y="3028"/>
                    <a:pt x="240" y="3366"/>
                    <a:pt x="469" y="3628"/>
                  </a:cubicBezTo>
                  <a:cubicBezTo>
                    <a:pt x="697" y="3891"/>
                    <a:pt x="1011" y="4069"/>
                    <a:pt x="1340" y="4154"/>
                  </a:cubicBezTo>
                  <a:cubicBezTo>
                    <a:pt x="1550" y="4205"/>
                    <a:pt x="1763" y="4226"/>
                    <a:pt x="1976" y="4226"/>
                  </a:cubicBezTo>
                  <a:cubicBezTo>
                    <a:pt x="2101" y="4226"/>
                    <a:pt x="2225" y="4219"/>
                    <a:pt x="2348" y="4206"/>
                  </a:cubicBezTo>
                  <a:cubicBezTo>
                    <a:pt x="2683" y="4165"/>
                    <a:pt x="3017" y="4052"/>
                    <a:pt x="3291" y="3839"/>
                  </a:cubicBezTo>
                  <a:cubicBezTo>
                    <a:pt x="3566" y="3630"/>
                    <a:pt x="3744" y="3305"/>
                    <a:pt x="3800" y="2969"/>
                  </a:cubicBezTo>
                  <a:cubicBezTo>
                    <a:pt x="3809" y="2918"/>
                    <a:pt x="3815" y="2866"/>
                    <a:pt x="3819" y="2815"/>
                  </a:cubicBezTo>
                  <a:lnTo>
                    <a:pt x="3819" y="2815"/>
                  </a:lnTo>
                  <a:cubicBezTo>
                    <a:pt x="3940" y="2726"/>
                    <a:pt x="4051" y="2624"/>
                    <a:pt x="4149" y="2510"/>
                  </a:cubicBezTo>
                  <a:cubicBezTo>
                    <a:pt x="4360" y="2257"/>
                    <a:pt x="4515" y="1953"/>
                    <a:pt x="4576" y="1628"/>
                  </a:cubicBezTo>
                  <a:lnTo>
                    <a:pt x="4576" y="1628"/>
                  </a:lnTo>
                  <a:cubicBezTo>
                    <a:pt x="4510" y="1952"/>
                    <a:pt x="4353" y="2253"/>
                    <a:pt x="4139" y="2503"/>
                  </a:cubicBezTo>
                  <a:cubicBezTo>
                    <a:pt x="4044" y="2610"/>
                    <a:pt x="3936" y="2706"/>
                    <a:pt x="3820" y="2790"/>
                  </a:cubicBezTo>
                  <a:lnTo>
                    <a:pt x="3820" y="2790"/>
                  </a:lnTo>
                  <a:cubicBezTo>
                    <a:pt x="3834" y="2508"/>
                    <a:pt x="3766" y="2225"/>
                    <a:pt x="3639" y="1975"/>
                  </a:cubicBezTo>
                  <a:cubicBezTo>
                    <a:pt x="3480" y="1672"/>
                    <a:pt x="3220" y="1425"/>
                    <a:pt x="2906" y="1288"/>
                  </a:cubicBezTo>
                  <a:cubicBezTo>
                    <a:pt x="2751" y="1216"/>
                    <a:pt x="2579" y="1189"/>
                    <a:pt x="2409" y="1181"/>
                  </a:cubicBezTo>
                  <a:cubicBezTo>
                    <a:pt x="2238" y="1181"/>
                    <a:pt x="2068" y="1213"/>
                    <a:pt x="1910" y="1277"/>
                  </a:cubicBezTo>
                  <a:cubicBezTo>
                    <a:pt x="1598" y="1410"/>
                    <a:pt x="1335" y="1677"/>
                    <a:pt x="1245" y="2008"/>
                  </a:cubicBezTo>
                  <a:cubicBezTo>
                    <a:pt x="1194" y="2170"/>
                    <a:pt x="1186" y="2344"/>
                    <a:pt x="1209" y="2510"/>
                  </a:cubicBezTo>
                  <a:cubicBezTo>
                    <a:pt x="1232" y="2679"/>
                    <a:pt x="1307" y="2844"/>
                    <a:pt x="1429" y="2963"/>
                  </a:cubicBezTo>
                  <a:cubicBezTo>
                    <a:pt x="1552" y="3085"/>
                    <a:pt x="1710" y="3160"/>
                    <a:pt x="1871" y="3204"/>
                  </a:cubicBezTo>
                  <a:cubicBezTo>
                    <a:pt x="2022" y="3243"/>
                    <a:pt x="2175" y="3261"/>
                    <a:pt x="2328" y="3261"/>
                  </a:cubicBezTo>
                  <a:cubicBezTo>
                    <a:pt x="2341" y="3261"/>
                    <a:pt x="2354" y="3261"/>
                    <a:pt x="2367" y="3261"/>
                  </a:cubicBezTo>
                  <a:cubicBezTo>
                    <a:pt x="2701" y="3253"/>
                    <a:pt x="3031" y="3193"/>
                    <a:pt x="3341" y="3076"/>
                  </a:cubicBezTo>
                  <a:cubicBezTo>
                    <a:pt x="3465" y="3028"/>
                    <a:pt x="3584" y="2968"/>
                    <a:pt x="3697" y="2897"/>
                  </a:cubicBezTo>
                  <a:lnTo>
                    <a:pt x="3697" y="2897"/>
                  </a:lnTo>
                  <a:cubicBezTo>
                    <a:pt x="3694" y="2915"/>
                    <a:pt x="3691" y="2933"/>
                    <a:pt x="3687" y="2951"/>
                  </a:cubicBezTo>
                  <a:cubicBezTo>
                    <a:pt x="3632" y="3261"/>
                    <a:pt x="3469" y="3556"/>
                    <a:pt x="3215" y="3746"/>
                  </a:cubicBezTo>
                  <a:cubicBezTo>
                    <a:pt x="2962" y="3938"/>
                    <a:pt x="2650" y="4043"/>
                    <a:pt x="2331" y="4080"/>
                  </a:cubicBezTo>
                  <a:cubicBezTo>
                    <a:pt x="2220" y="4090"/>
                    <a:pt x="2108" y="4096"/>
                    <a:pt x="1997" y="4096"/>
                  </a:cubicBezTo>
                  <a:cubicBezTo>
                    <a:pt x="1785" y="4096"/>
                    <a:pt x="1575" y="4075"/>
                    <a:pt x="1372" y="4023"/>
                  </a:cubicBezTo>
                  <a:cubicBezTo>
                    <a:pt x="1063" y="3941"/>
                    <a:pt x="779" y="3776"/>
                    <a:pt x="574" y="3535"/>
                  </a:cubicBezTo>
                  <a:cubicBezTo>
                    <a:pt x="367" y="3297"/>
                    <a:pt x="254" y="2988"/>
                    <a:pt x="220" y="2674"/>
                  </a:cubicBezTo>
                  <a:cubicBezTo>
                    <a:pt x="154" y="2040"/>
                    <a:pt x="404" y="1387"/>
                    <a:pt x="841" y="925"/>
                  </a:cubicBezTo>
                  <a:cubicBezTo>
                    <a:pt x="1061" y="693"/>
                    <a:pt x="1330" y="511"/>
                    <a:pt x="1623" y="388"/>
                  </a:cubicBezTo>
                  <a:cubicBezTo>
                    <a:pt x="1918" y="262"/>
                    <a:pt x="2234" y="191"/>
                    <a:pt x="2554" y="185"/>
                  </a:cubicBezTo>
                  <a:cubicBezTo>
                    <a:pt x="2595" y="181"/>
                    <a:pt x="2636" y="179"/>
                    <a:pt x="2677" y="179"/>
                  </a:cubicBezTo>
                  <a:cubicBezTo>
                    <a:pt x="2797" y="179"/>
                    <a:pt x="2917" y="193"/>
                    <a:pt x="3036" y="197"/>
                  </a:cubicBezTo>
                  <a:cubicBezTo>
                    <a:pt x="3115" y="207"/>
                    <a:pt x="3194" y="223"/>
                    <a:pt x="3274" y="235"/>
                  </a:cubicBezTo>
                  <a:cubicBezTo>
                    <a:pt x="3352" y="249"/>
                    <a:pt x="3434" y="257"/>
                    <a:pt x="3511" y="282"/>
                  </a:cubicBezTo>
                  <a:cubicBezTo>
                    <a:pt x="3666" y="327"/>
                    <a:pt x="3826" y="357"/>
                    <a:pt x="3976" y="420"/>
                  </a:cubicBezTo>
                  <a:cubicBezTo>
                    <a:pt x="4128" y="475"/>
                    <a:pt x="4282" y="527"/>
                    <a:pt x="4428" y="600"/>
                  </a:cubicBezTo>
                  <a:cubicBezTo>
                    <a:pt x="4576" y="669"/>
                    <a:pt x="4725" y="732"/>
                    <a:pt x="4866" y="817"/>
                  </a:cubicBezTo>
                  <a:lnTo>
                    <a:pt x="5080" y="935"/>
                  </a:lnTo>
                  <a:lnTo>
                    <a:pt x="5186" y="994"/>
                  </a:lnTo>
                  <a:lnTo>
                    <a:pt x="5290" y="1061"/>
                  </a:lnTo>
                  <a:lnTo>
                    <a:pt x="5700" y="1330"/>
                  </a:lnTo>
                  <a:lnTo>
                    <a:pt x="6106" y="1612"/>
                  </a:lnTo>
                  <a:cubicBezTo>
                    <a:pt x="6651" y="1987"/>
                    <a:pt x="7194" y="2362"/>
                    <a:pt x="7765" y="2704"/>
                  </a:cubicBezTo>
                  <a:cubicBezTo>
                    <a:pt x="7778" y="2712"/>
                    <a:pt x="7791" y="2720"/>
                    <a:pt x="7804" y="2728"/>
                  </a:cubicBezTo>
                  <a:lnTo>
                    <a:pt x="7804" y="2728"/>
                  </a:lnTo>
                  <a:cubicBezTo>
                    <a:pt x="7401" y="2960"/>
                    <a:pt x="6983" y="3162"/>
                    <a:pt x="6541" y="3283"/>
                  </a:cubicBezTo>
                  <a:lnTo>
                    <a:pt x="6541" y="3283"/>
                  </a:lnTo>
                  <a:cubicBezTo>
                    <a:pt x="6485" y="3250"/>
                    <a:pt x="6430" y="3217"/>
                    <a:pt x="6374" y="3184"/>
                  </a:cubicBezTo>
                  <a:cubicBezTo>
                    <a:pt x="6232" y="3099"/>
                    <a:pt x="6087" y="3017"/>
                    <a:pt x="5942" y="2936"/>
                  </a:cubicBezTo>
                  <a:cubicBezTo>
                    <a:pt x="5868" y="2896"/>
                    <a:pt x="5801" y="2856"/>
                    <a:pt x="5720" y="2817"/>
                  </a:cubicBezTo>
                  <a:cubicBezTo>
                    <a:pt x="5643" y="2775"/>
                    <a:pt x="5558" y="2745"/>
                    <a:pt x="5473" y="2719"/>
                  </a:cubicBezTo>
                  <a:cubicBezTo>
                    <a:pt x="5379" y="2693"/>
                    <a:pt x="5279" y="2677"/>
                    <a:pt x="5179" y="2677"/>
                  </a:cubicBezTo>
                  <a:cubicBezTo>
                    <a:pt x="5095" y="2677"/>
                    <a:pt x="5011" y="2688"/>
                    <a:pt x="4928" y="2712"/>
                  </a:cubicBezTo>
                  <a:cubicBezTo>
                    <a:pt x="4839" y="2736"/>
                    <a:pt x="4751" y="2779"/>
                    <a:pt x="4674" y="2842"/>
                  </a:cubicBezTo>
                  <a:cubicBezTo>
                    <a:pt x="4600" y="2906"/>
                    <a:pt x="4529" y="2991"/>
                    <a:pt x="4507" y="3104"/>
                  </a:cubicBezTo>
                  <a:cubicBezTo>
                    <a:pt x="4495" y="3160"/>
                    <a:pt x="4501" y="3220"/>
                    <a:pt x="4515" y="3276"/>
                  </a:cubicBezTo>
                  <a:cubicBezTo>
                    <a:pt x="4536" y="3331"/>
                    <a:pt x="4564" y="3382"/>
                    <a:pt x="4603" y="3420"/>
                  </a:cubicBezTo>
                  <a:cubicBezTo>
                    <a:pt x="4679" y="3498"/>
                    <a:pt x="4771" y="3541"/>
                    <a:pt x="4857" y="3569"/>
                  </a:cubicBezTo>
                  <a:cubicBezTo>
                    <a:pt x="5008" y="3620"/>
                    <a:pt x="5162" y="3631"/>
                    <a:pt x="5309" y="3631"/>
                  </a:cubicBezTo>
                  <a:cubicBezTo>
                    <a:pt x="5333" y="3631"/>
                    <a:pt x="5357" y="3631"/>
                    <a:pt x="5380" y="3630"/>
                  </a:cubicBezTo>
                  <a:cubicBezTo>
                    <a:pt x="5714" y="3625"/>
                    <a:pt x="6051" y="3594"/>
                    <a:pt x="6382" y="3522"/>
                  </a:cubicBezTo>
                  <a:cubicBezTo>
                    <a:pt x="6418" y="3514"/>
                    <a:pt x="6454" y="3506"/>
                    <a:pt x="6490" y="3497"/>
                  </a:cubicBezTo>
                  <a:lnTo>
                    <a:pt x="6490" y="3497"/>
                  </a:lnTo>
                  <a:cubicBezTo>
                    <a:pt x="6978" y="3794"/>
                    <a:pt x="7457" y="4110"/>
                    <a:pt x="7916" y="4446"/>
                  </a:cubicBezTo>
                  <a:cubicBezTo>
                    <a:pt x="7935" y="4460"/>
                    <a:pt x="7958" y="4467"/>
                    <a:pt x="7981" y="4467"/>
                  </a:cubicBezTo>
                  <a:cubicBezTo>
                    <a:pt x="8003" y="4467"/>
                    <a:pt x="8026" y="4460"/>
                    <a:pt x="8045" y="4446"/>
                  </a:cubicBezTo>
                  <a:cubicBezTo>
                    <a:pt x="8512" y="4102"/>
                    <a:pt x="9001" y="3780"/>
                    <a:pt x="9501" y="3477"/>
                  </a:cubicBezTo>
                  <a:lnTo>
                    <a:pt x="9501" y="3477"/>
                  </a:lnTo>
                  <a:cubicBezTo>
                    <a:pt x="9534" y="3486"/>
                    <a:pt x="9568" y="3494"/>
                    <a:pt x="9602" y="3501"/>
                  </a:cubicBezTo>
                  <a:cubicBezTo>
                    <a:pt x="9931" y="3575"/>
                    <a:pt x="10266" y="3612"/>
                    <a:pt x="10598" y="3633"/>
                  </a:cubicBezTo>
                  <a:cubicBezTo>
                    <a:pt x="10644" y="3636"/>
                    <a:pt x="10692" y="3638"/>
                    <a:pt x="10739" y="3638"/>
                  </a:cubicBezTo>
                  <a:cubicBezTo>
                    <a:pt x="10866" y="3638"/>
                    <a:pt x="10996" y="3625"/>
                    <a:pt x="11126" y="3585"/>
                  </a:cubicBezTo>
                  <a:cubicBezTo>
                    <a:pt x="11214" y="3555"/>
                    <a:pt x="11308" y="3511"/>
                    <a:pt x="11380" y="3426"/>
                  </a:cubicBezTo>
                  <a:cubicBezTo>
                    <a:pt x="11456" y="3344"/>
                    <a:pt x="11487" y="3209"/>
                    <a:pt x="11454" y="3103"/>
                  </a:cubicBezTo>
                  <a:cubicBezTo>
                    <a:pt x="11423" y="2995"/>
                    <a:pt x="11357" y="2912"/>
                    <a:pt x="11281" y="2850"/>
                  </a:cubicBezTo>
                  <a:cubicBezTo>
                    <a:pt x="11206" y="2787"/>
                    <a:pt x="11118" y="2743"/>
                    <a:pt x="11028" y="2718"/>
                  </a:cubicBezTo>
                  <a:cubicBezTo>
                    <a:pt x="10941" y="2692"/>
                    <a:pt x="10852" y="2680"/>
                    <a:pt x="10764" y="2680"/>
                  </a:cubicBezTo>
                  <a:cubicBezTo>
                    <a:pt x="10668" y="2680"/>
                    <a:pt x="10573" y="2694"/>
                    <a:pt x="10482" y="2719"/>
                  </a:cubicBezTo>
                  <a:cubicBezTo>
                    <a:pt x="10397" y="2743"/>
                    <a:pt x="10311" y="2774"/>
                    <a:pt x="10233" y="2815"/>
                  </a:cubicBezTo>
                  <a:cubicBezTo>
                    <a:pt x="10154" y="2855"/>
                    <a:pt x="10085" y="2895"/>
                    <a:pt x="10012" y="2935"/>
                  </a:cubicBezTo>
                  <a:cubicBezTo>
                    <a:pt x="9865" y="3015"/>
                    <a:pt x="9722" y="3098"/>
                    <a:pt x="9579" y="3182"/>
                  </a:cubicBezTo>
                  <a:cubicBezTo>
                    <a:pt x="9535" y="3208"/>
                    <a:pt x="9491" y="3234"/>
                    <a:pt x="9447" y="3260"/>
                  </a:cubicBezTo>
                  <a:lnTo>
                    <a:pt x="9447" y="3260"/>
                  </a:lnTo>
                  <a:cubicBezTo>
                    <a:pt x="9006" y="3140"/>
                    <a:pt x="8587" y="2948"/>
                    <a:pt x="8183" y="2724"/>
                  </a:cubicBezTo>
                  <a:lnTo>
                    <a:pt x="8183" y="2724"/>
                  </a:lnTo>
                  <a:cubicBezTo>
                    <a:pt x="8192" y="2718"/>
                    <a:pt x="8202" y="2712"/>
                    <a:pt x="8211" y="2707"/>
                  </a:cubicBezTo>
                  <a:cubicBezTo>
                    <a:pt x="8776" y="2357"/>
                    <a:pt x="9317" y="1979"/>
                    <a:pt x="9860" y="1602"/>
                  </a:cubicBezTo>
                  <a:lnTo>
                    <a:pt x="10266" y="1320"/>
                  </a:lnTo>
                  <a:lnTo>
                    <a:pt x="10677" y="1054"/>
                  </a:lnTo>
                  <a:cubicBezTo>
                    <a:pt x="10711" y="1032"/>
                    <a:pt x="10746" y="1007"/>
                    <a:pt x="10780" y="987"/>
                  </a:cubicBezTo>
                  <a:lnTo>
                    <a:pt x="10888" y="928"/>
                  </a:lnTo>
                  <a:lnTo>
                    <a:pt x="11102" y="809"/>
                  </a:lnTo>
                  <a:cubicBezTo>
                    <a:pt x="11241" y="725"/>
                    <a:pt x="11391" y="663"/>
                    <a:pt x="11539" y="594"/>
                  </a:cubicBezTo>
                  <a:cubicBezTo>
                    <a:pt x="12080" y="354"/>
                    <a:pt x="12663" y="180"/>
                    <a:pt x="13250" y="180"/>
                  </a:cubicBezTo>
                  <a:cubicBezTo>
                    <a:pt x="13305" y="180"/>
                    <a:pt x="13359" y="181"/>
                    <a:pt x="13413" y="184"/>
                  </a:cubicBezTo>
                  <a:lnTo>
                    <a:pt x="13534" y="190"/>
                  </a:lnTo>
                  <a:cubicBezTo>
                    <a:pt x="13575" y="191"/>
                    <a:pt x="13615" y="194"/>
                    <a:pt x="13654" y="202"/>
                  </a:cubicBezTo>
                  <a:lnTo>
                    <a:pt x="13891" y="240"/>
                  </a:lnTo>
                  <a:cubicBezTo>
                    <a:pt x="14044" y="283"/>
                    <a:pt x="14199" y="321"/>
                    <a:pt x="14344" y="389"/>
                  </a:cubicBezTo>
                  <a:cubicBezTo>
                    <a:pt x="14636" y="515"/>
                    <a:pt x="14903" y="698"/>
                    <a:pt x="15124" y="929"/>
                  </a:cubicBezTo>
                  <a:cubicBezTo>
                    <a:pt x="15560" y="1392"/>
                    <a:pt x="15807" y="2045"/>
                    <a:pt x="15739" y="2679"/>
                  </a:cubicBezTo>
                  <a:cubicBezTo>
                    <a:pt x="15705" y="2993"/>
                    <a:pt x="15588" y="3302"/>
                    <a:pt x="15379" y="3539"/>
                  </a:cubicBezTo>
                  <a:cubicBezTo>
                    <a:pt x="15174" y="3777"/>
                    <a:pt x="14888" y="3939"/>
                    <a:pt x="14580" y="4023"/>
                  </a:cubicBezTo>
                  <a:cubicBezTo>
                    <a:pt x="14382" y="4074"/>
                    <a:pt x="14177" y="4094"/>
                    <a:pt x="13970" y="4094"/>
                  </a:cubicBezTo>
                  <a:cubicBezTo>
                    <a:pt x="13855" y="4094"/>
                    <a:pt x="13738" y="4088"/>
                    <a:pt x="13623" y="4076"/>
                  </a:cubicBezTo>
                  <a:cubicBezTo>
                    <a:pt x="13303" y="4041"/>
                    <a:pt x="12991" y="3933"/>
                    <a:pt x="12740" y="3740"/>
                  </a:cubicBezTo>
                  <a:cubicBezTo>
                    <a:pt x="12487" y="3547"/>
                    <a:pt x="12326" y="3254"/>
                    <a:pt x="12271" y="2944"/>
                  </a:cubicBezTo>
                  <a:cubicBezTo>
                    <a:pt x="12268" y="2929"/>
                    <a:pt x="12265" y="2915"/>
                    <a:pt x="12263" y="2901"/>
                  </a:cubicBezTo>
                  <a:lnTo>
                    <a:pt x="12263" y="2901"/>
                  </a:lnTo>
                  <a:cubicBezTo>
                    <a:pt x="12374" y="2970"/>
                    <a:pt x="12492" y="3028"/>
                    <a:pt x="12613" y="3076"/>
                  </a:cubicBezTo>
                  <a:cubicBezTo>
                    <a:pt x="12923" y="3193"/>
                    <a:pt x="13254" y="3254"/>
                    <a:pt x="13585" y="3263"/>
                  </a:cubicBezTo>
                  <a:cubicBezTo>
                    <a:pt x="13595" y="3263"/>
                    <a:pt x="13604" y="3263"/>
                    <a:pt x="13613" y="3263"/>
                  </a:cubicBezTo>
                  <a:cubicBezTo>
                    <a:pt x="13771" y="3263"/>
                    <a:pt x="13928" y="3245"/>
                    <a:pt x="14081" y="3205"/>
                  </a:cubicBezTo>
                  <a:cubicBezTo>
                    <a:pt x="14243" y="3162"/>
                    <a:pt x="14401" y="3088"/>
                    <a:pt x="14524" y="2967"/>
                  </a:cubicBezTo>
                  <a:cubicBezTo>
                    <a:pt x="14647" y="2847"/>
                    <a:pt x="14723" y="2682"/>
                    <a:pt x="14746" y="2515"/>
                  </a:cubicBezTo>
                  <a:cubicBezTo>
                    <a:pt x="14770" y="2346"/>
                    <a:pt x="14761" y="2174"/>
                    <a:pt x="14712" y="2012"/>
                  </a:cubicBezTo>
                  <a:cubicBezTo>
                    <a:pt x="14621" y="1682"/>
                    <a:pt x="14360" y="1414"/>
                    <a:pt x="14048" y="1281"/>
                  </a:cubicBezTo>
                  <a:cubicBezTo>
                    <a:pt x="13891" y="1217"/>
                    <a:pt x="13721" y="1183"/>
                    <a:pt x="13550" y="1183"/>
                  </a:cubicBezTo>
                  <a:cubicBezTo>
                    <a:pt x="13380" y="1189"/>
                    <a:pt x="13209" y="1216"/>
                    <a:pt x="13053" y="1288"/>
                  </a:cubicBezTo>
                  <a:cubicBezTo>
                    <a:pt x="12739" y="1424"/>
                    <a:pt x="12478" y="1671"/>
                    <a:pt x="12318" y="1972"/>
                  </a:cubicBezTo>
                  <a:cubicBezTo>
                    <a:pt x="12190" y="2221"/>
                    <a:pt x="12121" y="2504"/>
                    <a:pt x="12135" y="2786"/>
                  </a:cubicBezTo>
                  <a:lnTo>
                    <a:pt x="12135" y="2786"/>
                  </a:lnTo>
                  <a:cubicBezTo>
                    <a:pt x="12019" y="2703"/>
                    <a:pt x="11913" y="2607"/>
                    <a:pt x="11819" y="2499"/>
                  </a:cubicBezTo>
                  <a:cubicBezTo>
                    <a:pt x="11605" y="2250"/>
                    <a:pt x="11446" y="1948"/>
                    <a:pt x="11383" y="1624"/>
                  </a:cubicBezTo>
                  <a:lnTo>
                    <a:pt x="11383" y="1624"/>
                  </a:lnTo>
                  <a:cubicBezTo>
                    <a:pt x="11444" y="1950"/>
                    <a:pt x="11599" y="2253"/>
                    <a:pt x="11806" y="2510"/>
                  </a:cubicBezTo>
                  <a:cubicBezTo>
                    <a:pt x="11904" y="2624"/>
                    <a:pt x="12015" y="2726"/>
                    <a:pt x="12136" y="2815"/>
                  </a:cubicBezTo>
                  <a:lnTo>
                    <a:pt x="12136" y="2815"/>
                  </a:lnTo>
                  <a:cubicBezTo>
                    <a:pt x="12140" y="2865"/>
                    <a:pt x="12146" y="2916"/>
                    <a:pt x="12155" y="2966"/>
                  </a:cubicBezTo>
                  <a:cubicBezTo>
                    <a:pt x="12210" y="3302"/>
                    <a:pt x="12386" y="3627"/>
                    <a:pt x="12660" y="3837"/>
                  </a:cubicBezTo>
                  <a:cubicBezTo>
                    <a:pt x="12932" y="4049"/>
                    <a:pt x="13266" y="4165"/>
                    <a:pt x="13601" y="4205"/>
                  </a:cubicBezTo>
                  <a:cubicBezTo>
                    <a:pt x="13727" y="4218"/>
                    <a:pt x="13854" y="4226"/>
                    <a:pt x="13981" y="4226"/>
                  </a:cubicBezTo>
                  <a:cubicBezTo>
                    <a:pt x="14191" y="4226"/>
                    <a:pt x="14402" y="4205"/>
                    <a:pt x="14609" y="4156"/>
                  </a:cubicBezTo>
                  <a:cubicBezTo>
                    <a:pt x="14939" y="4070"/>
                    <a:pt x="15254" y="3895"/>
                    <a:pt x="15481" y="3633"/>
                  </a:cubicBezTo>
                  <a:cubicBezTo>
                    <a:pt x="15711" y="3374"/>
                    <a:pt x="15842" y="3037"/>
                    <a:pt x="15881" y="2698"/>
                  </a:cubicBezTo>
                  <a:cubicBezTo>
                    <a:pt x="15958" y="2015"/>
                    <a:pt x="15700" y="1319"/>
                    <a:pt x="15237" y="820"/>
                  </a:cubicBezTo>
                  <a:cubicBezTo>
                    <a:pt x="14770" y="322"/>
                    <a:pt x="14096" y="29"/>
                    <a:pt x="13418" y="9"/>
                  </a:cubicBezTo>
                  <a:cubicBezTo>
                    <a:pt x="13370" y="4"/>
                    <a:pt x="13322" y="2"/>
                    <a:pt x="13274" y="2"/>
                  </a:cubicBezTo>
                  <a:cubicBezTo>
                    <a:pt x="13153" y="2"/>
                    <a:pt x="13033" y="14"/>
                    <a:pt x="12911" y="19"/>
                  </a:cubicBezTo>
                  <a:cubicBezTo>
                    <a:pt x="12827" y="25"/>
                    <a:pt x="12745" y="43"/>
                    <a:pt x="12660" y="56"/>
                  </a:cubicBezTo>
                  <a:cubicBezTo>
                    <a:pt x="12577" y="71"/>
                    <a:pt x="12492" y="78"/>
                    <a:pt x="12412" y="103"/>
                  </a:cubicBezTo>
                  <a:lnTo>
                    <a:pt x="12168" y="168"/>
                  </a:lnTo>
                  <a:cubicBezTo>
                    <a:pt x="12129" y="179"/>
                    <a:pt x="12087" y="186"/>
                    <a:pt x="12047" y="201"/>
                  </a:cubicBezTo>
                  <a:lnTo>
                    <a:pt x="11929" y="244"/>
                  </a:lnTo>
                  <a:cubicBezTo>
                    <a:pt x="11772" y="301"/>
                    <a:pt x="11612" y="352"/>
                    <a:pt x="11462" y="428"/>
                  </a:cubicBezTo>
                  <a:cubicBezTo>
                    <a:pt x="11310" y="499"/>
                    <a:pt x="11154" y="563"/>
                    <a:pt x="11011" y="648"/>
                  </a:cubicBezTo>
                  <a:lnTo>
                    <a:pt x="10792" y="769"/>
                  </a:lnTo>
                  <a:lnTo>
                    <a:pt x="10682" y="830"/>
                  </a:lnTo>
                  <a:cubicBezTo>
                    <a:pt x="10647" y="852"/>
                    <a:pt x="10613" y="875"/>
                    <a:pt x="10577" y="897"/>
                  </a:cubicBezTo>
                  <a:lnTo>
                    <a:pt x="10158" y="1170"/>
                  </a:lnTo>
                  <a:lnTo>
                    <a:pt x="9753" y="1453"/>
                  </a:lnTo>
                  <a:cubicBezTo>
                    <a:pt x="9209" y="1826"/>
                    <a:pt x="8668" y="2203"/>
                    <a:pt x="8109" y="2547"/>
                  </a:cubicBezTo>
                  <a:cubicBezTo>
                    <a:pt x="8071" y="2570"/>
                    <a:pt x="8033" y="2593"/>
                    <a:pt x="7994" y="2616"/>
                  </a:cubicBezTo>
                  <a:lnTo>
                    <a:pt x="7994" y="2616"/>
                  </a:lnTo>
                  <a:cubicBezTo>
                    <a:pt x="7952" y="2591"/>
                    <a:pt x="7910" y="2567"/>
                    <a:pt x="7868" y="2541"/>
                  </a:cubicBezTo>
                  <a:cubicBezTo>
                    <a:pt x="7304" y="2203"/>
                    <a:pt x="6761" y="1832"/>
                    <a:pt x="6216" y="1458"/>
                  </a:cubicBezTo>
                  <a:lnTo>
                    <a:pt x="5809" y="1177"/>
                  </a:lnTo>
                  <a:lnTo>
                    <a:pt x="5390" y="905"/>
                  </a:lnTo>
                  <a:lnTo>
                    <a:pt x="5285" y="836"/>
                  </a:lnTo>
                  <a:lnTo>
                    <a:pt x="5176" y="776"/>
                  </a:lnTo>
                  <a:lnTo>
                    <a:pt x="4957" y="655"/>
                  </a:lnTo>
                  <a:cubicBezTo>
                    <a:pt x="4814" y="570"/>
                    <a:pt x="4658" y="504"/>
                    <a:pt x="4507" y="433"/>
                  </a:cubicBezTo>
                  <a:cubicBezTo>
                    <a:pt x="4356" y="357"/>
                    <a:pt x="4199" y="305"/>
                    <a:pt x="4040" y="247"/>
                  </a:cubicBezTo>
                  <a:cubicBezTo>
                    <a:pt x="3885" y="184"/>
                    <a:pt x="3719" y="151"/>
                    <a:pt x="3556" y="106"/>
                  </a:cubicBezTo>
                  <a:cubicBezTo>
                    <a:pt x="3477" y="81"/>
                    <a:pt x="3391" y="73"/>
                    <a:pt x="3308" y="57"/>
                  </a:cubicBezTo>
                  <a:cubicBezTo>
                    <a:pt x="3224" y="45"/>
                    <a:pt x="3142" y="29"/>
                    <a:pt x="3058" y="19"/>
                  </a:cubicBezTo>
                  <a:lnTo>
                    <a:pt x="2805" y="4"/>
                  </a:lnTo>
                  <a:cubicBezTo>
                    <a:pt x="2771" y="4"/>
                    <a:pt x="2739" y="0"/>
                    <a:pt x="2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8237646" y="7519381"/>
              <a:ext cx="507229" cy="306632"/>
            </a:xfrm>
            <a:custGeom>
              <a:avLst/>
              <a:gdLst/>
              <a:ahLst/>
              <a:cxnLst/>
              <a:rect l="l" t="t" r="r" b="b"/>
              <a:pathLst>
                <a:path w="7118" h="4303" extrusionOk="0">
                  <a:moveTo>
                    <a:pt x="5944" y="1"/>
                  </a:moveTo>
                  <a:cubicBezTo>
                    <a:pt x="5891" y="1"/>
                    <a:pt x="5837" y="5"/>
                    <a:pt x="5783" y="12"/>
                  </a:cubicBezTo>
                  <a:cubicBezTo>
                    <a:pt x="5691" y="22"/>
                    <a:pt x="5601" y="54"/>
                    <a:pt x="5517" y="93"/>
                  </a:cubicBezTo>
                  <a:cubicBezTo>
                    <a:pt x="5434" y="135"/>
                    <a:pt x="5357" y="189"/>
                    <a:pt x="5293" y="256"/>
                  </a:cubicBezTo>
                  <a:cubicBezTo>
                    <a:pt x="5163" y="390"/>
                    <a:pt x="5086" y="568"/>
                    <a:pt x="5057" y="745"/>
                  </a:cubicBezTo>
                  <a:cubicBezTo>
                    <a:pt x="5045" y="837"/>
                    <a:pt x="5036" y="926"/>
                    <a:pt x="5046" y="1015"/>
                  </a:cubicBezTo>
                  <a:cubicBezTo>
                    <a:pt x="5050" y="1059"/>
                    <a:pt x="5050" y="1104"/>
                    <a:pt x="5059" y="1148"/>
                  </a:cubicBezTo>
                  <a:lnTo>
                    <a:pt x="5091" y="1280"/>
                  </a:lnTo>
                  <a:cubicBezTo>
                    <a:pt x="5145" y="1450"/>
                    <a:pt x="5265" y="1614"/>
                    <a:pt x="5438" y="1680"/>
                  </a:cubicBezTo>
                  <a:cubicBezTo>
                    <a:pt x="5484" y="1700"/>
                    <a:pt x="5533" y="1709"/>
                    <a:pt x="5582" y="1709"/>
                  </a:cubicBezTo>
                  <a:cubicBezTo>
                    <a:pt x="5716" y="1709"/>
                    <a:pt x="5849" y="1640"/>
                    <a:pt x="5923" y="1534"/>
                  </a:cubicBezTo>
                  <a:cubicBezTo>
                    <a:pt x="6029" y="1389"/>
                    <a:pt x="6057" y="1208"/>
                    <a:pt x="6055" y="1036"/>
                  </a:cubicBezTo>
                  <a:lnTo>
                    <a:pt x="6055" y="1036"/>
                  </a:lnTo>
                  <a:cubicBezTo>
                    <a:pt x="6048" y="1207"/>
                    <a:pt x="6007" y="1384"/>
                    <a:pt x="5900" y="1517"/>
                  </a:cubicBezTo>
                  <a:cubicBezTo>
                    <a:pt x="5827" y="1608"/>
                    <a:pt x="5711" y="1663"/>
                    <a:pt x="5597" y="1663"/>
                  </a:cubicBezTo>
                  <a:cubicBezTo>
                    <a:pt x="5549" y="1663"/>
                    <a:pt x="5501" y="1653"/>
                    <a:pt x="5456" y="1631"/>
                  </a:cubicBezTo>
                  <a:cubicBezTo>
                    <a:pt x="5305" y="1566"/>
                    <a:pt x="5203" y="1417"/>
                    <a:pt x="5161" y="1258"/>
                  </a:cubicBezTo>
                  <a:lnTo>
                    <a:pt x="5136" y="1135"/>
                  </a:lnTo>
                  <a:cubicBezTo>
                    <a:pt x="5130" y="1093"/>
                    <a:pt x="5131" y="1052"/>
                    <a:pt x="5129" y="1010"/>
                  </a:cubicBezTo>
                  <a:cubicBezTo>
                    <a:pt x="5123" y="926"/>
                    <a:pt x="5135" y="842"/>
                    <a:pt x="5150" y="761"/>
                  </a:cubicBezTo>
                  <a:cubicBezTo>
                    <a:pt x="5184" y="600"/>
                    <a:pt x="5258" y="447"/>
                    <a:pt x="5372" y="333"/>
                  </a:cubicBezTo>
                  <a:cubicBezTo>
                    <a:pt x="5431" y="277"/>
                    <a:pt x="5498" y="233"/>
                    <a:pt x="5569" y="197"/>
                  </a:cubicBezTo>
                  <a:cubicBezTo>
                    <a:pt x="5642" y="167"/>
                    <a:pt x="5719" y="140"/>
                    <a:pt x="5801" y="134"/>
                  </a:cubicBezTo>
                  <a:cubicBezTo>
                    <a:pt x="5838" y="129"/>
                    <a:pt x="5876" y="127"/>
                    <a:pt x="5914" y="127"/>
                  </a:cubicBezTo>
                  <a:cubicBezTo>
                    <a:pt x="6039" y="127"/>
                    <a:pt x="6166" y="150"/>
                    <a:pt x="6285" y="190"/>
                  </a:cubicBezTo>
                  <a:cubicBezTo>
                    <a:pt x="6439" y="242"/>
                    <a:pt x="6578" y="331"/>
                    <a:pt x="6679" y="453"/>
                  </a:cubicBezTo>
                  <a:cubicBezTo>
                    <a:pt x="6784" y="574"/>
                    <a:pt x="6853" y="724"/>
                    <a:pt x="6892" y="883"/>
                  </a:cubicBezTo>
                  <a:cubicBezTo>
                    <a:pt x="6930" y="1040"/>
                    <a:pt x="6944" y="1209"/>
                    <a:pt x="6925" y="1369"/>
                  </a:cubicBezTo>
                  <a:cubicBezTo>
                    <a:pt x="6907" y="1529"/>
                    <a:pt x="6858" y="1683"/>
                    <a:pt x="6770" y="1815"/>
                  </a:cubicBezTo>
                  <a:cubicBezTo>
                    <a:pt x="6681" y="1947"/>
                    <a:pt x="6560" y="2057"/>
                    <a:pt x="6422" y="2145"/>
                  </a:cubicBezTo>
                  <a:cubicBezTo>
                    <a:pt x="6145" y="2320"/>
                    <a:pt x="5814" y="2414"/>
                    <a:pt x="5481" y="2469"/>
                  </a:cubicBezTo>
                  <a:cubicBezTo>
                    <a:pt x="5226" y="2508"/>
                    <a:pt x="4965" y="2529"/>
                    <a:pt x="4706" y="2529"/>
                  </a:cubicBezTo>
                  <a:cubicBezTo>
                    <a:pt x="4705" y="2529"/>
                    <a:pt x="4704" y="2529"/>
                    <a:pt x="4703" y="2529"/>
                  </a:cubicBezTo>
                  <a:lnTo>
                    <a:pt x="4703" y="2529"/>
                  </a:lnTo>
                  <a:cubicBezTo>
                    <a:pt x="4634" y="2526"/>
                    <a:pt x="4565" y="2525"/>
                    <a:pt x="4496" y="2524"/>
                  </a:cubicBezTo>
                  <a:lnTo>
                    <a:pt x="4496" y="2524"/>
                  </a:lnTo>
                  <a:cubicBezTo>
                    <a:pt x="4487" y="2524"/>
                    <a:pt x="4477" y="2523"/>
                    <a:pt x="4468" y="2523"/>
                  </a:cubicBezTo>
                  <a:lnTo>
                    <a:pt x="4467" y="2524"/>
                  </a:lnTo>
                  <a:lnTo>
                    <a:pt x="4467" y="2524"/>
                  </a:lnTo>
                  <a:cubicBezTo>
                    <a:pt x="4466" y="2524"/>
                    <a:pt x="4464" y="2524"/>
                    <a:pt x="4462" y="2524"/>
                  </a:cubicBezTo>
                  <a:lnTo>
                    <a:pt x="4459" y="2524"/>
                  </a:lnTo>
                  <a:cubicBezTo>
                    <a:pt x="4404" y="2524"/>
                    <a:pt x="4358" y="2567"/>
                    <a:pt x="4356" y="2622"/>
                  </a:cubicBezTo>
                  <a:cubicBezTo>
                    <a:pt x="4353" y="2678"/>
                    <a:pt x="4397" y="2724"/>
                    <a:pt x="4453" y="2728"/>
                  </a:cubicBezTo>
                  <a:cubicBezTo>
                    <a:pt x="4521" y="2731"/>
                    <a:pt x="4589" y="2732"/>
                    <a:pt x="4656" y="2732"/>
                  </a:cubicBezTo>
                  <a:lnTo>
                    <a:pt x="4656" y="2732"/>
                  </a:lnTo>
                  <a:cubicBezTo>
                    <a:pt x="4802" y="2738"/>
                    <a:pt x="4947" y="2749"/>
                    <a:pt x="5092" y="2767"/>
                  </a:cubicBezTo>
                  <a:cubicBezTo>
                    <a:pt x="5301" y="2796"/>
                    <a:pt x="5508" y="2838"/>
                    <a:pt x="5703" y="2903"/>
                  </a:cubicBezTo>
                  <a:cubicBezTo>
                    <a:pt x="5899" y="2967"/>
                    <a:pt x="6084" y="3058"/>
                    <a:pt x="6230" y="3189"/>
                  </a:cubicBezTo>
                  <a:cubicBezTo>
                    <a:pt x="6373" y="3317"/>
                    <a:pt x="6458" y="3498"/>
                    <a:pt x="6404" y="3660"/>
                  </a:cubicBezTo>
                  <a:cubicBezTo>
                    <a:pt x="6354" y="3825"/>
                    <a:pt x="6182" y="3946"/>
                    <a:pt x="5999" y="4016"/>
                  </a:cubicBezTo>
                  <a:cubicBezTo>
                    <a:pt x="5819" y="4082"/>
                    <a:pt x="5620" y="4110"/>
                    <a:pt x="5421" y="4110"/>
                  </a:cubicBezTo>
                  <a:cubicBezTo>
                    <a:pt x="5414" y="4110"/>
                    <a:pt x="5406" y="4110"/>
                    <a:pt x="5399" y="4110"/>
                  </a:cubicBezTo>
                  <a:cubicBezTo>
                    <a:pt x="4982" y="4110"/>
                    <a:pt x="4573" y="3988"/>
                    <a:pt x="4191" y="3812"/>
                  </a:cubicBezTo>
                  <a:cubicBezTo>
                    <a:pt x="3806" y="3633"/>
                    <a:pt x="3449" y="3397"/>
                    <a:pt x="3107" y="3141"/>
                  </a:cubicBezTo>
                  <a:cubicBezTo>
                    <a:pt x="2764" y="2884"/>
                    <a:pt x="2435" y="2603"/>
                    <a:pt x="2099" y="2332"/>
                  </a:cubicBezTo>
                  <a:cubicBezTo>
                    <a:pt x="1931" y="2195"/>
                    <a:pt x="1758" y="2065"/>
                    <a:pt x="1574" y="1946"/>
                  </a:cubicBezTo>
                  <a:cubicBezTo>
                    <a:pt x="1480" y="1889"/>
                    <a:pt x="1384" y="1834"/>
                    <a:pt x="1283" y="1791"/>
                  </a:cubicBezTo>
                  <a:cubicBezTo>
                    <a:pt x="1180" y="1747"/>
                    <a:pt x="1072" y="1713"/>
                    <a:pt x="958" y="1713"/>
                  </a:cubicBezTo>
                  <a:cubicBezTo>
                    <a:pt x="734" y="1713"/>
                    <a:pt x="514" y="1801"/>
                    <a:pt x="353" y="1950"/>
                  </a:cubicBezTo>
                  <a:cubicBezTo>
                    <a:pt x="191" y="2096"/>
                    <a:pt x="73" y="2287"/>
                    <a:pt x="0" y="2490"/>
                  </a:cubicBezTo>
                  <a:cubicBezTo>
                    <a:pt x="84" y="2291"/>
                    <a:pt x="213" y="2111"/>
                    <a:pt x="379" y="1979"/>
                  </a:cubicBezTo>
                  <a:cubicBezTo>
                    <a:pt x="532" y="1850"/>
                    <a:pt x="730" y="1778"/>
                    <a:pt x="926" y="1778"/>
                  </a:cubicBezTo>
                  <a:cubicBezTo>
                    <a:pt x="937" y="1778"/>
                    <a:pt x="949" y="1778"/>
                    <a:pt x="960" y="1779"/>
                  </a:cubicBezTo>
                  <a:cubicBezTo>
                    <a:pt x="1062" y="1781"/>
                    <a:pt x="1163" y="1817"/>
                    <a:pt x="1256" y="1863"/>
                  </a:cubicBezTo>
                  <a:cubicBezTo>
                    <a:pt x="1351" y="1907"/>
                    <a:pt x="1441" y="1964"/>
                    <a:pt x="1530" y="2023"/>
                  </a:cubicBezTo>
                  <a:cubicBezTo>
                    <a:pt x="1703" y="2145"/>
                    <a:pt x="1867" y="2284"/>
                    <a:pt x="2032" y="2421"/>
                  </a:cubicBezTo>
                  <a:cubicBezTo>
                    <a:pt x="2684" y="2978"/>
                    <a:pt x="3324" y="3581"/>
                    <a:pt x="4117" y="3974"/>
                  </a:cubicBezTo>
                  <a:cubicBezTo>
                    <a:pt x="4513" y="4166"/>
                    <a:pt x="4949" y="4297"/>
                    <a:pt x="5399" y="4302"/>
                  </a:cubicBezTo>
                  <a:cubicBezTo>
                    <a:pt x="5410" y="4303"/>
                    <a:pt x="5422" y="4303"/>
                    <a:pt x="5434" y="4303"/>
                  </a:cubicBezTo>
                  <a:cubicBezTo>
                    <a:pt x="5645" y="4303"/>
                    <a:pt x="5862" y="4274"/>
                    <a:pt x="6070" y="4201"/>
                  </a:cubicBezTo>
                  <a:cubicBezTo>
                    <a:pt x="6178" y="4160"/>
                    <a:pt x="6285" y="4106"/>
                    <a:pt x="6379" y="4029"/>
                  </a:cubicBezTo>
                  <a:cubicBezTo>
                    <a:pt x="6473" y="3952"/>
                    <a:pt x="6556" y="3848"/>
                    <a:pt x="6595" y="3724"/>
                  </a:cubicBezTo>
                  <a:cubicBezTo>
                    <a:pt x="6637" y="3598"/>
                    <a:pt x="6629" y="3457"/>
                    <a:pt x="6580" y="3339"/>
                  </a:cubicBezTo>
                  <a:cubicBezTo>
                    <a:pt x="6534" y="3219"/>
                    <a:pt x="6457" y="3121"/>
                    <a:pt x="6370" y="3041"/>
                  </a:cubicBezTo>
                  <a:cubicBezTo>
                    <a:pt x="6193" y="2879"/>
                    <a:pt x="5984" y="2778"/>
                    <a:pt x="5772" y="2706"/>
                  </a:cubicBezTo>
                  <a:cubicBezTo>
                    <a:pt x="5711" y="2684"/>
                    <a:pt x="5650" y="2666"/>
                    <a:pt x="5588" y="2649"/>
                  </a:cubicBezTo>
                  <a:lnTo>
                    <a:pt x="5588" y="2649"/>
                  </a:lnTo>
                  <a:cubicBezTo>
                    <a:pt x="5912" y="2587"/>
                    <a:pt x="6236" y="2489"/>
                    <a:pt x="6524" y="2303"/>
                  </a:cubicBezTo>
                  <a:cubicBezTo>
                    <a:pt x="6677" y="2204"/>
                    <a:pt x="6819" y="2076"/>
                    <a:pt x="6922" y="1918"/>
                  </a:cubicBezTo>
                  <a:cubicBezTo>
                    <a:pt x="7025" y="1759"/>
                    <a:pt x="7086" y="1573"/>
                    <a:pt x="7101" y="1389"/>
                  </a:cubicBezTo>
                  <a:cubicBezTo>
                    <a:pt x="7118" y="1202"/>
                    <a:pt x="7097" y="1021"/>
                    <a:pt x="7051" y="843"/>
                  </a:cubicBezTo>
                  <a:cubicBezTo>
                    <a:pt x="7002" y="667"/>
                    <a:pt x="6919" y="495"/>
                    <a:pt x="6793" y="355"/>
                  </a:cubicBezTo>
                  <a:cubicBezTo>
                    <a:pt x="6668" y="214"/>
                    <a:pt x="6501" y="115"/>
                    <a:pt x="6325" y="61"/>
                  </a:cubicBezTo>
                  <a:cubicBezTo>
                    <a:pt x="6201" y="23"/>
                    <a:pt x="6073" y="1"/>
                    <a:pt x="5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7062910" y="7519239"/>
              <a:ext cx="507157" cy="306489"/>
            </a:xfrm>
            <a:custGeom>
              <a:avLst/>
              <a:gdLst/>
              <a:ahLst/>
              <a:cxnLst/>
              <a:rect l="l" t="t" r="r" b="b"/>
              <a:pathLst>
                <a:path w="7117" h="4301" extrusionOk="0">
                  <a:moveTo>
                    <a:pt x="1174" y="0"/>
                  </a:moveTo>
                  <a:cubicBezTo>
                    <a:pt x="1044" y="0"/>
                    <a:pt x="916" y="22"/>
                    <a:pt x="793" y="60"/>
                  </a:cubicBezTo>
                  <a:cubicBezTo>
                    <a:pt x="616" y="114"/>
                    <a:pt x="450" y="213"/>
                    <a:pt x="325" y="355"/>
                  </a:cubicBezTo>
                  <a:cubicBezTo>
                    <a:pt x="199" y="494"/>
                    <a:pt x="116" y="666"/>
                    <a:pt x="69" y="842"/>
                  </a:cubicBezTo>
                  <a:cubicBezTo>
                    <a:pt x="20" y="1020"/>
                    <a:pt x="0" y="1201"/>
                    <a:pt x="17" y="1387"/>
                  </a:cubicBezTo>
                  <a:cubicBezTo>
                    <a:pt x="32" y="1573"/>
                    <a:pt x="93" y="1758"/>
                    <a:pt x="196" y="1916"/>
                  </a:cubicBezTo>
                  <a:cubicBezTo>
                    <a:pt x="300" y="2074"/>
                    <a:pt x="440" y="2203"/>
                    <a:pt x="594" y="2302"/>
                  </a:cubicBezTo>
                  <a:cubicBezTo>
                    <a:pt x="882" y="2487"/>
                    <a:pt x="1205" y="2585"/>
                    <a:pt x="1529" y="2648"/>
                  </a:cubicBezTo>
                  <a:lnTo>
                    <a:pt x="1529" y="2648"/>
                  </a:lnTo>
                  <a:cubicBezTo>
                    <a:pt x="1468" y="2664"/>
                    <a:pt x="1408" y="2682"/>
                    <a:pt x="1348" y="2703"/>
                  </a:cubicBezTo>
                  <a:cubicBezTo>
                    <a:pt x="1135" y="2776"/>
                    <a:pt x="926" y="2877"/>
                    <a:pt x="750" y="3038"/>
                  </a:cubicBezTo>
                  <a:cubicBezTo>
                    <a:pt x="665" y="3119"/>
                    <a:pt x="587" y="3217"/>
                    <a:pt x="539" y="3337"/>
                  </a:cubicBezTo>
                  <a:cubicBezTo>
                    <a:pt x="493" y="3455"/>
                    <a:pt x="483" y="3596"/>
                    <a:pt x="524" y="3721"/>
                  </a:cubicBezTo>
                  <a:cubicBezTo>
                    <a:pt x="565" y="3846"/>
                    <a:pt x="647" y="3951"/>
                    <a:pt x="741" y="4027"/>
                  </a:cubicBezTo>
                  <a:cubicBezTo>
                    <a:pt x="836" y="4104"/>
                    <a:pt x="941" y="4158"/>
                    <a:pt x="1051" y="4199"/>
                  </a:cubicBezTo>
                  <a:cubicBezTo>
                    <a:pt x="1256" y="4273"/>
                    <a:pt x="1472" y="4300"/>
                    <a:pt x="1684" y="4300"/>
                  </a:cubicBezTo>
                  <a:cubicBezTo>
                    <a:pt x="1696" y="4300"/>
                    <a:pt x="1709" y="4300"/>
                    <a:pt x="1722" y="4300"/>
                  </a:cubicBezTo>
                  <a:cubicBezTo>
                    <a:pt x="2170" y="4294"/>
                    <a:pt x="2607" y="4163"/>
                    <a:pt x="3002" y="3972"/>
                  </a:cubicBezTo>
                  <a:cubicBezTo>
                    <a:pt x="3796" y="3578"/>
                    <a:pt x="4435" y="2975"/>
                    <a:pt x="5088" y="2419"/>
                  </a:cubicBezTo>
                  <a:cubicBezTo>
                    <a:pt x="5251" y="2281"/>
                    <a:pt x="5416" y="2142"/>
                    <a:pt x="5591" y="2021"/>
                  </a:cubicBezTo>
                  <a:cubicBezTo>
                    <a:pt x="5679" y="1962"/>
                    <a:pt x="5768" y="1904"/>
                    <a:pt x="5863" y="1860"/>
                  </a:cubicBezTo>
                  <a:cubicBezTo>
                    <a:pt x="5957" y="1816"/>
                    <a:pt x="6058" y="1780"/>
                    <a:pt x="6159" y="1776"/>
                  </a:cubicBezTo>
                  <a:cubicBezTo>
                    <a:pt x="6172" y="1776"/>
                    <a:pt x="6184" y="1776"/>
                    <a:pt x="6196" y="1776"/>
                  </a:cubicBezTo>
                  <a:cubicBezTo>
                    <a:pt x="6392" y="1776"/>
                    <a:pt x="6588" y="1849"/>
                    <a:pt x="6741" y="1977"/>
                  </a:cubicBezTo>
                  <a:cubicBezTo>
                    <a:pt x="6904" y="2113"/>
                    <a:pt x="7033" y="2293"/>
                    <a:pt x="7117" y="2492"/>
                  </a:cubicBezTo>
                  <a:cubicBezTo>
                    <a:pt x="7044" y="2289"/>
                    <a:pt x="6925" y="2098"/>
                    <a:pt x="6765" y="1948"/>
                  </a:cubicBezTo>
                  <a:cubicBezTo>
                    <a:pt x="6605" y="1800"/>
                    <a:pt x="6384" y="1711"/>
                    <a:pt x="6160" y="1711"/>
                  </a:cubicBezTo>
                  <a:cubicBezTo>
                    <a:pt x="6047" y="1711"/>
                    <a:pt x="5938" y="1747"/>
                    <a:pt x="5835" y="1790"/>
                  </a:cubicBezTo>
                  <a:cubicBezTo>
                    <a:pt x="5732" y="1833"/>
                    <a:pt x="5637" y="1888"/>
                    <a:pt x="5544" y="1945"/>
                  </a:cubicBezTo>
                  <a:cubicBezTo>
                    <a:pt x="5360" y="2064"/>
                    <a:pt x="5186" y="2195"/>
                    <a:pt x="5019" y="2331"/>
                  </a:cubicBezTo>
                  <a:cubicBezTo>
                    <a:pt x="4682" y="2603"/>
                    <a:pt x="4355" y="2882"/>
                    <a:pt x="4012" y="3140"/>
                  </a:cubicBezTo>
                  <a:cubicBezTo>
                    <a:pt x="3669" y="3396"/>
                    <a:pt x="3312" y="3633"/>
                    <a:pt x="2928" y="3811"/>
                  </a:cubicBezTo>
                  <a:cubicBezTo>
                    <a:pt x="2545" y="3987"/>
                    <a:pt x="2136" y="4108"/>
                    <a:pt x="1719" y="4108"/>
                  </a:cubicBezTo>
                  <a:cubicBezTo>
                    <a:pt x="1712" y="4108"/>
                    <a:pt x="1705" y="4108"/>
                    <a:pt x="1697" y="4108"/>
                  </a:cubicBezTo>
                  <a:cubicBezTo>
                    <a:pt x="1499" y="4108"/>
                    <a:pt x="1300" y="4079"/>
                    <a:pt x="1119" y="4015"/>
                  </a:cubicBezTo>
                  <a:cubicBezTo>
                    <a:pt x="936" y="3945"/>
                    <a:pt x="764" y="3824"/>
                    <a:pt x="714" y="3659"/>
                  </a:cubicBezTo>
                  <a:cubicBezTo>
                    <a:pt x="660" y="3497"/>
                    <a:pt x="746" y="3316"/>
                    <a:pt x="890" y="3188"/>
                  </a:cubicBezTo>
                  <a:cubicBezTo>
                    <a:pt x="1034" y="3057"/>
                    <a:pt x="1220" y="2967"/>
                    <a:pt x="1415" y="2902"/>
                  </a:cubicBezTo>
                  <a:cubicBezTo>
                    <a:pt x="1613" y="2837"/>
                    <a:pt x="1818" y="2796"/>
                    <a:pt x="2026" y="2766"/>
                  </a:cubicBezTo>
                  <a:cubicBezTo>
                    <a:pt x="2178" y="2748"/>
                    <a:pt x="2330" y="2737"/>
                    <a:pt x="2483" y="2731"/>
                  </a:cubicBezTo>
                  <a:lnTo>
                    <a:pt x="2483" y="2731"/>
                  </a:lnTo>
                  <a:cubicBezTo>
                    <a:pt x="2544" y="2730"/>
                    <a:pt x="2604" y="2729"/>
                    <a:pt x="2665" y="2726"/>
                  </a:cubicBezTo>
                  <a:cubicBezTo>
                    <a:pt x="2720" y="2724"/>
                    <a:pt x="2763" y="2678"/>
                    <a:pt x="2763" y="2623"/>
                  </a:cubicBezTo>
                  <a:cubicBezTo>
                    <a:pt x="2763" y="2567"/>
                    <a:pt x="2716" y="2521"/>
                    <a:pt x="2659" y="2521"/>
                  </a:cubicBezTo>
                  <a:lnTo>
                    <a:pt x="2658" y="2521"/>
                  </a:lnTo>
                  <a:cubicBezTo>
                    <a:pt x="2656" y="2521"/>
                    <a:pt x="2653" y="2521"/>
                    <a:pt x="2651" y="2521"/>
                  </a:cubicBezTo>
                  <a:lnTo>
                    <a:pt x="2651" y="2521"/>
                  </a:lnTo>
                  <a:lnTo>
                    <a:pt x="2651" y="2521"/>
                  </a:lnTo>
                  <a:cubicBezTo>
                    <a:pt x="2650" y="2521"/>
                    <a:pt x="2650" y="2521"/>
                    <a:pt x="2650" y="2521"/>
                  </a:cubicBezTo>
                  <a:lnTo>
                    <a:pt x="2650" y="2521"/>
                  </a:lnTo>
                  <a:cubicBezTo>
                    <a:pt x="2562" y="2522"/>
                    <a:pt x="2474" y="2524"/>
                    <a:pt x="2386" y="2527"/>
                  </a:cubicBezTo>
                  <a:lnTo>
                    <a:pt x="2386" y="2527"/>
                  </a:lnTo>
                  <a:cubicBezTo>
                    <a:pt x="2136" y="2526"/>
                    <a:pt x="1883" y="2506"/>
                    <a:pt x="1637" y="2467"/>
                  </a:cubicBezTo>
                  <a:cubicBezTo>
                    <a:pt x="1304" y="2412"/>
                    <a:pt x="973" y="2319"/>
                    <a:pt x="697" y="2143"/>
                  </a:cubicBezTo>
                  <a:cubicBezTo>
                    <a:pt x="559" y="2055"/>
                    <a:pt x="438" y="1947"/>
                    <a:pt x="350" y="1815"/>
                  </a:cubicBezTo>
                  <a:cubicBezTo>
                    <a:pt x="262" y="1683"/>
                    <a:pt x="212" y="1528"/>
                    <a:pt x="193" y="1369"/>
                  </a:cubicBezTo>
                  <a:cubicBezTo>
                    <a:pt x="174" y="1209"/>
                    <a:pt x="188" y="1040"/>
                    <a:pt x="226" y="883"/>
                  </a:cubicBezTo>
                  <a:cubicBezTo>
                    <a:pt x="265" y="724"/>
                    <a:pt x="334" y="574"/>
                    <a:pt x="439" y="453"/>
                  </a:cubicBezTo>
                  <a:cubicBezTo>
                    <a:pt x="540" y="329"/>
                    <a:pt x="680" y="241"/>
                    <a:pt x="835" y="190"/>
                  </a:cubicBezTo>
                  <a:cubicBezTo>
                    <a:pt x="953" y="149"/>
                    <a:pt x="1080" y="126"/>
                    <a:pt x="1205" y="126"/>
                  </a:cubicBezTo>
                  <a:cubicBezTo>
                    <a:pt x="1243" y="126"/>
                    <a:pt x="1280" y="128"/>
                    <a:pt x="1317" y="132"/>
                  </a:cubicBezTo>
                  <a:cubicBezTo>
                    <a:pt x="1399" y="140"/>
                    <a:pt x="1475" y="166"/>
                    <a:pt x="1549" y="196"/>
                  </a:cubicBezTo>
                  <a:cubicBezTo>
                    <a:pt x="1620" y="231"/>
                    <a:pt x="1690" y="276"/>
                    <a:pt x="1746" y="333"/>
                  </a:cubicBezTo>
                  <a:cubicBezTo>
                    <a:pt x="1861" y="445"/>
                    <a:pt x="1934" y="598"/>
                    <a:pt x="1970" y="759"/>
                  </a:cubicBezTo>
                  <a:cubicBezTo>
                    <a:pt x="1984" y="842"/>
                    <a:pt x="1995" y="925"/>
                    <a:pt x="1989" y="1008"/>
                  </a:cubicBezTo>
                  <a:cubicBezTo>
                    <a:pt x="1987" y="1050"/>
                    <a:pt x="1988" y="1093"/>
                    <a:pt x="1982" y="1134"/>
                  </a:cubicBezTo>
                  <a:lnTo>
                    <a:pt x="1959" y="1256"/>
                  </a:lnTo>
                  <a:cubicBezTo>
                    <a:pt x="1916" y="1417"/>
                    <a:pt x="1813" y="1566"/>
                    <a:pt x="1662" y="1630"/>
                  </a:cubicBezTo>
                  <a:cubicBezTo>
                    <a:pt x="1617" y="1652"/>
                    <a:pt x="1569" y="1662"/>
                    <a:pt x="1520" y="1662"/>
                  </a:cubicBezTo>
                  <a:cubicBezTo>
                    <a:pt x="1407" y="1662"/>
                    <a:pt x="1291" y="1607"/>
                    <a:pt x="1218" y="1516"/>
                  </a:cubicBezTo>
                  <a:cubicBezTo>
                    <a:pt x="1110" y="1385"/>
                    <a:pt x="1071" y="1208"/>
                    <a:pt x="1063" y="1035"/>
                  </a:cubicBezTo>
                  <a:lnTo>
                    <a:pt x="1063" y="1035"/>
                  </a:lnTo>
                  <a:cubicBezTo>
                    <a:pt x="1062" y="1206"/>
                    <a:pt x="1089" y="1387"/>
                    <a:pt x="1195" y="1534"/>
                  </a:cubicBezTo>
                  <a:cubicBezTo>
                    <a:pt x="1270" y="1639"/>
                    <a:pt x="1402" y="1708"/>
                    <a:pt x="1535" y="1708"/>
                  </a:cubicBezTo>
                  <a:cubicBezTo>
                    <a:pt x="1584" y="1708"/>
                    <a:pt x="1633" y="1699"/>
                    <a:pt x="1680" y="1678"/>
                  </a:cubicBezTo>
                  <a:cubicBezTo>
                    <a:pt x="1855" y="1612"/>
                    <a:pt x="1975" y="1449"/>
                    <a:pt x="2027" y="1279"/>
                  </a:cubicBezTo>
                  <a:lnTo>
                    <a:pt x="2059" y="1148"/>
                  </a:lnTo>
                  <a:cubicBezTo>
                    <a:pt x="2067" y="1104"/>
                    <a:pt x="2067" y="1059"/>
                    <a:pt x="2072" y="1015"/>
                  </a:cubicBezTo>
                  <a:cubicBezTo>
                    <a:pt x="2082" y="925"/>
                    <a:pt x="2074" y="834"/>
                    <a:pt x="2061" y="745"/>
                  </a:cubicBezTo>
                  <a:cubicBezTo>
                    <a:pt x="2032" y="566"/>
                    <a:pt x="1956" y="389"/>
                    <a:pt x="1826" y="256"/>
                  </a:cubicBezTo>
                  <a:cubicBezTo>
                    <a:pt x="1762" y="188"/>
                    <a:pt x="1684" y="134"/>
                    <a:pt x="1602" y="91"/>
                  </a:cubicBezTo>
                  <a:cubicBezTo>
                    <a:pt x="1517" y="54"/>
                    <a:pt x="1427" y="23"/>
                    <a:pt x="1336" y="12"/>
                  </a:cubicBezTo>
                  <a:cubicBezTo>
                    <a:pt x="1282" y="4"/>
                    <a:pt x="1228" y="0"/>
                    <a:pt x="1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pic>
        <p:nvPicPr>
          <p:cNvPr id="60" name="Google Shape;60;p6"/>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61" name="Google Shape;61;p6"/>
          <p:cNvGrpSpPr/>
          <p:nvPr/>
        </p:nvGrpSpPr>
        <p:grpSpPr>
          <a:xfrm>
            <a:off x="40051" y="83250"/>
            <a:ext cx="9063900" cy="4977000"/>
            <a:chOff x="40051" y="83250"/>
            <a:chExt cx="9063900" cy="4977000"/>
          </a:xfrm>
        </p:grpSpPr>
        <p:sp>
          <p:nvSpPr>
            <p:cNvPr id="62" name="Google Shape;62;p6"/>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64" name="Google Shape;64;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5" name="Google Shape;65;p6"/>
          <p:cNvGrpSpPr/>
          <p:nvPr/>
        </p:nvGrpSpPr>
        <p:grpSpPr>
          <a:xfrm flipH="1">
            <a:off x="305032" y="4321357"/>
            <a:ext cx="1227710" cy="564303"/>
            <a:chOff x="4250043" y="-574333"/>
            <a:chExt cx="635790" cy="292233"/>
          </a:xfrm>
        </p:grpSpPr>
        <p:sp>
          <p:nvSpPr>
            <p:cNvPr id="66" name="Google Shape;66;p6"/>
            <p:cNvSpPr/>
            <p:nvPr/>
          </p:nvSpPr>
          <p:spPr>
            <a:xfrm>
              <a:off x="4250043" y="-555766"/>
              <a:ext cx="601982" cy="237795"/>
            </a:xfrm>
            <a:custGeom>
              <a:avLst/>
              <a:gdLst/>
              <a:ahLst/>
              <a:cxnLst/>
              <a:rect l="l" t="t" r="r" b="b"/>
              <a:pathLst>
                <a:path w="14298" h="5648" extrusionOk="0">
                  <a:moveTo>
                    <a:pt x="6000" y="136"/>
                  </a:moveTo>
                  <a:cubicBezTo>
                    <a:pt x="6137" y="136"/>
                    <a:pt x="6274" y="142"/>
                    <a:pt x="6410" y="154"/>
                  </a:cubicBezTo>
                  <a:cubicBezTo>
                    <a:pt x="6858" y="193"/>
                    <a:pt x="7302" y="294"/>
                    <a:pt x="7730" y="437"/>
                  </a:cubicBezTo>
                  <a:cubicBezTo>
                    <a:pt x="8159" y="581"/>
                    <a:pt x="8575" y="767"/>
                    <a:pt x="8972" y="986"/>
                  </a:cubicBezTo>
                  <a:cubicBezTo>
                    <a:pt x="9052" y="1029"/>
                    <a:pt x="9132" y="1075"/>
                    <a:pt x="9211" y="1122"/>
                  </a:cubicBezTo>
                  <a:lnTo>
                    <a:pt x="9211" y="1122"/>
                  </a:lnTo>
                  <a:cubicBezTo>
                    <a:pt x="9036" y="1220"/>
                    <a:pt x="8856" y="1312"/>
                    <a:pt x="8672" y="1396"/>
                  </a:cubicBezTo>
                  <a:cubicBezTo>
                    <a:pt x="8262" y="1584"/>
                    <a:pt x="7837" y="1738"/>
                    <a:pt x="7402" y="1859"/>
                  </a:cubicBezTo>
                  <a:cubicBezTo>
                    <a:pt x="6966" y="1979"/>
                    <a:pt x="6521" y="2064"/>
                    <a:pt x="6074" y="2101"/>
                  </a:cubicBezTo>
                  <a:cubicBezTo>
                    <a:pt x="5936" y="2112"/>
                    <a:pt x="5798" y="2118"/>
                    <a:pt x="5660" y="2118"/>
                  </a:cubicBezTo>
                  <a:cubicBezTo>
                    <a:pt x="5348" y="2118"/>
                    <a:pt x="5040" y="2085"/>
                    <a:pt x="4754" y="1985"/>
                  </a:cubicBezTo>
                  <a:cubicBezTo>
                    <a:pt x="4550" y="1913"/>
                    <a:pt x="4360" y="1797"/>
                    <a:pt x="4241" y="1627"/>
                  </a:cubicBezTo>
                  <a:cubicBezTo>
                    <a:pt x="4123" y="1461"/>
                    <a:pt x="4077" y="1235"/>
                    <a:pt x="4121" y="1037"/>
                  </a:cubicBezTo>
                  <a:cubicBezTo>
                    <a:pt x="4167" y="834"/>
                    <a:pt x="4308" y="661"/>
                    <a:pt x="4482" y="534"/>
                  </a:cubicBezTo>
                  <a:cubicBezTo>
                    <a:pt x="4658" y="405"/>
                    <a:pt x="4863" y="317"/>
                    <a:pt x="5076" y="255"/>
                  </a:cubicBezTo>
                  <a:cubicBezTo>
                    <a:pt x="5374" y="170"/>
                    <a:pt x="5687" y="136"/>
                    <a:pt x="6000" y="136"/>
                  </a:cubicBezTo>
                  <a:close/>
                  <a:moveTo>
                    <a:pt x="7577" y="3176"/>
                  </a:moveTo>
                  <a:cubicBezTo>
                    <a:pt x="7643" y="3176"/>
                    <a:pt x="7708" y="3193"/>
                    <a:pt x="7766" y="3225"/>
                  </a:cubicBezTo>
                  <a:cubicBezTo>
                    <a:pt x="7848" y="3270"/>
                    <a:pt x="7915" y="3346"/>
                    <a:pt x="7966" y="3434"/>
                  </a:cubicBezTo>
                  <a:cubicBezTo>
                    <a:pt x="8068" y="3612"/>
                    <a:pt x="8108" y="3832"/>
                    <a:pt x="8104" y="4046"/>
                  </a:cubicBezTo>
                  <a:cubicBezTo>
                    <a:pt x="8100" y="4261"/>
                    <a:pt x="8048" y="4476"/>
                    <a:pt x="7957" y="4671"/>
                  </a:cubicBezTo>
                  <a:cubicBezTo>
                    <a:pt x="7945" y="4696"/>
                    <a:pt x="7933" y="4720"/>
                    <a:pt x="7920" y="4744"/>
                  </a:cubicBezTo>
                  <a:lnTo>
                    <a:pt x="7920" y="4744"/>
                  </a:lnTo>
                  <a:cubicBezTo>
                    <a:pt x="7881" y="4718"/>
                    <a:pt x="7842" y="4691"/>
                    <a:pt x="7805" y="4662"/>
                  </a:cubicBezTo>
                  <a:cubicBezTo>
                    <a:pt x="7630" y="4530"/>
                    <a:pt x="7477" y="4371"/>
                    <a:pt x="7363" y="4189"/>
                  </a:cubicBezTo>
                  <a:cubicBezTo>
                    <a:pt x="7250" y="4011"/>
                    <a:pt x="7177" y="3801"/>
                    <a:pt x="7188" y="3599"/>
                  </a:cubicBezTo>
                  <a:cubicBezTo>
                    <a:pt x="7193" y="3499"/>
                    <a:pt x="7222" y="3404"/>
                    <a:pt x="7276" y="3328"/>
                  </a:cubicBezTo>
                  <a:cubicBezTo>
                    <a:pt x="7328" y="3252"/>
                    <a:pt x="7407" y="3201"/>
                    <a:pt x="7498" y="3184"/>
                  </a:cubicBezTo>
                  <a:cubicBezTo>
                    <a:pt x="7524" y="3179"/>
                    <a:pt x="7551" y="3176"/>
                    <a:pt x="7577" y="3176"/>
                  </a:cubicBezTo>
                  <a:close/>
                  <a:moveTo>
                    <a:pt x="5968" y="0"/>
                  </a:moveTo>
                  <a:cubicBezTo>
                    <a:pt x="5655" y="0"/>
                    <a:pt x="5342" y="35"/>
                    <a:pt x="5036" y="119"/>
                  </a:cubicBezTo>
                  <a:cubicBezTo>
                    <a:pt x="4810" y="182"/>
                    <a:pt x="4589" y="275"/>
                    <a:pt x="4394" y="415"/>
                  </a:cubicBezTo>
                  <a:cubicBezTo>
                    <a:pt x="4201" y="554"/>
                    <a:pt x="4031" y="754"/>
                    <a:pt x="3972" y="1002"/>
                  </a:cubicBezTo>
                  <a:cubicBezTo>
                    <a:pt x="3944" y="1125"/>
                    <a:pt x="3945" y="1254"/>
                    <a:pt x="3969" y="1374"/>
                  </a:cubicBezTo>
                  <a:cubicBezTo>
                    <a:pt x="3991" y="1495"/>
                    <a:pt x="4041" y="1614"/>
                    <a:pt x="4110" y="1716"/>
                  </a:cubicBezTo>
                  <a:cubicBezTo>
                    <a:pt x="4253" y="1925"/>
                    <a:pt x="4473" y="2057"/>
                    <a:pt x="4696" y="2139"/>
                  </a:cubicBezTo>
                  <a:cubicBezTo>
                    <a:pt x="5023" y="2255"/>
                    <a:pt x="5362" y="2291"/>
                    <a:pt x="5699" y="2291"/>
                  </a:cubicBezTo>
                  <a:cubicBezTo>
                    <a:pt x="5828" y="2291"/>
                    <a:pt x="5957" y="2285"/>
                    <a:pt x="6085" y="2277"/>
                  </a:cubicBezTo>
                  <a:cubicBezTo>
                    <a:pt x="6548" y="2244"/>
                    <a:pt x="7003" y="2155"/>
                    <a:pt x="7448" y="2035"/>
                  </a:cubicBezTo>
                  <a:cubicBezTo>
                    <a:pt x="7894" y="1914"/>
                    <a:pt x="8330" y="1758"/>
                    <a:pt x="8749" y="1567"/>
                  </a:cubicBezTo>
                  <a:cubicBezTo>
                    <a:pt x="8959" y="1472"/>
                    <a:pt x="9166" y="1367"/>
                    <a:pt x="9366" y="1251"/>
                  </a:cubicBezTo>
                  <a:cubicBezTo>
                    <a:pt x="9377" y="1245"/>
                    <a:pt x="9388" y="1239"/>
                    <a:pt x="9399" y="1233"/>
                  </a:cubicBezTo>
                  <a:lnTo>
                    <a:pt x="9399" y="1233"/>
                  </a:lnTo>
                  <a:cubicBezTo>
                    <a:pt x="9453" y="1265"/>
                    <a:pt x="9508" y="1297"/>
                    <a:pt x="9564" y="1329"/>
                  </a:cubicBezTo>
                  <a:cubicBezTo>
                    <a:pt x="9664" y="1384"/>
                    <a:pt x="9768" y="1434"/>
                    <a:pt x="9870" y="1487"/>
                  </a:cubicBezTo>
                  <a:cubicBezTo>
                    <a:pt x="9975" y="1534"/>
                    <a:pt x="10077" y="1586"/>
                    <a:pt x="10185" y="1627"/>
                  </a:cubicBezTo>
                  <a:cubicBezTo>
                    <a:pt x="10397" y="1716"/>
                    <a:pt x="10616" y="1788"/>
                    <a:pt x="10838" y="1848"/>
                  </a:cubicBezTo>
                  <a:cubicBezTo>
                    <a:pt x="11061" y="1902"/>
                    <a:pt x="11287" y="1946"/>
                    <a:pt x="11518" y="1962"/>
                  </a:cubicBezTo>
                  <a:cubicBezTo>
                    <a:pt x="11597" y="1968"/>
                    <a:pt x="11677" y="1971"/>
                    <a:pt x="11757" y="1971"/>
                  </a:cubicBezTo>
                  <a:cubicBezTo>
                    <a:pt x="12136" y="1971"/>
                    <a:pt x="12516" y="1903"/>
                    <a:pt x="12860" y="1744"/>
                  </a:cubicBezTo>
                  <a:lnTo>
                    <a:pt x="12860" y="1744"/>
                  </a:lnTo>
                  <a:cubicBezTo>
                    <a:pt x="12543" y="1876"/>
                    <a:pt x="12200" y="1931"/>
                    <a:pt x="11858" y="1931"/>
                  </a:cubicBezTo>
                  <a:cubicBezTo>
                    <a:pt x="11745" y="1931"/>
                    <a:pt x="11633" y="1925"/>
                    <a:pt x="11521" y="1914"/>
                  </a:cubicBezTo>
                  <a:cubicBezTo>
                    <a:pt x="11297" y="1891"/>
                    <a:pt x="11073" y="1842"/>
                    <a:pt x="10856" y="1781"/>
                  </a:cubicBezTo>
                  <a:cubicBezTo>
                    <a:pt x="10639" y="1716"/>
                    <a:pt x="10427" y="1639"/>
                    <a:pt x="10219" y="1546"/>
                  </a:cubicBezTo>
                  <a:cubicBezTo>
                    <a:pt x="10116" y="1504"/>
                    <a:pt x="10016" y="1449"/>
                    <a:pt x="9914" y="1400"/>
                  </a:cubicBezTo>
                  <a:cubicBezTo>
                    <a:pt x="9815" y="1346"/>
                    <a:pt x="9714" y="1292"/>
                    <a:pt x="9617" y="1236"/>
                  </a:cubicBezTo>
                  <a:cubicBezTo>
                    <a:pt x="9580" y="1215"/>
                    <a:pt x="9544" y="1193"/>
                    <a:pt x="9508" y="1171"/>
                  </a:cubicBezTo>
                  <a:lnTo>
                    <a:pt x="9508" y="1171"/>
                  </a:lnTo>
                  <a:cubicBezTo>
                    <a:pt x="9659" y="1088"/>
                    <a:pt x="9810" y="1009"/>
                    <a:pt x="9966" y="938"/>
                  </a:cubicBezTo>
                  <a:cubicBezTo>
                    <a:pt x="10374" y="750"/>
                    <a:pt x="10803" y="611"/>
                    <a:pt x="11244" y="552"/>
                  </a:cubicBezTo>
                  <a:cubicBezTo>
                    <a:pt x="11381" y="534"/>
                    <a:pt x="11519" y="524"/>
                    <a:pt x="11656" y="524"/>
                  </a:cubicBezTo>
                  <a:cubicBezTo>
                    <a:pt x="11961" y="524"/>
                    <a:pt x="12264" y="571"/>
                    <a:pt x="12548" y="674"/>
                  </a:cubicBezTo>
                  <a:cubicBezTo>
                    <a:pt x="12958" y="826"/>
                    <a:pt x="13324" y="1096"/>
                    <a:pt x="13580" y="1450"/>
                  </a:cubicBezTo>
                  <a:cubicBezTo>
                    <a:pt x="13841" y="1801"/>
                    <a:pt x="13999" y="2228"/>
                    <a:pt x="14041" y="2663"/>
                  </a:cubicBezTo>
                  <a:cubicBezTo>
                    <a:pt x="14085" y="3098"/>
                    <a:pt x="14009" y="3547"/>
                    <a:pt x="13816" y="3938"/>
                  </a:cubicBezTo>
                  <a:cubicBezTo>
                    <a:pt x="13628" y="4331"/>
                    <a:pt x="13316" y="4661"/>
                    <a:pt x="12942" y="4889"/>
                  </a:cubicBezTo>
                  <a:cubicBezTo>
                    <a:pt x="12207" y="5348"/>
                    <a:pt x="11289" y="5373"/>
                    <a:pt x="10417" y="5373"/>
                  </a:cubicBezTo>
                  <a:cubicBezTo>
                    <a:pt x="10392" y="5373"/>
                    <a:pt x="10368" y="5373"/>
                    <a:pt x="10344" y="5373"/>
                  </a:cubicBezTo>
                  <a:cubicBezTo>
                    <a:pt x="9893" y="5362"/>
                    <a:pt x="9443" y="5312"/>
                    <a:pt x="9008" y="5205"/>
                  </a:cubicBezTo>
                  <a:cubicBezTo>
                    <a:pt x="8681" y="5123"/>
                    <a:pt x="8360" y="5006"/>
                    <a:pt x="8071" y="4839"/>
                  </a:cubicBezTo>
                  <a:lnTo>
                    <a:pt x="8071" y="4839"/>
                  </a:lnTo>
                  <a:cubicBezTo>
                    <a:pt x="8088" y="4809"/>
                    <a:pt x="8104" y="4778"/>
                    <a:pt x="8119" y="4747"/>
                  </a:cubicBezTo>
                  <a:cubicBezTo>
                    <a:pt x="8223" y="4530"/>
                    <a:pt x="8280" y="4290"/>
                    <a:pt x="8285" y="4049"/>
                  </a:cubicBezTo>
                  <a:cubicBezTo>
                    <a:pt x="8291" y="3809"/>
                    <a:pt x="8250" y="3561"/>
                    <a:pt x="8126" y="3341"/>
                  </a:cubicBezTo>
                  <a:cubicBezTo>
                    <a:pt x="8064" y="3232"/>
                    <a:pt x="7976" y="3130"/>
                    <a:pt x="7857" y="3063"/>
                  </a:cubicBezTo>
                  <a:cubicBezTo>
                    <a:pt x="7771" y="3013"/>
                    <a:pt x="7671" y="2989"/>
                    <a:pt x="7572" y="2989"/>
                  </a:cubicBezTo>
                  <a:cubicBezTo>
                    <a:pt x="7535" y="2989"/>
                    <a:pt x="7499" y="2993"/>
                    <a:pt x="7463" y="2999"/>
                  </a:cubicBezTo>
                  <a:cubicBezTo>
                    <a:pt x="7328" y="3021"/>
                    <a:pt x="7201" y="3104"/>
                    <a:pt x="7123" y="3215"/>
                  </a:cubicBezTo>
                  <a:cubicBezTo>
                    <a:pt x="7043" y="3325"/>
                    <a:pt x="7006" y="3459"/>
                    <a:pt x="6999" y="3584"/>
                  </a:cubicBezTo>
                  <a:cubicBezTo>
                    <a:pt x="6985" y="3842"/>
                    <a:pt x="7073" y="4084"/>
                    <a:pt x="7200" y="4289"/>
                  </a:cubicBezTo>
                  <a:cubicBezTo>
                    <a:pt x="7328" y="4496"/>
                    <a:pt x="7498" y="4669"/>
                    <a:pt x="7686" y="4813"/>
                  </a:cubicBezTo>
                  <a:cubicBezTo>
                    <a:pt x="7728" y="4845"/>
                    <a:pt x="7772" y="4876"/>
                    <a:pt x="7816" y="4906"/>
                  </a:cubicBezTo>
                  <a:lnTo>
                    <a:pt x="7816" y="4906"/>
                  </a:lnTo>
                  <a:cubicBezTo>
                    <a:pt x="7742" y="5005"/>
                    <a:pt x="7656" y="5093"/>
                    <a:pt x="7558" y="5168"/>
                  </a:cubicBezTo>
                  <a:cubicBezTo>
                    <a:pt x="7388" y="5298"/>
                    <a:pt x="7187" y="5387"/>
                    <a:pt x="6974" y="5435"/>
                  </a:cubicBezTo>
                  <a:cubicBezTo>
                    <a:pt x="6789" y="5465"/>
                    <a:pt x="6598" y="5481"/>
                    <a:pt x="6405" y="5481"/>
                  </a:cubicBezTo>
                  <a:cubicBezTo>
                    <a:pt x="5708" y="5481"/>
                    <a:pt x="4995" y="5273"/>
                    <a:pt x="4471" y="4805"/>
                  </a:cubicBezTo>
                  <a:cubicBezTo>
                    <a:pt x="4131" y="4514"/>
                    <a:pt x="3864" y="4145"/>
                    <a:pt x="3567" y="3795"/>
                  </a:cubicBezTo>
                  <a:cubicBezTo>
                    <a:pt x="3417" y="3621"/>
                    <a:pt x="3255" y="3449"/>
                    <a:pt x="3065" y="3310"/>
                  </a:cubicBezTo>
                  <a:cubicBezTo>
                    <a:pt x="2877" y="3169"/>
                    <a:pt x="2656" y="3065"/>
                    <a:pt x="2425" y="3016"/>
                  </a:cubicBezTo>
                  <a:cubicBezTo>
                    <a:pt x="2297" y="2988"/>
                    <a:pt x="2168" y="2975"/>
                    <a:pt x="2039" y="2975"/>
                  </a:cubicBezTo>
                  <a:cubicBezTo>
                    <a:pt x="1699" y="2975"/>
                    <a:pt x="1362" y="3065"/>
                    <a:pt x="1064" y="3216"/>
                  </a:cubicBezTo>
                  <a:cubicBezTo>
                    <a:pt x="651" y="3422"/>
                    <a:pt x="288" y="3721"/>
                    <a:pt x="1" y="4076"/>
                  </a:cubicBezTo>
                  <a:cubicBezTo>
                    <a:pt x="153" y="3906"/>
                    <a:pt x="327" y="3757"/>
                    <a:pt x="512" y="3622"/>
                  </a:cubicBezTo>
                  <a:cubicBezTo>
                    <a:pt x="694" y="3487"/>
                    <a:pt x="890" y="3369"/>
                    <a:pt x="1096" y="3279"/>
                  </a:cubicBezTo>
                  <a:cubicBezTo>
                    <a:pt x="1377" y="3153"/>
                    <a:pt x="1682" y="3085"/>
                    <a:pt x="1985" y="3085"/>
                  </a:cubicBezTo>
                  <a:cubicBezTo>
                    <a:pt x="2126" y="3085"/>
                    <a:pt x="2265" y="3100"/>
                    <a:pt x="2402" y="3129"/>
                  </a:cubicBezTo>
                  <a:cubicBezTo>
                    <a:pt x="2617" y="3177"/>
                    <a:pt x="2818" y="3274"/>
                    <a:pt x="2995" y="3407"/>
                  </a:cubicBezTo>
                  <a:cubicBezTo>
                    <a:pt x="3172" y="3540"/>
                    <a:pt x="3325" y="3706"/>
                    <a:pt x="3470" y="3879"/>
                  </a:cubicBezTo>
                  <a:cubicBezTo>
                    <a:pt x="3760" y="4226"/>
                    <a:pt x="4027" y="4604"/>
                    <a:pt x="4380" y="4912"/>
                  </a:cubicBezTo>
                  <a:cubicBezTo>
                    <a:pt x="4729" y="5224"/>
                    <a:pt x="5161" y="5443"/>
                    <a:pt x="5618" y="5548"/>
                  </a:cubicBezTo>
                  <a:cubicBezTo>
                    <a:pt x="5845" y="5601"/>
                    <a:pt x="6077" y="5631"/>
                    <a:pt x="6308" y="5642"/>
                  </a:cubicBezTo>
                  <a:cubicBezTo>
                    <a:pt x="6376" y="5645"/>
                    <a:pt x="6445" y="5647"/>
                    <a:pt x="6515" y="5647"/>
                  </a:cubicBezTo>
                  <a:cubicBezTo>
                    <a:pt x="6680" y="5647"/>
                    <a:pt x="6848" y="5635"/>
                    <a:pt x="7012" y="5599"/>
                  </a:cubicBezTo>
                  <a:cubicBezTo>
                    <a:pt x="7243" y="5548"/>
                    <a:pt x="7471" y="5452"/>
                    <a:pt x="7664" y="5306"/>
                  </a:cubicBezTo>
                  <a:cubicBezTo>
                    <a:pt x="7778" y="5219"/>
                    <a:pt x="7880" y="5115"/>
                    <a:pt x="7966" y="5000"/>
                  </a:cubicBezTo>
                  <a:lnTo>
                    <a:pt x="7966" y="5000"/>
                  </a:lnTo>
                  <a:cubicBezTo>
                    <a:pt x="8277" y="5182"/>
                    <a:pt x="8617" y="5306"/>
                    <a:pt x="8961" y="5394"/>
                  </a:cubicBezTo>
                  <a:cubicBezTo>
                    <a:pt x="9414" y="5506"/>
                    <a:pt x="9877" y="5557"/>
                    <a:pt x="10338" y="5571"/>
                  </a:cubicBezTo>
                  <a:cubicBezTo>
                    <a:pt x="10421" y="5573"/>
                    <a:pt x="10503" y="5574"/>
                    <a:pt x="10584" y="5574"/>
                  </a:cubicBezTo>
                  <a:cubicBezTo>
                    <a:pt x="10964" y="5574"/>
                    <a:pt x="11342" y="5553"/>
                    <a:pt x="11721" y="5510"/>
                  </a:cubicBezTo>
                  <a:cubicBezTo>
                    <a:pt x="12184" y="5450"/>
                    <a:pt x="12645" y="5313"/>
                    <a:pt x="13052" y="5065"/>
                  </a:cubicBezTo>
                  <a:cubicBezTo>
                    <a:pt x="13457" y="4821"/>
                    <a:pt x="13801" y="4462"/>
                    <a:pt x="14008" y="4030"/>
                  </a:cubicBezTo>
                  <a:cubicBezTo>
                    <a:pt x="14219" y="3601"/>
                    <a:pt x="14298" y="3113"/>
                    <a:pt x="14251" y="2641"/>
                  </a:cubicBezTo>
                  <a:cubicBezTo>
                    <a:pt x="14203" y="2168"/>
                    <a:pt x="14031" y="1709"/>
                    <a:pt x="13746" y="1327"/>
                  </a:cubicBezTo>
                  <a:cubicBezTo>
                    <a:pt x="13464" y="943"/>
                    <a:pt x="13063" y="648"/>
                    <a:pt x="12616" y="486"/>
                  </a:cubicBezTo>
                  <a:cubicBezTo>
                    <a:pt x="12312" y="375"/>
                    <a:pt x="11991" y="327"/>
                    <a:pt x="11671" y="327"/>
                  </a:cubicBezTo>
                  <a:cubicBezTo>
                    <a:pt x="11519" y="327"/>
                    <a:pt x="11367" y="337"/>
                    <a:pt x="11218" y="358"/>
                  </a:cubicBezTo>
                  <a:cubicBezTo>
                    <a:pt x="10985" y="386"/>
                    <a:pt x="10757" y="443"/>
                    <a:pt x="10535" y="512"/>
                  </a:cubicBezTo>
                  <a:cubicBezTo>
                    <a:pt x="10313" y="580"/>
                    <a:pt x="10096" y="664"/>
                    <a:pt x="9887" y="763"/>
                  </a:cubicBezTo>
                  <a:cubicBezTo>
                    <a:pt x="9692" y="851"/>
                    <a:pt x="9504" y="953"/>
                    <a:pt x="9321" y="1058"/>
                  </a:cubicBezTo>
                  <a:lnTo>
                    <a:pt x="9321" y="1058"/>
                  </a:lnTo>
                  <a:cubicBezTo>
                    <a:pt x="9224" y="1000"/>
                    <a:pt x="9126" y="942"/>
                    <a:pt x="9027" y="887"/>
                  </a:cubicBezTo>
                  <a:cubicBezTo>
                    <a:pt x="8626" y="662"/>
                    <a:pt x="8204" y="470"/>
                    <a:pt x="7769" y="321"/>
                  </a:cubicBezTo>
                  <a:cubicBezTo>
                    <a:pt x="7333" y="173"/>
                    <a:pt x="6880" y="67"/>
                    <a:pt x="6421" y="23"/>
                  </a:cubicBezTo>
                  <a:cubicBezTo>
                    <a:pt x="6271" y="8"/>
                    <a:pt x="6119" y="0"/>
                    <a:pt x="5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4675867" y="-455604"/>
              <a:ext cx="141675" cy="106604"/>
            </a:xfrm>
            <a:custGeom>
              <a:avLst/>
              <a:gdLst/>
              <a:ahLst/>
              <a:cxnLst/>
              <a:rect l="l" t="t" r="r" b="b"/>
              <a:pathLst>
                <a:path w="3365" h="2532" extrusionOk="0">
                  <a:moveTo>
                    <a:pt x="3312" y="1"/>
                  </a:moveTo>
                  <a:cubicBezTo>
                    <a:pt x="3298" y="200"/>
                    <a:pt x="3288" y="399"/>
                    <a:pt x="3241" y="589"/>
                  </a:cubicBezTo>
                  <a:cubicBezTo>
                    <a:pt x="3204" y="780"/>
                    <a:pt x="3138" y="964"/>
                    <a:pt x="3050" y="1132"/>
                  </a:cubicBezTo>
                  <a:cubicBezTo>
                    <a:pt x="2877" y="1472"/>
                    <a:pt x="2593" y="1739"/>
                    <a:pt x="2263" y="1929"/>
                  </a:cubicBezTo>
                  <a:cubicBezTo>
                    <a:pt x="2099" y="2027"/>
                    <a:pt x="1922" y="2105"/>
                    <a:pt x="1740" y="2168"/>
                  </a:cubicBezTo>
                  <a:cubicBezTo>
                    <a:pt x="1558" y="2235"/>
                    <a:pt x="1367" y="2284"/>
                    <a:pt x="1178" y="2328"/>
                  </a:cubicBezTo>
                  <a:cubicBezTo>
                    <a:pt x="794" y="2411"/>
                    <a:pt x="401" y="2461"/>
                    <a:pt x="1" y="2483"/>
                  </a:cubicBezTo>
                  <a:cubicBezTo>
                    <a:pt x="206" y="2516"/>
                    <a:pt x="413" y="2532"/>
                    <a:pt x="622" y="2532"/>
                  </a:cubicBezTo>
                  <a:cubicBezTo>
                    <a:pt x="817" y="2532"/>
                    <a:pt x="1012" y="2518"/>
                    <a:pt x="1206" y="2492"/>
                  </a:cubicBezTo>
                  <a:cubicBezTo>
                    <a:pt x="1607" y="2436"/>
                    <a:pt x="2009" y="2323"/>
                    <a:pt x="2369" y="2113"/>
                  </a:cubicBezTo>
                  <a:cubicBezTo>
                    <a:pt x="2549" y="2008"/>
                    <a:pt x="2715" y="1880"/>
                    <a:pt x="2859" y="1727"/>
                  </a:cubicBezTo>
                  <a:cubicBezTo>
                    <a:pt x="3003" y="1573"/>
                    <a:pt x="3119" y="1396"/>
                    <a:pt x="3200" y="1203"/>
                  </a:cubicBezTo>
                  <a:cubicBezTo>
                    <a:pt x="3244" y="1108"/>
                    <a:pt x="3270" y="1008"/>
                    <a:pt x="3299" y="909"/>
                  </a:cubicBezTo>
                  <a:cubicBezTo>
                    <a:pt x="3317" y="806"/>
                    <a:pt x="3340" y="706"/>
                    <a:pt x="3344" y="604"/>
                  </a:cubicBezTo>
                  <a:cubicBezTo>
                    <a:pt x="3364" y="402"/>
                    <a:pt x="3344" y="198"/>
                    <a:pt x="3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4723611" y="-574333"/>
              <a:ext cx="162221" cy="292233"/>
            </a:xfrm>
            <a:custGeom>
              <a:avLst/>
              <a:gdLst/>
              <a:ahLst/>
              <a:cxnLst/>
              <a:rect l="l" t="t" r="r" b="b"/>
              <a:pathLst>
                <a:path w="3853" h="6941" extrusionOk="0">
                  <a:moveTo>
                    <a:pt x="588" y="0"/>
                  </a:moveTo>
                  <a:cubicBezTo>
                    <a:pt x="568" y="0"/>
                    <a:pt x="548" y="0"/>
                    <a:pt x="527" y="1"/>
                  </a:cubicBezTo>
                  <a:cubicBezTo>
                    <a:pt x="985" y="41"/>
                    <a:pt x="1433" y="162"/>
                    <a:pt x="1837" y="360"/>
                  </a:cubicBezTo>
                  <a:cubicBezTo>
                    <a:pt x="2244" y="556"/>
                    <a:pt x="2610" y="834"/>
                    <a:pt x="2891" y="1181"/>
                  </a:cubicBezTo>
                  <a:cubicBezTo>
                    <a:pt x="3173" y="1527"/>
                    <a:pt x="3371" y="1938"/>
                    <a:pt x="3483" y="2370"/>
                  </a:cubicBezTo>
                  <a:cubicBezTo>
                    <a:pt x="3603" y="2801"/>
                    <a:pt x="3643" y="3256"/>
                    <a:pt x="3632" y="3704"/>
                  </a:cubicBezTo>
                  <a:cubicBezTo>
                    <a:pt x="3619" y="4149"/>
                    <a:pt x="3539" y="4597"/>
                    <a:pt x="3350" y="4998"/>
                  </a:cubicBezTo>
                  <a:cubicBezTo>
                    <a:pt x="3168" y="5404"/>
                    <a:pt x="2881" y="5757"/>
                    <a:pt x="2530" y="6033"/>
                  </a:cubicBezTo>
                  <a:cubicBezTo>
                    <a:pt x="2180" y="6313"/>
                    <a:pt x="1769" y="6515"/>
                    <a:pt x="1340" y="6662"/>
                  </a:cubicBezTo>
                  <a:cubicBezTo>
                    <a:pt x="910" y="6811"/>
                    <a:pt x="458" y="6903"/>
                    <a:pt x="1" y="6939"/>
                  </a:cubicBezTo>
                  <a:cubicBezTo>
                    <a:pt x="38" y="6940"/>
                    <a:pt x="76" y="6941"/>
                    <a:pt x="114" y="6941"/>
                  </a:cubicBezTo>
                  <a:cubicBezTo>
                    <a:pt x="307" y="6941"/>
                    <a:pt x="500" y="6925"/>
                    <a:pt x="691" y="6898"/>
                  </a:cubicBezTo>
                  <a:cubicBezTo>
                    <a:pt x="920" y="6867"/>
                    <a:pt x="1147" y="6822"/>
                    <a:pt x="1372" y="6762"/>
                  </a:cubicBezTo>
                  <a:cubicBezTo>
                    <a:pt x="1817" y="6636"/>
                    <a:pt x="2253" y="6449"/>
                    <a:pt x="2632" y="6165"/>
                  </a:cubicBezTo>
                  <a:cubicBezTo>
                    <a:pt x="3014" y="5890"/>
                    <a:pt x="3328" y="5512"/>
                    <a:pt x="3533" y="5084"/>
                  </a:cubicBezTo>
                  <a:cubicBezTo>
                    <a:pt x="3560" y="5031"/>
                    <a:pt x="3583" y="4977"/>
                    <a:pt x="3604" y="4921"/>
                  </a:cubicBezTo>
                  <a:cubicBezTo>
                    <a:pt x="3625" y="4866"/>
                    <a:pt x="3648" y="4811"/>
                    <a:pt x="3668" y="4755"/>
                  </a:cubicBezTo>
                  <a:cubicBezTo>
                    <a:pt x="3698" y="4640"/>
                    <a:pt x="3741" y="4529"/>
                    <a:pt x="3760" y="4411"/>
                  </a:cubicBezTo>
                  <a:lnTo>
                    <a:pt x="3796" y="4238"/>
                  </a:lnTo>
                  <a:cubicBezTo>
                    <a:pt x="3807" y="4181"/>
                    <a:pt x="3811" y="4121"/>
                    <a:pt x="3819" y="4063"/>
                  </a:cubicBezTo>
                  <a:cubicBezTo>
                    <a:pt x="3836" y="3946"/>
                    <a:pt x="3841" y="3828"/>
                    <a:pt x="3846" y="3710"/>
                  </a:cubicBezTo>
                  <a:cubicBezTo>
                    <a:pt x="3852" y="3241"/>
                    <a:pt x="3809" y="2770"/>
                    <a:pt x="3677" y="2316"/>
                  </a:cubicBezTo>
                  <a:cubicBezTo>
                    <a:pt x="3548" y="1867"/>
                    <a:pt x="3333" y="1429"/>
                    <a:pt x="3019" y="1075"/>
                  </a:cubicBezTo>
                  <a:cubicBezTo>
                    <a:pt x="2710" y="717"/>
                    <a:pt x="2313" y="445"/>
                    <a:pt x="1881" y="266"/>
                  </a:cubicBezTo>
                  <a:cubicBezTo>
                    <a:pt x="1665" y="178"/>
                    <a:pt x="1442" y="112"/>
                    <a:pt x="1214" y="67"/>
                  </a:cubicBezTo>
                  <a:cubicBezTo>
                    <a:pt x="1008" y="26"/>
                    <a:pt x="79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6"/>
          <p:cNvSpPr/>
          <p:nvPr/>
        </p:nvSpPr>
        <p:spPr>
          <a:xfrm>
            <a:off x="1301587" y="4321346"/>
            <a:ext cx="184200" cy="175200"/>
          </a:xfrm>
          <a:prstGeom prst="star5">
            <a:avLst>
              <a:gd name="adj" fmla="val 19098"/>
              <a:gd name="hf" fmla="val 105146"/>
              <a:gd name="vf" fmla="val 1105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rot="10800000" flipH="1">
            <a:off x="7611257" y="257857"/>
            <a:ext cx="1227710" cy="564303"/>
            <a:chOff x="4250043" y="-574333"/>
            <a:chExt cx="635790" cy="292233"/>
          </a:xfrm>
        </p:grpSpPr>
        <p:sp>
          <p:nvSpPr>
            <p:cNvPr id="71" name="Google Shape;71;p6"/>
            <p:cNvSpPr/>
            <p:nvPr/>
          </p:nvSpPr>
          <p:spPr>
            <a:xfrm>
              <a:off x="4250043" y="-555766"/>
              <a:ext cx="601982" cy="237795"/>
            </a:xfrm>
            <a:custGeom>
              <a:avLst/>
              <a:gdLst/>
              <a:ahLst/>
              <a:cxnLst/>
              <a:rect l="l" t="t" r="r" b="b"/>
              <a:pathLst>
                <a:path w="14298" h="5648" extrusionOk="0">
                  <a:moveTo>
                    <a:pt x="6000" y="136"/>
                  </a:moveTo>
                  <a:cubicBezTo>
                    <a:pt x="6137" y="136"/>
                    <a:pt x="6274" y="142"/>
                    <a:pt x="6410" y="154"/>
                  </a:cubicBezTo>
                  <a:cubicBezTo>
                    <a:pt x="6858" y="193"/>
                    <a:pt x="7302" y="294"/>
                    <a:pt x="7730" y="437"/>
                  </a:cubicBezTo>
                  <a:cubicBezTo>
                    <a:pt x="8159" y="581"/>
                    <a:pt x="8575" y="767"/>
                    <a:pt x="8972" y="986"/>
                  </a:cubicBezTo>
                  <a:cubicBezTo>
                    <a:pt x="9052" y="1029"/>
                    <a:pt x="9132" y="1075"/>
                    <a:pt x="9211" y="1122"/>
                  </a:cubicBezTo>
                  <a:lnTo>
                    <a:pt x="9211" y="1122"/>
                  </a:lnTo>
                  <a:cubicBezTo>
                    <a:pt x="9036" y="1220"/>
                    <a:pt x="8856" y="1312"/>
                    <a:pt x="8672" y="1396"/>
                  </a:cubicBezTo>
                  <a:cubicBezTo>
                    <a:pt x="8262" y="1584"/>
                    <a:pt x="7837" y="1738"/>
                    <a:pt x="7402" y="1859"/>
                  </a:cubicBezTo>
                  <a:cubicBezTo>
                    <a:pt x="6966" y="1979"/>
                    <a:pt x="6521" y="2064"/>
                    <a:pt x="6074" y="2101"/>
                  </a:cubicBezTo>
                  <a:cubicBezTo>
                    <a:pt x="5936" y="2112"/>
                    <a:pt x="5798" y="2118"/>
                    <a:pt x="5660" y="2118"/>
                  </a:cubicBezTo>
                  <a:cubicBezTo>
                    <a:pt x="5348" y="2118"/>
                    <a:pt x="5040" y="2085"/>
                    <a:pt x="4754" y="1985"/>
                  </a:cubicBezTo>
                  <a:cubicBezTo>
                    <a:pt x="4550" y="1913"/>
                    <a:pt x="4360" y="1797"/>
                    <a:pt x="4241" y="1627"/>
                  </a:cubicBezTo>
                  <a:cubicBezTo>
                    <a:pt x="4123" y="1461"/>
                    <a:pt x="4077" y="1235"/>
                    <a:pt x="4121" y="1037"/>
                  </a:cubicBezTo>
                  <a:cubicBezTo>
                    <a:pt x="4167" y="834"/>
                    <a:pt x="4308" y="661"/>
                    <a:pt x="4482" y="534"/>
                  </a:cubicBezTo>
                  <a:cubicBezTo>
                    <a:pt x="4658" y="405"/>
                    <a:pt x="4863" y="317"/>
                    <a:pt x="5076" y="255"/>
                  </a:cubicBezTo>
                  <a:cubicBezTo>
                    <a:pt x="5374" y="170"/>
                    <a:pt x="5687" y="136"/>
                    <a:pt x="6000" y="136"/>
                  </a:cubicBezTo>
                  <a:close/>
                  <a:moveTo>
                    <a:pt x="7577" y="3176"/>
                  </a:moveTo>
                  <a:cubicBezTo>
                    <a:pt x="7643" y="3176"/>
                    <a:pt x="7708" y="3193"/>
                    <a:pt x="7766" y="3225"/>
                  </a:cubicBezTo>
                  <a:cubicBezTo>
                    <a:pt x="7848" y="3270"/>
                    <a:pt x="7915" y="3346"/>
                    <a:pt x="7966" y="3434"/>
                  </a:cubicBezTo>
                  <a:cubicBezTo>
                    <a:pt x="8068" y="3612"/>
                    <a:pt x="8108" y="3832"/>
                    <a:pt x="8104" y="4046"/>
                  </a:cubicBezTo>
                  <a:cubicBezTo>
                    <a:pt x="8100" y="4261"/>
                    <a:pt x="8048" y="4476"/>
                    <a:pt x="7957" y="4671"/>
                  </a:cubicBezTo>
                  <a:cubicBezTo>
                    <a:pt x="7945" y="4696"/>
                    <a:pt x="7933" y="4720"/>
                    <a:pt x="7920" y="4744"/>
                  </a:cubicBezTo>
                  <a:lnTo>
                    <a:pt x="7920" y="4744"/>
                  </a:lnTo>
                  <a:cubicBezTo>
                    <a:pt x="7881" y="4718"/>
                    <a:pt x="7842" y="4691"/>
                    <a:pt x="7805" y="4662"/>
                  </a:cubicBezTo>
                  <a:cubicBezTo>
                    <a:pt x="7630" y="4530"/>
                    <a:pt x="7477" y="4371"/>
                    <a:pt x="7363" y="4189"/>
                  </a:cubicBezTo>
                  <a:cubicBezTo>
                    <a:pt x="7250" y="4011"/>
                    <a:pt x="7177" y="3801"/>
                    <a:pt x="7188" y="3599"/>
                  </a:cubicBezTo>
                  <a:cubicBezTo>
                    <a:pt x="7193" y="3499"/>
                    <a:pt x="7222" y="3404"/>
                    <a:pt x="7276" y="3328"/>
                  </a:cubicBezTo>
                  <a:cubicBezTo>
                    <a:pt x="7328" y="3252"/>
                    <a:pt x="7407" y="3201"/>
                    <a:pt x="7498" y="3184"/>
                  </a:cubicBezTo>
                  <a:cubicBezTo>
                    <a:pt x="7524" y="3179"/>
                    <a:pt x="7551" y="3176"/>
                    <a:pt x="7577" y="3176"/>
                  </a:cubicBezTo>
                  <a:close/>
                  <a:moveTo>
                    <a:pt x="5968" y="0"/>
                  </a:moveTo>
                  <a:cubicBezTo>
                    <a:pt x="5655" y="0"/>
                    <a:pt x="5342" y="35"/>
                    <a:pt x="5036" y="119"/>
                  </a:cubicBezTo>
                  <a:cubicBezTo>
                    <a:pt x="4810" y="182"/>
                    <a:pt x="4589" y="275"/>
                    <a:pt x="4394" y="415"/>
                  </a:cubicBezTo>
                  <a:cubicBezTo>
                    <a:pt x="4201" y="554"/>
                    <a:pt x="4031" y="754"/>
                    <a:pt x="3972" y="1002"/>
                  </a:cubicBezTo>
                  <a:cubicBezTo>
                    <a:pt x="3944" y="1125"/>
                    <a:pt x="3945" y="1254"/>
                    <a:pt x="3969" y="1374"/>
                  </a:cubicBezTo>
                  <a:cubicBezTo>
                    <a:pt x="3991" y="1495"/>
                    <a:pt x="4041" y="1614"/>
                    <a:pt x="4110" y="1716"/>
                  </a:cubicBezTo>
                  <a:cubicBezTo>
                    <a:pt x="4253" y="1925"/>
                    <a:pt x="4473" y="2057"/>
                    <a:pt x="4696" y="2139"/>
                  </a:cubicBezTo>
                  <a:cubicBezTo>
                    <a:pt x="5023" y="2255"/>
                    <a:pt x="5362" y="2291"/>
                    <a:pt x="5699" y="2291"/>
                  </a:cubicBezTo>
                  <a:cubicBezTo>
                    <a:pt x="5828" y="2291"/>
                    <a:pt x="5957" y="2285"/>
                    <a:pt x="6085" y="2277"/>
                  </a:cubicBezTo>
                  <a:cubicBezTo>
                    <a:pt x="6548" y="2244"/>
                    <a:pt x="7003" y="2155"/>
                    <a:pt x="7448" y="2035"/>
                  </a:cubicBezTo>
                  <a:cubicBezTo>
                    <a:pt x="7894" y="1914"/>
                    <a:pt x="8330" y="1758"/>
                    <a:pt x="8749" y="1567"/>
                  </a:cubicBezTo>
                  <a:cubicBezTo>
                    <a:pt x="8959" y="1472"/>
                    <a:pt x="9166" y="1367"/>
                    <a:pt x="9366" y="1251"/>
                  </a:cubicBezTo>
                  <a:cubicBezTo>
                    <a:pt x="9377" y="1245"/>
                    <a:pt x="9388" y="1239"/>
                    <a:pt x="9399" y="1233"/>
                  </a:cubicBezTo>
                  <a:lnTo>
                    <a:pt x="9399" y="1233"/>
                  </a:lnTo>
                  <a:cubicBezTo>
                    <a:pt x="9453" y="1265"/>
                    <a:pt x="9508" y="1297"/>
                    <a:pt x="9564" y="1329"/>
                  </a:cubicBezTo>
                  <a:cubicBezTo>
                    <a:pt x="9664" y="1384"/>
                    <a:pt x="9768" y="1434"/>
                    <a:pt x="9870" y="1487"/>
                  </a:cubicBezTo>
                  <a:cubicBezTo>
                    <a:pt x="9975" y="1534"/>
                    <a:pt x="10077" y="1586"/>
                    <a:pt x="10185" y="1627"/>
                  </a:cubicBezTo>
                  <a:cubicBezTo>
                    <a:pt x="10397" y="1716"/>
                    <a:pt x="10616" y="1788"/>
                    <a:pt x="10838" y="1848"/>
                  </a:cubicBezTo>
                  <a:cubicBezTo>
                    <a:pt x="11061" y="1902"/>
                    <a:pt x="11287" y="1946"/>
                    <a:pt x="11518" y="1962"/>
                  </a:cubicBezTo>
                  <a:cubicBezTo>
                    <a:pt x="11597" y="1968"/>
                    <a:pt x="11677" y="1971"/>
                    <a:pt x="11757" y="1971"/>
                  </a:cubicBezTo>
                  <a:cubicBezTo>
                    <a:pt x="12136" y="1971"/>
                    <a:pt x="12516" y="1903"/>
                    <a:pt x="12860" y="1744"/>
                  </a:cubicBezTo>
                  <a:lnTo>
                    <a:pt x="12860" y="1744"/>
                  </a:lnTo>
                  <a:cubicBezTo>
                    <a:pt x="12543" y="1876"/>
                    <a:pt x="12200" y="1931"/>
                    <a:pt x="11858" y="1931"/>
                  </a:cubicBezTo>
                  <a:cubicBezTo>
                    <a:pt x="11745" y="1931"/>
                    <a:pt x="11633" y="1925"/>
                    <a:pt x="11521" y="1914"/>
                  </a:cubicBezTo>
                  <a:cubicBezTo>
                    <a:pt x="11297" y="1891"/>
                    <a:pt x="11073" y="1842"/>
                    <a:pt x="10856" y="1781"/>
                  </a:cubicBezTo>
                  <a:cubicBezTo>
                    <a:pt x="10639" y="1716"/>
                    <a:pt x="10427" y="1639"/>
                    <a:pt x="10219" y="1546"/>
                  </a:cubicBezTo>
                  <a:cubicBezTo>
                    <a:pt x="10116" y="1504"/>
                    <a:pt x="10016" y="1449"/>
                    <a:pt x="9914" y="1400"/>
                  </a:cubicBezTo>
                  <a:cubicBezTo>
                    <a:pt x="9815" y="1346"/>
                    <a:pt x="9714" y="1292"/>
                    <a:pt x="9617" y="1236"/>
                  </a:cubicBezTo>
                  <a:cubicBezTo>
                    <a:pt x="9580" y="1215"/>
                    <a:pt x="9544" y="1193"/>
                    <a:pt x="9508" y="1171"/>
                  </a:cubicBezTo>
                  <a:lnTo>
                    <a:pt x="9508" y="1171"/>
                  </a:lnTo>
                  <a:cubicBezTo>
                    <a:pt x="9659" y="1088"/>
                    <a:pt x="9810" y="1009"/>
                    <a:pt x="9966" y="938"/>
                  </a:cubicBezTo>
                  <a:cubicBezTo>
                    <a:pt x="10374" y="750"/>
                    <a:pt x="10803" y="611"/>
                    <a:pt x="11244" y="552"/>
                  </a:cubicBezTo>
                  <a:cubicBezTo>
                    <a:pt x="11381" y="534"/>
                    <a:pt x="11519" y="524"/>
                    <a:pt x="11656" y="524"/>
                  </a:cubicBezTo>
                  <a:cubicBezTo>
                    <a:pt x="11961" y="524"/>
                    <a:pt x="12264" y="571"/>
                    <a:pt x="12548" y="674"/>
                  </a:cubicBezTo>
                  <a:cubicBezTo>
                    <a:pt x="12958" y="826"/>
                    <a:pt x="13324" y="1096"/>
                    <a:pt x="13580" y="1450"/>
                  </a:cubicBezTo>
                  <a:cubicBezTo>
                    <a:pt x="13841" y="1801"/>
                    <a:pt x="13999" y="2228"/>
                    <a:pt x="14041" y="2663"/>
                  </a:cubicBezTo>
                  <a:cubicBezTo>
                    <a:pt x="14085" y="3098"/>
                    <a:pt x="14009" y="3547"/>
                    <a:pt x="13816" y="3938"/>
                  </a:cubicBezTo>
                  <a:cubicBezTo>
                    <a:pt x="13628" y="4331"/>
                    <a:pt x="13316" y="4661"/>
                    <a:pt x="12942" y="4889"/>
                  </a:cubicBezTo>
                  <a:cubicBezTo>
                    <a:pt x="12207" y="5348"/>
                    <a:pt x="11289" y="5373"/>
                    <a:pt x="10417" y="5373"/>
                  </a:cubicBezTo>
                  <a:cubicBezTo>
                    <a:pt x="10392" y="5373"/>
                    <a:pt x="10368" y="5373"/>
                    <a:pt x="10344" y="5373"/>
                  </a:cubicBezTo>
                  <a:cubicBezTo>
                    <a:pt x="9893" y="5362"/>
                    <a:pt x="9443" y="5312"/>
                    <a:pt x="9008" y="5205"/>
                  </a:cubicBezTo>
                  <a:cubicBezTo>
                    <a:pt x="8681" y="5123"/>
                    <a:pt x="8360" y="5006"/>
                    <a:pt x="8071" y="4839"/>
                  </a:cubicBezTo>
                  <a:lnTo>
                    <a:pt x="8071" y="4839"/>
                  </a:lnTo>
                  <a:cubicBezTo>
                    <a:pt x="8088" y="4809"/>
                    <a:pt x="8104" y="4778"/>
                    <a:pt x="8119" y="4747"/>
                  </a:cubicBezTo>
                  <a:cubicBezTo>
                    <a:pt x="8223" y="4530"/>
                    <a:pt x="8280" y="4290"/>
                    <a:pt x="8285" y="4049"/>
                  </a:cubicBezTo>
                  <a:cubicBezTo>
                    <a:pt x="8291" y="3809"/>
                    <a:pt x="8250" y="3561"/>
                    <a:pt x="8126" y="3341"/>
                  </a:cubicBezTo>
                  <a:cubicBezTo>
                    <a:pt x="8064" y="3232"/>
                    <a:pt x="7976" y="3130"/>
                    <a:pt x="7857" y="3063"/>
                  </a:cubicBezTo>
                  <a:cubicBezTo>
                    <a:pt x="7771" y="3013"/>
                    <a:pt x="7671" y="2989"/>
                    <a:pt x="7572" y="2989"/>
                  </a:cubicBezTo>
                  <a:cubicBezTo>
                    <a:pt x="7535" y="2989"/>
                    <a:pt x="7499" y="2993"/>
                    <a:pt x="7463" y="2999"/>
                  </a:cubicBezTo>
                  <a:cubicBezTo>
                    <a:pt x="7328" y="3021"/>
                    <a:pt x="7201" y="3104"/>
                    <a:pt x="7123" y="3215"/>
                  </a:cubicBezTo>
                  <a:cubicBezTo>
                    <a:pt x="7043" y="3325"/>
                    <a:pt x="7006" y="3459"/>
                    <a:pt x="6999" y="3584"/>
                  </a:cubicBezTo>
                  <a:cubicBezTo>
                    <a:pt x="6985" y="3842"/>
                    <a:pt x="7073" y="4084"/>
                    <a:pt x="7200" y="4289"/>
                  </a:cubicBezTo>
                  <a:cubicBezTo>
                    <a:pt x="7328" y="4496"/>
                    <a:pt x="7498" y="4669"/>
                    <a:pt x="7686" y="4813"/>
                  </a:cubicBezTo>
                  <a:cubicBezTo>
                    <a:pt x="7728" y="4845"/>
                    <a:pt x="7772" y="4876"/>
                    <a:pt x="7816" y="4906"/>
                  </a:cubicBezTo>
                  <a:lnTo>
                    <a:pt x="7816" y="4906"/>
                  </a:lnTo>
                  <a:cubicBezTo>
                    <a:pt x="7742" y="5005"/>
                    <a:pt x="7656" y="5093"/>
                    <a:pt x="7558" y="5168"/>
                  </a:cubicBezTo>
                  <a:cubicBezTo>
                    <a:pt x="7388" y="5298"/>
                    <a:pt x="7187" y="5387"/>
                    <a:pt x="6974" y="5435"/>
                  </a:cubicBezTo>
                  <a:cubicBezTo>
                    <a:pt x="6789" y="5465"/>
                    <a:pt x="6598" y="5481"/>
                    <a:pt x="6405" y="5481"/>
                  </a:cubicBezTo>
                  <a:cubicBezTo>
                    <a:pt x="5708" y="5481"/>
                    <a:pt x="4995" y="5273"/>
                    <a:pt x="4471" y="4805"/>
                  </a:cubicBezTo>
                  <a:cubicBezTo>
                    <a:pt x="4131" y="4514"/>
                    <a:pt x="3864" y="4145"/>
                    <a:pt x="3567" y="3795"/>
                  </a:cubicBezTo>
                  <a:cubicBezTo>
                    <a:pt x="3417" y="3621"/>
                    <a:pt x="3255" y="3449"/>
                    <a:pt x="3065" y="3310"/>
                  </a:cubicBezTo>
                  <a:cubicBezTo>
                    <a:pt x="2877" y="3169"/>
                    <a:pt x="2656" y="3065"/>
                    <a:pt x="2425" y="3016"/>
                  </a:cubicBezTo>
                  <a:cubicBezTo>
                    <a:pt x="2297" y="2988"/>
                    <a:pt x="2168" y="2975"/>
                    <a:pt x="2039" y="2975"/>
                  </a:cubicBezTo>
                  <a:cubicBezTo>
                    <a:pt x="1699" y="2975"/>
                    <a:pt x="1362" y="3065"/>
                    <a:pt x="1064" y="3216"/>
                  </a:cubicBezTo>
                  <a:cubicBezTo>
                    <a:pt x="651" y="3422"/>
                    <a:pt x="288" y="3721"/>
                    <a:pt x="1" y="4076"/>
                  </a:cubicBezTo>
                  <a:cubicBezTo>
                    <a:pt x="153" y="3906"/>
                    <a:pt x="327" y="3757"/>
                    <a:pt x="512" y="3622"/>
                  </a:cubicBezTo>
                  <a:cubicBezTo>
                    <a:pt x="694" y="3487"/>
                    <a:pt x="890" y="3369"/>
                    <a:pt x="1096" y="3279"/>
                  </a:cubicBezTo>
                  <a:cubicBezTo>
                    <a:pt x="1377" y="3153"/>
                    <a:pt x="1682" y="3085"/>
                    <a:pt x="1985" y="3085"/>
                  </a:cubicBezTo>
                  <a:cubicBezTo>
                    <a:pt x="2126" y="3085"/>
                    <a:pt x="2265" y="3100"/>
                    <a:pt x="2402" y="3129"/>
                  </a:cubicBezTo>
                  <a:cubicBezTo>
                    <a:pt x="2617" y="3177"/>
                    <a:pt x="2818" y="3274"/>
                    <a:pt x="2995" y="3407"/>
                  </a:cubicBezTo>
                  <a:cubicBezTo>
                    <a:pt x="3172" y="3540"/>
                    <a:pt x="3325" y="3706"/>
                    <a:pt x="3470" y="3879"/>
                  </a:cubicBezTo>
                  <a:cubicBezTo>
                    <a:pt x="3760" y="4226"/>
                    <a:pt x="4027" y="4604"/>
                    <a:pt x="4380" y="4912"/>
                  </a:cubicBezTo>
                  <a:cubicBezTo>
                    <a:pt x="4729" y="5224"/>
                    <a:pt x="5161" y="5443"/>
                    <a:pt x="5618" y="5548"/>
                  </a:cubicBezTo>
                  <a:cubicBezTo>
                    <a:pt x="5845" y="5601"/>
                    <a:pt x="6077" y="5631"/>
                    <a:pt x="6308" y="5642"/>
                  </a:cubicBezTo>
                  <a:cubicBezTo>
                    <a:pt x="6376" y="5645"/>
                    <a:pt x="6445" y="5647"/>
                    <a:pt x="6515" y="5647"/>
                  </a:cubicBezTo>
                  <a:cubicBezTo>
                    <a:pt x="6680" y="5647"/>
                    <a:pt x="6848" y="5635"/>
                    <a:pt x="7012" y="5599"/>
                  </a:cubicBezTo>
                  <a:cubicBezTo>
                    <a:pt x="7243" y="5548"/>
                    <a:pt x="7471" y="5452"/>
                    <a:pt x="7664" y="5306"/>
                  </a:cubicBezTo>
                  <a:cubicBezTo>
                    <a:pt x="7778" y="5219"/>
                    <a:pt x="7880" y="5115"/>
                    <a:pt x="7966" y="5000"/>
                  </a:cubicBezTo>
                  <a:lnTo>
                    <a:pt x="7966" y="5000"/>
                  </a:lnTo>
                  <a:cubicBezTo>
                    <a:pt x="8277" y="5182"/>
                    <a:pt x="8617" y="5306"/>
                    <a:pt x="8961" y="5394"/>
                  </a:cubicBezTo>
                  <a:cubicBezTo>
                    <a:pt x="9414" y="5506"/>
                    <a:pt x="9877" y="5557"/>
                    <a:pt x="10338" y="5571"/>
                  </a:cubicBezTo>
                  <a:cubicBezTo>
                    <a:pt x="10421" y="5573"/>
                    <a:pt x="10503" y="5574"/>
                    <a:pt x="10584" y="5574"/>
                  </a:cubicBezTo>
                  <a:cubicBezTo>
                    <a:pt x="10964" y="5574"/>
                    <a:pt x="11342" y="5553"/>
                    <a:pt x="11721" y="5510"/>
                  </a:cubicBezTo>
                  <a:cubicBezTo>
                    <a:pt x="12184" y="5450"/>
                    <a:pt x="12645" y="5313"/>
                    <a:pt x="13052" y="5065"/>
                  </a:cubicBezTo>
                  <a:cubicBezTo>
                    <a:pt x="13457" y="4821"/>
                    <a:pt x="13801" y="4462"/>
                    <a:pt x="14008" y="4030"/>
                  </a:cubicBezTo>
                  <a:cubicBezTo>
                    <a:pt x="14219" y="3601"/>
                    <a:pt x="14298" y="3113"/>
                    <a:pt x="14251" y="2641"/>
                  </a:cubicBezTo>
                  <a:cubicBezTo>
                    <a:pt x="14203" y="2168"/>
                    <a:pt x="14031" y="1709"/>
                    <a:pt x="13746" y="1327"/>
                  </a:cubicBezTo>
                  <a:cubicBezTo>
                    <a:pt x="13464" y="943"/>
                    <a:pt x="13063" y="648"/>
                    <a:pt x="12616" y="486"/>
                  </a:cubicBezTo>
                  <a:cubicBezTo>
                    <a:pt x="12312" y="375"/>
                    <a:pt x="11991" y="327"/>
                    <a:pt x="11671" y="327"/>
                  </a:cubicBezTo>
                  <a:cubicBezTo>
                    <a:pt x="11519" y="327"/>
                    <a:pt x="11367" y="337"/>
                    <a:pt x="11218" y="358"/>
                  </a:cubicBezTo>
                  <a:cubicBezTo>
                    <a:pt x="10985" y="386"/>
                    <a:pt x="10757" y="443"/>
                    <a:pt x="10535" y="512"/>
                  </a:cubicBezTo>
                  <a:cubicBezTo>
                    <a:pt x="10313" y="580"/>
                    <a:pt x="10096" y="664"/>
                    <a:pt x="9887" y="763"/>
                  </a:cubicBezTo>
                  <a:cubicBezTo>
                    <a:pt x="9692" y="851"/>
                    <a:pt x="9504" y="953"/>
                    <a:pt x="9321" y="1058"/>
                  </a:cubicBezTo>
                  <a:lnTo>
                    <a:pt x="9321" y="1058"/>
                  </a:lnTo>
                  <a:cubicBezTo>
                    <a:pt x="9224" y="1000"/>
                    <a:pt x="9126" y="942"/>
                    <a:pt x="9027" y="887"/>
                  </a:cubicBezTo>
                  <a:cubicBezTo>
                    <a:pt x="8626" y="662"/>
                    <a:pt x="8204" y="470"/>
                    <a:pt x="7769" y="321"/>
                  </a:cubicBezTo>
                  <a:cubicBezTo>
                    <a:pt x="7333" y="173"/>
                    <a:pt x="6880" y="67"/>
                    <a:pt x="6421" y="23"/>
                  </a:cubicBezTo>
                  <a:cubicBezTo>
                    <a:pt x="6271" y="8"/>
                    <a:pt x="6119" y="0"/>
                    <a:pt x="5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4675867" y="-455604"/>
              <a:ext cx="141675" cy="106604"/>
            </a:xfrm>
            <a:custGeom>
              <a:avLst/>
              <a:gdLst/>
              <a:ahLst/>
              <a:cxnLst/>
              <a:rect l="l" t="t" r="r" b="b"/>
              <a:pathLst>
                <a:path w="3365" h="2532" extrusionOk="0">
                  <a:moveTo>
                    <a:pt x="3312" y="1"/>
                  </a:moveTo>
                  <a:cubicBezTo>
                    <a:pt x="3298" y="200"/>
                    <a:pt x="3288" y="399"/>
                    <a:pt x="3241" y="589"/>
                  </a:cubicBezTo>
                  <a:cubicBezTo>
                    <a:pt x="3204" y="780"/>
                    <a:pt x="3138" y="964"/>
                    <a:pt x="3050" y="1132"/>
                  </a:cubicBezTo>
                  <a:cubicBezTo>
                    <a:pt x="2877" y="1472"/>
                    <a:pt x="2593" y="1739"/>
                    <a:pt x="2263" y="1929"/>
                  </a:cubicBezTo>
                  <a:cubicBezTo>
                    <a:pt x="2099" y="2027"/>
                    <a:pt x="1922" y="2105"/>
                    <a:pt x="1740" y="2168"/>
                  </a:cubicBezTo>
                  <a:cubicBezTo>
                    <a:pt x="1558" y="2235"/>
                    <a:pt x="1367" y="2284"/>
                    <a:pt x="1178" y="2328"/>
                  </a:cubicBezTo>
                  <a:cubicBezTo>
                    <a:pt x="794" y="2411"/>
                    <a:pt x="401" y="2461"/>
                    <a:pt x="1" y="2483"/>
                  </a:cubicBezTo>
                  <a:cubicBezTo>
                    <a:pt x="206" y="2516"/>
                    <a:pt x="413" y="2532"/>
                    <a:pt x="622" y="2532"/>
                  </a:cubicBezTo>
                  <a:cubicBezTo>
                    <a:pt x="817" y="2532"/>
                    <a:pt x="1012" y="2518"/>
                    <a:pt x="1206" y="2492"/>
                  </a:cubicBezTo>
                  <a:cubicBezTo>
                    <a:pt x="1607" y="2436"/>
                    <a:pt x="2009" y="2323"/>
                    <a:pt x="2369" y="2113"/>
                  </a:cubicBezTo>
                  <a:cubicBezTo>
                    <a:pt x="2549" y="2008"/>
                    <a:pt x="2715" y="1880"/>
                    <a:pt x="2859" y="1727"/>
                  </a:cubicBezTo>
                  <a:cubicBezTo>
                    <a:pt x="3003" y="1573"/>
                    <a:pt x="3119" y="1396"/>
                    <a:pt x="3200" y="1203"/>
                  </a:cubicBezTo>
                  <a:cubicBezTo>
                    <a:pt x="3244" y="1108"/>
                    <a:pt x="3270" y="1008"/>
                    <a:pt x="3299" y="909"/>
                  </a:cubicBezTo>
                  <a:cubicBezTo>
                    <a:pt x="3317" y="806"/>
                    <a:pt x="3340" y="706"/>
                    <a:pt x="3344" y="604"/>
                  </a:cubicBezTo>
                  <a:cubicBezTo>
                    <a:pt x="3364" y="402"/>
                    <a:pt x="3344" y="198"/>
                    <a:pt x="3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4723611" y="-574333"/>
              <a:ext cx="162221" cy="292233"/>
            </a:xfrm>
            <a:custGeom>
              <a:avLst/>
              <a:gdLst/>
              <a:ahLst/>
              <a:cxnLst/>
              <a:rect l="l" t="t" r="r" b="b"/>
              <a:pathLst>
                <a:path w="3853" h="6941" extrusionOk="0">
                  <a:moveTo>
                    <a:pt x="588" y="0"/>
                  </a:moveTo>
                  <a:cubicBezTo>
                    <a:pt x="568" y="0"/>
                    <a:pt x="548" y="0"/>
                    <a:pt x="527" y="1"/>
                  </a:cubicBezTo>
                  <a:cubicBezTo>
                    <a:pt x="985" y="41"/>
                    <a:pt x="1433" y="162"/>
                    <a:pt x="1837" y="360"/>
                  </a:cubicBezTo>
                  <a:cubicBezTo>
                    <a:pt x="2244" y="556"/>
                    <a:pt x="2610" y="834"/>
                    <a:pt x="2891" y="1181"/>
                  </a:cubicBezTo>
                  <a:cubicBezTo>
                    <a:pt x="3173" y="1527"/>
                    <a:pt x="3371" y="1938"/>
                    <a:pt x="3483" y="2370"/>
                  </a:cubicBezTo>
                  <a:cubicBezTo>
                    <a:pt x="3603" y="2801"/>
                    <a:pt x="3643" y="3256"/>
                    <a:pt x="3632" y="3704"/>
                  </a:cubicBezTo>
                  <a:cubicBezTo>
                    <a:pt x="3619" y="4149"/>
                    <a:pt x="3539" y="4597"/>
                    <a:pt x="3350" y="4998"/>
                  </a:cubicBezTo>
                  <a:cubicBezTo>
                    <a:pt x="3168" y="5404"/>
                    <a:pt x="2881" y="5757"/>
                    <a:pt x="2530" y="6033"/>
                  </a:cubicBezTo>
                  <a:cubicBezTo>
                    <a:pt x="2180" y="6313"/>
                    <a:pt x="1769" y="6515"/>
                    <a:pt x="1340" y="6662"/>
                  </a:cubicBezTo>
                  <a:cubicBezTo>
                    <a:pt x="910" y="6811"/>
                    <a:pt x="458" y="6903"/>
                    <a:pt x="1" y="6939"/>
                  </a:cubicBezTo>
                  <a:cubicBezTo>
                    <a:pt x="38" y="6940"/>
                    <a:pt x="76" y="6941"/>
                    <a:pt x="114" y="6941"/>
                  </a:cubicBezTo>
                  <a:cubicBezTo>
                    <a:pt x="307" y="6941"/>
                    <a:pt x="500" y="6925"/>
                    <a:pt x="691" y="6898"/>
                  </a:cubicBezTo>
                  <a:cubicBezTo>
                    <a:pt x="920" y="6867"/>
                    <a:pt x="1147" y="6822"/>
                    <a:pt x="1372" y="6762"/>
                  </a:cubicBezTo>
                  <a:cubicBezTo>
                    <a:pt x="1817" y="6636"/>
                    <a:pt x="2253" y="6449"/>
                    <a:pt x="2632" y="6165"/>
                  </a:cubicBezTo>
                  <a:cubicBezTo>
                    <a:pt x="3014" y="5890"/>
                    <a:pt x="3328" y="5512"/>
                    <a:pt x="3533" y="5084"/>
                  </a:cubicBezTo>
                  <a:cubicBezTo>
                    <a:pt x="3560" y="5031"/>
                    <a:pt x="3583" y="4977"/>
                    <a:pt x="3604" y="4921"/>
                  </a:cubicBezTo>
                  <a:cubicBezTo>
                    <a:pt x="3625" y="4866"/>
                    <a:pt x="3648" y="4811"/>
                    <a:pt x="3668" y="4755"/>
                  </a:cubicBezTo>
                  <a:cubicBezTo>
                    <a:pt x="3698" y="4640"/>
                    <a:pt x="3741" y="4529"/>
                    <a:pt x="3760" y="4411"/>
                  </a:cubicBezTo>
                  <a:lnTo>
                    <a:pt x="3796" y="4238"/>
                  </a:lnTo>
                  <a:cubicBezTo>
                    <a:pt x="3807" y="4181"/>
                    <a:pt x="3811" y="4121"/>
                    <a:pt x="3819" y="4063"/>
                  </a:cubicBezTo>
                  <a:cubicBezTo>
                    <a:pt x="3836" y="3946"/>
                    <a:pt x="3841" y="3828"/>
                    <a:pt x="3846" y="3710"/>
                  </a:cubicBezTo>
                  <a:cubicBezTo>
                    <a:pt x="3852" y="3241"/>
                    <a:pt x="3809" y="2770"/>
                    <a:pt x="3677" y="2316"/>
                  </a:cubicBezTo>
                  <a:cubicBezTo>
                    <a:pt x="3548" y="1867"/>
                    <a:pt x="3333" y="1429"/>
                    <a:pt x="3019" y="1075"/>
                  </a:cubicBezTo>
                  <a:cubicBezTo>
                    <a:pt x="2710" y="717"/>
                    <a:pt x="2313" y="445"/>
                    <a:pt x="1881" y="266"/>
                  </a:cubicBezTo>
                  <a:cubicBezTo>
                    <a:pt x="1665" y="178"/>
                    <a:pt x="1442" y="112"/>
                    <a:pt x="1214" y="67"/>
                  </a:cubicBezTo>
                  <a:cubicBezTo>
                    <a:pt x="1008" y="26"/>
                    <a:pt x="79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flipH="1">
            <a:off x="7658212" y="594021"/>
            <a:ext cx="184200" cy="175200"/>
          </a:xfrm>
          <a:prstGeom prst="star5">
            <a:avLst>
              <a:gd name="adj" fmla="val 19098"/>
              <a:gd name="hf" fmla="val 105146"/>
              <a:gd name="vf" fmla="val 1105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pic>
        <p:nvPicPr>
          <p:cNvPr id="85" name="Google Shape;85;p8"/>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86" name="Google Shape;86;p8"/>
          <p:cNvGrpSpPr/>
          <p:nvPr/>
        </p:nvGrpSpPr>
        <p:grpSpPr>
          <a:xfrm>
            <a:off x="40051" y="83250"/>
            <a:ext cx="9063900" cy="4977000"/>
            <a:chOff x="40051" y="83250"/>
            <a:chExt cx="9063900" cy="4977000"/>
          </a:xfrm>
        </p:grpSpPr>
        <p:sp>
          <p:nvSpPr>
            <p:cNvPr id="87" name="Google Shape;87;p8"/>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89" name="Google Shape;89;p8"/>
          <p:cNvSpPr txBox="1">
            <a:spLocks noGrp="1"/>
          </p:cNvSpPr>
          <p:nvPr>
            <p:ph type="title"/>
          </p:nvPr>
        </p:nvSpPr>
        <p:spPr>
          <a:xfrm>
            <a:off x="1789200" y="1143000"/>
            <a:ext cx="5565600" cy="2857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pic>
        <p:nvPicPr>
          <p:cNvPr id="91" name="Google Shape;91;p9"/>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92" name="Google Shape;92;p9"/>
          <p:cNvGrpSpPr/>
          <p:nvPr/>
        </p:nvGrpSpPr>
        <p:grpSpPr>
          <a:xfrm>
            <a:off x="40051" y="83250"/>
            <a:ext cx="9063900" cy="4977000"/>
            <a:chOff x="40051" y="83250"/>
            <a:chExt cx="9063900" cy="4977000"/>
          </a:xfrm>
        </p:grpSpPr>
        <p:sp>
          <p:nvSpPr>
            <p:cNvPr id="93" name="Google Shape;93;p9"/>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95" name="Google Shape;95;p9"/>
          <p:cNvSpPr txBox="1">
            <a:spLocks noGrp="1"/>
          </p:cNvSpPr>
          <p:nvPr>
            <p:ph type="title"/>
          </p:nvPr>
        </p:nvSpPr>
        <p:spPr>
          <a:xfrm>
            <a:off x="2270850" y="1481513"/>
            <a:ext cx="4602300" cy="9684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6" name="Google Shape;96;p9"/>
          <p:cNvSpPr txBox="1">
            <a:spLocks noGrp="1"/>
          </p:cNvSpPr>
          <p:nvPr>
            <p:ph type="subTitle" idx="1"/>
          </p:nvPr>
        </p:nvSpPr>
        <p:spPr>
          <a:xfrm>
            <a:off x="2270850" y="2409675"/>
            <a:ext cx="4602300" cy="1125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238"/>
        <p:cNvGrpSpPr/>
        <p:nvPr/>
      </p:nvGrpSpPr>
      <p:grpSpPr>
        <a:xfrm>
          <a:off x="0" y="0"/>
          <a:ext cx="0" cy="0"/>
          <a:chOff x="0" y="0"/>
          <a:chExt cx="0" cy="0"/>
        </a:xfrm>
      </p:grpSpPr>
      <p:pic>
        <p:nvPicPr>
          <p:cNvPr id="239" name="Google Shape;239;p22"/>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240" name="Google Shape;240;p22"/>
          <p:cNvGrpSpPr/>
          <p:nvPr/>
        </p:nvGrpSpPr>
        <p:grpSpPr>
          <a:xfrm>
            <a:off x="40051" y="83250"/>
            <a:ext cx="9063900" cy="4977000"/>
            <a:chOff x="40051" y="83250"/>
            <a:chExt cx="9063900" cy="4977000"/>
          </a:xfrm>
        </p:grpSpPr>
        <p:sp>
          <p:nvSpPr>
            <p:cNvPr id="241" name="Google Shape;241;p22"/>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243" name="Google Shape;243;p22"/>
          <p:cNvSpPr txBox="1">
            <a:spLocks noGrp="1"/>
          </p:cNvSpPr>
          <p:nvPr>
            <p:ph type="subTitle" idx="1"/>
          </p:nvPr>
        </p:nvSpPr>
        <p:spPr>
          <a:xfrm rot="235">
            <a:off x="2381375" y="2934600"/>
            <a:ext cx="4381200" cy="6306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 name="Google Shape;244;p22"/>
          <p:cNvSpPr txBox="1">
            <a:spLocks noGrp="1"/>
          </p:cNvSpPr>
          <p:nvPr>
            <p:ph type="title"/>
          </p:nvPr>
        </p:nvSpPr>
        <p:spPr>
          <a:xfrm>
            <a:off x="2381421" y="1555750"/>
            <a:ext cx="4381200" cy="146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MAIN_POINT_1_4">
    <p:spTree>
      <p:nvGrpSpPr>
        <p:cNvPr id="1" name="Shape 289"/>
        <p:cNvGrpSpPr/>
        <p:nvPr/>
      </p:nvGrpSpPr>
      <p:grpSpPr>
        <a:xfrm>
          <a:off x="0" y="0"/>
          <a:ext cx="0" cy="0"/>
          <a:chOff x="0" y="0"/>
          <a:chExt cx="0" cy="0"/>
        </a:xfrm>
      </p:grpSpPr>
      <p:pic>
        <p:nvPicPr>
          <p:cNvPr id="290" name="Google Shape;290;p26"/>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291" name="Google Shape;291;p26"/>
          <p:cNvGrpSpPr/>
          <p:nvPr/>
        </p:nvGrpSpPr>
        <p:grpSpPr>
          <a:xfrm>
            <a:off x="40051" y="83250"/>
            <a:ext cx="9063900" cy="4977000"/>
            <a:chOff x="40051" y="83250"/>
            <a:chExt cx="9063900" cy="4977000"/>
          </a:xfrm>
        </p:grpSpPr>
        <p:sp>
          <p:nvSpPr>
            <p:cNvPr id="292" name="Google Shape;292;p26"/>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294" name="Google Shape;294;p26"/>
          <p:cNvSpPr txBox="1">
            <a:spLocks noGrp="1"/>
          </p:cNvSpPr>
          <p:nvPr>
            <p:ph type="title"/>
          </p:nvPr>
        </p:nvSpPr>
        <p:spPr>
          <a:xfrm>
            <a:off x="1332775" y="1473588"/>
            <a:ext cx="3232800" cy="1275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5" name="Google Shape;295;p26"/>
          <p:cNvSpPr txBox="1">
            <a:spLocks noGrp="1"/>
          </p:cNvSpPr>
          <p:nvPr>
            <p:ph type="subTitle" idx="1"/>
          </p:nvPr>
        </p:nvSpPr>
        <p:spPr>
          <a:xfrm rot="-319">
            <a:off x="1332775" y="2749662"/>
            <a:ext cx="3232800" cy="9201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26"/>
          <p:cNvSpPr>
            <a:spLocks noGrp="1"/>
          </p:cNvSpPr>
          <p:nvPr>
            <p:ph type="pic" idx="2"/>
          </p:nvPr>
        </p:nvSpPr>
        <p:spPr>
          <a:xfrm>
            <a:off x="5519750" y="1390650"/>
            <a:ext cx="1319400" cy="2352900"/>
          </a:xfrm>
          <a:prstGeom prst="rect">
            <a:avLst/>
          </a:prstGeom>
          <a:noFill/>
          <a:ln>
            <a:noFill/>
          </a:ln>
        </p:spPr>
      </p:sp>
      <p:grpSp>
        <p:nvGrpSpPr>
          <p:cNvPr id="297" name="Google Shape;297;p26"/>
          <p:cNvGrpSpPr/>
          <p:nvPr/>
        </p:nvGrpSpPr>
        <p:grpSpPr>
          <a:xfrm>
            <a:off x="6482162" y="4237816"/>
            <a:ext cx="998484" cy="493542"/>
            <a:chOff x="5496782" y="4355491"/>
            <a:chExt cx="559500" cy="276571"/>
          </a:xfrm>
        </p:grpSpPr>
        <p:sp>
          <p:nvSpPr>
            <p:cNvPr id="298" name="Google Shape;298;p26"/>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26"/>
          <p:cNvGrpSpPr/>
          <p:nvPr/>
        </p:nvGrpSpPr>
        <p:grpSpPr>
          <a:xfrm rot="10800000">
            <a:off x="4863891" y="539998"/>
            <a:ext cx="998484" cy="493542"/>
            <a:chOff x="5496782" y="4355491"/>
            <a:chExt cx="559500" cy="276571"/>
          </a:xfrm>
        </p:grpSpPr>
        <p:sp>
          <p:nvSpPr>
            <p:cNvPr id="301" name="Google Shape;301;p26"/>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3">
    <p:spTree>
      <p:nvGrpSpPr>
        <p:cNvPr id="1" name="Shape 337"/>
        <p:cNvGrpSpPr/>
        <p:nvPr/>
      </p:nvGrpSpPr>
      <p:grpSpPr>
        <a:xfrm>
          <a:off x="0" y="0"/>
          <a:ext cx="0" cy="0"/>
          <a:chOff x="0" y="0"/>
          <a:chExt cx="0" cy="0"/>
        </a:xfrm>
      </p:grpSpPr>
      <p:pic>
        <p:nvPicPr>
          <p:cNvPr id="338" name="Google Shape;338;p29"/>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339" name="Google Shape;339;p29"/>
          <p:cNvGrpSpPr/>
          <p:nvPr/>
        </p:nvGrpSpPr>
        <p:grpSpPr>
          <a:xfrm>
            <a:off x="40051" y="83250"/>
            <a:ext cx="9063900" cy="4977000"/>
            <a:chOff x="40051" y="83250"/>
            <a:chExt cx="9063900" cy="4977000"/>
          </a:xfrm>
        </p:grpSpPr>
        <p:sp>
          <p:nvSpPr>
            <p:cNvPr id="340" name="Google Shape;340;p29"/>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342" name="Google Shape;342;p29"/>
          <p:cNvSpPr txBox="1">
            <a:spLocks noGrp="1"/>
          </p:cNvSpPr>
          <p:nvPr>
            <p:ph type="subTitle" idx="1"/>
          </p:nvPr>
        </p:nvSpPr>
        <p:spPr>
          <a:xfrm>
            <a:off x="1358500" y="1598175"/>
            <a:ext cx="2830200" cy="2158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3" name="Google Shape;343;p29"/>
          <p:cNvSpPr txBox="1">
            <a:spLocks noGrp="1"/>
          </p:cNvSpPr>
          <p:nvPr>
            <p:ph type="subTitle" idx="2"/>
          </p:nvPr>
        </p:nvSpPr>
        <p:spPr>
          <a:xfrm>
            <a:off x="4960098" y="1598175"/>
            <a:ext cx="2825400" cy="2158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4" name="Google Shape;344;p2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5" name="Google Shape;345;p29"/>
          <p:cNvGrpSpPr/>
          <p:nvPr/>
        </p:nvGrpSpPr>
        <p:grpSpPr>
          <a:xfrm>
            <a:off x="3514269" y="4356952"/>
            <a:ext cx="2116079" cy="404511"/>
            <a:chOff x="7062910" y="7519239"/>
            <a:chExt cx="1681964" cy="321525"/>
          </a:xfrm>
        </p:grpSpPr>
        <p:sp>
          <p:nvSpPr>
            <p:cNvPr id="346" name="Google Shape;346;p29"/>
            <p:cNvSpPr/>
            <p:nvPr/>
          </p:nvSpPr>
          <p:spPr>
            <a:xfrm>
              <a:off x="7335269" y="7522374"/>
              <a:ext cx="1137167" cy="318390"/>
            </a:xfrm>
            <a:custGeom>
              <a:avLst/>
              <a:gdLst/>
              <a:ahLst/>
              <a:cxnLst/>
              <a:rect l="l" t="t" r="r" b="b"/>
              <a:pathLst>
                <a:path w="15958" h="4468" extrusionOk="0">
                  <a:moveTo>
                    <a:pt x="13564" y="1264"/>
                  </a:moveTo>
                  <a:cubicBezTo>
                    <a:pt x="13720" y="1264"/>
                    <a:pt x="13877" y="1293"/>
                    <a:pt x="14023" y="1349"/>
                  </a:cubicBezTo>
                  <a:cubicBezTo>
                    <a:pt x="14316" y="1470"/>
                    <a:pt x="14565" y="1717"/>
                    <a:pt x="14652" y="2027"/>
                  </a:cubicBezTo>
                  <a:cubicBezTo>
                    <a:pt x="14702" y="2179"/>
                    <a:pt x="14712" y="2344"/>
                    <a:pt x="14691" y="2503"/>
                  </a:cubicBezTo>
                  <a:cubicBezTo>
                    <a:pt x="14670" y="2660"/>
                    <a:pt x="14603" y="2813"/>
                    <a:pt x="14490" y="2927"/>
                  </a:cubicBezTo>
                  <a:cubicBezTo>
                    <a:pt x="14377" y="3040"/>
                    <a:pt x="14228" y="3114"/>
                    <a:pt x="14072" y="3158"/>
                  </a:cubicBezTo>
                  <a:cubicBezTo>
                    <a:pt x="13915" y="3200"/>
                    <a:pt x="13753" y="3220"/>
                    <a:pt x="13589" y="3220"/>
                  </a:cubicBezTo>
                  <a:cubicBezTo>
                    <a:pt x="13263" y="3216"/>
                    <a:pt x="12933" y="3160"/>
                    <a:pt x="12624" y="3048"/>
                  </a:cubicBezTo>
                  <a:cubicBezTo>
                    <a:pt x="12497" y="3001"/>
                    <a:pt x="12374" y="2941"/>
                    <a:pt x="12259" y="2869"/>
                  </a:cubicBezTo>
                  <a:lnTo>
                    <a:pt x="12259" y="2869"/>
                  </a:lnTo>
                  <a:cubicBezTo>
                    <a:pt x="12221" y="2579"/>
                    <a:pt x="12286" y="2278"/>
                    <a:pt x="12415" y="2016"/>
                  </a:cubicBezTo>
                  <a:cubicBezTo>
                    <a:pt x="12558" y="1734"/>
                    <a:pt x="12804" y="1497"/>
                    <a:pt x="13093" y="1369"/>
                  </a:cubicBezTo>
                  <a:cubicBezTo>
                    <a:pt x="13237" y="1299"/>
                    <a:pt x="13397" y="1272"/>
                    <a:pt x="13556" y="1264"/>
                  </a:cubicBezTo>
                  <a:cubicBezTo>
                    <a:pt x="13559" y="1264"/>
                    <a:pt x="13562" y="1264"/>
                    <a:pt x="13564" y="1264"/>
                  </a:cubicBezTo>
                  <a:close/>
                  <a:moveTo>
                    <a:pt x="2399" y="1266"/>
                  </a:moveTo>
                  <a:cubicBezTo>
                    <a:pt x="2402" y="1266"/>
                    <a:pt x="2405" y="1266"/>
                    <a:pt x="2408" y="1266"/>
                  </a:cubicBezTo>
                  <a:cubicBezTo>
                    <a:pt x="2564" y="1276"/>
                    <a:pt x="2725" y="1304"/>
                    <a:pt x="2869" y="1374"/>
                  </a:cubicBezTo>
                  <a:cubicBezTo>
                    <a:pt x="3158" y="1502"/>
                    <a:pt x="3403" y="1740"/>
                    <a:pt x="3545" y="2024"/>
                  </a:cubicBezTo>
                  <a:cubicBezTo>
                    <a:pt x="3674" y="2283"/>
                    <a:pt x="3737" y="2581"/>
                    <a:pt x="3700" y="2870"/>
                  </a:cubicBezTo>
                  <a:lnTo>
                    <a:pt x="3700" y="2870"/>
                  </a:lnTo>
                  <a:cubicBezTo>
                    <a:pt x="3584" y="2942"/>
                    <a:pt x="3460" y="3003"/>
                    <a:pt x="3331" y="3050"/>
                  </a:cubicBezTo>
                  <a:cubicBezTo>
                    <a:pt x="3023" y="3162"/>
                    <a:pt x="2694" y="3219"/>
                    <a:pt x="2367" y="3222"/>
                  </a:cubicBezTo>
                  <a:cubicBezTo>
                    <a:pt x="2204" y="3222"/>
                    <a:pt x="2040" y="3204"/>
                    <a:pt x="1884" y="3160"/>
                  </a:cubicBezTo>
                  <a:cubicBezTo>
                    <a:pt x="1728" y="3115"/>
                    <a:pt x="1579" y="3040"/>
                    <a:pt x="1467" y="2927"/>
                  </a:cubicBezTo>
                  <a:cubicBezTo>
                    <a:pt x="1353" y="2813"/>
                    <a:pt x="1287" y="2660"/>
                    <a:pt x="1267" y="2503"/>
                  </a:cubicBezTo>
                  <a:cubicBezTo>
                    <a:pt x="1246" y="2344"/>
                    <a:pt x="1256" y="2179"/>
                    <a:pt x="1307" y="2027"/>
                  </a:cubicBezTo>
                  <a:cubicBezTo>
                    <a:pt x="1395" y="1717"/>
                    <a:pt x="1645" y="1470"/>
                    <a:pt x="1940" y="1351"/>
                  </a:cubicBezTo>
                  <a:cubicBezTo>
                    <a:pt x="2085" y="1294"/>
                    <a:pt x="2242" y="1266"/>
                    <a:pt x="2399" y="1266"/>
                  </a:cubicBezTo>
                  <a:close/>
                  <a:moveTo>
                    <a:pt x="5180" y="2885"/>
                  </a:moveTo>
                  <a:cubicBezTo>
                    <a:pt x="5259" y="2885"/>
                    <a:pt x="5341" y="2898"/>
                    <a:pt x="5420" y="2919"/>
                  </a:cubicBezTo>
                  <a:cubicBezTo>
                    <a:pt x="5491" y="2941"/>
                    <a:pt x="5563" y="2967"/>
                    <a:pt x="5631" y="3004"/>
                  </a:cubicBezTo>
                  <a:cubicBezTo>
                    <a:pt x="5700" y="3037"/>
                    <a:pt x="5774" y="3081"/>
                    <a:pt x="5844" y="3120"/>
                  </a:cubicBezTo>
                  <a:cubicBezTo>
                    <a:pt x="5979" y="3196"/>
                    <a:pt x="6114" y="3273"/>
                    <a:pt x="6248" y="3351"/>
                  </a:cubicBezTo>
                  <a:lnTo>
                    <a:pt x="6248" y="3351"/>
                  </a:lnTo>
                  <a:cubicBezTo>
                    <a:pt x="5962" y="3407"/>
                    <a:pt x="5669" y="3431"/>
                    <a:pt x="5376" y="3435"/>
                  </a:cubicBezTo>
                  <a:cubicBezTo>
                    <a:pt x="5360" y="3435"/>
                    <a:pt x="5345" y="3435"/>
                    <a:pt x="5330" y="3435"/>
                  </a:cubicBezTo>
                  <a:cubicBezTo>
                    <a:pt x="5187" y="3435"/>
                    <a:pt x="5046" y="3425"/>
                    <a:pt x="4922" y="3382"/>
                  </a:cubicBezTo>
                  <a:cubicBezTo>
                    <a:pt x="4783" y="3338"/>
                    <a:pt x="4680" y="3247"/>
                    <a:pt x="4708" y="3148"/>
                  </a:cubicBezTo>
                  <a:cubicBezTo>
                    <a:pt x="4729" y="3044"/>
                    <a:pt x="4852" y="2947"/>
                    <a:pt x="4988" y="2912"/>
                  </a:cubicBezTo>
                  <a:cubicBezTo>
                    <a:pt x="5049" y="2894"/>
                    <a:pt x="5114" y="2885"/>
                    <a:pt x="5180" y="2885"/>
                  </a:cubicBezTo>
                  <a:close/>
                  <a:moveTo>
                    <a:pt x="10773" y="2890"/>
                  </a:moveTo>
                  <a:cubicBezTo>
                    <a:pt x="10841" y="2890"/>
                    <a:pt x="10909" y="2898"/>
                    <a:pt x="10973" y="2917"/>
                  </a:cubicBezTo>
                  <a:cubicBezTo>
                    <a:pt x="11106" y="2956"/>
                    <a:pt x="11232" y="3052"/>
                    <a:pt x="11260" y="3160"/>
                  </a:cubicBezTo>
                  <a:cubicBezTo>
                    <a:pt x="11275" y="3211"/>
                    <a:pt x="11265" y="3258"/>
                    <a:pt x="11230" y="3298"/>
                  </a:cubicBezTo>
                  <a:cubicBezTo>
                    <a:pt x="11194" y="3340"/>
                    <a:pt x="11136" y="3373"/>
                    <a:pt x="11067" y="3395"/>
                  </a:cubicBezTo>
                  <a:cubicBezTo>
                    <a:pt x="10964" y="3427"/>
                    <a:pt x="10850" y="3439"/>
                    <a:pt x="10733" y="3439"/>
                  </a:cubicBezTo>
                  <a:cubicBezTo>
                    <a:pt x="10694" y="3439"/>
                    <a:pt x="10654" y="3437"/>
                    <a:pt x="10614" y="3435"/>
                  </a:cubicBezTo>
                  <a:cubicBezTo>
                    <a:pt x="10322" y="3417"/>
                    <a:pt x="10031" y="3387"/>
                    <a:pt x="9747" y="3330"/>
                  </a:cubicBezTo>
                  <a:lnTo>
                    <a:pt x="9747" y="3330"/>
                  </a:lnTo>
                  <a:cubicBezTo>
                    <a:pt x="9869" y="3258"/>
                    <a:pt x="9993" y="3188"/>
                    <a:pt x="10116" y="3120"/>
                  </a:cubicBezTo>
                  <a:cubicBezTo>
                    <a:pt x="10188" y="3081"/>
                    <a:pt x="10262" y="3037"/>
                    <a:pt x="10329" y="3004"/>
                  </a:cubicBezTo>
                  <a:cubicBezTo>
                    <a:pt x="10397" y="2968"/>
                    <a:pt x="10469" y="2944"/>
                    <a:pt x="10541" y="2921"/>
                  </a:cubicBezTo>
                  <a:cubicBezTo>
                    <a:pt x="10617" y="2901"/>
                    <a:pt x="10696" y="2890"/>
                    <a:pt x="10773" y="2890"/>
                  </a:cubicBezTo>
                  <a:close/>
                  <a:moveTo>
                    <a:pt x="7992" y="2839"/>
                  </a:moveTo>
                  <a:lnTo>
                    <a:pt x="7992" y="2839"/>
                  </a:lnTo>
                  <a:cubicBezTo>
                    <a:pt x="8381" y="3062"/>
                    <a:pt x="8789" y="3261"/>
                    <a:pt x="9220" y="3398"/>
                  </a:cubicBezTo>
                  <a:lnTo>
                    <a:pt x="9220" y="3398"/>
                  </a:lnTo>
                  <a:cubicBezTo>
                    <a:pt x="8797" y="3659"/>
                    <a:pt x="8381" y="3932"/>
                    <a:pt x="7976" y="4226"/>
                  </a:cubicBezTo>
                  <a:lnTo>
                    <a:pt x="7976" y="4226"/>
                  </a:lnTo>
                  <a:cubicBezTo>
                    <a:pt x="7580" y="3941"/>
                    <a:pt x="7176" y="3674"/>
                    <a:pt x="6763" y="3419"/>
                  </a:cubicBezTo>
                  <a:lnTo>
                    <a:pt x="6763" y="3419"/>
                  </a:lnTo>
                  <a:cubicBezTo>
                    <a:pt x="7197" y="3278"/>
                    <a:pt x="7605" y="3068"/>
                    <a:pt x="7992" y="2839"/>
                  </a:cubicBezTo>
                  <a:close/>
                  <a:moveTo>
                    <a:pt x="2706" y="0"/>
                  </a:moveTo>
                  <a:cubicBezTo>
                    <a:pt x="2697" y="0"/>
                    <a:pt x="2687" y="0"/>
                    <a:pt x="2678" y="1"/>
                  </a:cubicBezTo>
                  <a:lnTo>
                    <a:pt x="2551" y="8"/>
                  </a:lnTo>
                  <a:cubicBezTo>
                    <a:pt x="1871" y="27"/>
                    <a:pt x="1196" y="315"/>
                    <a:pt x="725" y="812"/>
                  </a:cubicBezTo>
                  <a:cubicBezTo>
                    <a:pt x="261" y="1313"/>
                    <a:pt x="0" y="2005"/>
                    <a:pt x="74" y="2690"/>
                  </a:cubicBezTo>
                  <a:cubicBezTo>
                    <a:pt x="112" y="3028"/>
                    <a:pt x="240" y="3366"/>
                    <a:pt x="469" y="3628"/>
                  </a:cubicBezTo>
                  <a:cubicBezTo>
                    <a:pt x="697" y="3891"/>
                    <a:pt x="1011" y="4069"/>
                    <a:pt x="1340" y="4154"/>
                  </a:cubicBezTo>
                  <a:cubicBezTo>
                    <a:pt x="1550" y="4205"/>
                    <a:pt x="1763" y="4226"/>
                    <a:pt x="1976" y="4226"/>
                  </a:cubicBezTo>
                  <a:cubicBezTo>
                    <a:pt x="2101" y="4226"/>
                    <a:pt x="2225" y="4219"/>
                    <a:pt x="2348" y="4206"/>
                  </a:cubicBezTo>
                  <a:cubicBezTo>
                    <a:pt x="2683" y="4165"/>
                    <a:pt x="3017" y="4052"/>
                    <a:pt x="3291" y="3839"/>
                  </a:cubicBezTo>
                  <a:cubicBezTo>
                    <a:pt x="3566" y="3630"/>
                    <a:pt x="3744" y="3305"/>
                    <a:pt x="3800" y="2969"/>
                  </a:cubicBezTo>
                  <a:cubicBezTo>
                    <a:pt x="3809" y="2918"/>
                    <a:pt x="3815" y="2866"/>
                    <a:pt x="3819" y="2815"/>
                  </a:cubicBezTo>
                  <a:lnTo>
                    <a:pt x="3819" y="2815"/>
                  </a:lnTo>
                  <a:cubicBezTo>
                    <a:pt x="3940" y="2726"/>
                    <a:pt x="4051" y="2624"/>
                    <a:pt x="4149" y="2510"/>
                  </a:cubicBezTo>
                  <a:cubicBezTo>
                    <a:pt x="4360" y="2257"/>
                    <a:pt x="4515" y="1953"/>
                    <a:pt x="4576" y="1628"/>
                  </a:cubicBezTo>
                  <a:lnTo>
                    <a:pt x="4576" y="1628"/>
                  </a:lnTo>
                  <a:cubicBezTo>
                    <a:pt x="4510" y="1952"/>
                    <a:pt x="4353" y="2253"/>
                    <a:pt x="4139" y="2503"/>
                  </a:cubicBezTo>
                  <a:cubicBezTo>
                    <a:pt x="4044" y="2610"/>
                    <a:pt x="3936" y="2706"/>
                    <a:pt x="3820" y="2790"/>
                  </a:cubicBezTo>
                  <a:lnTo>
                    <a:pt x="3820" y="2790"/>
                  </a:lnTo>
                  <a:cubicBezTo>
                    <a:pt x="3834" y="2508"/>
                    <a:pt x="3766" y="2225"/>
                    <a:pt x="3639" y="1975"/>
                  </a:cubicBezTo>
                  <a:cubicBezTo>
                    <a:pt x="3480" y="1672"/>
                    <a:pt x="3220" y="1425"/>
                    <a:pt x="2906" y="1288"/>
                  </a:cubicBezTo>
                  <a:cubicBezTo>
                    <a:pt x="2751" y="1216"/>
                    <a:pt x="2579" y="1189"/>
                    <a:pt x="2409" y="1181"/>
                  </a:cubicBezTo>
                  <a:cubicBezTo>
                    <a:pt x="2238" y="1181"/>
                    <a:pt x="2068" y="1213"/>
                    <a:pt x="1910" y="1277"/>
                  </a:cubicBezTo>
                  <a:cubicBezTo>
                    <a:pt x="1598" y="1410"/>
                    <a:pt x="1335" y="1677"/>
                    <a:pt x="1245" y="2008"/>
                  </a:cubicBezTo>
                  <a:cubicBezTo>
                    <a:pt x="1194" y="2170"/>
                    <a:pt x="1186" y="2344"/>
                    <a:pt x="1209" y="2510"/>
                  </a:cubicBezTo>
                  <a:cubicBezTo>
                    <a:pt x="1232" y="2679"/>
                    <a:pt x="1307" y="2844"/>
                    <a:pt x="1429" y="2963"/>
                  </a:cubicBezTo>
                  <a:cubicBezTo>
                    <a:pt x="1552" y="3085"/>
                    <a:pt x="1710" y="3160"/>
                    <a:pt x="1871" y="3204"/>
                  </a:cubicBezTo>
                  <a:cubicBezTo>
                    <a:pt x="2022" y="3243"/>
                    <a:pt x="2175" y="3261"/>
                    <a:pt x="2328" y="3261"/>
                  </a:cubicBezTo>
                  <a:cubicBezTo>
                    <a:pt x="2341" y="3261"/>
                    <a:pt x="2354" y="3261"/>
                    <a:pt x="2367" y="3261"/>
                  </a:cubicBezTo>
                  <a:cubicBezTo>
                    <a:pt x="2701" y="3253"/>
                    <a:pt x="3031" y="3193"/>
                    <a:pt x="3341" y="3076"/>
                  </a:cubicBezTo>
                  <a:cubicBezTo>
                    <a:pt x="3465" y="3028"/>
                    <a:pt x="3584" y="2968"/>
                    <a:pt x="3697" y="2897"/>
                  </a:cubicBezTo>
                  <a:lnTo>
                    <a:pt x="3697" y="2897"/>
                  </a:lnTo>
                  <a:cubicBezTo>
                    <a:pt x="3694" y="2915"/>
                    <a:pt x="3691" y="2933"/>
                    <a:pt x="3687" y="2951"/>
                  </a:cubicBezTo>
                  <a:cubicBezTo>
                    <a:pt x="3632" y="3261"/>
                    <a:pt x="3469" y="3556"/>
                    <a:pt x="3215" y="3746"/>
                  </a:cubicBezTo>
                  <a:cubicBezTo>
                    <a:pt x="2962" y="3938"/>
                    <a:pt x="2650" y="4043"/>
                    <a:pt x="2331" y="4080"/>
                  </a:cubicBezTo>
                  <a:cubicBezTo>
                    <a:pt x="2220" y="4090"/>
                    <a:pt x="2108" y="4096"/>
                    <a:pt x="1997" y="4096"/>
                  </a:cubicBezTo>
                  <a:cubicBezTo>
                    <a:pt x="1785" y="4096"/>
                    <a:pt x="1575" y="4075"/>
                    <a:pt x="1372" y="4023"/>
                  </a:cubicBezTo>
                  <a:cubicBezTo>
                    <a:pt x="1063" y="3941"/>
                    <a:pt x="779" y="3776"/>
                    <a:pt x="574" y="3535"/>
                  </a:cubicBezTo>
                  <a:cubicBezTo>
                    <a:pt x="367" y="3297"/>
                    <a:pt x="254" y="2988"/>
                    <a:pt x="220" y="2674"/>
                  </a:cubicBezTo>
                  <a:cubicBezTo>
                    <a:pt x="154" y="2040"/>
                    <a:pt x="404" y="1387"/>
                    <a:pt x="841" y="925"/>
                  </a:cubicBezTo>
                  <a:cubicBezTo>
                    <a:pt x="1061" y="693"/>
                    <a:pt x="1330" y="511"/>
                    <a:pt x="1623" y="388"/>
                  </a:cubicBezTo>
                  <a:cubicBezTo>
                    <a:pt x="1918" y="262"/>
                    <a:pt x="2234" y="191"/>
                    <a:pt x="2554" y="185"/>
                  </a:cubicBezTo>
                  <a:cubicBezTo>
                    <a:pt x="2595" y="181"/>
                    <a:pt x="2636" y="179"/>
                    <a:pt x="2677" y="179"/>
                  </a:cubicBezTo>
                  <a:cubicBezTo>
                    <a:pt x="2797" y="179"/>
                    <a:pt x="2917" y="193"/>
                    <a:pt x="3036" y="197"/>
                  </a:cubicBezTo>
                  <a:cubicBezTo>
                    <a:pt x="3115" y="207"/>
                    <a:pt x="3194" y="223"/>
                    <a:pt x="3274" y="235"/>
                  </a:cubicBezTo>
                  <a:cubicBezTo>
                    <a:pt x="3352" y="249"/>
                    <a:pt x="3434" y="257"/>
                    <a:pt x="3511" y="282"/>
                  </a:cubicBezTo>
                  <a:cubicBezTo>
                    <a:pt x="3666" y="327"/>
                    <a:pt x="3826" y="357"/>
                    <a:pt x="3976" y="420"/>
                  </a:cubicBezTo>
                  <a:cubicBezTo>
                    <a:pt x="4128" y="475"/>
                    <a:pt x="4282" y="527"/>
                    <a:pt x="4428" y="600"/>
                  </a:cubicBezTo>
                  <a:cubicBezTo>
                    <a:pt x="4576" y="669"/>
                    <a:pt x="4725" y="732"/>
                    <a:pt x="4866" y="817"/>
                  </a:cubicBezTo>
                  <a:lnTo>
                    <a:pt x="5080" y="935"/>
                  </a:lnTo>
                  <a:lnTo>
                    <a:pt x="5186" y="994"/>
                  </a:lnTo>
                  <a:lnTo>
                    <a:pt x="5290" y="1061"/>
                  </a:lnTo>
                  <a:lnTo>
                    <a:pt x="5700" y="1330"/>
                  </a:lnTo>
                  <a:lnTo>
                    <a:pt x="6106" y="1612"/>
                  </a:lnTo>
                  <a:cubicBezTo>
                    <a:pt x="6651" y="1987"/>
                    <a:pt x="7194" y="2362"/>
                    <a:pt x="7765" y="2704"/>
                  </a:cubicBezTo>
                  <a:cubicBezTo>
                    <a:pt x="7778" y="2712"/>
                    <a:pt x="7791" y="2720"/>
                    <a:pt x="7804" y="2728"/>
                  </a:cubicBezTo>
                  <a:lnTo>
                    <a:pt x="7804" y="2728"/>
                  </a:lnTo>
                  <a:cubicBezTo>
                    <a:pt x="7401" y="2960"/>
                    <a:pt x="6983" y="3162"/>
                    <a:pt x="6541" y="3283"/>
                  </a:cubicBezTo>
                  <a:lnTo>
                    <a:pt x="6541" y="3283"/>
                  </a:lnTo>
                  <a:cubicBezTo>
                    <a:pt x="6485" y="3250"/>
                    <a:pt x="6430" y="3217"/>
                    <a:pt x="6374" y="3184"/>
                  </a:cubicBezTo>
                  <a:cubicBezTo>
                    <a:pt x="6232" y="3099"/>
                    <a:pt x="6087" y="3017"/>
                    <a:pt x="5942" y="2936"/>
                  </a:cubicBezTo>
                  <a:cubicBezTo>
                    <a:pt x="5868" y="2896"/>
                    <a:pt x="5801" y="2856"/>
                    <a:pt x="5720" y="2817"/>
                  </a:cubicBezTo>
                  <a:cubicBezTo>
                    <a:pt x="5643" y="2775"/>
                    <a:pt x="5558" y="2745"/>
                    <a:pt x="5473" y="2719"/>
                  </a:cubicBezTo>
                  <a:cubicBezTo>
                    <a:pt x="5379" y="2693"/>
                    <a:pt x="5279" y="2677"/>
                    <a:pt x="5179" y="2677"/>
                  </a:cubicBezTo>
                  <a:cubicBezTo>
                    <a:pt x="5095" y="2677"/>
                    <a:pt x="5011" y="2688"/>
                    <a:pt x="4928" y="2712"/>
                  </a:cubicBezTo>
                  <a:cubicBezTo>
                    <a:pt x="4839" y="2736"/>
                    <a:pt x="4751" y="2779"/>
                    <a:pt x="4674" y="2842"/>
                  </a:cubicBezTo>
                  <a:cubicBezTo>
                    <a:pt x="4600" y="2906"/>
                    <a:pt x="4529" y="2991"/>
                    <a:pt x="4507" y="3104"/>
                  </a:cubicBezTo>
                  <a:cubicBezTo>
                    <a:pt x="4495" y="3160"/>
                    <a:pt x="4501" y="3220"/>
                    <a:pt x="4515" y="3276"/>
                  </a:cubicBezTo>
                  <a:cubicBezTo>
                    <a:pt x="4536" y="3331"/>
                    <a:pt x="4564" y="3382"/>
                    <a:pt x="4603" y="3420"/>
                  </a:cubicBezTo>
                  <a:cubicBezTo>
                    <a:pt x="4679" y="3498"/>
                    <a:pt x="4771" y="3541"/>
                    <a:pt x="4857" y="3569"/>
                  </a:cubicBezTo>
                  <a:cubicBezTo>
                    <a:pt x="5008" y="3620"/>
                    <a:pt x="5162" y="3631"/>
                    <a:pt x="5309" y="3631"/>
                  </a:cubicBezTo>
                  <a:cubicBezTo>
                    <a:pt x="5333" y="3631"/>
                    <a:pt x="5357" y="3631"/>
                    <a:pt x="5380" y="3630"/>
                  </a:cubicBezTo>
                  <a:cubicBezTo>
                    <a:pt x="5714" y="3625"/>
                    <a:pt x="6051" y="3594"/>
                    <a:pt x="6382" y="3522"/>
                  </a:cubicBezTo>
                  <a:cubicBezTo>
                    <a:pt x="6418" y="3514"/>
                    <a:pt x="6454" y="3506"/>
                    <a:pt x="6490" y="3497"/>
                  </a:cubicBezTo>
                  <a:lnTo>
                    <a:pt x="6490" y="3497"/>
                  </a:lnTo>
                  <a:cubicBezTo>
                    <a:pt x="6978" y="3794"/>
                    <a:pt x="7457" y="4110"/>
                    <a:pt x="7916" y="4446"/>
                  </a:cubicBezTo>
                  <a:cubicBezTo>
                    <a:pt x="7935" y="4460"/>
                    <a:pt x="7958" y="4467"/>
                    <a:pt x="7981" y="4467"/>
                  </a:cubicBezTo>
                  <a:cubicBezTo>
                    <a:pt x="8003" y="4467"/>
                    <a:pt x="8026" y="4460"/>
                    <a:pt x="8045" y="4446"/>
                  </a:cubicBezTo>
                  <a:cubicBezTo>
                    <a:pt x="8512" y="4102"/>
                    <a:pt x="9001" y="3780"/>
                    <a:pt x="9501" y="3477"/>
                  </a:cubicBezTo>
                  <a:lnTo>
                    <a:pt x="9501" y="3477"/>
                  </a:lnTo>
                  <a:cubicBezTo>
                    <a:pt x="9534" y="3486"/>
                    <a:pt x="9568" y="3494"/>
                    <a:pt x="9602" y="3501"/>
                  </a:cubicBezTo>
                  <a:cubicBezTo>
                    <a:pt x="9931" y="3575"/>
                    <a:pt x="10266" y="3612"/>
                    <a:pt x="10598" y="3633"/>
                  </a:cubicBezTo>
                  <a:cubicBezTo>
                    <a:pt x="10644" y="3636"/>
                    <a:pt x="10692" y="3638"/>
                    <a:pt x="10739" y="3638"/>
                  </a:cubicBezTo>
                  <a:cubicBezTo>
                    <a:pt x="10866" y="3638"/>
                    <a:pt x="10996" y="3625"/>
                    <a:pt x="11126" y="3585"/>
                  </a:cubicBezTo>
                  <a:cubicBezTo>
                    <a:pt x="11214" y="3555"/>
                    <a:pt x="11308" y="3511"/>
                    <a:pt x="11380" y="3426"/>
                  </a:cubicBezTo>
                  <a:cubicBezTo>
                    <a:pt x="11456" y="3344"/>
                    <a:pt x="11487" y="3209"/>
                    <a:pt x="11454" y="3103"/>
                  </a:cubicBezTo>
                  <a:cubicBezTo>
                    <a:pt x="11423" y="2995"/>
                    <a:pt x="11357" y="2912"/>
                    <a:pt x="11281" y="2850"/>
                  </a:cubicBezTo>
                  <a:cubicBezTo>
                    <a:pt x="11206" y="2787"/>
                    <a:pt x="11118" y="2743"/>
                    <a:pt x="11028" y="2718"/>
                  </a:cubicBezTo>
                  <a:cubicBezTo>
                    <a:pt x="10941" y="2692"/>
                    <a:pt x="10852" y="2680"/>
                    <a:pt x="10764" y="2680"/>
                  </a:cubicBezTo>
                  <a:cubicBezTo>
                    <a:pt x="10668" y="2680"/>
                    <a:pt x="10573" y="2694"/>
                    <a:pt x="10482" y="2719"/>
                  </a:cubicBezTo>
                  <a:cubicBezTo>
                    <a:pt x="10397" y="2743"/>
                    <a:pt x="10311" y="2774"/>
                    <a:pt x="10233" y="2815"/>
                  </a:cubicBezTo>
                  <a:cubicBezTo>
                    <a:pt x="10154" y="2855"/>
                    <a:pt x="10085" y="2895"/>
                    <a:pt x="10012" y="2935"/>
                  </a:cubicBezTo>
                  <a:cubicBezTo>
                    <a:pt x="9865" y="3015"/>
                    <a:pt x="9722" y="3098"/>
                    <a:pt x="9579" y="3182"/>
                  </a:cubicBezTo>
                  <a:cubicBezTo>
                    <a:pt x="9535" y="3208"/>
                    <a:pt x="9491" y="3234"/>
                    <a:pt x="9447" y="3260"/>
                  </a:cubicBezTo>
                  <a:lnTo>
                    <a:pt x="9447" y="3260"/>
                  </a:lnTo>
                  <a:cubicBezTo>
                    <a:pt x="9006" y="3140"/>
                    <a:pt x="8587" y="2948"/>
                    <a:pt x="8183" y="2724"/>
                  </a:cubicBezTo>
                  <a:lnTo>
                    <a:pt x="8183" y="2724"/>
                  </a:lnTo>
                  <a:cubicBezTo>
                    <a:pt x="8192" y="2718"/>
                    <a:pt x="8202" y="2712"/>
                    <a:pt x="8211" y="2707"/>
                  </a:cubicBezTo>
                  <a:cubicBezTo>
                    <a:pt x="8776" y="2357"/>
                    <a:pt x="9317" y="1979"/>
                    <a:pt x="9860" y="1602"/>
                  </a:cubicBezTo>
                  <a:lnTo>
                    <a:pt x="10266" y="1320"/>
                  </a:lnTo>
                  <a:lnTo>
                    <a:pt x="10677" y="1054"/>
                  </a:lnTo>
                  <a:cubicBezTo>
                    <a:pt x="10711" y="1032"/>
                    <a:pt x="10746" y="1007"/>
                    <a:pt x="10780" y="987"/>
                  </a:cubicBezTo>
                  <a:lnTo>
                    <a:pt x="10888" y="928"/>
                  </a:lnTo>
                  <a:lnTo>
                    <a:pt x="11102" y="809"/>
                  </a:lnTo>
                  <a:cubicBezTo>
                    <a:pt x="11241" y="725"/>
                    <a:pt x="11391" y="663"/>
                    <a:pt x="11539" y="594"/>
                  </a:cubicBezTo>
                  <a:cubicBezTo>
                    <a:pt x="12080" y="354"/>
                    <a:pt x="12663" y="180"/>
                    <a:pt x="13250" y="180"/>
                  </a:cubicBezTo>
                  <a:cubicBezTo>
                    <a:pt x="13305" y="180"/>
                    <a:pt x="13359" y="181"/>
                    <a:pt x="13413" y="184"/>
                  </a:cubicBezTo>
                  <a:lnTo>
                    <a:pt x="13534" y="190"/>
                  </a:lnTo>
                  <a:cubicBezTo>
                    <a:pt x="13575" y="191"/>
                    <a:pt x="13615" y="194"/>
                    <a:pt x="13654" y="202"/>
                  </a:cubicBezTo>
                  <a:lnTo>
                    <a:pt x="13891" y="240"/>
                  </a:lnTo>
                  <a:cubicBezTo>
                    <a:pt x="14044" y="283"/>
                    <a:pt x="14199" y="321"/>
                    <a:pt x="14344" y="389"/>
                  </a:cubicBezTo>
                  <a:cubicBezTo>
                    <a:pt x="14636" y="515"/>
                    <a:pt x="14903" y="698"/>
                    <a:pt x="15124" y="929"/>
                  </a:cubicBezTo>
                  <a:cubicBezTo>
                    <a:pt x="15560" y="1392"/>
                    <a:pt x="15807" y="2045"/>
                    <a:pt x="15739" y="2679"/>
                  </a:cubicBezTo>
                  <a:cubicBezTo>
                    <a:pt x="15705" y="2993"/>
                    <a:pt x="15588" y="3302"/>
                    <a:pt x="15379" y="3539"/>
                  </a:cubicBezTo>
                  <a:cubicBezTo>
                    <a:pt x="15174" y="3777"/>
                    <a:pt x="14888" y="3939"/>
                    <a:pt x="14580" y="4023"/>
                  </a:cubicBezTo>
                  <a:cubicBezTo>
                    <a:pt x="14382" y="4074"/>
                    <a:pt x="14177" y="4094"/>
                    <a:pt x="13970" y="4094"/>
                  </a:cubicBezTo>
                  <a:cubicBezTo>
                    <a:pt x="13855" y="4094"/>
                    <a:pt x="13738" y="4088"/>
                    <a:pt x="13623" y="4076"/>
                  </a:cubicBezTo>
                  <a:cubicBezTo>
                    <a:pt x="13303" y="4041"/>
                    <a:pt x="12991" y="3933"/>
                    <a:pt x="12740" y="3740"/>
                  </a:cubicBezTo>
                  <a:cubicBezTo>
                    <a:pt x="12487" y="3547"/>
                    <a:pt x="12326" y="3254"/>
                    <a:pt x="12271" y="2944"/>
                  </a:cubicBezTo>
                  <a:cubicBezTo>
                    <a:pt x="12268" y="2929"/>
                    <a:pt x="12265" y="2915"/>
                    <a:pt x="12263" y="2901"/>
                  </a:cubicBezTo>
                  <a:lnTo>
                    <a:pt x="12263" y="2901"/>
                  </a:lnTo>
                  <a:cubicBezTo>
                    <a:pt x="12374" y="2970"/>
                    <a:pt x="12492" y="3028"/>
                    <a:pt x="12613" y="3076"/>
                  </a:cubicBezTo>
                  <a:cubicBezTo>
                    <a:pt x="12923" y="3193"/>
                    <a:pt x="13254" y="3254"/>
                    <a:pt x="13585" y="3263"/>
                  </a:cubicBezTo>
                  <a:cubicBezTo>
                    <a:pt x="13595" y="3263"/>
                    <a:pt x="13604" y="3263"/>
                    <a:pt x="13613" y="3263"/>
                  </a:cubicBezTo>
                  <a:cubicBezTo>
                    <a:pt x="13771" y="3263"/>
                    <a:pt x="13928" y="3245"/>
                    <a:pt x="14081" y="3205"/>
                  </a:cubicBezTo>
                  <a:cubicBezTo>
                    <a:pt x="14243" y="3162"/>
                    <a:pt x="14401" y="3088"/>
                    <a:pt x="14524" y="2967"/>
                  </a:cubicBezTo>
                  <a:cubicBezTo>
                    <a:pt x="14647" y="2847"/>
                    <a:pt x="14723" y="2682"/>
                    <a:pt x="14746" y="2515"/>
                  </a:cubicBezTo>
                  <a:cubicBezTo>
                    <a:pt x="14770" y="2346"/>
                    <a:pt x="14761" y="2174"/>
                    <a:pt x="14712" y="2012"/>
                  </a:cubicBezTo>
                  <a:cubicBezTo>
                    <a:pt x="14621" y="1682"/>
                    <a:pt x="14360" y="1414"/>
                    <a:pt x="14048" y="1281"/>
                  </a:cubicBezTo>
                  <a:cubicBezTo>
                    <a:pt x="13891" y="1217"/>
                    <a:pt x="13721" y="1183"/>
                    <a:pt x="13550" y="1183"/>
                  </a:cubicBezTo>
                  <a:cubicBezTo>
                    <a:pt x="13380" y="1189"/>
                    <a:pt x="13209" y="1216"/>
                    <a:pt x="13053" y="1288"/>
                  </a:cubicBezTo>
                  <a:cubicBezTo>
                    <a:pt x="12739" y="1424"/>
                    <a:pt x="12478" y="1671"/>
                    <a:pt x="12318" y="1972"/>
                  </a:cubicBezTo>
                  <a:cubicBezTo>
                    <a:pt x="12190" y="2221"/>
                    <a:pt x="12121" y="2504"/>
                    <a:pt x="12135" y="2786"/>
                  </a:cubicBezTo>
                  <a:lnTo>
                    <a:pt x="12135" y="2786"/>
                  </a:lnTo>
                  <a:cubicBezTo>
                    <a:pt x="12019" y="2703"/>
                    <a:pt x="11913" y="2607"/>
                    <a:pt x="11819" y="2499"/>
                  </a:cubicBezTo>
                  <a:cubicBezTo>
                    <a:pt x="11605" y="2250"/>
                    <a:pt x="11446" y="1948"/>
                    <a:pt x="11383" y="1624"/>
                  </a:cubicBezTo>
                  <a:lnTo>
                    <a:pt x="11383" y="1624"/>
                  </a:lnTo>
                  <a:cubicBezTo>
                    <a:pt x="11444" y="1950"/>
                    <a:pt x="11599" y="2253"/>
                    <a:pt x="11806" y="2510"/>
                  </a:cubicBezTo>
                  <a:cubicBezTo>
                    <a:pt x="11904" y="2624"/>
                    <a:pt x="12015" y="2726"/>
                    <a:pt x="12136" y="2815"/>
                  </a:cubicBezTo>
                  <a:lnTo>
                    <a:pt x="12136" y="2815"/>
                  </a:lnTo>
                  <a:cubicBezTo>
                    <a:pt x="12140" y="2865"/>
                    <a:pt x="12146" y="2916"/>
                    <a:pt x="12155" y="2966"/>
                  </a:cubicBezTo>
                  <a:cubicBezTo>
                    <a:pt x="12210" y="3302"/>
                    <a:pt x="12386" y="3627"/>
                    <a:pt x="12660" y="3837"/>
                  </a:cubicBezTo>
                  <a:cubicBezTo>
                    <a:pt x="12932" y="4049"/>
                    <a:pt x="13266" y="4165"/>
                    <a:pt x="13601" y="4205"/>
                  </a:cubicBezTo>
                  <a:cubicBezTo>
                    <a:pt x="13727" y="4218"/>
                    <a:pt x="13854" y="4226"/>
                    <a:pt x="13981" y="4226"/>
                  </a:cubicBezTo>
                  <a:cubicBezTo>
                    <a:pt x="14191" y="4226"/>
                    <a:pt x="14402" y="4205"/>
                    <a:pt x="14609" y="4156"/>
                  </a:cubicBezTo>
                  <a:cubicBezTo>
                    <a:pt x="14939" y="4070"/>
                    <a:pt x="15254" y="3895"/>
                    <a:pt x="15481" y="3633"/>
                  </a:cubicBezTo>
                  <a:cubicBezTo>
                    <a:pt x="15711" y="3374"/>
                    <a:pt x="15842" y="3037"/>
                    <a:pt x="15881" y="2698"/>
                  </a:cubicBezTo>
                  <a:cubicBezTo>
                    <a:pt x="15958" y="2015"/>
                    <a:pt x="15700" y="1319"/>
                    <a:pt x="15237" y="820"/>
                  </a:cubicBezTo>
                  <a:cubicBezTo>
                    <a:pt x="14770" y="322"/>
                    <a:pt x="14096" y="29"/>
                    <a:pt x="13418" y="9"/>
                  </a:cubicBezTo>
                  <a:cubicBezTo>
                    <a:pt x="13370" y="4"/>
                    <a:pt x="13322" y="2"/>
                    <a:pt x="13274" y="2"/>
                  </a:cubicBezTo>
                  <a:cubicBezTo>
                    <a:pt x="13153" y="2"/>
                    <a:pt x="13033" y="14"/>
                    <a:pt x="12911" y="19"/>
                  </a:cubicBezTo>
                  <a:cubicBezTo>
                    <a:pt x="12827" y="25"/>
                    <a:pt x="12745" y="43"/>
                    <a:pt x="12660" y="56"/>
                  </a:cubicBezTo>
                  <a:cubicBezTo>
                    <a:pt x="12577" y="71"/>
                    <a:pt x="12492" y="78"/>
                    <a:pt x="12412" y="103"/>
                  </a:cubicBezTo>
                  <a:lnTo>
                    <a:pt x="12168" y="168"/>
                  </a:lnTo>
                  <a:cubicBezTo>
                    <a:pt x="12129" y="179"/>
                    <a:pt x="12087" y="186"/>
                    <a:pt x="12047" y="201"/>
                  </a:cubicBezTo>
                  <a:lnTo>
                    <a:pt x="11929" y="244"/>
                  </a:lnTo>
                  <a:cubicBezTo>
                    <a:pt x="11772" y="301"/>
                    <a:pt x="11612" y="352"/>
                    <a:pt x="11462" y="428"/>
                  </a:cubicBezTo>
                  <a:cubicBezTo>
                    <a:pt x="11310" y="499"/>
                    <a:pt x="11154" y="563"/>
                    <a:pt x="11011" y="648"/>
                  </a:cubicBezTo>
                  <a:lnTo>
                    <a:pt x="10792" y="769"/>
                  </a:lnTo>
                  <a:lnTo>
                    <a:pt x="10682" y="830"/>
                  </a:lnTo>
                  <a:cubicBezTo>
                    <a:pt x="10647" y="852"/>
                    <a:pt x="10613" y="875"/>
                    <a:pt x="10577" y="897"/>
                  </a:cubicBezTo>
                  <a:lnTo>
                    <a:pt x="10158" y="1170"/>
                  </a:lnTo>
                  <a:lnTo>
                    <a:pt x="9753" y="1453"/>
                  </a:lnTo>
                  <a:cubicBezTo>
                    <a:pt x="9209" y="1826"/>
                    <a:pt x="8668" y="2203"/>
                    <a:pt x="8109" y="2547"/>
                  </a:cubicBezTo>
                  <a:cubicBezTo>
                    <a:pt x="8071" y="2570"/>
                    <a:pt x="8033" y="2593"/>
                    <a:pt x="7994" y="2616"/>
                  </a:cubicBezTo>
                  <a:lnTo>
                    <a:pt x="7994" y="2616"/>
                  </a:lnTo>
                  <a:cubicBezTo>
                    <a:pt x="7952" y="2591"/>
                    <a:pt x="7910" y="2567"/>
                    <a:pt x="7868" y="2541"/>
                  </a:cubicBezTo>
                  <a:cubicBezTo>
                    <a:pt x="7304" y="2203"/>
                    <a:pt x="6761" y="1832"/>
                    <a:pt x="6216" y="1458"/>
                  </a:cubicBezTo>
                  <a:lnTo>
                    <a:pt x="5809" y="1177"/>
                  </a:lnTo>
                  <a:lnTo>
                    <a:pt x="5390" y="905"/>
                  </a:lnTo>
                  <a:lnTo>
                    <a:pt x="5285" y="836"/>
                  </a:lnTo>
                  <a:lnTo>
                    <a:pt x="5176" y="776"/>
                  </a:lnTo>
                  <a:lnTo>
                    <a:pt x="4957" y="655"/>
                  </a:lnTo>
                  <a:cubicBezTo>
                    <a:pt x="4814" y="570"/>
                    <a:pt x="4658" y="504"/>
                    <a:pt x="4507" y="433"/>
                  </a:cubicBezTo>
                  <a:cubicBezTo>
                    <a:pt x="4356" y="357"/>
                    <a:pt x="4199" y="305"/>
                    <a:pt x="4040" y="247"/>
                  </a:cubicBezTo>
                  <a:cubicBezTo>
                    <a:pt x="3885" y="184"/>
                    <a:pt x="3719" y="151"/>
                    <a:pt x="3556" y="106"/>
                  </a:cubicBezTo>
                  <a:cubicBezTo>
                    <a:pt x="3477" y="81"/>
                    <a:pt x="3391" y="73"/>
                    <a:pt x="3308" y="57"/>
                  </a:cubicBezTo>
                  <a:cubicBezTo>
                    <a:pt x="3224" y="45"/>
                    <a:pt x="3142" y="29"/>
                    <a:pt x="3058" y="19"/>
                  </a:cubicBezTo>
                  <a:lnTo>
                    <a:pt x="2805" y="4"/>
                  </a:lnTo>
                  <a:cubicBezTo>
                    <a:pt x="2771" y="4"/>
                    <a:pt x="2739" y="0"/>
                    <a:pt x="2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8237646" y="7519381"/>
              <a:ext cx="507229" cy="306632"/>
            </a:xfrm>
            <a:custGeom>
              <a:avLst/>
              <a:gdLst/>
              <a:ahLst/>
              <a:cxnLst/>
              <a:rect l="l" t="t" r="r" b="b"/>
              <a:pathLst>
                <a:path w="7118" h="4303" extrusionOk="0">
                  <a:moveTo>
                    <a:pt x="5944" y="1"/>
                  </a:moveTo>
                  <a:cubicBezTo>
                    <a:pt x="5891" y="1"/>
                    <a:pt x="5837" y="5"/>
                    <a:pt x="5783" y="12"/>
                  </a:cubicBezTo>
                  <a:cubicBezTo>
                    <a:pt x="5691" y="22"/>
                    <a:pt x="5601" y="54"/>
                    <a:pt x="5517" y="93"/>
                  </a:cubicBezTo>
                  <a:cubicBezTo>
                    <a:pt x="5434" y="135"/>
                    <a:pt x="5357" y="189"/>
                    <a:pt x="5293" y="256"/>
                  </a:cubicBezTo>
                  <a:cubicBezTo>
                    <a:pt x="5163" y="390"/>
                    <a:pt x="5086" y="568"/>
                    <a:pt x="5057" y="745"/>
                  </a:cubicBezTo>
                  <a:cubicBezTo>
                    <a:pt x="5045" y="837"/>
                    <a:pt x="5036" y="926"/>
                    <a:pt x="5046" y="1015"/>
                  </a:cubicBezTo>
                  <a:cubicBezTo>
                    <a:pt x="5050" y="1059"/>
                    <a:pt x="5050" y="1104"/>
                    <a:pt x="5059" y="1148"/>
                  </a:cubicBezTo>
                  <a:lnTo>
                    <a:pt x="5091" y="1280"/>
                  </a:lnTo>
                  <a:cubicBezTo>
                    <a:pt x="5145" y="1450"/>
                    <a:pt x="5265" y="1614"/>
                    <a:pt x="5438" y="1680"/>
                  </a:cubicBezTo>
                  <a:cubicBezTo>
                    <a:pt x="5484" y="1700"/>
                    <a:pt x="5533" y="1709"/>
                    <a:pt x="5582" y="1709"/>
                  </a:cubicBezTo>
                  <a:cubicBezTo>
                    <a:pt x="5716" y="1709"/>
                    <a:pt x="5849" y="1640"/>
                    <a:pt x="5923" y="1534"/>
                  </a:cubicBezTo>
                  <a:cubicBezTo>
                    <a:pt x="6029" y="1389"/>
                    <a:pt x="6057" y="1208"/>
                    <a:pt x="6055" y="1036"/>
                  </a:cubicBezTo>
                  <a:lnTo>
                    <a:pt x="6055" y="1036"/>
                  </a:lnTo>
                  <a:cubicBezTo>
                    <a:pt x="6048" y="1207"/>
                    <a:pt x="6007" y="1384"/>
                    <a:pt x="5900" y="1517"/>
                  </a:cubicBezTo>
                  <a:cubicBezTo>
                    <a:pt x="5827" y="1608"/>
                    <a:pt x="5711" y="1663"/>
                    <a:pt x="5597" y="1663"/>
                  </a:cubicBezTo>
                  <a:cubicBezTo>
                    <a:pt x="5549" y="1663"/>
                    <a:pt x="5501" y="1653"/>
                    <a:pt x="5456" y="1631"/>
                  </a:cubicBezTo>
                  <a:cubicBezTo>
                    <a:pt x="5305" y="1566"/>
                    <a:pt x="5203" y="1417"/>
                    <a:pt x="5161" y="1258"/>
                  </a:cubicBezTo>
                  <a:lnTo>
                    <a:pt x="5136" y="1135"/>
                  </a:lnTo>
                  <a:cubicBezTo>
                    <a:pt x="5130" y="1093"/>
                    <a:pt x="5131" y="1052"/>
                    <a:pt x="5129" y="1010"/>
                  </a:cubicBezTo>
                  <a:cubicBezTo>
                    <a:pt x="5123" y="926"/>
                    <a:pt x="5135" y="842"/>
                    <a:pt x="5150" y="761"/>
                  </a:cubicBezTo>
                  <a:cubicBezTo>
                    <a:pt x="5184" y="600"/>
                    <a:pt x="5258" y="447"/>
                    <a:pt x="5372" y="333"/>
                  </a:cubicBezTo>
                  <a:cubicBezTo>
                    <a:pt x="5431" y="277"/>
                    <a:pt x="5498" y="233"/>
                    <a:pt x="5569" y="197"/>
                  </a:cubicBezTo>
                  <a:cubicBezTo>
                    <a:pt x="5642" y="167"/>
                    <a:pt x="5719" y="140"/>
                    <a:pt x="5801" y="134"/>
                  </a:cubicBezTo>
                  <a:cubicBezTo>
                    <a:pt x="5838" y="129"/>
                    <a:pt x="5876" y="127"/>
                    <a:pt x="5914" y="127"/>
                  </a:cubicBezTo>
                  <a:cubicBezTo>
                    <a:pt x="6039" y="127"/>
                    <a:pt x="6166" y="150"/>
                    <a:pt x="6285" y="190"/>
                  </a:cubicBezTo>
                  <a:cubicBezTo>
                    <a:pt x="6439" y="242"/>
                    <a:pt x="6578" y="331"/>
                    <a:pt x="6679" y="453"/>
                  </a:cubicBezTo>
                  <a:cubicBezTo>
                    <a:pt x="6784" y="574"/>
                    <a:pt x="6853" y="724"/>
                    <a:pt x="6892" y="883"/>
                  </a:cubicBezTo>
                  <a:cubicBezTo>
                    <a:pt x="6930" y="1040"/>
                    <a:pt x="6944" y="1209"/>
                    <a:pt x="6925" y="1369"/>
                  </a:cubicBezTo>
                  <a:cubicBezTo>
                    <a:pt x="6907" y="1529"/>
                    <a:pt x="6858" y="1683"/>
                    <a:pt x="6770" y="1815"/>
                  </a:cubicBezTo>
                  <a:cubicBezTo>
                    <a:pt x="6681" y="1947"/>
                    <a:pt x="6560" y="2057"/>
                    <a:pt x="6422" y="2145"/>
                  </a:cubicBezTo>
                  <a:cubicBezTo>
                    <a:pt x="6145" y="2320"/>
                    <a:pt x="5814" y="2414"/>
                    <a:pt x="5481" y="2469"/>
                  </a:cubicBezTo>
                  <a:cubicBezTo>
                    <a:pt x="5226" y="2508"/>
                    <a:pt x="4965" y="2529"/>
                    <a:pt x="4706" y="2529"/>
                  </a:cubicBezTo>
                  <a:cubicBezTo>
                    <a:pt x="4705" y="2529"/>
                    <a:pt x="4704" y="2529"/>
                    <a:pt x="4703" y="2529"/>
                  </a:cubicBezTo>
                  <a:lnTo>
                    <a:pt x="4703" y="2529"/>
                  </a:lnTo>
                  <a:cubicBezTo>
                    <a:pt x="4634" y="2526"/>
                    <a:pt x="4565" y="2525"/>
                    <a:pt x="4496" y="2524"/>
                  </a:cubicBezTo>
                  <a:lnTo>
                    <a:pt x="4496" y="2524"/>
                  </a:lnTo>
                  <a:cubicBezTo>
                    <a:pt x="4487" y="2524"/>
                    <a:pt x="4477" y="2523"/>
                    <a:pt x="4468" y="2523"/>
                  </a:cubicBezTo>
                  <a:lnTo>
                    <a:pt x="4467" y="2524"/>
                  </a:lnTo>
                  <a:lnTo>
                    <a:pt x="4467" y="2524"/>
                  </a:lnTo>
                  <a:cubicBezTo>
                    <a:pt x="4466" y="2524"/>
                    <a:pt x="4464" y="2524"/>
                    <a:pt x="4462" y="2524"/>
                  </a:cubicBezTo>
                  <a:lnTo>
                    <a:pt x="4459" y="2524"/>
                  </a:lnTo>
                  <a:cubicBezTo>
                    <a:pt x="4404" y="2524"/>
                    <a:pt x="4358" y="2567"/>
                    <a:pt x="4356" y="2622"/>
                  </a:cubicBezTo>
                  <a:cubicBezTo>
                    <a:pt x="4353" y="2678"/>
                    <a:pt x="4397" y="2724"/>
                    <a:pt x="4453" y="2728"/>
                  </a:cubicBezTo>
                  <a:cubicBezTo>
                    <a:pt x="4521" y="2731"/>
                    <a:pt x="4589" y="2732"/>
                    <a:pt x="4656" y="2732"/>
                  </a:cubicBezTo>
                  <a:lnTo>
                    <a:pt x="4656" y="2732"/>
                  </a:lnTo>
                  <a:cubicBezTo>
                    <a:pt x="4802" y="2738"/>
                    <a:pt x="4947" y="2749"/>
                    <a:pt x="5092" y="2767"/>
                  </a:cubicBezTo>
                  <a:cubicBezTo>
                    <a:pt x="5301" y="2796"/>
                    <a:pt x="5508" y="2838"/>
                    <a:pt x="5703" y="2903"/>
                  </a:cubicBezTo>
                  <a:cubicBezTo>
                    <a:pt x="5899" y="2967"/>
                    <a:pt x="6084" y="3058"/>
                    <a:pt x="6230" y="3189"/>
                  </a:cubicBezTo>
                  <a:cubicBezTo>
                    <a:pt x="6373" y="3317"/>
                    <a:pt x="6458" y="3498"/>
                    <a:pt x="6404" y="3660"/>
                  </a:cubicBezTo>
                  <a:cubicBezTo>
                    <a:pt x="6354" y="3825"/>
                    <a:pt x="6182" y="3946"/>
                    <a:pt x="5999" y="4016"/>
                  </a:cubicBezTo>
                  <a:cubicBezTo>
                    <a:pt x="5819" y="4082"/>
                    <a:pt x="5620" y="4110"/>
                    <a:pt x="5421" y="4110"/>
                  </a:cubicBezTo>
                  <a:cubicBezTo>
                    <a:pt x="5414" y="4110"/>
                    <a:pt x="5406" y="4110"/>
                    <a:pt x="5399" y="4110"/>
                  </a:cubicBezTo>
                  <a:cubicBezTo>
                    <a:pt x="4982" y="4110"/>
                    <a:pt x="4573" y="3988"/>
                    <a:pt x="4191" y="3812"/>
                  </a:cubicBezTo>
                  <a:cubicBezTo>
                    <a:pt x="3806" y="3633"/>
                    <a:pt x="3449" y="3397"/>
                    <a:pt x="3107" y="3141"/>
                  </a:cubicBezTo>
                  <a:cubicBezTo>
                    <a:pt x="2764" y="2884"/>
                    <a:pt x="2435" y="2603"/>
                    <a:pt x="2099" y="2332"/>
                  </a:cubicBezTo>
                  <a:cubicBezTo>
                    <a:pt x="1931" y="2195"/>
                    <a:pt x="1758" y="2065"/>
                    <a:pt x="1574" y="1946"/>
                  </a:cubicBezTo>
                  <a:cubicBezTo>
                    <a:pt x="1480" y="1889"/>
                    <a:pt x="1384" y="1834"/>
                    <a:pt x="1283" y="1791"/>
                  </a:cubicBezTo>
                  <a:cubicBezTo>
                    <a:pt x="1180" y="1747"/>
                    <a:pt x="1072" y="1713"/>
                    <a:pt x="958" y="1713"/>
                  </a:cubicBezTo>
                  <a:cubicBezTo>
                    <a:pt x="734" y="1713"/>
                    <a:pt x="514" y="1801"/>
                    <a:pt x="353" y="1950"/>
                  </a:cubicBezTo>
                  <a:cubicBezTo>
                    <a:pt x="191" y="2096"/>
                    <a:pt x="73" y="2287"/>
                    <a:pt x="0" y="2490"/>
                  </a:cubicBezTo>
                  <a:cubicBezTo>
                    <a:pt x="84" y="2291"/>
                    <a:pt x="213" y="2111"/>
                    <a:pt x="379" y="1979"/>
                  </a:cubicBezTo>
                  <a:cubicBezTo>
                    <a:pt x="532" y="1850"/>
                    <a:pt x="730" y="1778"/>
                    <a:pt x="926" y="1778"/>
                  </a:cubicBezTo>
                  <a:cubicBezTo>
                    <a:pt x="937" y="1778"/>
                    <a:pt x="949" y="1778"/>
                    <a:pt x="960" y="1779"/>
                  </a:cubicBezTo>
                  <a:cubicBezTo>
                    <a:pt x="1062" y="1781"/>
                    <a:pt x="1163" y="1817"/>
                    <a:pt x="1256" y="1863"/>
                  </a:cubicBezTo>
                  <a:cubicBezTo>
                    <a:pt x="1351" y="1907"/>
                    <a:pt x="1441" y="1964"/>
                    <a:pt x="1530" y="2023"/>
                  </a:cubicBezTo>
                  <a:cubicBezTo>
                    <a:pt x="1703" y="2145"/>
                    <a:pt x="1867" y="2284"/>
                    <a:pt x="2032" y="2421"/>
                  </a:cubicBezTo>
                  <a:cubicBezTo>
                    <a:pt x="2684" y="2978"/>
                    <a:pt x="3324" y="3581"/>
                    <a:pt x="4117" y="3974"/>
                  </a:cubicBezTo>
                  <a:cubicBezTo>
                    <a:pt x="4513" y="4166"/>
                    <a:pt x="4949" y="4297"/>
                    <a:pt x="5399" y="4302"/>
                  </a:cubicBezTo>
                  <a:cubicBezTo>
                    <a:pt x="5410" y="4303"/>
                    <a:pt x="5422" y="4303"/>
                    <a:pt x="5434" y="4303"/>
                  </a:cubicBezTo>
                  <a:cubicBezTo>
                    <a:pt x="5645" y="4303"/>
                    <a:pt x="5862" y="4274"/>
                    <a:pt x="6070" y="4201"/>
                  </a:cubicBezTo>
                  <a:cubicBezTo>
                    <a:pt x="6178" y="4160"/>
                    <a:pt x="6285" y="4106"/>
                    <a:pt x="6379" y="4029"/>
                  </a:cubicBezTo>
                  <a:cubicBezTo>
                    <a:pt x="6473" y="3952"/>
                    <a:pt x="6556" y="3848"/>
                    <a:pt x="6595" y="3724"/>
                  </a:cubicBezTo>
                  <a:cubicBezTo>
                    <a:pt x="6637" y="3598"/>
                    <a:pt x="6629" y="3457"/>
                    <a:pt x="6580" y="3339"/>
                  </a:cubicBezTo>
                  <a:cubicBezTo>
                    <a:pt x="6534" y="3219"/>
                    <a:pt x="6457" y="3121"/>
                    <a:pt x="6370" y="3041"/>
                  </a:cubicBezTo>
                  <a:cubicBezTo>
                    <a:pt x="6193" y="2879"/>
                    <a:pt x="5984" y="2778"/>
                    <a:pt x="5772" y="2706"/>
                  </a:cubicBezTo>
                  <a:cubicBezTo>
                    <a:pt x="5711" y="2684"/>
                    <a:pt x="5650" y="2666"/>
                    <a:pt x="5588" y="2649"/>
                  </a:cubicBezTo>
                  <a:lnTo>
                    <a:pt x="5588" y="2649"/>
                  </a:lnTo>
                  <a:cubicBezTo>
                    <a:pt x="5912" y="2587"/>
                    <a:pt x="6236" y="2489"/>
                    <a:pt x="6524" y="2303"/>
                  </a:cubicBezTo>
                  <a:cubicBezTo>
                    <a:pt x="6677" y="2204"/>
                    <a:pt x="6819" y="2076"/>
                    <a:pt x="6922" y="1918"/>
                  </a:cubicBezTo>
                  <a:cubicBezTo>
                    <a:pt x="7025" y="1759"/>
                    <a:pt x="7086" y="1573"/>
                    <a:pt x="7101" y="1389"/>
                  </a:cubicBezTo>
                  <a:cubicBezTo>
                    <a:pt x="7118" y="1202"/>
                    <a:pt x="7097" y="1021"/>
                    <a:pt x="7051" y="843"/>
                  </a:cubicBezTo>
                  <a:cubicBezTo>
                    <a:pt x="7002" y="667"/>
                    <a:pt x="6919" y="495"/>
                    <a:pt x="6793" y="355"/>
                  </a:cubicBezTo>
                  <a:cubicBezTo>
                    <a:pt x="6668" y="214"/>
                    <a:pt x="6501" y="115"/>
                    <a:pt x="6325" y="61"/>
                  </a:cubicBezTo>
                  <a:cubicBezTo>
                    <a:pt x="6201" y="23"/>
                    <a:pt x="6073" y="1"/>
                    <a:pt x="5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7062910" y="7519239"/>
              <a:ext cx="507157" cy="306489"/>
            </a:xfrm>
            <a:custGeom>
              <a:avLst/>
              <a:gdLst/>
              <a:ahLst/>
              <a:cxnLst/>
              <a:rect l="l" t="t" r="r" b="b"/>
              <a:pathLst>
                <a:path w="7117" h="4301" extrusionOk="0">
                  <a:moveTo>
                    <a:pt x="1174" y="0"/>
                  </a:moveTo>
                  <a:cubicBezTo>
                    <a:pt x="1044" y="0"/>
                    <a:pt x="916" y="22"/>
                    <a:pt x="793" y="60"/>
                  </a:cubicBezTo>
                  <a:cubicBezTo>
                    <a:pt x="616" y="114"/>
                    <a:pt x="450" y="213"/>
                    <a:pt x="325" y="355"/>
                  </a:cubicBezTo>
                  <a:cubicBezTo>
                    <a:pt x="199" y="494"/>
                    <a:pt x="116" y="666"/>
                    <a:pt x="69" y="842"/>
                  </a:cubicBezTo>
                  <a:cubicBezTo>
                    <a:pt x="20" y="1020"/>
                    <a:pt x="0" y="1201"/>
                    <a:pt x="17" y="1387"/>
                  </a:cubicBezTo>
                  <a:cubicBezTo>
                    <a:pt x="32" y="1573"/>
                    <a:pt x="93" y="1758"/>
                    <a:pt x="196" y="1916"/>
                  </a:cubicBezTo>
                  <a:cubicBezTo>
                    <a:pt x="300" y="2074"/>
                    <a:pt x="440" y="2203"/>
                    <a:pt x="594" y="2302"/>
                  </a:cubicBezTo>
                  <a:cubicBezTo>
                    <a:pt x="882" y="2487"/>
                    <a:pt x="1205" y="2585"/>
                    <a:pt x="1529" y="2648"/>
                  </a:cubicBezTo>
                  <a:lnTo>
                    <a:pt x="1529" y="2648"/>
                  </a:lnTo>
                  <a:cubicBezTo>
                    <a:pt x="1468" y="2664"/>
                    <a:pt x="1408" y="2682"/>
                    <a:pt x="1348" y="2703"/>
                  </a:cubicBezTo>
                  <a:cubicBezTo>
                    <a:pt x="1135" y="2776"/>
                    <a:pt x="926" y="2877"/>
                    <a:pt x="750" y="3038"/>
                  </a:cubicBezTo>
                  <a:cubicBezTo>
                    <a:pt x="665" y="3119"/>
                    <a:pt x="587" y="3217"/>
                    <a:pt x="539" y="3337"/>
                  </a:cubicBezTo>
                  <a:cubicBezTo>
                    <a:pt x="493" y="3455"/>
                    <a:pt x="483" y="3596"/>
                    <a:pt x="524" y="3721"/>
                  </a:cubicBezTo>
                  <a:cubicBezTo>
                    <a:pt x="565" y="3846"/>
                    <a:pt x="647" y="3951"/>
                    <a:pt x="741" y="4027"/>
                  </a:cubicBezTo>
                  <a:cubicBezTo>
                    <a:pt x="836" y="4104"/>
                    <a:pt x="941" y="4158"/>
                    <a:pt x="1051" y="4199"/>
                  </a:cubicBezTo>
                  <a:cubicBezTo>
                    <a:pt x="1256" y="4273"/>
                    <a:pt x="1472" y="4300"/>
                    <a:pt x="1684" y="4300"/>
                  </a:cubicBezTo>
                  <a:cubicBezTo>
                    <a:pt x="1696" y="4300"/>
                    <a:pt x="1709" y="4300"/>
                    <a:pt x="1722" y="4300"/>
                  </a:cubicBezTo>
                  <a:cubicBezTo>
                    <a:pt x="2170" y="4294"/>
                    <a:pt x="2607" y="4163"/>
                    <a:pt x="3002" y="3972"/>
                  </a:cubicBezTo>
                  <a:cubicBezTo>
                    <a:pt x="3796" y="3578"/>
                    <a:pt x="4435" y="2975"/>
                    <a:pt x="5088" y="2419"/>
                  </a:cubicBezTo>
                  <a:cubicBezTo>
                    <a:pt x="5251" y="2281"/>
                    <a:pt x="5416" y="2142"/>
                    <a:pt x="5591" y="2021"/>
                  </a:cubicBezTo>
                  <a:cubicBezTo>
                    <a:pt x="5679" y="1962"/>
                    <a:pt x="5768" y="1904"/>
                    <a:pt x="5863" y="1860"/>
                  </a:cubicBezTo>
                  <a:cubicBezTo>
                    <a:pt x="5957" y="1816"/>
                    <a:pt x="6058" y="1780"/>
                    <a:pt x="6159" y="1776"/>
                  </a:cubicBezTo>
                  <a:cubicBezTo>
                    <a:pt x="6172" y="1776"/>
                    <a:pt x="6184" y="1776"/>
                    <a:pt x="6196" y="1776"/>
                  </a:cubicBezTo>
                  <a:cubicBezTo>
                    <a:pt x="6392" y="1776"/>
                    <a:pt x="6588" y="1849"/>
                    <a:pt x="6741" y="1977"/>
                  </a:cubicBezTo>
                  <a:cubicBezTo>
                    <a:pt x="6904" y="2113"/>
                    <a:pt x="7033" y="2293"/>
                    <a:pt x="7117" y="2492"/>
                  </a:cubicBezTo>
                  <a:cubicBezTo>
                    <a:pt x="7044" y="2289"/>
                    <a:pt x="6925" y="2098"/>
                    <a:pt x="6765" y="1948"/>
                  </a:cubicBezTo>
                  <a:cubicBezTo>
                    <a:pt x="6605" y="1800"/>
                    <a:pt x="6384" y="1711"/>
                    <a:pt x="6160" y="1711"/>
                  </a:cubicBezTo>
                  <a:cubicBezTo>
                    <a:pt x="6047" y="1711"/>
                    <a:pt x="5938" y="1747"/>
                    <a:pt x="5835" y="1790"/>
                  </a:cubicBezTo>
                  <a:cubicBezTo>
                    <a:pt x="5732" y="1833"/>
                    <a:pt x="5637" y="1888"/>
                    <a:pt x="5544" y="1945"/>
                  </a:cubicBezTo>
                  <a:cubicBezTo>
                    <a:pt x="5360" y="2064"/>
                    <a:pt x="5186" y="2195"/>
                    <a:pt x="5019" y="2331"/>
                  </a:cubicBezTo>
                  <a:cubicBezTo>
                    <a:pt x="4682" y="2603"/>
                    <a:pt x="4355" y="2882"/>
                    <a:pt x="4012" y="3140"/>
                  </a:cubicBezTo>
                  <a:cubicBezTo>
                    <a:pt x="3669" y="3396"/>
                    <a:pt x="3312" y="3633"/>
                    <a:pt x="2928" y="3811"/>
                  </a:cubicBezTo>
                  <a:cubicBezTo>
                    <a:pt x="2545" y="3987"/>
                    <a:pt x="2136" y="4108"/>
                    <a:pt x="1719" y="4108"/>
                  </a:cubicBezTo>
                  <a:cubicBezTo>
                    <a:pt x="1712" y="4108"/>
                    <a:pt x="1705" y="4108"/>
                    <a:pt x="1697" y="4108"/>
                  </a:cubicBezTo>
                  <a:cubicBezTo>
                    <a:pt x="1499" y="4108"/>
                    <a:pt x="1300" y="4079"/>
                    <a:pt x="1119" y="4015"/>
                  </a:cubicBezTo>
                  <a:cubicBezTo>
                    <a:pt x="936" y="3945"/>
                    <a:pt x="764" y="3824"/>
                    <a:pt x="714" y="3659"/>
                  </a:cubicBezTo>
                  <a:cubicBezTo>
                    <a:pt x="660" y="3497"/>
                    <a:pt x="746" y="3316"/>
                    <a:pt x="890" y="3188"/>
                  </a:cubicBezTo>
                  <a:cubicBezTo>
                    <a:pt x="1034" y="3057"/>
                    <a:pt x="1220" y="2967"/>
                    <a:pt x="1415" y="2902"/>
                  </a:cubicBezTo>
                  <a:cubicBezTo>
                    <a:pt x="1613" y="2837"/>
                    <a:pt x="1818" y="2796"/>
                    <a:pt x="2026" y="2766"/>
                  </a:cubicBezTo>
                  <a:cubicBezTo>
                    <a:pt x="2178" y="2748"/>
                    <a:pt x="2330" y="2737"/>
                    <a:pt x="2483" y="2731"/>
                  </a:cubicBezTo>
                  <a:lnTo>
                    <a:pt x="2483" y="2731"/>
                  </a:lnTo>
                  <a:cubicBezTo>
                    <a:pt x="2544" y="2730"/>
                    <a:pt x="2604" y="2729"/>
                    <a:pt x="2665" y="2726"/>
                  </a:cubicBezTo>
                  <a:cubicBezTo>
                    <a:pt x="2720" y="2724"/>
                    <a:pt x="2763" y="2678"/>
                    <a:pt x="2763" y="2623"/>
                  </a:cubicBezTo>
                  <a:cubicBezTo>
                    <a:pt x="2763" y="2567"/>
                    <a:pt x="2716" y="2521"/>
                    <a:pt x="2659" y="2521"/>
                  </a:cubicBezTo>
                  <a:lnTo>
                    <a:pt x="2658" y="2521"/>
                  </a:lnTo>
                  <a:cubicBezTo>
                    <a:pt x="2656" y="2521"/>
                    <a:pt x="2653" y="2521"/>
                    <a:pt x="2651" y="2521"/>
                  </a:cubicBezTo>
                  <a:lnTo>
                    <a:pt x="2651" y="2521"/>
                  </a:lnTo>
                  <a:lnTo>
                    <a:pt x="2651" y="2521"/>
                  </a:lnTo>
                  <a:cubicBezTo>
                    <a:pt x="2650" y="2521"/>
                    <a:pt x="2650" y="2521"/>
                    <a:pt x="2650" y="2521"/>
                  </a:cubicBezTo>
                  <a:lnTo>
                    <a:pt x="2650" y="2521"/>
                  </a:lnTo>
                  <a:cubicBezTo>
                    <a:pt x="2562" y="2522"/>
                    <a:pt x="2474" y="2524"/>
                    <a:pt x="2386" y="2527"/>
                  </a:cubicBezTo>
                  <a:lnTo>
                    <a:pt x="2386" y="2527"/>
                  </a:lnTo>
                  <a:cubicBezTo>
                    <a:pt x="2136" y="2526"/>
                    <a:pt x="1883" y="2506"/>
                    <a:pt x="1637" y="2467"/>
                  </a:cubicBezTo>
                  <a:cubicBezTo>
                    <a:pt x="1304" y="2412"/>
                    <a:pt x="973" y="2319"/>
                    <a:pt x="697" y="2143"/>
                  </a:cubicBezTo>
                  <a:cubicBezTo>
                    <a:pt x="559" y="2055"/>
                    <a:pt x="438" y="1947"/>
                    <a:pt x="350" y="1815"/>
                  </a:cubicBezTo>
                  <a:cubicBezTo>
                    <a:pt x="262" y="1683"/>
                    <a:pt x="212" y="1528"/>
                    <a:pt x="193" y="1369"/>
                  </a:cubicBezTo>
                  <a:cubicBezTo>
                    <a:pt x="174" y="1209"/>
                    <a:pt x="188" y="1040"/>
                    <a:pt x="226" y="883"/>
                  </a:cubicBezTo>
                  <a:cubicBezTo>
                    <a:pt x="265" y="724"/>
                    <a:pt x="334" y="574"/>
                    <a:pt x="439" y="453"/>
                  </a:cubicBezTo>
                  <a:cubicBezTo>
                    <a:pt x="540" y="329"/>
                    <a:pt x="680" y="241"/>
                    <a:pt x="835" y="190"/>
                  </a:cubicBezTo>
                  <a:cubicBezTo>
                    <a:pt x="953" y="149"/>
                    <a:pt x="1080" y="126"/>
                    <a:pt x="1205" y="126"/>
                  </a:cubicBezTo>
                  <a:cubicBezTo>
                    <a:pt x="1243" y="126"/>
                    <a:pt x="1280" y="128"/>
                    <a:pt x="1317" y="132"/>
                  </a:cubicBezTo>
                  <a:cubicBezTo>
                    <a:pt x="1399" y="140"/>
                    <a:pt x="1475" y="166"/>
                    <a:pt x="1549" y="196"/>
                  </a:cubicBezTo>
                  <a:cubicBezTo>
                    <a:pt x="1620" y="231"/>
                    <a:pt x="1690" y="276"/>
                    <a:pt x="1746" y="333"/>
                  </a:cubicBezTo>
                  <a:cubicBezTo>
                    <a:pt x="1861" y="445"/>
                    <a:pt x="1934" y="598"/>
                    <a:pt x="1970" y="759"/>
                  </a:cubicBezTo>
                  <a:cubicBezTo>
                    <a:pt x="1984" y="842"/>
                    <a:pt x="1995" y="925"/>
                    <a:pt x="1989" y="1008"/>
                  </a:cubicBezTo>
                  <a:cubicBezTo>
                    <a:pt x="1987" y="1050"/>
                    <a:pt x="1988" y="1093"/>
                    <a:pt x="1982" y="1134"/>
                  </a:cubicBezTo>
                  <a:lnTo>
                    <a:pt x="1959" y="1256"/>
                  </a:lnTo>
                  <a:cubicBezTo>
                    <a:pt x="1916" y="1417"/>
                    <a:pt x="1813" y="1566"/>
                    <a:pt x="1662" y="1630"/>
                  </a:cubicBezTo>
                  <a:cubicBezTo>
                    <a:pt x="1617" y="1652"/>
                    <a:pt x="1569" y="1662"/>
                    <a:pt x="1520" y="1662"/>
                  </a:cubicBezTo>
                  <a:cubicBezTo>
                    <a:pt x="1407" y="1662"/>
                    <a:pt x="1291" y="1607"/>
                    <a:pt x="1218" y="1516"/>
                  </a:cubicBezTo>
                  <a:cubicBezTo>
                    <a:pt x="1110" y="1385"/>
                    <a:pt x="1071" y="1208"/>
                    <a:pt x="1063" y="1035"/>
                  </a:cubicBezTo>
                  <a:lnTo>
                    <a:pt x="1063" y="1035"/>
                  </a:lnTo>
                  <a:cubicBezTo>
                    <a:pt x="1062" y="1206"/>
                    <a:pt x="1089" y="1387"/>
                    <a:pt x="1195" y="1534"/>
                  </a:cubicBezTo>
                  <a:cubicBezTo>
                    <a:pt x="1270" y="1639"/>
                    <a:pt x="1402" y="1708"/>
                    <a:pt x="1535" y="1708"/>
                  </a:cubicBezTo>
                  <a:cubicBezTo>
                    <a:pt x="1584" y="1708"/>
                    <a:pt x="1633" y="1699"/>
                    <a:pt x="1680" y="1678"/>
                  </a:cubicBezTo>
                  <a:cubicBezTo>
                    <a:pt x="1855" y="1612"/>
                    <a:pt x="1975" y="1449"/>
                    <a:pt x="2027" y="1279"/>
                  </a:cubicBezTo>
                  <a:lnTo>
                    <a:pt x="2059" y="1148"/>
                  </a:lnTo>
                  <a:cubicBezTo>
                    <a:pt x="2067" y="1104"/>
                    <a:pt x="2067" y="1059"/>
                    <a:pt x="2072" y="1015"/>
                  </a:cubicBezTo>
                  <a:cubicBezTo>
                    <a:pt x="2082" y="925"/>
                    <a:pt x="2074" y="834"/>
                    <a:pt x="2061" y="745"/>
                  </a:cubicBezTo>
                  <a:cubicBezTo>
                    <a:pt x="2032" y="566"/>
                    <a:pt x="1956" y="389"/>
                    <a:pt x="1826" y="256"/>
                  </a:cubicBezTo>
                  <a:cubicBezTo>
                    <a:pt x="1762" y="188"/>
                    <a:pt x="1684" y="134"/>
                    <a:pt x="1602" y="91"/>
                  </a:cubicBezTo>
                  <a:cubicBezTo>
                    <a:pt x="1517" y="54"/>
                    <a:pt x="1427" y="23"/>
                    <a:pt x="1336" y="12"/>
                  </a:cubicBezTo>
                  <a:cubicBezTo>
                    <a:pt x="1282" y="4"/>
                    <a:pt x="1228" y="0"/>
                    <a:pt x="1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63"/>
        <p:cNvGrpSpPr/>
        <p:nvPr/>
      </p:nvGrpSpPr>
      <p:grpSpPr>
        <a:xfrm>
          <a:off x="0" y="0"/>
          <a:ext cx="0" cy="0"/>
          <a:chOff x="0" y="0"/>
          <a:chExt cx="0" cy="0"/>
        </a:xfrm>
      </p:grpSpPr>
      <p:pic>
        <p:nvPicPr>
          <p:cNvPr id="364" name="Google Shape;364;p31"/>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365" name="Google Shape;365;p31"/>
          <p:cNvGrpSpPr/>
          <p:nvPr/>
        </p:nvGrpSpPr>
        <p:grpSpPr>
          <a:xfrm>
            <a:off x="40051" y="83250"/>
            <a:ext cx="9063900" cy="4977000"/>
            <a:chOff x="40051" y="83250"/>
            <a:chExt cx="9063900" cy="4977000"/>
          </a:xfrm>
        </p:grpSpPr>
        <p:sp>
          <p:nvSpPr>
            <p:cNvPr id="366" name="Google Shape;366;p31"/>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368" name="Google Shape;368;p3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9" name="Google Shape;369;p31"/>
          <p:cNvSpPr txBox="1">
            <a:spLocks noGrp="1"/>
          </p:cNvSpPr>
          <p:nvPr>
            <p:ph type="title" idx="2"/>
          </p:nvPr>
        </p:nvSpPr>
        <p:spPr>
          <a:xfrm>
            <a:off x="2168671" y="1658263"/>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0" name="Google Shape;370;p31"/>
          <p:cNvSpPr txBox="1">
            <a:spLocks noGrp="1"/>
          </p:cNvSpPr>
          <p:nvPr>
            <p:ph type="subTitle" idx="1"/>
          </p:nvPr>
        </p:nvSpPr>
        <p:spPr>
          <a:xfrm>
            <a:off x="2168663" y="2185963"/>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1" name="Google Shape;371;p31"/>
          <p:cNvSpPr txBox="1">
            <a:spLocks noGrp="1"/>
          </p:cNvSpPr>
          <p:nvPr>
            <p:ph type="title" idx="3"/>
          </p:nvPr>
        </p:nvSpPr>
        <p:spPr>
          <a:xfrm>
            <a:off x="5556318" y="1658263"/>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2" name="Google Shape;372;p31"/>
          <p:cNvSpPr txBox="1">
            <a:spLocks noGrp="1"/>
          </p:cNvSpPr>
          <p:nvPr>
            <p:ph type="subTitle" idx="4"/>
          </p:nvPr>
        </p:nvSpPr>
        <p:spPr>
          <a:xfrm>
            <a:off x="5556311" y="2185963"/>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3" name="Google Shape;373;p31"/>
          <p:cNvSpPr txBox="1">
            <a:spLocks noGrp="1"/>
          </p:cNvSpPr>
          <p:nvPr>
            <p:ph type="title" idx="5"/>
          </p:nvPr>
        </p:nvSpPr>
        <p:spPr>
          <a:xfrm>
            <a:off x="2168662" y="3209225"/>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4" name="Google Shape;374;p31"/>
          <p:cNvSpPr txBox="1">
            <a:spLocks noGrp="1"/>
          </p:cNvSpPr>
          <p:nvPr>
            <p:ph type="subTitle" idx="6"/>
          </p:nvPr>
        </p:nvSpPr>
        <p:spPr>
          <a:xfrm>
            <a:off x="2168663" y="3736925"/>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5" name="Google Shape;375;p31"/>
          <p:cNvSpPr txBox="1">
            <a:spLocks noGrp="1"/>
          </p:cNvSpPr>
          <p:nvPr>
            <p:ph type="title" idx="7"/>
          </p:nvPr>
        </p:nvSpPr>
        <p:spPr>
          <a:xfrm>
            <a:off x="5556310" y="3209225"/>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6" name="Google Shape;376;p31"/>
          <p:cNvSpPr txBox="1">
            <a:spLocks noGrp="1"/>
          </p:cNvSpPr>
          <p:nvPr>
            <p:ph type="subTitle" idx="8"/>
          </p:nvPr>
        </p:nvSpPr>
        <p:spPr>
          <a:xfrm>
            <a:off x="5556311" y="3736925"/>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77" name="Google Shape;377;p31"/>
          <p:cNvGrpSpPr/>
          <p:nvPr/>
        </p:nvGrpSpPr>
        <p:grpSpPr>
          <a:xfrm>
            <a:off x="7678837" y="4237816"/>
            <a:ext cx="998484" cy="493542"/>
            <a:chOff x="5496782" y="4355491"/>
            <a:chExt cx="559500" cy="276571"/>
          </a:xfrm>
        </p:grpSpPr>
        <p:sp>
          <p:nvSpPr>
            <p:cNvPr id="378" name="Google Shape;378;p31"/>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31"/>
          <p:cNvGrpSpPr/>
          <p:nvPr/>
        </p:nvGrpSpPr>
        <p:grpSpPr>
          <a:xfrm>
            <a:off x="473508" y="4237816"/>
            <a:ext cx="998484" cy="493542"/>
            <a:chOff x="3245477" y="4355491"/>
            <a:chExt cx="559500" cy="276571"/>
          </a:xfrm>
        </p:grpSpPr>
        <p:sp>
          <p:nvSpPr>
            <p:cNvPr id="381" name="Google Shape;381;p31"/>
            <p:cNvSpPr/>
            <p:nvPr/>
          </p:nvSpPr>
          <p:spPr>
            <a:xfrm>
              <a:off x="3600275" y="4451022"/>
              <a:ext cx="204702" cy="177125"/>
            </a:xfrm>
            <a:custGeom>
              <a:avLst/>
              <a:gdLst/>
              <a:ahLst/>
              <a:cxnLst/>
              <a:rect l="l" t="t" r="r" b="b"/>
              <a:pathLst>
                <a:path w="4862" h="4207" extrusionOk="0">
                  <a:moveTo>
                    <a:pt x="3302" y="2863"/>
                  </a:moveTo>
                  <a:cubicBezTo>
                    <a:pt x="3299" y="2873"/>
                    <a:pt x="3297" y="2879"/>
                    <a:pt x="3298" y="2880"/>
                  </a:cubicBezTo>
                  <a:lnTo>
                    <a:pt x="3298" y="2880"/>
                  </a:lnTo>
                  <a:cubicBezTo>
                    <a:pt x="3298" y="2879"/>
                    <a:pt x="3299" y="2873"/>
                    <a:pt x="3302" y="2863"/>
                  </a:cubicBezTo>
                  <a:close/>
                  <a:moveTo>
                    <a:pt x="3298" y="2880"/>
                  </a:moveTo>
                  <a:cubicBezTo>
                    <a:pt x="3298" y="2880"/>
                    <a:pt x="3298" y="2880"/>
                    <a:pt x="3298" y="2880"/>
                  </a:cubicBezTo>
                  <a:cubicBezTo>
                    <a:pt x="3298" y="2880"/>
                    <a:pt x="3298" y="2880"/>
                    <a:pt x="3299" y="2880"/>
                  </a:cubicBezTo>
                  <a:cubicBezTo>
                    <a:pt x="3298" y="2880"/>
                    <a:pt x="3298" y="2880"/>
                    <a:pt x="3298" y="2880"/>
                  </a:cubicBezTo>
                  <a:close/>
                  <a:moveTo>
                    <a:pt x="2580" y="1"/>
                  </a:moveTo>
                  <a:cubicBezTo>
                    <a:pt x="2428" y="1"/>
                    <a:pt x="2281" y="17"/>
                    <a:pt x="2141" y="43"/>
                  </a:cubicBezTo>
                  <a:cubicBezTo>
                    <a:pt x="1831" y="104"/>
                    <a:pt x="1556" y="220"/>
                    <a:pt x="1328" y="359"/>
                  </a:cubicBezTo>
                  <a:cubicBezTo>
                    <a:pt x="1270" y="393"/>
                    <a:pt x="1216" y="431"/>
                    <a:pt x="1164" y="466"/>
                  </a:cubicBezTo>
                  <a:cubicBezTo>
                    <a:pt x="1111" y="505"/>
                    <a:pt x="1060" y="543"/>
                    <a:pt x="1016" y="581"/>
                  </a:cubicBezTo>
                  <a:cubicBezTo>
                    <a:pt x="922" y="659"/>
                    <a:pt x="837" y="745"/>
                    <a:pt x="768" y="831"/>
                  </a:cubicBezTo>
                  <a:cubicBezTo>
                    <a:pt x="627" y="1005"/>
                    <a:pt x="536" y="1180"/>
                    <a:pt x="461" y="1335"/>
                  </a:cubicBezTo>
                  <a:cubicBezTo>
                    <a:pt x="317" y="1644"/>
                    <a:pt x="217" y="1871"/>
                    <a:pt x="134" y="2015"/>
                  </a:cubicBezTo>
                  <a:cubicBezTo>
                    <a:pt x="92" y="2086"/>
                    <a:pt x="59" y="2140"/>
                    <a:pt x="36" y="2173"/>
                  </a:cubicBezTo>
                  <a:cubicBezTo>
                    <a:pt x="11" y="2217"/>
                    <a:pt x="0" y="2235"/>
                    <a:pt x="0" y="2235"/>
                  </a:cubicBezTo>
                  <a:cubicBezTo>
                    <a:pt x="0" y="2235"/>
                    <a:pt x="15" y="2220"/>
                    <a:pt x="42" y="2190"/>
                  </a:cubicBezTo>
                  <a:cubicBezTo>
                    <a:pt x="72" y="2159"/>
                    <a:pt x="112" y="2113"/>
                    <a:pt x="163" y="2046"/>
                  </a:cubicBezTo>
                  <a:cubicBezTo>
                    <a:pt x="268" y="1913"/>
                    <a:pt x="399" y="1693"/>
                    <a:pt x="569" y="1402"/>
                  </a:cubicBezTo>
                  <a:cubicBezTo>
                    <a:pt x="656" y="1259"/>
                    <a:pt x="756" y="1100"/>
                    <a:pt x="895" y="951"/>
                  </a:cubicBezTo>
                  <a:cubicBezTo>
                    <a:pt x="965" y="875"/>
                    <a:pt x="1043" y="806"/>
                    <a:pt x="1132" y="740"/>
                  </a:cubicBezTo>
                  <a:cubicBezTo>
                    <a:pt x="1180" y="703"/>
                    <a:pt x="1227" y="671"/>
                    <a:pt x="1275" y="640"/>
                  </a:cubicBezTo>
                  <a:cubicBezTo>
                    <a:pt x="1325" y="610"/>
                    <a:pt x="1378" y="577"/>
                    <a:pt x="1431" y="548"/>
                  </a:cubicBezTo>
                  <a:cubicBezTo>
                    <a:pt x="1648" y="429"/>
                    <a:pt x="1901" y="333"/>
                    <a:pt x="2183" y="283"/>
                  </a:cubicBezTo>
                  <a:cubicBezTo>
                    <a:pt x="2303" y="263"/>
                    <a:pt x="2427" y="251"/>
                    <a:pt x="2554" y="251"/>
                  </a:cubicBezTo>
                  <a:cubicBezTo>
                    <a:pt x="2729" y="251"/>
                    <a:pt x="2910" y="273"/>
                    <a:pt x="3095" y="323"/>
                  </a:cubicBezTo>
                  <a:cubicBezTo>
                    <a:pt x="3326" y="385"/>
                    <a:pt x="3556" y="498"/>
                    <a:pt x="3767" y="648"/>
                  </a:cubicBezTo>
                  <a:cubicBezTo>
                    <a:pt x="3978" y="798"/>
                    <a:pt x="4168" y="991"/>
                    <a:pt x="4315" y="1220"/>
                  </a:cubicBezTo>
                  <a:cubicBezTo>
                    <a:pt x="4392" y="1331"/>
                    <a:pt x="4448" y="1457"/>
                    <a:pt x="4500" y="1584"/>
                  </a:cubicBezTo>
                  <a:cubicBezTo>
                    <a:pt x="4544" y="1713"/>
                    <a:pt x="4586" y="1845"/>
                    <a:pt x="4599" y="1984"/>
                  </a:cubicBezTo>
                  <a:cubicBezTo>
                    <a:pt x="4637" y="2258"/>
                    <a:pt x="4599" y="2545"/>
                    <a:pt x="4509" y="2814"/>
                  </a:cubicBezTo>
                  <a:cubicBezTo>
                    <a:pt x="4416" y="3082"/>
                    <a:pt x="4263" y="3333"/>
                    <a:pt x="4067" y="3538"/>
                  </a:cubicBezTo>
                  <a:cubicBezTo>
                    <a:pt x="3866" y="3739"/>
                    <a:pt x="3626" y="3900"/>
                    <a:pt x="3356" y="3982"/>
                  </a:cubicBezTo>
                  <a:cubicBezTo>
                    <a:pt x="3202" y="4029"/>
                    <a:pt x="3041" y="4053"/>
                    <a:pt x="2882" y="4053"/>
                  </a:cubicBezTo>
                  <a:cubicBezTo>
                    <a:pt x="2765" y="4053"/>
                    <a:pt x="2649" y="4040"/>
                    <a:pt x="2537" y="4014"/>
                  </a:cubicBezTo>
                  <a:cubicBezTo>
                    <a:pt x="2273" y="3954"/>
                    <a:pt x="2033" y="3811"/>
                    <a:pt x="1866" y="3616"/>
                  </a:cubicBezTo>
                  <a:cubicBezTo>
                    <a:pt x="1700" y="3419"/>
                    <a:pt x="1596" y="3175"/>
                    <a:pt x="1582" y="2934"/>
                  </a:cubicBezTo>
                  <a:cubicBezTo>
                    <a:pt x="1574" y="2811"/>
                    <a:pt x="1587" y="2697"/>
                    <a:pt x="1623" y="2582"/>
                  </a:cubicBezTo>
                  <a:cubicBezTo>
                    <a:pt x="1659" y="2475"/>
                    <a:pt x="1715" y="2372"/>
                    <a:pt x="1782" y="2285"/>
                  </a:cubicBezTo>
                  <a:cubicBezTo>
                    <a:pt x="1919" y="2109"/>
                    <a:pt x="2105" y="1987"/>
                    <a:pt x="2295" y="1938"/>
                  </a:cubicBezTo>
                  <a:cubicBezTo>
                    <a:pt x="2363" y="1919"/>
                    <a:pt x="2433" y="1911"/>
                    <a:pt x="2500" y="1911"/>
                  </a:cubicBezTo>
                  <a:cubicBezTo>
                    <a:pt x="2525" y="1911"/>
                    <a:pt x="2551" y="1912"/>
                    <a:pt x="2576" y="1914"/>
                  </a:cubicBezTo>
                  <a:cubicBezTo>
                    <a:pt x="2673" y="1921"/>
                    <a:pt x="2750" y="1950"/>
                    <a:pt x="2828" y="1986"/>
                  </a:cubicBezTo>
                  <a:cubicBezTo>
                    <a:pt x="2979" y="2059"/>
                    <a:pt x="3092" y="2169"/>
                    <a:pt x="3168" y="2278"/>
                  </a:cubicBezTo>
                  <a:cubicBezTo>
                    <a:pt x="3246" y="2388"/>
                    <a:pt x="3285" y="2498"/>
                    <a:pt x="3303" y="2591"/>
                  </a:cubicBezTo>
                  <a:cubicBezTo>
                    <a:pt x="3331" y="2734"/>
                    <a:pt x="3310" y="2828"/>
                    <a:pt x="3302" y="2863"/>
                  </a:cubicBezTo>
                  <a:lnTo>
                    <a:pt x="3302" y="2863"/>
                  </a:lnTo>
                  <a:cubicBezTo>
                    <a:pt x="3311" y="2828"/>
                    <a:pt x="3336" y="2735"/>
                    <a:pt x="3313" y="2588"/>
                  </a:cubicBezTo>
                  <a:cubicBezTo>
                    <a:pt x="3299" y="2494"/>
                    <a:pt x="3262" y="2379"/>
                    <a:pt x="3187" y="2264"/>
                  </a:cubicBezTo>
                  <a:cubicBezTo>
                    <a:pt x="3113" y="2150"/>
                    <a:pt x="3001" y="2031"/>
                    <a:pt x="2846" y="1950"/>
                  </a:cubicBezTo>
                  <a:cubicBezTo>
                    <a:pt x="2770" y="1911"/>
                    <a:pt x="2676" y="1876"/>
                    <a:pt x="2584" y="1866"/>
                  </a:cubicBezTo>
                  <a:cubicBezTo>
                    <a:pt x="2548" y="1861"/>
                    <a:pt x="2512" y="1859"/>
                    <a:pt x="2475" y="1859"/>
                  </a:cubicBezTo>
                  <a:cubicBezTo>
                    <a:pt x="2412" y="1859"/>
                    <a:pt x="2348" y="1866"/>
                    <a:pt x="2282" y="1881"/>
                  </a:cubicBezTo>
                  <a:cubicBezTo>
                    <a:pt x="2078" y="1927"/>
                    <a:pt x="1876" y="2050"/>
                    <a:pt x="1722" y="2234"/>
                  </a:cubicBezTo>
                  <a:cubicBezTo>
                    <a:pt x="1644" y="2327"/>
                    <a:pt x="1582" y="2432"/>
                    <a:pt x="1539" y="2554"/>
                  </a:cubicBezTo>
                  <a:cubicBezTo>
                    <a:pt x="1497" y="2669"/>
                    <a:pt x="1477" y="2804"/>
                    <a:pt x="1480" y="2935"/>
                  </a:cubicBezTo>
                  <a:cubicBezTo>
                    <a:pt x="1489" y="3200"/>
                    <a:pt x="1594" y="3469"/>
                    <a:pt x="1771" y="3691"/>
                  </a:cubicBezTo>
                  <a:cubicBezTo>
                    <a:pt x="1951" y="3915"/>
                    <a:pt x="2212" y="4079"/>
                    <a:pt x="2502" y="4153"/>
                  </a:cubicBezTo>
                  <a:cubicBezTo>
                    <a:pt x="2638" y="4189"/>
                    <a:pt x="2780" y="4207"/>
                    <a:pt x="2924" y="4207"/>
                  </a:cubicBezTo>
                  <a:cubicBezTo>
                    <a:pt x="3084" y="4207"/>
                    <a:pt x="3246" y="4185"/>
                    <a:pt x="3403" y="4140"/>
                  </a:cubicBezTo>
                  <a:cubicBezTo>
                    <a:pt x="3703" y="4059"/>
                    <a:pt x="3976" y="3887"/>
                    <a:pt x="4201" y="3669"/>
                  </a:cubicBezTo>
                  <a:cubicBezTo>
                    <a:pt x="4423" y="3447"/>
                    <a:pt x="4597" y="3176"/>
                    <a:pt x="4706" y="2880"/>
                  </a:cubicBezTo>
                  <a:cubicBezTo>
                    <a:pt x="4812" y="2585"/>
                    <a:pt x="4861" y="2264"/>
                    <a:pt x="4823" y="1952"/>
                  </a:cubicBezTo>
                  <a:cubicBezTo>
                    <a:pt x="4808" y="1795"/>
                    <a:pt x="4764" y="1644"/>
                    <a:pt x="4718" y="1498"/>
                  </a:cubicBezTo>
                  <a:cubicBezTo>
                    <a:pt x="4662" y="1355"/>
                    <a:pt x="4598" y="1215"/>
                    <a:pt x="4514" y="1088"/>
                  </a:cubicBezTo>
                  <a:cubicBezTo>
                    <a:pt x="4354" y="830"/>
                    <a:pt x="4144" y="614"/>
                    <a:pt x="3910" y="445"/>
                  </a:cubicBezTo>
                  <a:cubicBezTo>
                    <a:pt x="3678" y="277"/>
                    <a:pt x="3423" y="151"/>
                    <a:pt x="3160" y="80"/>
                  </a:cubicBezTo>
                  <a:cubicBezTo>
                    <a:pt x="3114" y="69"/>
                    <a:pt x="3067" y="58"/>
                    <a:pt x="3023" y="46"/>
                  </a:cubicBezTo>
                  <a:cubicBezTo>
                    <a:pt x="2978" y="35"/>
                    <a:pt x="2938" y="32"/>
                    <a:pt x="2896" y="24"/>
                  </a:cubicBezTo>
                  <a:lnTo>
                    <a:pt x="2835" y="15"/>
                  </a:lnTo>
                  <a:lnTo>
                    <a:pt x="2764" y="8"/>
                  </a:lnTo>
                  <a:cubicBezTo>
                    <a:pt x="2720" y="4"/>
                    <a:pt x="2678" y="1"/>
                    <a:pt x="2635" y="1"/>
                  </a:cubicBezTo>
                  <a:cubicBezTo>
                    <a:pt x="2617" y="1"/>
                    <a:pt x="2598" y="1"/>
                    <a:pt x="2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3245477" y="4355491"/>
              <a:ext cx="366502" cy="276571"/>
            </a:xfrm>
            <a:custGeom>
              <a:avLst/>
              <a:gdLst/>
              <a:ahLst/>
              <a:cxnLst/>
              <a:rect l="l" t="t" r="r" b="b"/>
              <a:pathLst>
                <a:path w="8705" h="6569" extrusionOk="0">
                  <a:moveTo>
                    <a:pt x="6726" y="3420"/>
                  </a:moveTo>
                  <a:cubicBezTo>
                    <a:pt x="6726" y="3420"/>
                    <a:pt x="6725" y="3420"/>
                    <a:pt x="6724" y="3420"/>
                  </a:cubicBezTo>
                  <a:lnTo>
                    <a:pt x="6724" y="3420"/>
                  </a:lnTo>
                  <a:cubicBezTo>
                    <a:pt x="6725" y="3420"/>
                    <a:pt x="6726" y="3420"/>
                    <a:pt x="6726" y="3420"/>
                  </a:cubicBezTo>
                  <a:close/>
                  <a:moveTo>
                    <a:pt x="6724" y="3420"/>
                  </a:moveTo>
                  <a:cubicBezTo>
                    <a:pt x="6720" y="3422"/>
                    <a:pt x="6709" y="3425"/>
                    <a:pt x="6689" y="3429"/>
                  </a:cubicBezTo>
                  <a:cubicBezTo>
                    <a:pt x="6678" y="3434"/>
                    <a:pt x="6663" y="3441"/>
                    <a:pt x="6645" y="3447"/>
                  </a:cubicBezTo>
                  <a:lnTo>
                    <a:pt x="6645" y="3447"/>
                  </a:lnTo>
                  <a:cubicBezTo>
                    <a:pt x="6645" y="3447"/>
                    <a:pt x="6645" y="3447"/>
                    <a:pt x="6645" y="3447"/>
                  </a:cubicBezTo>
                  <a:cubicBezTo>
                    <a:pt x="6664" y="3442"/>
                    <a:pt x="6677" y="3436"/>
                    <a:pt x="6689" y="3433"/>
                  </a:cubicBezTo>
                  <a:cubicBezTo>
                    <a:pt x="6709" y="3426"/>
                    <a:pt x="6720" y="3422"/>
                    <a:pt x="6724" y="3420"/>
                  </a:cubicBezTo>
                  <a:close/>
                  <a:moveTo>
                    <a:pt x="1459" y="1"/>
                  </a:moveTo>
                  <a:cubicBezTo>
                    <a:pt x="1275" y="1"/>
                    <a:pt x="1089" y="37"/>
                    <a:pt x="915" y="112"/>
                  </a:cubicBezTo>
                  <a:cubicBezTo>
                    <a:pt x="841" y="142"/>
                    <a:pt x="770" y="182"/>
                    <a:pt x="706" y="223"/>
                  </a:cubicBezTo>
                  <a:cubicBezTo>
                    <a:pt x="637" y="269"/>
                    <a:pt x="573" y="321"/>
                    <a:pt x="518" y="381"/>
                  </a:cubicBezTo>
                  <a:cubicBezTo>
                    <a:pt x="407" y="502"/>
                    <a:pt x="324" y="645"/>
                    <a:pt x="259" y="793"/>
                  </a:cubicBezTo>
                  <a:cubicBezTo>
                    <a:pt x="131" y="1093"/>
                    <a:pt x="76" y="1422"/>
                    <a:pt x="50" y="1750"/>
                  </a:cubicBezTo>
                  <a:cubicBezTo>
                    <a:pt x="0" y="2411"/>
                    <a:pt x="114" y="3106"/>
                    <a:pt x="386" y="3748"/>
                  </a:cubicBezTo>
                  <a:cubicBezTo>
                    <a:pt x="525" y="4069"/>
                    <a:pt x="699" y="4376"/>
                    <a:pt x="907" y="4665"/>
                  </a:cubicBezTo>
                  <a:cubicBezTo>
                    <a:pt x="1114" y="4953"/>
                    <a:pt x="1362" y="5216"/>
                    <a:pt x="1636" y="5453"/>
                  </a:cubicBezTo>
                  <a:cubicBezTo>
                    <a:pt x="1910" y="5690"/>
                    <a:pt x="2209" y="5896"/>
                    <a:pt x="2542" y="6059"/>
                  </a:cubicBezTo>
                  <a:cubicBezTo>
                    <a:pt x="2864" y="6219"/>
                    <a:pt x="3217" y="6344"/>
                    <a:pt x="3572" y="6427"/>
                  </a:cubicBezTo>
                  <a:cubicBezTo>
                    <a:pt x="3930" y="6505"/>
                    <a:pt x="4296" y="6557"/>
                    <a:pt x="4663" y="6566"/>
                  </a:cubicBezTo>
                  <a:cubicBezTo>
                    <a:pt x="4694" y="6568"/>
                    <a:pt x="4724" y="6568"/>
                    <a:pt x="4755" y="6568"/>
                  </a:cubicBezTo>
                  <a:cubicBezTo>
                    <a:pt x="4816" y="6568"/>
                    <a:pt x="4877" y="6566"/>
                    <a:pt x="4938" y="6566"/>
                  </a:cubicBezTo>
                  <a:cubicBezTo>
                    <a:pt x="5031" y="6566"/>
                    <a:pt x="5123" y="6564"/>
                    <a:pt x="5214" y="6554"/>
                  </a:cubicBezTo>
                  <a:cubicBezTo>
                    <a:pt x="5306" y="6546"/>
                    <a:pt x="5398" y="6541"/>
                    <a:pt x="5489" y="6530"/>
                  </a:cubicBezTo>
                  <a:lnTo>
                    <a:pt x="5763" y="6487"/>
                  </a:lnTo>
                  <a:cubicBezTo>
                    <a:pt x="6484" y="6359"/>
                    <a:pt x="7195" y="6072"/>
                    <a:pt x="7748" y="5582"/>
                  </a:cubicBezTo>
                  <a:cubicBezTo>
                    <a:pt x="7784" y="5551"/>
                    <a:pt x="7820" y="5523"/>
                    <a:pt x="7853" y="5490"/>
                  </a:cubicBezTo>
                  <a:lnTo>
                    <a:pt x="7950" y="5389"/>
                  </a:lnTo>
                  <a:lnTo>
                    <a:pt x="8046" y="5286"/>
                  </a:lnTo>
                  <a:cubicBezTo>
                    <a:pt x="8079" y="5252"/>
                    <a:pt x="8110" y="5218"/>
                    <a:pt x="8134" y="5182"/>
                  </a:cubicBezTo>
                  <a:lnTo>
                    <a:pt x="8292" y="4968"/>
                  </a:lnTo>
                  <a:lnTo>
                    <a:pt x="8310" y="4943"/>
                  </a:lnTo>
                  <a:lnTo>
                    <a:pt x="8319" y="4929"/>
                  </a:lnTo>
                  <a:lnTo>
                    <a:pt x="8324" y="4923"/>
                  </a:lnTo>
                  <a:lnTo>
                    <a:pt x="8331" y="4907"/>
                  </a:lnTo>
                  <a:lnTo>
                    <a:pt x="8368" y="4849"/>
                  </a:lnTo>
                  <a:cubicBezTo>
                    <a:pt x="8391" y="4808"/>
                    <a:pt x="8415" y="4769"/>
                    <a:pt x="8435" y="4728"/>
                  </a:cubicBezTo>
                  <a:cubicBezTo>
                    <a:pt x="8607" y="4399"/>
                    <a:pt x="8691" y="4034"/>
                    <a:pt x="8701" y="3672"/>
                  </a:cubicBezTo>
                  <a:cubicBezTo>
                    <a:pt x="8705" y="3491"/>
                    <a:pt x="8691" y="3313"/>
                    <a:pt x="8663" y="3136"/>
                  </a:cubicBezTo>
                  <a:cubicBezTo>
                    <a:pt x="8633" y="2960"/>
                    <a:pt x="8588" y="2789"/>
                    <a:pt x="8531" y="2623"/>
                  </a:cubicBezTo>
                  <a:cubicBezTo>
                    <a:pt x="8417" y="2296"/>
                    <a:pt x="8247" y="1978"/>
                    <a:pt x="8023" y="1716"/>
                  </a:cubicBezTo>
                  <a:cubicBezTo>
                    <a:pt x="7913" y="1583"/>
                    <a:pt x="7786" y="1464"/>
                    <a:pt x="7649" y="1359"/>
                  </a:cubicBezTo>
                  <a:cubicBezTo>
                    <a:pt x="7514" y="1253"/>
                    <a:pt x="7363" y="1166"/>
                    <a:pt x="7203" y="1103"/>
                  </a:cubicBezTo>
                  <a:cubicBezTo>
                    <a:pt x="7125" y="1067"/>
                    <a:pt x="7041" y="1048"/>
                    <a:pt x="6958" y="1023"/>
                  </a:cubicBezTo>
                  <a:cubicBezTo>
                    <a:pt x="6875" y="1009"/>
                    <a:pt x="6790" y="990"/>
                    <a:pt x="6705" y="988"/>
                  </a:cubicBezTo>
                  <a:cubicBezTo>
                    <a:pt x="6676" y="984"/>
                    <a:pt x="6647" y="983"/>
                    <a:pt x="6618" y="983"/>
                  </a:cubicBezTo>
                  <a:cubicBezTo>
                    <a:pt x="6560" y="983"/>
                    <a:pt x="6502" y="988"/>
                    <a:pt x="6445" y="990"/>
                  </a:cubicBezTo>
                  <a:lnTo>
                    <a:pt x="6329" y="1006"/>
                  </a:lnTo>
                  <a:lnTo>
                    <a:pt x="6264" y="1016"/>
                  </a:lnTo>
                  <a:lnTo>
                    <a:pt x="6203" y="1032"/>
                  </a:lnTo>
                  <a:cubicBezTo>
                    <a:pt x="5759" y="1143"/>
                    <a:pt x="5400" y="1441"/>
                    <a:pt x="5180" y="1794"/>
                  </a:cubicBezTo>
                  <a:cubicBezTo>
                    <a:pt x="5068" y="1973"/>
                    <a:pt x="4990" y="2166"/>
                    <a:pt x="4946" y="2362"/>
                  </a:cubicBezTo>
                  <a:cubicBezTo>
                    <a:pt x="4924" y="2461"/>
                    <a:pt x="4910" y="2560"/>
                    <a:pt x="4904" y="2664"/>
                  </a:cubicBezTo>
                  <a:cubicBezTo>
                    <a:pt x="4899" y="2718"/>
                    <a:pt x="4904" y="2757"/>
                    <a:pt x="4904" y="2806"/>
                  </a:cubicBezTo>
                  <a:lnTo>
                    <a:pt x="4904" y="2840"/>
                  </a:lnTo>
                  <a:cubicBezTo>
                    <a:pt x="4905" y="2863"/>
                    <a:pt x="4907" y="2868"/>
                    <a:pt x="4909" y="2883"/>
                  </a:cubicBezTo>
                  <a:lnTo>
                    <a:pt x="4916" y="2956"/>
                  </a:lnTo>
                  <a:cubicBezTo>
                    <a:pt x="4943" y="3150"/>
                    <a:pt x="5001" y="3336"/>
                    <a:pt x="5090" y="3505"/>
                  </a:cubicBezTo>
                  <a:cubicBezTo>
                    <a:pt x="5181" y="3670"/>
                    <a:pt x="5297" y="3816"/>
                    <a:pt x="5432" y="3938"/>
                  </a:cubicBezTo>
                  <a:cubicBezTo>
                    <a:pt x="5565" y="4061"/>
                    <a:pt x="5723" y="4178"/>
                    <a:pt x="5886" y="4238"/>
                  </a:cubicBezTo>
                  <a:cubicBezTo>
                    <a:pt x="6050" y="4299"/>
                    <a:pt x="6222" y="4351"/>
                    <a:pt x="6390" y="4351"/>
                  </a:cubicBezTo>
                  <a:lnTo>
                    <a:pt x="6452" y="4351"/>
                  </a:lnTo>
                  <a:lnTo>
                    <a:pt x="6516" y="4320"/>
                  </a:lnTo>
                  <a:cubicBezTo>
                    <a:pt x="6557" y="4315"/>
                    <a:pt x="6602" y="4298"/>
                    <a:pt x="6641" y="4290"/>
                  </a:cubicBezTo>
                  <a:cubicBezTo>
                    <a:pt x="6678" y="4281"/>
                    <a:pt x="6715" y="4266"/>
                    <a:pt x="6751" y="4257"/>
                  </a:cubicBezTo>
                  <a:lnTo>
                    <a:pt x="6779" y="4248"/>
                  </a:lnTo>
                  <a:lnTo>
                    <a:pt x="6793" y="4243"/>
                  </a:lnTo>
                  <a:lnTo>
                    <a:pt x="6805" y="4238"/>
                  </a:lnTo>
                  <a:lnTo>
                    <a:pt x="6812" y="4235"/>
                  </a:lnTo>
                  <a:lnTo>
                    <a:pt x="6870" y="4215"/>
                  </a:lnTo>
                  <a:cubicBezTo>
                    <a:pt x="7023" y="4155"/>
                    <a:pt x="7153" y="4061"/>
                    <a:pt x="7261" y="3952"/>
                  </a:cubicBezTo>
                  <a:cubicBezTo>
                    <a:pt x="7475" y="3732"/>
                    <a:pt x="7596" y="3455"/>
                    <a:pt x="7629" y="3182"/>
                  </a:cubicBezTo>
                  <a:cubicBezTo>
                    <a:pt x="7644" y="3045"/>
                    <a:pt x="7637" y="2907"/>
                    <a:pt x="7604" y="2779"/>
                  </a:cubicBezTo>
                  <a:cubicBezTo>
                    <a:pt x="7570" y="2652"/>
                    <a:pt x="7509" y="2533"/>
                    <a:pt x="7429" y="2437"/>
                  </a:cubicBezTo>
                  <a:cubicBezTo>
                    <a:pt x="7350" y="2339"/>
                    <a:pt x="7249" y="2266"/>
                    <a:pt x="7146" y="2213"/>
                  </a:cubicBezTo>
                  <a:cubicBezTo>
                    <a:pt x="7093" y="2188"/>
                    <a:pt x="7035" y="2163"/>
                    <a:pt x="6987" y="2150"/>
                  </a:cubicBezTo>
                  <a:lnTo>
                    <a:pt x="6949" y="2138"/>
                  </a:lnTo>
                  <a:lnTo>
                    <a:pt x="6905" y="2128"/>
                  </a:lnTo>
                  <a:cubicBezTo>
                    <a:pt x="6878" y="2122"/>
                    <a:pt x="6853" y="2116"/>
                    <a:pt x="6825" y="2114"/>
                  </a:cubicBezTo>
                  <a:cubicBezTo>
                    <a:pt x="6786" y="2109"/>
                    <a:pt x="6747" y="2106"/>
                    <a:pt x="6709" y="2106"/>
                  </a:cubicBezTo>
                  <a:cubicBezTo>
                    <a:pt x="6533" y="2106"/>
                    <a:pt x="6370" y="2156"/>
                    <a:pt x="6239" y="2239"/>
                  </a:cubicBezTo>
                  <a:cubicBezTo>
                    <a:pt x="6159" y="2290"/>
                    <a:pt x="6090" y="2353"/>
                    <a:pt x="6038" y="2422"/>
                  </a:cubicBezTo>
                  <a:cubicBezTo>
                    <a:pt x="5985" y="2494"/>
                    <a:pt x="5949" y="2569"/>
                    <a:pt x="5925" y="2651"/>
                  </a:cubicBezTo>
                  <a:cubicBezTo>
                    <a:pt x="5883" y="2800"/>
                    <a:pt x="5896" y="2957"/>
                    <a:pt x="5943" y="3078"/>
                  </a:cubicBezTo>
                  <a:cubicBezTo>
                    <a:pt x="5991" y="3202"/>
                    <a:pt x="6067" y="3296"/>
                    <a:pt x="6148" y="3359"/>
                  </a:cubicBezTo>
                  <a:cubicBezTo>
                    <a:pt x="6230" y="3423"/>
                    <a:pt x="6316" y="3457"/>
                    <a:pt x="6392" y="3469"/>
                  </a:cubicBezTo>
                  <a:cubicBezTo>
                    <a:pt x="6423" y="3474"/>
                    <a:pt x="6452" y="3476"/>
                    <a:pt x="6480" y="3476"/>
                  </a:cubicBezTo>
                  <a:cubicBezTo>
                    <a:pt x="6519" y="3476"/>
                    <a:pt x="6553" y="3472"/>
                    <a:pt x="6583" y="3464"/>
                  </a:cubicBezTo>
                  <a:cubicBezTo>
                    <a:pt x="6607" y="3459"/>
                    <a:pt x="6627" y="3454"/>
                    <a:pt x="6645" y="3447"/>
                  </a:cubicBezTo>
                  <a:lnTo>
                    <a:pt x="6645" y="3447"/>
                  </a:lnTo>
                  <a:cubicBezTo>
                    <a:pt x="6627" y="3452"/>
                    <a:pt x="6605" y="3455"/>
                    <a:pt x="6583" y="3460"/>
                  </a:cubicBezTo>
                  <a:cubicBezTo>
                    <a:pt x="6562" y="3464"/>
                    <a:pt x="6540" y="3466"/>
                    <a:pt x="6515" y="3466"/>
                  </a:cubicBezTo>
                  <a:cubicBezTo>
                    <a:pt x="6480" y="3466"/>
                    <a:pt x="6442" y="3462"/>
                    <a:pt x="6400" y="3453"/>
                  </a:cubicBezTo>
                  <a:cubicBezTo>
                    <a:pt x="6328" y="3436"/>
                    <a:pt x="6249" y="3400"/>
                    <a:pt x="6176" y="3335"/>
                  </a:cubicBezTo>
                  <a:cubicBezTo>
                    <a:pt x="6103" y="3271"/>
                    <a:pt x="6038" y="3179"/>
                    <a:pt x="6000" y="3065"/>
                  </a:cubicBezTo>
                  <a:cubicBezTo>
                    <a:pt x="5964" y="2949"/>
                    <a:pt x="5957" y="2815"/>
                    <a:pt x="6004" y="2675"/>
                  </a:cubicBezTo>
                  <a:cubicBezTo>
                    <a:pt x="6027" y="2610"/>
                    <a:pt x="6063" y="2544"/>
                    <a:pt x="6111" y="2483"/>
                  </a:cubicBezTo>
                  <a:cubicBezTo>
                    <a:pt x="6160" y="2425"/>
                    <a:pt x="6223" y="2373"/>
                    <a:pt x="6295" y="2331"/>
                  </a:cubicBezTo>
                  <a:cubicBezTo>
                    <a:pt x="6404" y="2266"/>
                    <a:pt x="6538" y="2230"/>
                    <a:pt x="6678" y="2230"/>
                  </a:cubicBezTo>
                  <a:cubicBezTo>
                    <a:pt x="6721" y="2230"/>
                    <a:pt x="6765" y="2233"/>
                    <a:pt x="6810" y="2241"/>
                  </a:cubicBezTo>
                  <a:cubicBezTo>
                    <a:pt x="6992" y="2276"/>
                    <a:pt x="7193" y="2367"/>
                    <a:pt x="7318" y="2533"/>
                  </a:cubicBezTo>
                  <a:cubicBezTo>
                    <a:pt x="7381" y="2615"/>
                    <a:pt x="7428" y="2713"/>
                    <a:pt x="7454" y="2821"/>
                  </a:cubicBezTo>
                  <a:cubicBezTo>
                    <a:pt x="7477" y="2929"/>
                    <a:pt x="7482" y="3045"/>
                    <a:pt x="7465" y="3164"/>
                  </a:cubicBezTo>
                  <a:cubicBezTo>
                    <a:pt x="7431" y="3398"/>
                    <a:pt x="7318" y="3638"/>
                    <a:pt x="7132" y="3820"/>
                  </a:cubicBezTo>
                  <a:cubicBezTo>
                    <a:pt x="7039" y="3909"/>
                    <a:pt x="6926" y="3985"/>
                    <a:pt x="6803" y="4030"/>
                  </a:cubicBezTo>
                  <a:lnTo>
                    <a:pt x="6756" y="4047"/>
                  </a:lnTo>
                  <a:lnTo>
                    <a:pt x="6750" y="4048"/>
                  </a:lnTo>
                  <a:cubicBezTo>
                    <a:pt x="6751" y="4048"/>
                    <a:pt x="6748" y="4049"/>
                    <a:pt x="6748" y="4049"/>
                  </a:cubicBezTo>
                  <a:cubicBezTo>
                    <a:pt x="6748" y="4049"/>
                    <a:pt x="6750" y="4049"/>
                    <a:pt x="6753" y="4048"/>
                  </a:cubicBezTo>
                  <a:lnTo>
                    <a:pt x="6753" y="4048"/>
                  </a:lnTo>
                  <a:lnTo>
                    <a:pt x="6750" y="4050"/>
                  </a:lnTo>
                  <a:lnTo>
                    <a:pt x="6737" y="4052"/>
                  </a:lnTo>
                  <a:lnTo>
                    <a:pt x="6709" y="4059"/>
                  </a:lnTo>
                  <a:cubicBezTo>
                    <a:pt x="6672" y="4068"/>
                    <a:pt x="6637" y="4075"/>
                    <a:pt x="6599" y="4084"/>
                  </a:cubicBezTo>
                  <a:cubicBezTo>
                    <a:pt x="6563" y="4090"/>
                    <a:pt x="6532" y="4091"/>
                    <a:pt x="6497" y="4095"/>
                  </a:cubicBezTo>
                  <a:lnTo>
                    <a:pt x="6446" y="4101"/>
                  </a:lnTo>
                  <a:lnTo>
                    <a:pt x="6392" y="4099"/>
                  </a:lnTo>
                  <a:cubicBezTo>
                    <a:pt x="6385" y="4099"/>
                    <a:pt x="6378" y="4099"/>
                    <a:pt x="6372" y="4099"/>
                  </a:cubicBezTo>
                  <a:cubicBezTo>
                    <a:pt x="6236" y="4099"/>
                    <a:pt x="6099" y="4067"/>
                    <a:pt x="5968" y="4016"/>
                  </a:cubicBezTo>
                  <a:cubicBezTo>
                    <a:pt x="5830" y="3963"/>
                    <a:pt x="5698" y="3883"/>
                    <a:pt x="5586" y="3776"/>
                  </a:cubicBezTo>
                  <a:cubicBezTo>
                    <a:pt x="5472" y="3671"/>
                    <a:pt x="5374" y="3544"/>
                    <a:pt x="5299" y="3401"/>
                  </a:cubicBezTo>
                  <a:cubicBezTo>
                    <a:pt x="5224" y="3258"/>
                    <a:pt x="5175" y="3098"/>
                    <a:pt x="5157" y="2930"/>
                  </a:cubicBezTo>
                  <a:lnTo>
                    <a:pt x="5150" y="2869"/>
                  </a:lnTo>
                  <a:lnTo>
                    <a:pt x="5147" y="2842"/>
                  </a:lnTo>
                  <a:lnTo>
                    <a:pt x="5147" y="2808"/>
                  </a:lnTo>
                  <a:cubicBezTo>
                    <a:pt x="5148" y="2764"/>
                    <a:pt x="5142" y="2713"/>
                    <a:pt x="5148" y="2674"/>
                  </a:cubicBezTo>
                  <a:cubicBezTo>
                    <a:pt x="5153" y="2592"/>
                    <a:pt x="5166" y="2506"/>
                    <a:pt x="5185" y="2421"/>
                  </a:cubicBezTo>
                  <a:cubicBezTo>
                    <a:pt x="5225" y="2250"/>
                    <a:pt x="5294" y="2084"/>
                    <a:pt x="5392" y="1930"/>
                  </a:cubicBezTo>
                  <a:cubicBezTo>
                    <a:pt x="5585" y="1622"/>
                    <a:pt x="5895" y="1369"/>
                    <a:pt x="6268" y="1276"/>
                  </a:cubicBezTo>
                  <a:lnTo>
                    <a:pt x="6319" y="1263"/>
                  </a:lnTo>
                  <a:lnTo>
                    <a:pt x="6370" y="1254"/>
                  </a:lnTo>
                  <a:lnTo>
                    <a:pt x="6484" y="1238"/>
                  </a:lnTo>
                  <a:cubicBezTo>
                    <a:pt x="6530" y="1238"/>
                    <a:pt x="6575" y="1233"/>
                    <a:pt x="6621" y="1233"/>
                  </a:cubicBezTo>
                  <a:cubicBezTo>
                    <a:pt x="6644" y="1233"/>
                    <a:pt x="6668" y="1234"/>
                    <a:pt x="6693" y="1238"/>
                  </a:cubicBezTo>
                  <a:cubicBezTo>
                    <a:pt x="6764" y="1239"/>
                    <a:pt x="6836" y="1255"/>
                    <a:pt x="6908" y="1269"/>
                  </a:cubicBezTo>
                  <a:cubicBezTo>
                    <a:pt x="6977" y="1288"/>
                    <a:pt x="7048" y="1306"/>
                    <a:pt x="7117" y="1336"/>
                  </a:cubicBezTo>
                  <a:cubicBezTo>
                    <a:pt x="7255" y="1390"/>
                    <a:pt x="7385" y="1465"/>
                    <a:pt x="7505" y="1560"/>
                  </a:cubicBezTo>
                  <a:cubicBezTo>
                    <a:pt x="7626" y="1651"/>
                    <a:pt x="7741" y="1757"/>
                    <a:pt x="7840" y="1879"/>
                  </a:cubicBezTo>
                  <a:cubicBezTo>
                    <a:pt x="7940" y="1998"/>
                    <a:pt x="8033" y="2128"/>
                    <a:pt x="8110" y="2267"/>
                  </a:cubicBezTo>
                  <a:cubicBezTo>
                    <a:pt x="8148" y="2336"/>
                    <a:pt x="8186" y="2409"/>
                    <a:pt x="8217" y="2481"/>
                  </a:cubicBezTo>
                  <a:cubicBezTo>
                    <a:pt x="8233" y="2519"/>
                    <a:pt x="8252" y="2558"/>
                    <a:pt x="8266" y="2597"/>
                  </a:cubicBezTo>
                  <a:lnTo>
                    <a:pt x="8308" y="2708"/>
                  </a:lnTo>
                  <a:cubicBezTo>
                    <a:pt x="8360" y="2861"/>
                    <a:pt x="8403" y="3020"/>
                    <a:pt x="8432" y="3181"/>
                  </a:cubicBezTo>
                  <a:cubicBezTo>
                    <a:pt x="8458" y="3341"/>
                    <a:pt x="8472" y="3506"/>
                    <a:pt x="8468" y="3671"/>
                  </a:cubicBezTo>
                  <a:cubicBezTo>
                    <a:pt x="8459" y="3998"/>
                    <a:pt x="8385" y="4329"/>
                    <a:pt x="8232" y="4625"/>
                  </a:cubicBezTo>
                  <a:cubicBezTo>
                    <a:pt x="8215" y="4664"/>
                    <a:pt x="8194" y="4700"/>
                    <a:pt x="8172" y="4735"/>
                  </a:cubicBezTo>
                  <a:lnTo>
                    <a:pt x="8140" y="4789"/>
                  </a:lnTo>
                  <a:lnTo>
                    <a:pt x="8132" y="4803"/>
                  </a:lnTo>
                  <a:lnTo>
                    <a:pt x="8129" y="4808"/>
                  </a:lnTo>
                  <a:lnTo>
                    <a:pt x="8129" y="4808"/>
                  </a:lnTo>
                  <a:cubicBezTo>
                    <a:pt x="8128" y="4810"/>
                    <a:pt x="8126" y="4812"/>
                    <a:pt x="8126" y="4812"/>
                  </a:cubicBezTo>
                  <a:lnTo>
                    <a:pt x="8107" y="4838"/>
                  </a:lnTo>
                  <a:lnTo>
                    <a:pt x="7951" y="5051"/>
                  </a:lnTo>
                  <a:cubicBezTo>
                    <a:pt x="7938" y="5068"/>
                    <a:pt x="7925" y="5087"/>
                    <a:pt x="7912" y="5104"/>
                  </a:cubicBezTo>
                  <a:lnTo>
                    <a:pt x="7869" y="5149"/>
                  </a:lnTo>
                  <a:lnTo>
                    <a:pt x="7784" y="5239"/>
                  </a:lnTo>
                  <a:lnTo>
                    <a:pt x="7698" y="5332"/>
                  </a:lnTo>
                  <a:cubicBezTo>
                    <a:pt x="7669" y="5363"/>
                    <a:pt x="7633" y="5389"/>
                    <a:pt x="7602" y="5418"/>
                  </a:cubicBezTo>
                  <a:cubicBezTo>
                    <a:pt x="7089" y="5877"/>
                    <a:pt x="6418" y="6156"/>
                    <a:pt x="5726" y="6285"/>
                  </a:cubicBezTo>
                  <a:lnTo>
                    <a:pt x="5465" y="6328"/>
                  </a:lnTo>
                  <a:cubicBezTo>
                    <a:pt x="5377" y="6339"/>
                    <a:pt x="5289" y="6344"/>
                    <a:pt x="5201" y="6353"/>
                  </a:cubicBezTo>
                  <a:cubicBezTo>
                    <a:pt x="5112" y="6363"/>
                    <a:pt x="5024" y="6366"/>
                    <a:pt x="4935" y="6366"/>
                  </a:cubicBezTo>
                  <a:cubicBezTo>
                    <a:pt x="4865" y="6366"/>
                    <a:pt x="4793" y="6371"/>
                    <a:pt x="4721" y="6371"/>
                  </a:cubicBezTo>
                  <a:cubicBezTo>
                    <a:pt x="4704" y="6371"/>
                    <a:pt x="4686" y="6370"/>
                    <a:pt x="4668" y="6370"/>
                  </a:cubicBezTo>
                  <a:cubicBezTo>
                    <a:pt x="4314" y="6362"/>
                    <a:pt x="3961" y="6317"/>
                    <a:pt x="3615" y="6244"/>
                  </a:cubicBezTo>
                  <a:cubicBezTo>
                    <a:pt x="3268" y="6165"/>
                    <a:pt x="2938" y="6052"/>
                    <a:pt x="2618" y="5898"/>
                  </a:cubicBezTo>
                  <a:cubicBezTo>
                    <a:pt x="2307" y="5749"/>
                    <a:pt x="2010" y="5551"/>
                    <a:pt x="1746" y="5326"/>
                  </a:cubicBezTo>
                  <a:cubicBezTo>
                    <a:pt x="1481" y="5102"/>
                    <a:pt x="1239" y="4850"/>
                    <a:pt x="1035" y="4575"/>
                  </a:cubicBezTo>
                  <a:cubicBezTo>
                    <a:pt x="831" y="4297"/>
                    <a:pt x="659" y="4002"/>
                    <a:pt x="522" y="3693"/>
                  </a:cubicBezTo>
                  <a:cubicBezTo>
                    <a:pt x="252" y="3073"/>
                    <a:pt x="134" y="2405"/>
                    <a:pt x="174" y="1761"/>
                  </a:cubicBezTo>
                  <a:cubicBezTo>
                    <a:pt x="194" y="1441"/>
                    <a:pt x="246" y="1123"/>
                    <a:pt x="363" y="839"/>
                  </a:cubicBezTo>
                  <a:cubicBezTo>
                    <a:pt x="422" y="697"/>
                    <a:pt x="497" y="564"/>
                    <a:pt x="595" y="454"/>
                  </a:cubicBezTo>
                  <a:cubicBezTo>
                    <a:pt x="644" y="399"/>
                    <a:pt x="701" y="352"/>
                    <a:pt x="760" y="311"/>
                  </a:cubicBezTo>
                  <a:cubicBezTo>
                    <a:pt x="826" y="267"/>
                    <a:pt x="887" y="234"/>
                    <a:pt x="954" y="204"/>
                  </a:cubicBezTo>
                  <a:cubicBezTo>
                    <a:pt x="1119" y="131"/>
                    <a:pt x="1298" y="96"/>
                    <a:pt x="1474" y="96"/>
                  </a:cubicBezTo>
                  <a:cubicBezTo>
                    <a:pt x="1585" y="96"/>
                    <a:pt x="1694" y="110"/>
                    <a:pt x="1800" y="136"/>
                  </a:cubicBezTo>
                  <a:cubicBezTo>
                    <a:pt x="2073" y="205"/>
                    <a:pt x="2319" y="359"/>
                    <a:pt x="2489" y="570"/>
                  </a:cubicBezTo>
                  <a:cubicBezTo>
                    <a:pt x="2654" y="777"/>
                    <a:pt x="2731" y="1048"/>
                    <a:pt x="2707" y="1301"/>
                  </a:cubicBezTo>
                  <a:cubicBezTo>
                    <a:pt x="2688" y="1554"/>
                    <a:pt x="2571" y="1788"/>
                    <a:pt x="2406" y="1956"/>
                  </a:cubicBezTo>
                  <a:cubicBezTo>
                    <a:pt x="2244" y="2119"/>
                    <a:pt x="2027" y="2202"/>
                    <a:pt x="1817" y="2202"/>
                  </a:cubicBezTo>
                  <a:cubicBezTo>
                    <a:pt x="1807" y="2202"/>
                    <a:pt x="1796" y="2201"/>
                    <a:pt x="1786" y="2201"/>
                  </a:cubicBezTo>
                  <a:cubicBezTo>
                    <a:pt x="1565" y="2195"/>
                    <a:pt x="1360" y="2100"/>
                    <a:pt x="1218" y="1958"/>
                  </a:cubicBezTo>
                  <a:cubicBezTo>
                    <a:pt x="1074" y="1815"/>
                    <a:pt x="1009" y="1618"/>
                    <a:pt x="1020" y="1438"/>
                  </a:cubicBezTo>
                  <a:cubicBezTo>
                    <a:pt x="1030" y="1256"/>
                    <a:pt x="1117" y="1093"/>
                    <a:pt x="1232" y="984"/>
                  </a:cubicBezTo>
                  <a:cubicBezTo>
                    <a:pt x="1338" y="885"/>
                    <a:pt x="1474" y="839"/>
                    <a:pt x="1600" y="839"/>
                  </a:cubicBezTo>
                  <a:cubicBezTo>
                    <a:pt x="1614" y="839"/>
                    <a:pt x="1628" y="840"/>
                    <a:pt x="1641" y="841"/>
                  </a:cubicBezTo>
                  <a:cubicBezTo>
                    <a:pt x="1779" y="851"/>
                    <a:pt x="1896" y="913"/>
                    <a:pt x="1977" y="990"/>
                  </a:cubicBezTo>
                  <a:cubicBezTo>
                    <a:pt x="2060" y="1069"/>
                    <a:pt x="2101" y="1166"/>
                    <a:pt x="2111" y="1252"/>
                  </a:cubicBezTo>
                  <a:cubicBezTo>
                    <a:pt x="2122" y="1339"/>
                    <a:pt x="2107" y="1413"/>
                    <a:pt x="2086" y="1468"/>
                  </a:cubicBezTo>
                  <a:cubicBezTo>
                    <a:pt x="2064" y="1524"/>
                    <a:pt x="2037" y="1561"/>
                    <a:pt x="2018" y="1585"/>
                  </a:cubicBezTo>
                  <a:cubicBezTo>
                    <a:pt x="1998" y="1609"/>
                    <a:pt x="1988" y="1620"/>
                    <a:pt x="1988" y="1620"/>
                  </a:cubicBezTo>
                  <a:cubicBezTo>
                    <a:pt x="1988" y="1620"/>
                    <a:pt x="1999" y="1609"/>
                    <a:pt x="2020" y="1585"/>
                  </a:cubicBezTo>
                  <a:cubicBezTo>
                    <a:pt x="2038" y="1561"/>
                    <a:pt x="2067" y="1524"/>
                    <a:pt x="2089" y="1468"/>
                  </a:cubicBezTo>
                  <a:cubicBezTo>
                    <a:pt x="2111" y="1413"/>
                    <a:pt x="2127" y="1337"/>
                    <a:pt x="2117" y="1251"/>
                  </a:cubicBezTo>
                  <a:cubicBezTo>
                    <a:pt x="2108" y="1164"/>
                    <a:pt x="2068" y="1064"/>
                    <a:pt x="1985" y="982"/>
                  </a:cubicBezTo>
                  <a:cubicBezTo>
                    <a:pt x="1905" y="902"/>
                    <a:pt x="1784" y="838"/>
                    <a:pt x="1642" y="823"/>
                  </a:cubicBezTo>
                  <a:cubicBezTo>
                    <a:pt x="1626" y="822"/>
                    <a:pt x="1610" y="821"/>
                    <a:pt x="1594" y="821"/>
                  </a:cubicBezTo>
                  <a:cubicBezTo>
                    <a:pt x="1466" y="821"/>
                    <a:pt x="1326" y="867"/>
                    <a:pt x="1217" y="966"/>
                  </a:cubicBezTo>
                  <a:cubicBezTo>
                    <a:pt x="1095" y="1076"/>
                    <a:pt x="1002" y="1243"/>
                    <a:pt x="990" y="1434"/>
                  </a:cubicBezTo>
                  <a:cubicBezTo>
                    <a:pt x="974" y="1622"/>
                    <a:pt x="1041" y="1832"/>
                    <a:pt x="1189" y="1984"/>
                  </a:cubicBezTo>
                  <a:cubicBezTo>
                    <a:pt x="1338" y="2135"/>
                    <a:pt x="1550" y="2238"/>
                    <a:pt x="1784" y="2248"/>
                  </a:cubicBezTo>
                  <a:cubicBezTo>
                    <a:pt x="1799" y="2249"/>
                    <a:pt x="1813" y="2249"/>
                    <a:pt x="1827" y="2249"/>
                  </a:cubicBezTo>
                  <a:cubicBezTo>
                    <a:pt x="2046" y="2249"/>
                    <a:pt x="2277" y="2163"/>
                    <a:pt x="2446" y="1997"/>
                  </a:cubicBezTo>
                  <a:cubicBezTo>
                    <a:pt x="2626" y="1820"/>
                    <a:pt x="2751" y="1576"/>
                    <a:pt x="2776" y="1306"/>
                  </a:cubicBezTo>
                  <a:cubicBezTo>
                    <a:pt x="2803" y="1037"/>
                    <a:pt x="2728" y="750"/>
                    <a:pt x="2549" y="519"/>
                  </a:cubicBezTo>
                  <a:cubicBezTo>
                    <a:pt x="2374" y="294"/>
                    <a:pt x="2114" y="127"/>
                    <a:pt x="1823" y="49"/>
                  </a:cubicBezTo>
                  <a:cubicBezTo>
                    <a:pt x="1706" y="17"/>
                    <a:pt x="1583"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31"/>
          <p:cNvSpPr/>
          <p:nvPr/>
        </p:nvSpPr>
        <p:spPr>
          <a:xfrm>
            <a:off x="84240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4449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41"/>
        <p:cNvGrpSpPr/>
        <p:nvPr/>
      </p:nvGrpSpPr>
      <p:grpSpPr>
        <a:xfrm>
          <a:off x="0" y="0"/>
          <a:ext cx="0" cy="0"/>
          <a:chOff x="0" y="0"/>
          <a:chExt cx="0" cy="0"/>
        </a:xfrm>
      </p:grpSpPr>
      <p:pic>
        <p:nvPicPr>
          <p:cNvPr id="442" name="Google Shape;442;p36"/>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443" name="Google Shape;443;p36"/>
          <p:cNvGrpSpPr/>
          <p:nvPr/>
        </p:nvGrpSpPr>
        <p:grpSpPr>
          <a:xfrm>
            <a:off x="40051" y="83250"/>
            <a:ext cx="9063900" cy="4977000"/>
            <a:chOff x="40051" y="83250"/>
            <a:chExt cx="9063900" cy="4977000"/>
          </a:xfrm>
        </p:grpSpPr>
        <p:sp>
          <p:nvSpPr>
            <p:cNvPr id="444" name="Google Shape;444;p36"/>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grpSp>
        <p:nvGrpSpPr>
          <p:cNvPr id="446" name="Google Shape;446;p36"/>
          <p:cNvGrpSpPr/>
          <p:nvPr/>
        </p:nvGrpSpPr>
        <p:grpSpPr>
          <a:xfrm>
            <a:off x="7678837" y="4237816"/>
            <a:ext cx="998484" cy="493542"/>
            <a:chOff x="5496782" y="4355491"/>
            <a:chExt cx="559500" cy="276571"/>
          </a:xfrm>
        </p:grpSpPr>
        <p:sp>
          <p:nvSpPr>
            <p:cNvPr id="447" name="Google Shape;447;p36"/>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36"/>
          <p:cNvGrpSpPr/>
          <p:nvPr/>
        </p:nvGrpSpPr>
        <p:grpSpPr>
          <a:xfrm>
            <a:off x="473508" y="4237816"/>
            <a:ext cx="998484" cy="493542"/>
            <a:chOff x="3245477" y="4355491"/>
            <a:chExt cx="559500" cy="276571"/>
          </a:xfrm>
        </p:grpSpPr>
        <p:sp>
          <p:nvSpPr>
            <p:cNvPr id="450" name="Google Shape;450;p36"/>
            <p:cNvSpPr/>
            <p:nvPr/>
          </p:nvSpPr>
          <p:spPr>
            <a:xfrm>
              <a:off x="3600275" y="4451022"/>
              <a:ext cx="204702" cy="177125"/>
            </a:xfrm>
            <a:custGeom>
              <a:avLst/>
              <a:gdLst/>
              <a:ahLst/>
              <a:cxnLst/>
              <a:rect l="l" t="t" r="r" b="b"/>
              <a:pathLst>
                <a:path w="4862" h="4207" extrusionOk="0">
                  <a:moveTo>
                    <a:pt x="3302" y="2863"/>
                  </a:moveTo>
                  <a:cubicBezTo>
                    <a:pt x="3299" y="2873"/>
                    <a:pt x="3297" y="2879"/>
                    <a:pt x="3298" y="2880"/>
                  </a:cubicBezTo>
                  <a:lnTo>
                    <a:pt x="3298" y="2880"/>
                  </a:lnTo>
                  <a:cubicBezTo>
                    <a:pt x="3298" y="2879"/>
                    <a:pt x="3299" y="2873"/>
                    <a:pt x="3302" y="2863"/>
                  </a:cubicBezTo>
                  <a:close/>
                  <a:moveTo>
                    <a:pt x="3298" y="2880"/>
                  </a:moveTo>
                  <a:cubicBezTo>
                    <a:pt x="3298" y="2880"/>
                    <a:pt x="3298" y="2880"/>
                    <a:pt x="3298" y="2880"/>
                  </a:cubicBezTo>
                  <a:cubicBezTo>
                    <a:pt x="3298" y="2880"/>
                    <a:pt x="3298" y="2880"/>
                    <a:pt x="3299" y="2880"/>
                  </a:cubicBezTo>
                  <a:cubicBezTo>
                    <a:pt x="3298" y="2880"/>
                    <a:pt x="3298" y="2880"/>
                    <a:pt x="3298" y="2880"/>
                  </a:cubicBezTo>
                  <a:close/>
                  <a:moveTo>
                    <a:pt x="2580" y="1"/>
                  </a:moveTo>
                  <a:cubicBezTo>
                    <a:pt x="2428" y="1"/>
                    <a:pt x="2281" y="17"/>
                    <a:pt x="2141" y="43"/>
                  </a:cubicBezTo>
                  <a:cubicBezTo>
                    <a:pt x="1831" y="104"/>
                    <a:pt x="1556" y="220"/>
                    <a:pt x="1328" y="359"/>
                  </a:cubicBezTo>
                  <a:cubicBezTo>
                    <a:pt x="1270" y="393"/>
                    <a:pt x="1216" y="431"/>
                    <a:pt x="1164" y="466"/>
                  </a:cubicBezTo>
                  <a:cubicBezTo>
                    <a:pt x="1111" y="505"/>
                    <a:pt x="1060" y="543"/>
                    <a:pt x="1016" y="581"/>
                  </a:cubicBezTo>
                  <a:cubicBezTo>
                    <a:pt x="922" y="659"/>
                    <a:pt x="837" y="745"/>
                    <a:pt x="768" y="831"/>
                  </a:cubicBezTo>
                  <a:cubicBezTo>
                    <a:pt x="627" y="1005"/>
                    <a:pt x="536" y="1180"/>
                    <a:pt x="461" y="1335"/>
                  </a:cubicBezTo>
                  <a:cubicBezTo>
                    <a:pt x="317" y="1644"/>
                    <a:pt x="217" y="1871"/>
                    <a:pt x="134" y="2015"/>
                  </a:cubicBezTo>
                  <a:cubicBezTo>
                    <a:pt x="92" y="2086"/>
                    <a:pt x="59" y="2140"/>
                    <a:pt x="36" y="2173"/>
                  </a:cubicBezTo>
                  <a:cubicBezTo>
                    <a:pt x="11" y="2217"/>
                    <a:pt x="0" y="2235"/>
                    <a:pt x="0" y="2235"/>
                  </a:cubicBezTo>
                  <a:cubicBezTo>
                    <a:pt x="0" y="2235"/>
                    <a:pt x="15" y="2220"/>
                    <a:pt x="42" y="2190"/>
                  </a:cubicBezTo>
                  <a:cubicBezTo>
                    <a:pt x="72" y="2159"/>
                    <a:pt x="112" y="2113"/>
                    <a:pt x="163" y="2046"/>
                  </a:cubicBezTo>
                  <a:cubicBezTo>
                    <a:pt x="268" y="1913"/>
                    <a:pt x="399" y="1693"/>
                    <a:pt x="569" y="1402"/>
                  </a:cubicBezTo>
                  <a:cubicBezTo>
                    <a:pt x="656" y="1259"/>
                    <a:pt x="756" y="1100"/>
                    <a:pt x="895" y="951"/>
                  </a:cubicBezTo>
                  <a:cubicBezTo>
                    <a:pt x="965" y="875"/>
                    <a:pt x="1043" y="806"/>
                    <a:pt x="1132" y="740"/>
                  </a:cubicBezTo>
                  <a:cubicBezTo>
                    <a:pt x="1180" y="703"/>
                    <a:pt x="1227" y="671"/>
                    <a:pt x="1275" y="640"/>
                  </a:cubicBezTo>
                  <a:cubicBezTo>
                    <a:pt x="1325" y="610"/>
                    <a:pt x="1378" y="577"/>
                    <a:pt x="1431" y="548"/>
                  </a:cubicBezTo>
                  <a:cubicBezTo>
                    <a:pt x="1648" y="429"/>
                    <a:pt x="1901" y="333"/>
                    <a:pt x="2183" y="283"/>
                  </a:cubicBezTo>
                  <a:cubicBezTo>
                    <a:pt x="2303" y="263"/>
                    <a:pt x="2427" y="251"/>
                    <a:pt x="2554" y="251"/>
                  </a:cubicBezTo>
                  <a:cubicBezTo>
                    <a:pt x="2729" y="251"/>
                    <a:pt x="2910" y="273"/>
                    <a:pt x="3095" y="323"/>
                  </a:cubicBezTo>
                  <a:cubicBezTo>
                    <a:pt x="3326" y="385"/>
                    <a:pt x="3556" y="498"/>
                    <a:pt x="3767" y="648"/>
                  </a:cubicBezTo>
                  <a:cubicBezTo>
                    <a:pt x="3978" y="798"/>
                    <a:pt x="4168" y="991"/>
                    <a:pt x="4315" y="1220"/>
                  </a:cubicBezTo>
                  <a:cubicBezTo>
                    <a:pt x="4392" y="1331"/>
                    <a:pt x="4448" y="1457"/>
                    <a:pt x="4500" y="1584"/>
                  </a:cubicBezTo>
                  <a:cubicBezTo>
                    <a:pt x="4544" y="1713"/>
                    <a:pt x="4586" y="1845"/>
                    <a:pt x="4599" y="1984"/>
                  </a:cubicBezTo>
                  <a:cubicBezTo>
                    <a:pt x="4637" y="2258"/>
                    <a:pt x="4599" y="2545"/>
                    <a:pt x="4509" y="2814"/>
                  </a:cubicBezTo>
                  <a:cubicBezTo>
                    <a:pt x="4416" y="3082"/>
                    <a:pt x="4263" y="3333"/>
                    <a:pt x="4067" y="3538"/>
                  </a:cubicBezTo>
                  <a:cubicBezTo>
                    <a:pt x="3866" y="3739"/>
                    <a:pt x="3626" y="3900"/>
                    <a:pt x="3356" y="3982"/>
                  </a:cubicBezTo>
                  <a:cubicBezTo>
                    <a:pt x="3202" y="4029"/>
                    <a:pt x="3041" y="4053"/>
                    <a:pt x="2882" y="4053"/>
                  </a:cubicBezTo>
                  <a:cubicBezTo>
                    <a:pt x="2765" y="4053"/>
                    <a:pt x="2649" y="4040"/>
                    <a:pt x="2537" y="4014"/>
                  </a:cubicBezTo>
                  <a:cubicBezTo>
                    <a:pt x="2273" y="3954"/>
                    <a:pt x="2033" y="3811"/>
                    <a:pt x="1866" y="3616"/>
                  </a:cubicBezTo>
                  <a:cubicBezTo>
                    <a:pt x="1700" y="3419"/>
                    <a:pt x="1596" y="3175"/>
                    <a:pt x="1582" y="2934"/>
                  </a:cubicBezTo>
                  <a:cubicBezTo>
                    <a:pt x="1574" y="2811"/>
                    <a:pt x="1587" y="2697"/>
                    <a:pt x="1623" y="2582"/>
                  </a:cubicBezTo>
                  <a:cubicBezTo>
                    <a:pt x="1659" y="2475"/>
                    <a:pt x="1715" y="2372"/>
                    <a:pt x="1782" y="2285"/>
                  </a:cubicBezTo>
                  <a:cubicBezTo>
                    <a:pt x="1919" y="2109"/>
                    <a:pt x="2105" y="1987"/>
                    <a:pt x="2295" y="1938"/>
                  </a:cubicBezTo>
                  <a:cubicBezTo>
                    <a:pt x="2363" y="1919"/>
                    <a:pt x="2433" y="1911"/>
                    <a:pt x="2500" y="1911"/>
                  </a:cubicBezTo>
                  <a:cubicBezTo>
                    <a:pt x="2525" y="1911"/>
                    <a:pt x="2551" y="1912"/>
                    <a:pt x="2576" y="1914"/>
                  </a:cubicBezTo>
                  <a:cubicBezTo>
                    <a:pt x="2673" y="1921"/>
                    <a:pt x="2750" y="1950"/>
                    <a:pt x="2828" y="1986"/>
                  </a:cubicBezTo>
                  <a:cubicBezTo>
                    <a:pt x="2979" y="2059"/>
                    <a:pt x="3092" y="2169"/>
                    <a:pt x="3168" y="2278"/>
                  </a:cubicBezTo>
                  <a:cubicBezTo>
                    <a:pt x="3246" y="2388"/>
                    <a:pt x="3285" y="2498"/>
                    <a:pt x="3303" y="2591"/>
                  </a:cubicBezTo>
                  <a:cubicBezTo>
                    <a:pt x="3331" y="2734"/>
                    <a:pt x="3310" y="2828"/>
                    <a:pt x="3302" y="2863"/>
                  </a:cubicBezTo>
                  <a:lnTo>
                    <a:pt x="3302" y="2863"/>
                  </a:lnTo>
                  <a:cubicBezTo>
                    <a:pt x="3311" y="2828"/>
                    <a:pt x="3336" y="2735"/>
                    <a:pt x="3313" y="2588"/>
                  </a:cubicBezTo>
                  <a:cubicBezTo>
                    <a:pt x="3299" y="2494"/>
                    <a:pt x="3262" y="2379"/>
                    <a:pt x="3187" y="2264"/>
                  </a:cubicBezTo>
                  <a:cubicBezTo>
                    <a:pt x="3113" y="2150"/>
                    <a:pt x="3001" y="2031"/>
                    <a:pt x="2846" y="1950"/>
                  </a:cubicBezTo>
                  <a:cubicBezTo>
                    <a:pt x="2770" y="1911"/>
                    <a:pt x="2676" y="1876"/>
                    <a:pt x="2584" y="1866"/>
                  </a:cubicBezTo>
                  <a:cubicBezTo>
                    <a:pt x="2548" y="1861"/>
                    <a:pt x="2512" y="1859"/>
                    <a:pt x="2475" y="1859"/>
                  </a:cubicBezTo>
                  <a:cubicBezTo>
                    <a:pt x="2412" y="1859"/>
                    <a:pt x="2348" y="1866"/>
                    <a:pt x="2282" y="1881"/>
                  </a:cubicBezTo>
                  <a:cubicBezTo>
                    <a:pt x="2078" y="1927"/>
                    <a:pt x="1876" y="2050"/>
                    <a:pt x="1722" y="2234"/>
                  </a:cubicBezTo>
                  <a:cubicBezTo>
                    <a:pt x="1644" y="2327"/>
                    <a:pt x="1582" y="2432"/>
                    <a:pt x="1539" y="2554"/>
                  </a:cubicBezTo>
                  <a:cubicBezTo>
                    <a:pt x="1497" y="2669"/>
                    <a:pt x="1477" y="2804"/>
                    <a:pt x="1480" y="2935"/>
                  </a:cubicBezTo>
                  <a:cubicBezTo>
                    <a:pt x="1489" y="3200"/>
                    <a:pt x="1594" y="3469"/>
                    <a:pt x="1771" y="3691"/>
                  </a:cubicBezTo>
                  <a:cubicBezTo>
                    <a:pt x="1951" y="3915"/>
                    <a:pt x="2212" y="4079"/>
                    <a:pt x="2502" y="4153"/>
                  </a:cubicBezTo>
                  <a:cubicBezTo>
                    <a:pt x="2638" y="4189"/>
                    <a:pt x="2780" y="4207"/>
                    <a:pt x="2924" y="4207"/>
                  </a:cubicBezTo>
                  <a:cubicBezTo>
                    <a:pt x="3084" y="4207"/>
                    <a:pt x="3246" y="4185"/>
                    <a:pt x="3403" y="4140"/>
                  </a:cubicBezTo>
                  <a:cubicBezTo>
                    <a:pt x="3703" y="4059"/>
                    <a:pt x="3976" y="3887"/>
                    <a:pt x="4201" y="3669"/>
                  </a:cubicBezTo>
                  <a:cubicBezTo>
                    <a:pt x="4423" y="3447"/>
                    <a:pt x="4597" y="3176"/>
                    <a:pt x="4706" y="2880"/>
                  </a:cubicBezTo>
                  <a:cubicBezTo>
                    <a:pt x="4812" y="2585"/>
                    <a:pt x="4861" y="2264"/>
                    <a:pt x="4823" y="1952"/>
                  </a:cubicBezTo>
                  <a:cubicBezTo>
                    <a:pt x="4808" y="1795"/>
                    <a:pt x="4764" y="1644"/>
                    <a:pt x="4718" y="1498"/>
                  </a:cubicBezTo>
                  <a:cubicBezTo>
                    <a:pt x="4662" y="1355"/>
                    <a:pt x="4598" y="1215"/>
                    <a:pt x="4514" y="1088"/>
                  </a:cubicBezTo>
                  <a:cubicBezTo>
                    <a:pt x="4354" y="830"/>
                    <a:pt x="4144" y="614"/>
                    <a:pt x="3910" y="445"/>
                  </a:cubicBezTo>
                  <a:cubicBezTo>
                    <a:pt x="3678" y="277"/>
                    <a:pt x="3423" y="151"/>
                    <a:pt x="3160" y="80"/>
                  </a:cubicBezTo>
                  <a:cubicBezTo>
                    <a:pt x="3114" y="69"/>
                    <a:pt x="3067" y="58"/>
                    <a:pt x="3023" y="46"/>
                  </a:cubicBezTo>
                  <a:cubicBezTo>
                    <a:pt x="2978" y="35"/>
                    <a:pt x="2938" y="32"/>
                    <a:pt x="2896" y="24"/>
                  </a:cubicBezTo>
                  <a:lnTo>
                    <a:pt x="2835" y="15"/>
                  </a:lnTo>
                  <a:lnTo>
                    <a:pt x="2764" y="8"/>
                  </a:lnTo>
                  <a:cubicBezTo>
                    <a:pt x="2720" y="4"/>
                    <a:pt x="2678" y="1"/>
                    <a:pt x="2635" y="1"/>
                  </a:cubicBezTo>
                  <a:cubicBezTo>
                    <a:pt x="2617" y="1"/>
                    <a:pt x="2598" y="1"/>
                    <a:pt x="2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3245477" y="4355491"/>
              <a:ext cx="366502" cy="276571"/>
            </a:xfrm>
            <a:custGeom>
              <a:avLst/>
              <a:gdLst/>
              <a:ahLst/>
              <a:cxnLst/>
              <a:rect l="l" t="t" r="r" b="b"/>
              <a:pathLst>
                <a:path w="8705" h="6569" extrusionOk="0">
                  <a:moveTo>
                    <a:pt x="6726" y="3420"/>
                  </a:moveTo>
                  <a:cubicBezTo>
                    <a:pt x="6726" y="3420"/>
                    <a:pt x="6725" y="3420"/>
                    <a:pt x="6724" y="3420"/>
                  </a:cubicBezTo>
                  <a:lnTo>
                    <a:pt x="6724" y="3420"/>
                  </a:lnTo>
                  <a:cubicBezTo>
                    <a:pt x="6725" y="3420"/>
                    <a:pt x="6726" y="3420"/>
                    <a:pt x="6726" y="3420"/>
                  </a:cubicBezTo>
                  <a:close/>
                  <a:moveTo>
                    <a:pt x="6724" y="3420"/>
                  </a:moveTo>
                  <a:cubicBezTo>
                    <a:pt x="6720" y="3422"/>
                    <a:pt x="6709" y="3425"/>
                    <a:pt x="6689" y="3429"/>
                  </a:cubicBezTo>
                  <a:cubicBezTo>
                    <a:pt x="6678" y="3434"/>
                    <a:pt x="6663" y="3441"/>
                    <a:pt x="6645" y="3447"/>
                  </a:cubicBezTo>
                  <a:lnTo>
                    <a:pt x="6645" y="3447"/>
                  </a:lnTo>
                  <a:cubicBezTo>
                    <a:pt x="6645" y="3447"/>
                    <a:pt x="6645" y="3447"/>
                    <a:pt x="6645" y="3447"/>
                  </a:cubicBezTo>
                  <a:cubicBezTo>
                    <a:pt x="6664" y="3442"/>
                    <a:pt x="6677" y="3436"/>
                    <a:pt x="6689" y="3433"/>
                  </a:cubicBezTo>
                  <a:cubicBezTo>
                    <a:pt x="6709" y="3426"/>
                    <a:pt x="6720" y="3422"/>
                    <a:pt x="6724" y="3420"/>
                  </a:cubicBezTo>
                  <a:close/>
                  <a:moveTo>
                    <a:pt x="1459" y="1"/>
                  </a:moveTo>
                  <a:cubicBezTo>
                    <a:pt x="1275" y="1"/>
                    <a:pt x="1089" y="37"/>
                    <a:pt x="915" y="112"/>
                  </a:cubicBezTo>
                  <a:cubicBezTo>
                    <a:pt x="841" y="142"/>
                    <a:pt x="770" y="182"/>
                    <a:pt x="706" y="223"/>
                  </a:cubicBezTo>
                  <a:cubicBezTo>
                    <a:pt x="637" y="269"/>
                    <a:pt x="573" y="321"/>
                    <a:pt x="518" y="381"/>
                  </a:cubicBezTo>
                  <a:cubicBezTo>
                    <a:pt x="407" y="502"/>
                    <a:pt x="324" y="645"/>
                    <a:pt x="259" y="793"/>
                  </a:cubicBezTo>
                  <a:cubicBezTo>
                    <a:pt x="131" y="1093"/>
                    <a:pt x="76" y="1422"/>
                    <a:pt x="50" y="1750"/>
                  </a:cubicBezTo>
                  <a:cubicBezTo>
                    <a:pt x="0" y="2411"/>
                    <a:pt x="114" y="3106"/>
                    <a:pt x="386" y="3748"/>
                  </a:cubicBezTo>
                  <a:cubicBezTo>
                    <a:pt x="525" y="4069"/>
                    <a:pt x="699" y="4376"/>
                    <a:pt x="907" y="4665"/>
                  </a:cubicBezTo>
                  <a:cubicBezTo>
                    <a:pt x="1114" y="4953"/>
                    <a:pt x="1362" y="5216"/>
                    <a:pt x="1636" y="5453"/>
                  </a:cubicBezTo>
                  <a:cubicBezTo>
                    <a:pt x="1910" y="5690"/>
                    <a:pt x="2209" y="5896"/>
                    <a:pt x="2542" y="6059"/>
                  </a:cubicBezTo>
                  <a:cubicBezTo>
                    <a:pt x="2864" y="6219"/>
                    <a:pt x="3217" y="6344"/>
                    <a:pt x="3572" y="6427"/>
                  </a:cubicBezTo>
                  <a:cubicBezTo>
                    <a:pt x="3930" y="6505"/>
                    <a:pt x="4296" y="6557"/>
                    <a:pt x="4663" y="6566"/>
                  </a:cubicBezTo>
                  <a:cubicBezTo>
                    <a:pt x="4694" y="6568"/>
                    <a:pt x="4724" y="6568"/>
                    <a:pt x="4755" y="6568"/>
                  </a:cubicBezTo>
                  <a:cubicBezTo>
                    <a:pt x="4816" y="6568"/>
                    <a:pt x="4877" y="6566"/>
                    <a:pt x="4938" y="6566"/>
                  </a:cubicBezTo>
                  <a:cubicBezTo>
                    <a:pt x="5031" y="6566"/>
                    <a:pt x="5123" y="6564"/>
                    <a:pt x="5214" y="6554"/>
                  </a:cubicBezTo>
                  <a:cubicBezTo>
                    <a:pt x="5306" y="6546"/>
                    <a:pt x="5398" y="6541"/>
                    <a:pt x="5489" y="6530"/>
                  </a:cubicBezTo>
                  <a:lnTo>
                    <a:pt x="5763" y="6487"/>
                  </a:lnTo>
                  <a:cubicBezTo>
                    <a:pt x="6484" y="6359"/>
                    <a:pt x="7195" y="6072"/>
                    <a:pt x="7748" y="5582"/>
                  </a:cubicBezTo>
                  <a:cubicBezTo>
                    <a:pt x="7784" y="5551"/>
                    <a:pt x="7820" y="5523"/>
                    <a:pt x="7853" y="5490"/>
                  </a:cubicBezTo>
                  <a:lnTo>
                    <a:pt x="7950" y="5389"/>
                  </a:lnTo>
                  <a:lnTo>
                    <a:pt x="8046" y="5286"/>
                  </a:lnTo>
                  <a:cubicBezTo>
                    <a:pt x="8079" y="5252"/>
                    <a:pt x="8110" y="5218"/>
                    <a:pt x="8134" y="5182"/>
                  </a:cubicBezTo>
                  <a:lnTo>
                    <a:pt x="8292" y="4968"/>
                  </a:lnTo>
                  <a:lnTo>
                    <a:pt x="8310" y="4943"/>
                  </a:lnTo>
                  <a:lnTo>
                    <a:pt x="8319" y="4929"/>
                  </a:lnTo>
                  <a:lnTo>
                    <a:pt x="8324" y="4923"/>
                  </a:lnTo>
                  <a:lnTo>
                    <a:pt x="8331" y="4907"/>
                  </a:lnTo>
                  <a:lnTo>
                    <a:pt x="8368" y="4849"/>
                  </a:lnTo>
                  <a:cubicBezTo>
                    <a:pt x="8391" y="4808"/>
                    <a:pt x="8415" y="4769"/>
                    <a:pt x="8435" y="4728"/>
                  </a:cubicBezTo>
                  <a:cubicBezTo>
                    <a:pt x="8607" y="4399"/>
                    <a:pt x="8691" y="4034"/>
                    <a:pt x="8701" y="3672"/>
                  </a:cubicBezTo>
                  <a:cubicBezTo>
                    <a:pt x="8705" y="3491"/>
                    <a:pt x="8691" y="3313"/>
                    <a:pt x="8663" y="3136"/>
                  </a:cubicBezTo>
                  <a:cubicBezTo>
                    <a:pt x="8633" y="2960"/>
                    <a:pt x="8588" y="2789"/>
                    <a:pt x="8531" y="2623"/>
                  </a:cubicBezTo>
                  <a:cubicBezTo>
                    <a:pt x="8417" y="2296"/>
                    <a:pt x="8247" y="1978"/>
                    <a:pt x="8023" y="1716"/>
                  </a:cubicBezTo>
                  <a:cubicBezTo>
                    <a:pt x="7913" y="1583"/>
                    <a:pt x="7786" y="1464"/>
                    <a:pt x="7649" y="1359"/>
                  </a:cubicBezTo>
                  <a:cubicBezTo>
                    <a:pt x="7514" y="1253"/>
                    <a:pt x="7363" y="1166"/>
                    <a:pt x="7203" y="1103"/>
                  </a:cubicBezTo>
                  <a:cubicBezTo>
                    <a:pt x="7125" y="1067"/>
                    <a:pt x="7041" y="1048"/>
                    <a:pt x="6958" y="1023"/>
                  </a:cubicBezTo>
                  <a:cubicBezTo>
                    <a:pt x="6875" y="1009"/>
                    <a:pt x="6790" y="990"/>
                    <a:pt x="6705" y="988"/>
                  </a:cubicBezTo>
                  <a:cubicBezTo>
                    <a:pt x="6676" y="984"/>
                    <a:pt x="6647" y="983"/>
                    <a:pt x="6618" y="983"/>
                  </a:cubicBezTo>
                  <a:cubicBezTo>
                    <a:pt x="6560" y="983"/>
                    <a:pt x="6502" y="988"/>
                    <a:pt x="6445" y="990"/>
                  </a:cubicBezTo>
                  <a:lnTo>
                    <a:pt x="6329" y="1006"/>
                  </a:lnTo>
                  <a:lnTo>
                    <a:pt x="6264" y="1016"/>
                  </a:lnTo>
                  <a:lnTo>
                    <a:pt x="6203" y="1032"/>
                  </a:lnTo>
                  <a:cubicBezTo>
                    <a:pt x="5759" y="1143"/>
                    <a:pt x="5400" y="1441"/>
                    <a:pt x="5180" y="1794"/>
                  </a:cubicBezTo>
                  <a:cubicBezTo>
                    <a:pt x="5068" y="1973"/>
                    <a:pt x="4990" y="2166"/>
                    <a:pt x="4946" y="2362"/>
                  </a:cubicBezTo>
                  <a:cubicBezTo>
                    <a:pt x="4924" y="2461"/>
                    <a:pt x="4910" y="2560"/>
                    <a:pt x="4904" y="2664"/>
                  </a:cubicBezTo>
                  <a:cubicBezTo>
                    <a:pt x="4899" y="2718"/>
                    <a:pt x="4904" y="2757"/>
                    <a:pt x="4904" y="2806"/>
                  </a:cubicBezTo>
                  <a:lnTo>
                    <a:pt x="4904" y="2840"/>
                  </a:lnTo>
                  <a:cubicBezTo>
                    <a:pt x="4905" y="2863"/>
                    <a:pt x="4907" y="2868"/>
                    <a:pt x="4909" y="2883"/>
                  </a:cubicBezTo>
                  <a:lnTo>
                    <a:pt x="4916" y="2956"/>
                  </a:lnTo>
                  <a:cubicBezTo>
                    <a:pt x="4943" y="3150"/>
                    <a:pt x="5001" y="3336"/>
                    <a:pt x="5090" y="3505"/>
                  </a:cubicBezTo>
                  <a:cubicBezTo>
                    <a:pt x="5181" y="3670"/>
                    <a:pt x="5297" y="3816"/>
                    <a:pt x="5432" y="3938"/>
                  </a:cubicBezTo>
                  <a:cubicBezTo>
                    <a:pt x="5565" y="4061"/>
                    <a:pt x="5723" y="4178"/>
                    <a:pt x="5886" y="4238"/>
                  </a:cubicBezTo>
                  <a:cubicBezTo>
                    <a:pt x="6050" y="4299"/>
                    <a:pt x="6222" y="4351"/>
                    <a:pt x="6390" y="4351"/>
                  </a:cubicBezTo>
                  <a:lnTo>
                    <a:pt x="6452" y="4351"/>
                  </a:lnTo>
                  <a:lnTo>
                    <a:pt x="6516" y="4320"/>
                  </a:lnTo>
                  <a:cubicBezTo>
                    <a:pt x="6557" y="4315"/>
                    <a:pt x="6602" y="4298"/>
                    <a:pt x="6641" y="4290"/>
                  </a:cubicBezTo>
                  <a:cubicBezTo>
                    <a:pt x="6678" y="4281"/>
                    <a:pt x="6715" y="4266"/>
                    <a:pt x="6751" y="4257"/>
                  </a:cubicBezTo>
                  <a:lnTo>
                    <a:pt x="6779" y="4248"/>
                  </a:lnTo>
                  <a:lnTo>
                    <a:pt x="6793" y="4243"/>
                  </a:lnTo>
                  <a:lnTo>
                    <a:pt x="6805" y="4238"/>
                  </a:lnTo>
                  <a:lnTo>
                    <a:pt x="6812" y="4235"/>
                  </a:lnTo>
                  <a:lnTo>
                    <a:pt x="6870" y="4215"/>
                  </a:lnTo>
                  <a:cubicBezTo>
                    <a:pt x="7023" y="4155"/>
                    <a:pt x="7153" y="4061"/>
                    <a:pt x="7261" y="3952"/>
                  </a:cubicBezTo>
                  <a:cubicBezTo>
                    <a:pt x="7475" y="3732"/>
                    <a:pt x="7596" y="3455"/>
                    <a:pt x="7629" y="3182"/>
                  </a:cubicBezTo>
                  <a:cubicBezTo>
                    <a:pt x="7644" y="3045"/>
                    <a:pt x="7637" y="2907"/>
                    <a:pt x="7604" y="2779"/>
                  </a:cubicBezTo>
                  <a:cubicBezTo>
                    <a:pt x="7570" y="2652"/>
                    <a:pt x="7509" y="2533"/>
                    <a:pt x="7429" y="2437"/>
                  </a:cubicBezTo>
                  <a:cubicBezTo>
                    <a:pt x="7350" y="2339"/>
                    <a:pt x="7249" y="2266"/>
                    <a:pt x="7146" y="2213"/>
                  </a:cubicBezTo>
                  <a:cubicBezTo>
                    <a:pt x="7093" y="2188"/>
                    <a:pt x="7035" y="2163"/>
                    <a:pt x="6987" y="2150"/>
                  </a:cubicBezTo>
                  <a:lnTo>
                    <a:pt x="6949" y="2138"/>
                  </a:lnTo>
                  <a:lnTo>
                    <a:pt x="6905" y="2128"/>
                  </a:lnTo>
                  <a:cubicBezTo>
                    <a:pt x="6878" y="2122"/>
                    <a:pt x="6853" y="2116"/>
                    <a:pt x="6825" y="2114"/>
                  </a:cubicBezTo>
                  <a:cubicBezTo>
                    <a:pt x="6786" y="2109"/>
                    <a:pt x="6747" y="2106"/>
                    <a:pt x="6709" y="2106"/>
                  </a:cubicBezTo>
                  <a:cubicBezTo>
                    <a:pt x="6533" y="2106"/>
                    <a:pt x="6370" y="2156"/>
                    <a:pt x="6239" y="2239"/>
                  </a:cubicBezTo>
                  <a:cubicBezTo>
                    <a:pt x="6159" y="2290"/>
                    <a:pt x="6090" y="2353"/>
                    <a:pt x="6038" y="2422"/>
                  </a:cubicBezTo>
                  <a:cubicBezTo>
                    <a:pt x="5985" y="2494"/>
                    <a:pt x="5949" y="2569"/>
                    <a:pt x="5925" y="2651"/>
                  </a:cubicBezTo>
                  <a:cubicBezTo>
                    <a:pt x="5883" y="2800"/>
                    <a:pt x="5896" y="2957"/>
                    <a:pt x="5943" y="3078"/>
                  </a:cubicBezTo>
                  <a:cubicBezTo>
                    <a:pt x="5991" y="3202"/>
                    <a:pt x="6067" y="3296"/>
                    <a:pt x="6148" y="3359"/>
                  </a:cubicBezTo>
                  <a:cubicBezTo>
                    <a:pt x="6230" y="3423"/>
                    <a:pt x="6316" y="3457"/>
                    <a:pt x="6392" y="3469"/>
                  </a:cubicBezTo>
                  <a:cubicBezTo>
                    <a:pt x="6423" y="3474"/>
                    <a:pt x="6452" y="3476"/>
                    <a:pt x="6480" y="3476"/>
                  </a:cubicBezTo>
                  <a:cubicBezTo>
                    <a:pt x="6519" y="3476"/>
                    <a:pt x="6553" y="3472"/>
                    <a:pt x="6583" y="3464"/>
                  </a:cubicBezTo>
                  <a:cubicBezTo>
                    <a:pt x="6607" y="3459"/>
                    <a:pt x="6627" y="3454"/>
                    <a:pt x="6645" y="3447"/>
                  </a:cubicBezTo>
                  <a:lnTo>
                    <a:pt x="6645" y="3447"/>
                  </a:lnTo>
                  <a:cubicBezTo>
                    <a:pt x="6627" y="3452"/>
                    <a:pt x="6605" y="3455"/>
                    <a:pt x="6583" y="3460"/>
                  </a:cubicBezTo>
                  <a:cubicBezTo>
                    <a:pt x="6562" y="3464"/>
                    <a:pt x="6540" y="3466"/>
                    <a:pt x="6515" y="3466"/>
                  </a:cubicBezTo>
                  <a:cubicBezTo>
                    <a:pt x="6480" y="3466"/>
                    <a:pt x="6442" y="3462"/>
                    <a:pt x="6400" y="3453"/>
                  </a:cubicBezTo>
                  <a:cubicBezTo>
                    <a:pt x="6328" y="3436"/>
                    <a:pt x="6249" y="3400"/>
                    <a:pt x="6176" y="3335"/>
                  </a:cubicBezTo>
                  <a:cubicBezTo>
                    <a:pt x="6103" y="3271"/>
                    <a:pt x="6038" y="3179"/>
                    <a:pt x="6000" y="3065"/>
                  </a:cubicBezTo>
                  <a:cubicBezTo>
                    <a:pt x="5964" y="2949"/>
                    <a:pt x="5957" y="2815"/>
                    <a:pt x="6004" y="2675"/>
                  </a:cubicBezTo>
                  <a:cubicBezTo>
                    <a:pt x="6027" y="2610"/>
                    <a:pt x="6063" y="2544"/>
                    <a:pt x="6111" y="2483"/>
                  </a:cubicBezTo>
                  <a:cubicBezTo>
                    <a:pt x="6160" y="2425"/>
                    <a:pt x="6223" y="2373"/>
                    <a:pt x="6295" y="2331"/>
                  </a:cubicBezTo>
                  <a:cubicBezTo>
                    <a:pt x="6404" y="2266"/>
                    <a:pt x="6538" y="2230"/>
                    <a:pt x="6678" y="2230"/>
                  </a:cubicBezTo>
                  <a:cubicBezTo>
                    <a:pt x="6721" y="2230"/>
                    <a:pt x="6765" y="2233"/>
                    <a:pt x="6810" y="2241"/>
                  </a:cubicBezTo>
                  <a:cubicBezTo>
                    <a:pt x="6992" y="2276"/>
                    <a:pt x="7193" y="2367"/>
                    <a:pt x="7318" y="2533"/>
                  </a:cubicBezTo>
                  <a:cubicBezTo>
                    <a:pt x="7381" y="2615"/>
                    <a:pt x="7428" y="2713"/>
                    <a:pt x="7454" y="2821"/>
                  </a:cubicBezTo>
                  <a:cubicBezTo>
                    <a:pt x="7477" y="2929"/>
                    <a:pt x="7482" y="3045"/>
                    <a:pt x="7465" y="3164"/>
                  </a:cubicBezTo>
                  <a:cubicBezTo>
                    <a:pt x="7431" y="3398"/>
                    <a:pt x="7318" y="3638"/>
                    <a:pt x="7132" y="3820"/>
                  </a:cubicBezTo>
                  <a:cubicBezTo>
                    <a:pt x="7039" y="3909"/>
                    <a:pt x="6926" y="3985"/>
                    <a:pt x="6803" y="4030"/>
                  </a:cubicBezTo>
                  <a:lnTo>
                    <a:pt x="6756" y="4047"/>
                  </a:lnTo>
                  <a:lnTo>
                    <a:pt x="6750" y="4048"/>
                  </a:lnTo>
                  <a:cubicBezTo>
                    <a:pt x="6751" y="4048"/>
                    <a:pt x="6748" y="4049"/>
                    <a:pt x="6748" y="4049"/>
                  </a:cubicBezTo>
                  <a:cubicBezTo>
                    <a:pt x="6748" y="4049"/>
                    <a:pt x="6750" y="4049"/>
                    <a:pt x="6753" y="4048"/>
                  </a:cubicBezTo>
                  <a:lnTo>
                    <a:pt x="6753" y="4048"/>
                  </a:lnTo>
                  <a:lnTo>
                    <a:pt x="6750" y="4050"/>
                  </a:lnTo>
                  <a:lnTo>
                    <a:pt x="6737" y="4052"/>
                  </a:lnTo>
                  <a:lnTo>
                    <a:pt x="6709" y="4059"/>
                  </a:lnTo>
                  <a:cubicBezTo>
                    <a:pt x="6672" y="4068"/>
                    <a:pt x="6637" y="4075"/>
                    <a:pt x="6599" y="4084"/>
                  </a:cubicBezTo>
                  <a:cubicBezTo>
                    <a:pt x="6563" y="4090"/>
                    <a:pt x="6532" y="4091"/>
                    <a:pt x="6497" y="4095"/>
                  </a:cubicBezTo>
                  <a:lnTo>
                    <a:pt x="6446" y="4101"/>
                  </a:lnTo>
                  <a:lnTo>
                    <a:pt x="6392" y="4099"/>
                  </a:lnTo>
                  <a:cubicBezTo>
                    <a:pt x="6385" y="4099"/>
                    <a:pt x="6378" y="4099"/>
                    <a:pt x="6372" y="4099"/>
                  </a:cubicBezTo>
                  <a:cubicBezTo>
                    <a:pt x="6236" y="4099"/>
                    <a:pt x="6099" y="4067"/>
                    <a:pt x="5968" y="4016"/>
                  </a:cubicBezTo>
                  <a:cubicBezTo>
                    <a:pt x="5830" y="3963"/>
                    <a:pt x="5698" y="3883"/>
                    <a:pt x="5586" y="3776"/>
                  </a:cubicBezTo>
                  <a:cubicBezTo>
                    <a:pt x="5472" y="3671"/>
                    <a:pt x="5374" y="3544"/>
                    <a:pt x="5299" y="3401"/>
                  </a:cubicBezTo>
                  <a:cubicBezTo>
                    <a:pt x="5224" y="3258"/>
                    <a:pt x="5175" y="3098"/>
                    <a:pt x="5157" y="2930"/>
                  </a:cubicBezTo>
                  <a:lnTo>
                    <a:pt x="5150" y="2869"/>
                  </a:lnTo>
                  <a:lnTo>
                    <a:pt x="5147" y="2842"/>
                  </a:lnTo>
                  <a:lnTo>
                    <a:pt x="5147" y="2808"/>
                  </a:lnTo>
                  <a:cubicBezTo>
                    <a:pt x="5148" y="2764"/>
                    <a:pt x="5142" y="2713"/>
                    <a:pt x="5148" y="2674"/>
                  </a:cubicBezTo>
                  <a:cubicBezTo>
                    <a:pt x="5153" y="2592"/>
                    <a:pt x="5166" y="2506"/>
                    <a:pt x="5185" y="2421"/>
                  </a:cubicBezTo>
                  <a:cubicBezTo>
                    <a:pt x="5225" y="2250"/>
                    <a:pt x="5294" y="2084"/>
                    <a:pt x="5392" y="1930"/>
                  </a:cubicBezTo>
                  <a:cubicBezTo>
                    <a:pt x="5585" y="1622"/>
                    <a:pt x="5895" y="1369"/>
                    <a:pt x="6268" y="1276"/>
                  </a:cubicBezTo>
                  <a:lnTo>
                    <a:pt x="6319" y="1263"/>
                  </a:lnTo>
                  <a:lnTo>
                    <a:pt x="6370" y="1254"/>
                  </a:lnTo>
                  <a:lnTo>
                    <a:pt x="6484" y="1238"/>
                  </a:lnTo>
                  <a:cubicBezTo>
                    <a:pt x="6530" y="1238"/>
                    <a:pt x="6575" y="1233"/>
                    <a:pt x="6621" y="1233"/>
                  </a:cubicBezTo>
                  <a:cubicBezTo>
                    <a:pt x="6644" y="1233"/>
                    <a:pt x="6668" y="1234"/>
                    <a:pt x="6693" y="1238"/>
                  </a:cubicBezTo>
                  <a:cubicBezTo>
                    <a:pt x="6764" y="1239"/>
                    <a:pt x="6836" y="1255"/>
                    <a:pt x="6908" y="1269"/>
                  </a:cubicBezTo>
                  <a:cubicBezTo>
                    <a:pt x="6977" y="1288"/>
                    <a:pt x="7048" y="1306"/>
                    <a:pt x="7117" y="1336"/>
                  </a:cubicBezTo>
                  <a:cubicBezTo>
                    <a:pt x="7255" y="1390"/>
                    <a:pt x="7385" y="1465"/>
                    <a:pt x="7505" y="1560"/>
                  </a:cubicBezTo>
                  <a:cubicBezTo>
                    <a:pt x="7626" y="1651"/>
                    <a:pt x="7741" y="1757"/>
                    <a:pt x="7840" y="1879"/>
                  </a:cubicBezTo>
                  <a:cubicBezTo>
                    <a:pt x="7940" y="1998"/>
                    <a:pt x="8033" y="2128"/>
                    <a:pt x="8110" y="2267"/>
                  </a:cubicBezTo>
                  <a:cubicBezTo>
                    <a:pt x="8148" y="2336"/>
                    <a:pt x="8186" y="2409"/>
                    <a:pt x="8217" y="2481"/>
                  </a:cubicBezTo>
                  <a:cubicBezTo>
                    <a:pt x="8233" y="2519"/>
                    <a:pt x="8252" y="2558"/>
                    <a:pt x="8266" y="2597"/>
                  </a:cubicBezTo>
                  <a:lnTo>
                    <a:pt x="8308" y="2708"/>
                  </a:lnTo>
                  <a:cubicBezTo>
                    <a:pt x="8360" y="2861"/>
                    <a:pt x="8403" y="3020"/>
                    <a:pt x="8432" y="3181"/>
                  </a:cubicBezTo>
                  <a:cubicBezTo>
                    <a:pt x="8458" y="3341"/>
                    <a:pt x="8472" y="3506"/>
                    <a:pt x="8468" y="3671"/>
                  </a:cubicBezTo>
                  <a:cubicBezTo>
                    <a:pt x="8459" y="3998"/>
                    <a:pt x="8385" y="4329"/>
                    <a:pt x="8232" y="4625"/>
                  </a:cubicBezTo>
                  <a:cubicBezTo>
                    <a:pt x="8215" y="4664"/>
                    <a:pt x="8194" y="4700"/>
                    <a:pt x="8172" y="4735"/>
                  </a:cubicBezTo>
                  <a:lnTo>
                    <a:pt x="8140" y="4789"/>
                  </a:lnTo>
                  <a:lnTo>
                    <a:pt x="8132" y="4803"/>
                  </a:lnTo>
                  <a:lnTo>
                    <a:pt x="8129" y="4808"/>
                  </a:lnTo>
                  <a:lnTo>
                    <a:pt x="8129" y="4808"/>
                  </a:lnTo>
                  <a:cubicBezTo>
                    <a:pt x="8128" y="4810"/>
                    <a:pt x="8126" y="4812"/>
                    <a:pt x="8126" y="4812"/>
                  </a:cubicBezTo>
                  <a:lnTo>
                    <a:pt x="8107" y="4838"/>
                  </a:lnTo>
                  <a:lnTo>
                    <a:pt x="7951" y="5051"/>
                  </a:lnTo>
                  <a:cubicBezTo>
                    <a:pt x="7938" y="5068"/>
                    <a:pt x="7925" y="5087"/>
                    <a:pt x="7912" y="5104"/>
                  </a:cubicBezTo>
                  <a:lnTo>
                    <a:pt x="7869" y="5149"/>
                  </a:lnTo>
                  <a:lnTo>
                    <a:pt x="7784" y="5239"/>
                  </a:lnTo>
                  <a:lnTo>
                    <a:pt x="7698" y="5332"/>
                  </a:lnTo>
                  <a:cubicBezTo>
                    <a:pt x="7669" y="5363"/>
                    <a:pt x="7633" y="5389"/>
                    <a:pt x="7602" y="5418"/>
                  </a:cubicBezTo>
                  <a:cubicBezTo>
                    <a:pt x="7089" y="5877"/>
                    <a:pt x="6418" y="6156"/>
                    <a:pt x="5726" y="6285"/>
                  </a:cubicBezTo>
                  <a:lnTo>
                    <a:pt x="5465" y="6328"/>
                  </a:lnTo>
                  <a:cubicBezTo>
                    <a:pt x="5377" y="6339"/>
                    <a:pt x="5289" y="6344"/>
                    <a:pt x="5201" y="6353"/>
                  </a:cubicBezTo>
                  <a:cubicBezTo>
                    <a:pt x="5112" y="6363"/>
                    <a:pt x="5024" y="6366"/>
                    <a:pt x="4935" y="6366"/>
                  </a:cubicBezTo>
                  <a:cubicBezTo>
                    <a:pt x="4865" y="6366"/>
                    <a:pt x="4793" y="6371"/>
                    <a:pt x="4721" y="6371"/>
                  </a:cubicBezTo>
                  <a:cubicBezTo>
                    <a:pt x="4704" y="6371"/>
                    <a:pt x="4686" y="6370"/>
                    <a:pt x="4668" y="6370"/>
                  </a:cubicBezTo>
                  <a:cubicBezTo>
                    <a:pt x="4314" y="6362"/>
                    <a:pt x="3961" y="6317"/>
                    <a:pt x="3615" y="6244"/>
                  </a:cubicBezTo>
                  <a:cubicBezTo>
                    <a:pt x="3268" y="6165"/>
                    <a:pt x="2938" y="6052"/>
                    <a:pt x="2618" y="5898"/>
                  </a:cubicBezTo>
                  <a:cubicBezTo>
                    <a:pt x="2307" y="5749"/>
                    <a:pt x="2010" y="5551"/>
                    <a:pt x="1746" y="5326"/>
                  </a:cubicBezTo>
                  <a:cubicBezTo>
                    <a:pt x="1481" y="5102"/>
                    <a:pt x="1239" y="4850"/>
                    <a:pt x="1035" y="4575"/>
                  </a:cubicBezTo>
                  <a:cubicBezTo>
                    <a:pt x="831" y="4297"/>
                    <a:pt x="659" y="4002"/>
                    <a:pt x="522" y="3693"/>
                  </a:cubicBezTo>
                  <a:cubicBezTo>
                    <a:pt x="252" y="3073"/>
                    <a:pt x="134" y="2405"/>
                    <a:pt x="174" y="1761"/>
                  </a:cubicBezTo>
                  <a:cubicBezTo>
                    <a:pt x="194" y="1441"/>
                    <a:pt x="246" y="1123"/>
                    <a:pt x="363" y="839"/>
                  </a:cubicBezTo>
                  <a:cubicBezTo>
                    <a:pt x="422" y="697"/>
                    <a:pt x="497" y="564"/>
                    <a:pt x="595" y="454"/>
                  </a:cubicBezTo>
                  <a:cubicBezTo>
                    <a:pt x="644" y="399"/>
                    <a:pt x="701" y="352"/>
                    <a:pt x="760" y="311"/>
                  </a:cubicBezTo>
                  <a:cubicBezTo>
                    <a:pt x="826" y="267"/>
                    <a:pt x="887" y="234"/>
                    <a:pt x="954" y="204"/>
                  </a:cubicBezTo>
                  <a:cubicBezTo>
                    <a:pt x="1119" y="131"/>
                    <a:pt x="1298" y="96"/>
                    <a:pt x="1474" y="96"/>
                  </a:cubicBezTo>
                  <a:cubicBezTo>
                    <a:pt x="1585" y="96"/>
                    <a:pt x="1694" y="110"/>
                    <a:pt x="1800" y="136"/>
                  </a:cubicBezTo>
                  <a:cubicBezTo>
                    <a:pt x="2073" y="205"/>
                    <a:pt x="2319" y="359"/>
                    <a:pt x="2489" y="570"/>
                  </a:cubicBezTo>
                  <a:cubicBezTo>
                    <a:pt x="2654" y="777"/>
                    <a:pt x="2731" y="1048"/>
                    <a:pt x="2707" y="1301"/>
                  </a:cubicBezTo>
                  <a:cubicBezTo>
                    <a:pt x="2688" y="1554"/>
                    <a:pt x="2571" y="1788"/>
                    <a:pt x="2406" y="1956"/>
                  </a:cubicBezTo>
                  <a:cubicBezTo>
                    <a:pt x="2244" y="2119"/>
                    <a:pt x="2027" y="2202"/>
                    <a:pt x="1817" y="2202"/>
                  </a:cubicBezTo>
                  <a:cubicBezTo>
                    <a:pt x="1807" y="2202"/>
                    <a:pt x="1796" y="2201"/>
                    <a:pt x="1786" y="2201"/>
                  </a:cubicBezTo>
                  <a:cubicBezTo>
                    <a:pt x="1565" y="2195"/>
                    <a:pt x="1360" y="2100"/>
                    <a:pt x="1218" y="1958"/>
                  </a:cubicBezTo>
                  <a:cubicBezTo>
                    <a:pt x="1074" y="1815"/>
                    <a:pt x="1009" y="1618"/>
                    <a:pt x="1020" y="1438"/>
                  </a:cubicBezTo>
                  <a:cubicBezTo>
                    <a:pt x="1030" y="1256"/>
                    <a:pt x="1117" y="1093"/>
                    <a:pt x="1232" y="984"/>
                  </a:cubicBezTo>
                  <a:cubicBezTo>
                    <a:pt x="1338" y="885"/>
                    <a:pt x="1474" y="839"/>
                    <a:pt x="1600" y="839"/>
                  </a:cubicBezTo>
                  <a:cubicBezTo>
                    <a:pt x="1614" y="839"/>
                    <a:pt x="1628" y="840"/>
                    <a:pt x="1641" y="841"/>
                  </a:cubicBezTo>
                  <a:cubicBezTo>
                    <a:pt x="1779" y="851"/>
                    <a:pt x="1896" y="913"/>
                    <a:pt x="1977" y="990"/>
                  </a:cubicBezTo>
                  <a:cubicBezTo>
                    <a:pt x="2060" y="1069"/>
                    <a:pt x="2101" y="1166"/>
                    <a:pt x="2111" y="1252"/>
                  </a:cubicBezTo>
                  <a:cubicBezTo>
                    <a:pt x="2122" y="1339"/>
                    <a:pt x="2107" y="1413"/>
                    <a:pt x="2086" y="1468"/>
                  </a:cubicBezTo>
                  <a:cubicBezTo>
                    <a:pt x="2064" y="1524"/>
                    <a:pt x="2037" y="1561"/>
                    <a:pt x="2018" y="1585"/>
                  </a:cubicBezTo>
                  <a:cubicBezTo>
                    <a:pt x="1998" y="1609"/>
                    <a:pt x="1988" y="1620"/>
                    <a:pt x="1988" y="1620"/>
                  </a:cubicBezTo>
                  <a:cubicBezTo>
                    <a:pt x="1988" y="1620"/>
                    <a:pt x="1999" y="1609"/>
                    <a:pt x="2020" y="1585"/>
                  </a:cubicBezTo>
                  <a:cubicBezTo>
                    <a:pt x="2038" y="1561"/>
                    <a:pt x="2067" y="1524"/>
                    <a:pt x="2089" y="1468"/>
                  </a:cubicBezTo>
                  <a:cubicBezTo>
                    <a:pt x="2111" y="1413"/>
                    <a:pt x="2127" y="1337"/>
                    <a:pt x="2117" y="1251"/>
                  </a:cubicBezTo>
                  <a:cubicBezTo>
                    <a:pt x="2108" y="1164"/>
                    <a:pt x="2068" y="1064"/>
                    <a:pt x="1985" y="982"/>
                  </a:cubicBezTo>
                  <a:cubicBezTo>
                    <a:pt x="1905" y="902"/>
                    <a:pt x="1784" y="838"/>
                    <a:pt x="1642" y="823"/>
                  </a:cubicBezTo>
                  <a:cubicBezTo>
                    <a:pt x="1626" y="822"/>
                    <a:pt x="1610" y="821"/>
                    <a:pt x="1594" y="821"/>
                  </a:cubicBezTo>
                  <a:cubicBezTo>
                    <a:pt x="1466" y="821"/>
                    <a:pt x="1326" y="867"/>
                    <a:pt x="1217" y="966"/>
                  </a:cubicBezTo>
                  <a:cubicBezTo>
                    <a:pt x="1095" y="1076"/>
                    <a:pt x="1002" y="1243"/>
                    <a:pt x="990" y="1434"/>
                  </a:cubicBezTo>
                  <a:cubicBezTo>
                    <a:pt x="974" y="1622"/>
                    <a:pt x="1041" y="1832"/>
                    <a:pt x="1189" y="1984"/>
                  </a:cubicBezTo>
                  <a:cubicBezTo>
                    <a:pt x="1338" y="2135"/>
                    <a:pt x="1550" y="2238"/>
                    <a:pt x="1784" y="2248"/>
                  </a:cubicBezTo>
                  <a:cubicBezTo>
                    <a:pt x="1799" y="2249"/>
                    <a:pt x="1813" y="2249"/>
                    <a:pt x="1827" y="2249"/>
                  </a:cubicBezTo>
                  <a:cubicBezTo>
                    <a:pt x="2046" y="2249"/>
                    <a:pt x="2277" y="2163"/>
                    <a:pt x="2446" y="1997"/>
                  </a:cubicBezTo>
                  <a:cubicBezTo>
                    <a:pt x="2626" y="1820"/>
                    <a:pt x="2751" y="1576"/>
                    <a:pt x="2776" y="1306"/>
                  </a:cubicBezTo>
                  <a:cubicBezTo>
                    <a:pt x="2803" y="1037"/>
                    <a:pt x="2728" y="750"/>
                    <a:pt x="2549" y="519"/>
                  </a:cubicBezTo>
                  <a:cubicBezTo>
                    <a:pt x="2374" y="294"/>
                    <a:pt x="2114" y="127"/>
                    <a:pt x="1823" y="49"/>
                  </a:cubicBezTo>
                  <a:cubicBezTo>
                    <a:pt x="1706" y="17"/>
                    <a:pt x="1583"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36"/>
          <p:cNvSpPr/>
          <p:nvPr/>
        </p:nvSpPr>
        <p:spPr>
          <a:xfrm>
            <a:off x="84240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4449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Gilda Display"/>
              <a:buNone/>
              <a:defRPr sz="3000" b="1">
                <a:solidFill>
                  <a:schemeClr val="dk1"/>
                </a:solidFill>
                <a:latin typeface="Gilda Display"/>
                <a:ea typeface="Gilda Display"/>
                <a:cs typeface="Gilda Display"/>
                <a:sym typeface="Gilda Display"/>
              </a:defRPr>
            </a:lvl1pPr>
            <a:lvl2pPr lvl="1"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1600"/>
              </a:spcBef>
              <a:spcAft>
                <a:spcPts val="160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68" r:id="rId5"/>
    <p:sldLayoutId id="2147483672" r:id="rId6"/>
    <p:sldLayoutId id="2147483675" r:id="rId7"/>
    <p:sldLayoutId id="2147483677" r:id="rId8"/>
    <p:sldLayoutId id="2147483682" r:id="rId9"/>
    <p:sldLayoutId id="214748368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 Target="slide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10.m4a"/><Relationship Id="rId7" Type="http://schemas.openxmlformats.org/officeDocument/2006/relationships/image" Target="../media/image6.sv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Layout" Target="../slideLayouts/slideLayout5.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 Target="slide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slide" Target="slide12.xml"/><Relationship Id="rId5" Type="http://schemas.openxmlformats.org/officeDocument/2006/relationships/image" Target="../media/image4.jp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2.m4a"/><Relationship Id="rId7" Type="http://schemas.openxmlformats.org/officeDocument/2006/relationships/image" Target="../media/image6.sv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slide" Target="slide3.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slide" Target="slide14.xml"/><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4.jp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3.xml"/><Relationship Id="rId7" Type="http://schemas.openxmlformats.org/officeDocument/2006/relationships/slide" Target="slide6.xml"/><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4.xml"/><Relationship Id="rId11" Type="http://schemas.openxmlformats.org/officeDocument/2006/relationships/slide" Target="slide14.xml"/><Relationship Id="rId5" Type="http://schemas.openxmlformats.org/officeDocument/2006/relationships/image" Target="../media/image4.jpg"/><Relationship Id="rId10" Type="http://schemas.openxmlformats.org/officeDocument/2006/relationships/slide" Target="slide10.xml"/><Relationship Id="rId4" Type="http://schemas.openxmlformats.org/officeDocument/2006/relationships/notesSlide" Target="../notesSlides/notesSlide3.xml"/><Relationship Id="rId9" Type="http://schemas.openxmlformats.org/officeDocument/2006/relationships/slide" Target="slide1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6.sv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slide" Target="slide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6.xml"/><Relationship Id="rId11" Type="http://schemas.openxmlformats.org/officeDocument/2006/relationships/image" Target="../media/image3.png"/><Relationship Id="rId5" Type="http://schemas.openxmlformats.org/officeDocument/2006/relationships/image" Target="../media/image4.jpg"/><Relationship Id="rId10" Type="http://schemas.openxmlformats.org/officeDocument/2006/relationships/slide" Target="slide14.xml"/><Relationship Id="rId4" Type="http://schemas.openxmlformats.org/officeDocument/2006/relationships/notesSlide" Target="../notesSlides/notesSlide4.xml"/><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4a"/><Relationship Id="rId7" Type="http://schemas.openxmlformats.org/officeDocument/2006/relationships/image" Target="../media/image6.sv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Layout" Target="../slideLayouts/slideLayout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8.xml"/><Relationship Id="rId5" Type="http://schemas.openxmlformats.org/officeDocument/2006/relationships/image" Target="../media/image4.jp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6.sv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3.xml"/><Relationship Id="rId7" Type="http://schemas.openxmlformats.org/officeDocument/2006/relationships/slide" Target="slide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2.xml"/><Relationship Id="rId5" Type="http://schemas.openxmlformats.org/officeDocument/2006/relationships/image" Target="../media/image4.jpg"/><Relationship Id="rId4" Type="http://schemas.openxmlformats.org/officeDocument/2006/relationships/notesSlide" Target="../notesSlides/notesSlide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53"/>
          <p:cNvSpPr/>
          <p:nvPr/>
        </p:nvSpPr>
        <p:spPr>
          <a:xfrm>
            <a:off x="720000" y="3034000"/>
            <a:ext cx="1610752" cy="374651"/>
          </a:xfrm>
          <a:custGeom>
            <a:avLst/>
            <a:gdLst/>
            <a:ahLst/>
            <a:cxnLst/>
            <a:rect l="l" t="t" r="r" b="b"/>
            <a:pathLst>
              <a:path w="11114" h="2585" extrusionOk="0">
                <a:moveTo>
                  <a:pt x="3438" y="178"/>
                </a:moveTo>
                <a:cubicBezTo>
                  <a:pt x="3729" y="178"/>
                  <a:pt x="4020" y="232"/>
                  <a:pt x="4295" y="334"/>
                </a:cubicBezTo>
                <a:cubicBezTo>
                  <a:pt x="4673" y="478"/>
                  <a:pt x="5042" y="692"/>
                  <a:pt x="5270" y="1023"/>
                </a:cubicBezTo>
                <a:cubicBezTo>
                  <a:pt x="5271" y="1025"/>
                  <a:pt x="5273" y="1027"/>
                  <a:pt x="5275" y="1030"/>
                </a:cubicBezTo>
                <a:lnTo>
                  <a:pt x="5275" y="1030"/>
                </a:lnTo>
                <a:cubicBezTo>
                  <a:pt x="4803" y="947"/>
                  <a:pt x="4323" y="899"/>
                  <a:pt x="3843" y="899"/>
                </a:cubicBezTo>
                <a:cubicBezTo>
                  <a:pt x="3459" y="899"/>
                  <a:pt x="3076" y="930"/>
                  <a:pt x="2696" y="997"/>
                </a:cubicBezTo>
                <a:cubicBezTo>
                  <a:pt x="1952" y="1128"/>
                  <a:pt x="1236" y="1406"/>
                  <a:pt x="592" y="1798"/>
                </a:cubicBezTo>
                <a:lnTo>
                  <a:pt x="592" y="1798"/>
                </a:lnTo>
                <a:cubicBezTo>
                  <a:pt x="720" y="1649"/>
                  <a:pt x="855" y="1505"/>
                  <a:pt x="994" y="1369"/>
                </a:cubicBezTo>
                <a:cubicBezTo>
                  <a:pt x="1289" y="1079"/>
                  <a:pt x="1611" y="821"/>
                  <a:pt x="1964" y="614"/>
                </a:cubicBezTo>
                <a:cubicBezTo>
                  <a:pt x="2317" y="410"/>
                  <a:pt x="2701" y="256"/>
                  <a:pt x="3102" y="203"/>
                </a:cubicBezTo>
                <a:cubicBezTo>
                  <a:pt x="3214" y="186"/>
                  <a:pt x="3326" y="178"/>
                  <a:pt x="3438" y="178"/>
                </a:cubicBezTo>
                <a:close/>
                <a:moveTo>
                  <a:pt x="3388" y="0"/>
                </a:moveTo>
                <a:cubicBezTo>
                  <a:pt x="3284" y="0"/>
                  <a:pt x="3180" y="7"/>
                  <a:pt x="3077" y="21"/>
                </a:cubicBezTo>
                <a:cubicBezTo>
                  <a:pt x="2646" y="74"/>
                  <a:pt x="2237" y="235"/>
                  <a:pt x="1866" y="446"/>
                </a:cubicBezTo>
                <a:cubicBezTo>
                  <a:pt x="1496" y="661"/>
                  <a:pt x="1159" y="928"/>
                  <a:pt x="854" y="1222"/>
                </a:cubicBezTo>
                <a:cubicBezTo>
                  <a:pt x="548" y="1518"/>
                  <a:pt x="271" y="1837"/>
                  <a:pt x="24" y="2191"/>
                </a:cubicBezTo>
                <a:cubicBezTo>
                  <a:pt x="0" y="2225"/>
                  <a:pt x="0" y="2274"/>
                  <a:pt x="26" y="2311"/>
                </a:cubicBezTo>
                <a:cubicBezTo>
                  <a:pt x="47" y="2338"/>
                  <a:pt x="78" y="2352"/>
                  <a:pt x="110" y="2352"/>
                </a:cubicBezTo>
                <a:cubicBezTo>
                  <a:pt x="131" y="2352"/>
                  <a:pt x="153" y="2346"/>
                  <a:pt x="171" y="2333"/>
                </a:cubicBezTo>
                <a:lnTo>
                  <a:pt x="173" y="2329"/>
                </a:lnTo>
                <a:cubicBezTo>
                  <a:pt x="553" y="2052"/>
                  <a:pt x="959" y="1807"/>
                  <a:pt x="1386" y="1612"/>
                </a:cubicBezTo>
                <a:cubicBezTo>
                  <a:pt x="1815" y="1418"/>
                  <a:pt x="2267" y="1276"/>
                  <a:pt x="2730" y="1190"/>
                </a:cubicBezTo>
                <a:cubicBezTo>
                  <a:pt x="3112" y="1118"/>
                  <a:pt x="3500" y="1087"/>
                  <a:pt x="3888" y="1087"/>
                </a:cubicBezTo>
                <a:cubicBezTo>
                  <a:pt x="4387" y="1087"/>
                  <a:pt x="4888" y="1139"/>
                  <a:pt x="5382" y="1225"/>
                </a:cubicBezTo>
                <a:lnTo>
                  <a:pt x="5382" y="1225"/>
                </a:lnTo>
                <a:cubicBezTo>
                  <a:pt x="5429" y="1335"/>
                  <a:pt x="5457" y="1453"/>
                  <a:pt x="5456" y="1574"/>
                </a:cubicBezTo>
                <a:cubicBezTo>
                  <a:pt x="5461" y="1769"/>
                  <a:pt x="5381" y="1961"/>
                  <a:pt x="5254" y="2113"/>
                </a:cubicBezTo>
                <a:cubicBezTo>
                  <a:pt x="5124" y="2262"/>
                  <a:pt x="4948" y="2375"/>
                  <a:pt x="4755" y="2440"/>
                </a:cubicBezTo>
                <a:cubicBezTo>
                  <a:pt x="4560" y="2506"/>
                  <a:pt x="4354" y="2532"/>
                  <a:pt x="4147" y="2532"/>
                </a:cubicBezTo>
                <a:cubicBezTo>
                  <a:pt x="3733" y="2527"/>
                  <a:pt x="3324" y="2418"/>
                  <a:pt x="2935" y="2263"/>
                </a:cubicBezTo>
                <a:lnTo>
                  <a:pt x="2935" y="2263"/>
                </a:lnTo>
                <a:cubicBezTo>
                  <a:pt x="3315" y="2437"/>
                  <a:pt x="3723" y="2566"/>
                  <a:pt x="4146" y="2583"/>
                </a:cubicBezTo>
                <a:cubicBezTo>
                  <a:pt x="4177" y="2584"/>
                  <a:pt x="4209" y="2585"/>
                  <a:pt x="4240" y="2585"/>
                </a:cubicBezTo>
                <a:cubicBezTo>
                  <a:pt x="4420" y="2585"/>
                  <a:pt x="4602" y="2563"/>
                  <a:pt x="4777" y="2510"/>
                </a:cubicBezTo>
                <a:cubicBezTo>
                  <a:pt x="4982" y="2448"/>
                  <a:pt x="5176" y="2336"/>
                  <a:pt x="5326" y="2175"/>
                </a:cubicBezTo>
                <a:cubicBezTo>
                  <a:pt x="5474" y="2014"/>
                  <a:pt x="5569" y="1795"/>
                  <a:pt x="5569" y="1572"/>
                </a:cubicBezTo>
                <a:cubicBezTo>
                  <a:pt x="5573" y="1462"/>
                  <a:pt x="5555" y="1353"/>
                  <a:pt x="5522" y="1250"/>
                </a:cubicBezTo>
                <a:lnTo>
                  <a:pt x="5522" y="1250"/>
                </a:lnTo>
                <a:cubicBezTo>
                  <a:pt x="5531" y="1252"/>
                  <a:pt x="5540" y="1253"/>
                  <a:pt x="5550" y="1255"/>
                </a:cubicBezTo>
                <a:cubicBezTo>
                  <a:pt x="6485" y="1427"/>
                  <a:pt x="7395" y="1728"/>
                  <a:pt x="8316" y="1993"/>
                </a:cubicBezTo>
                <a:cubicBezTo>
                  <a:pt x="8778" y="2121"/>
                  <a:pt x="9246" y="2246"/>
                  <a:pt x="9731" y="2272"/>
                </a:cubicBezTo>
                <a:cubicBezTo>
                  <a:pt x="9771" y="2274"/>
                  <a:pt x="9812" y="2274"/>
                  <a:pt x="9852" y="2274"/>
                </a:cubicBezTo>
                <a:cubicBezTo>
                  <a:pt x="10295" y="2274"/>
                  <a:pt x="10745" y="2184"/>
                  <a:pt x="11114" y="1938"/>
                </a:cubicBezTo>
                <a:lnTo>
                  <a:pt x="11114" y="1938"/>
                </a:lnTo>
                <a:cubicBezTo>
                  <a:pt x="10908" y="2063"/>
                  <a:pt x="10677" y="2138"/>
                  <a:pt x="10444" y="2180"/>
                </a:cubicBezTo>
                <a:cubicBezTo>
                  <a:pt x="10283" y="2208"/>
                  <a:pt x="10120" y="2222"/>
                  <a:pt x="9958" y="2222"/>
                </a:cubicBezTo>
                <a:cubicBezTo>
                  <a:pt x="9883" y="2222"/>
                  <a:pt x="9808" y="2219"/>
                  <a:pt x="9734" y="2213"/>
                </a:cubicBezTo>
                <a:cubicBezTo>
                  <a:pt x="9261" y="2171"/>
                  <a:pt x="8803" y="2031"/>
                  <a:pt x="8347" y="1890"/>
                </a:cubicBezTo>
                <a:cubicBezTo>
                  <a:pt x="7435" y="1605"/>
                  <a:pt x="6528" y="1283"/>
                  <a:pt x="5583" y="1089"/>
                </a:cubicBezTo>
                <a:cubicBezTo>
                  <a:pt x="5536" y="1079"/>
                  <a:pt x="5489" y="1069"/>
                  <a:pt x="5441" y="1060"/>
                </a:cubicBezTo>
                <a:lnTo>
                  <a:pt x="5441" y="1060"/>
                </a:lnTo>
                <a:cubicBezTo>
                  <a:pt x="5421" y="1021"/>
                  <a:pt x="5398" y="984"/>
                  <a:pt x="5375" y="948"/>
                </a:cubicBezTo>
                <a:cubicBezTo>
                  <a:pt x="5254" y="765"/>
                  <a:pt x="5094" y="614"/>
                  <a:pt x="4917" y="489"/>
                </a:cubicBezTo>
                <a:cubicBezTo>
                  <a:pt x="4741" y="366"/>
                  <a:pt x="4549" y="268"/>
                  <a:pt x="4350" y="186"/>
                </a:cubicBezTo>
                <a:cubicBezTo>
                  <a:pt x="4046" y="67"/>
                  <a:pt x="3717" y="0"/>
                  <a:pt x="3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3"/>
          <p:cNvSpPr/>
          <p:nvPr/>
        </p:nvSpPr>
        <p:spPr>
          <a:xfrm flipH="1">
            <a:off x="6813248" y="3034000"/>
            <a:ext cx="1610752" cy="374651"/>
          </a:xfrm>
          <a:custGeom>
            <a:avLst/>
            <a:gdLst/>
            <a:ahLst/>
            <a:cxnLst/>
            <a:rect l="l" t="t" r="r" b="b"/>
            <a:pathLst>
              <a:path w="11114" h="2585" extrusionOk="0">
                <a:moveTo>
                  <a:pt x="3438" y="178"/>
                </a:moveTo>
                <a:cubicBezTo>
                  <a:pt x="3729" y="178"/>
                  <a:pt x="4020" y="232"/>
                  <a:pt x="4295" y="334"/>
                </a:cubicBezTo>
                <a:cubicBezTo>
                  <a:pt x="4673" y="478"/>
                  <a:pt x="5042" y="692"/>
                  <a:pt x="5270" y="1023"/>
                </a:cubicBezTo>
                <a:cubicBezTo>
                  <a:pt x="5271" y="1025"/>
                  <a:pt x="5273" y="1027"/>
                  <a:pt x="5275" y="1030"/>
                </a:cubicBezTo>
                <a:lnTo>
                  <a:pt x="5275" y="1030"/>
                </a:lnTo>
                <a:cubicBezTo>
                  <a:pt x="4803" y="947"/>
                  <a:pt x="4323" y="899"/>
                  <a:pt x="3843" y="899"/>
                </a:cubicBezTo>
                <a:cubicBezTo>
                  <a:pt x="3459" y="899"/>
                  <a:pt x="3076" y="930"/>
                  <a:pt x="2696" y="997"/>
                </a:cubicBezTo>
                <a:cubicBezTo>
                  <a:pt x="1952" y="1128"/>
                  <a:pt x="1236" y="1406"/>
                  <a:pt x="592" y="1798"/>
                </a:cubicBezTo>
                <a:lnTo>
                  <a:pt x="592" y="1798"/>
                </a:lnTo>
                <a:cubicBezTo>
                  <a:pt x="720" y="1649"/>
                  <a:pt x="855" y="1505"/>
                  <a:pt x="994" y="1369"/>
                </a:cubicBezTo>
                <a:cubicBezTo>
                  <a:pt x="1289" y="1079"/>
                  <a:pt x="1611" y="821"/>
                  <a:pt x="1964" y="614"/>
                </a:cubicBezTo>
                <a:cubicBezTo>
                  <a:pt x="2317" y="410"/>
                  <a:pt x="2701" y="256"/>
                  <a:pt x="3102" y="203"/>
                </a:cubicBezTo>
                <a:cubicBezTo>
                  <a:pt x="3214" y="186"/>
                  <a:pt x="3326" y="178"/>
                  <a:pt x="3438" y="178"/>
                </a:cubicBezTo>
                <a:close/>
                <a:moveTo>
                  <a:pt x="3388" y="0"/>
                </a:moveTo>
                <a:cubicBezTo>
                  <a:pt x="3284" y="0"/>
                  <a:pt x="3180" y="7"/>
                  <a:pt x="3077" y="21"/>
                </a:cubicBezTo>
                <a:cubicBezTo>
                  <a:pt x="2646" y="74"/>
                  <a:pt x="2237" y="235"/>
                  <a:pt x="1866" y="446"/>
                </a:cubicBezTo>
                <a:cubicBezTo>
                  <a:pt x="1496" y="661"/>
                  <a:pt x="1159" y="928"/>
                  <a:pt x="854" y="1222"/>
                </a:cubicBezTo>
                <a:cubicBezTo>
                  <a:pt x="548" y="1518"/>
                  <a:pt x="271" y="1837"/>
                  <a:pt x="24" y="2191"/>
                </a:cubicBezTo>
                <a:cubicBezTo>
                  <a:pt x="0" y="2225"/>
                  <a:pt x="0" y="2274"/>
                  <a:pt x="26" y="2311"/>
                </a:cubicBezTo>
                <a:cubicBezTo>
                  <a:pt x="47" y="2338"/>
                  <a:pt x="78" y="2352"/>
                  <a:pt x="110" y="2352"/>
                </a:cubicBezTo>
                <a:cubicBezTo>
                  <a:pt x="131" y="2352"/>
                  <a:pt x="153" y="2346"/>
                  <a:pt x="171" y="2333"/>
                </a:cubicBezTo>
                <a:lnTo>
                  <a:pt x="173" y="2329"/>
                </a:lnTo>
                <a:cubicBezTo>
                  <a:pt x="553" y="2052"/>
                  <a:pt x="959" y="1807"/>
                  <a:pt x="1386" y="1612"/>
                </a:cubicBezTo>
                <a:cubicBezTo>
                  <a:pt x="1815" y="1418"/>
                  <a:pt x="2267" y="1276"/>
                  <a:pt x="2730" y="1190"/>
                </a:cubicBezTo>
                <a:cubicBezTo>
                  <a:pt x="3112" y="1118"/>
                  <a:pt x="3500" y="1087"/>
                  <a:pt x="3888" y="1087"/>
                </a:cubicBezTo>
                <a:cubicBezTo>
                  <a:pt x="4387" y="1087"/>
                  <a:pt x="4888" y="1139"/>
                  <a:pt x="5382" y="1225"/>
                </a:cubicBezTo>
                <a:lnTo>
                  <a:pt x="5382" y="1225"/>
                </a:lnTo>
                <a:cubicBezTo>
                  <a:pt x="5429" y="1335"/>
                  <a:pt x="5457" y="1453"/>
                  <a:pt x="5456" y="1574"/>
                </a:cubicBezTo>
                <a:cubicBezTo>
                  <a:pt x="5461" y="1769"/>
                  <a:pt x="5381" y="1961"/>
                  <a:pt x="5254" y="2113"/>
                </a:cubicBezTo>
                <a:cubicBezTo>
                  <a:pt x="5124" y="2262"/>
                  <a:pt x="4948" y="2375"/>
                  <a:pt x="4755" y="2440"/>
                </a:cubicBezTo>
                <a:cubicBezTo>
                  <a:pt x="4560" y="2506"/>
                  <a:pt x="4354" y="2532"/>
                  <a:pt x="4147" y="2532"/>
                </a:cubicBezTo>
                <a:cubicBezTo>
                  <a:pt x="3733" y="2527"/>
                  <a:pt x="3324" y="2418"/>
                  <a:pt x="2935" y="2263"/>
                </a:cubicBezTo>
                <a:lnTo>
                  <a:pt x="2935" y="2263"/>
                </a:lnTo>
                <a:cubicBezTo>
                  <a:pt x="3315" y="2437"/>
                  <a:pt x="3723" y="2566"/>
                  <a:pt x="4146" y="2583"/>
                </a:cubicBezTo>
                <a:cubicBezTo>
                  <a:pt x="4177" y="2584"/>
                  <a:pt x="4209" y="2585"/>
                  <a:pt x="4240" y="2585"/>
                </a:cubicBezTo>
                <a:cubicBezTo>
                  <a:pt x="4420" y="2585"/>
                  <a:pt x="4602" y="2563"/>
                  <a:pt x="4777" y="2510"/>
                </a:cubicBezTo>
                <a:cubicBezTo>
                  <a:pt x="4982" y="2448"/>
                  <a:pt x="5176" y="2336"/>
                  <a:pt x="5326" y="2175"/>
                </a:cubicBezTo>
                <a:cubicBezTo>
                  <a:pt x="5474" y="2014"/>
                  <a:pt x="5569" y="1795"/>
                  <a:pt x="5569" y="1572"/>
                </a:cubicBezTo>
                <a:cubicBezTo>
                  <a:pt x="5573" y="1462"/>
                  <a:pt x="5555" y="1353"/>
                  <a:pt x="5522" y="1250"/>
                </a:cubicBezTo>
                <a:lnTo>
                  <a:pt x="5522" y="1250"/>
                </a:lnTo>
                <a:cubicBezTo>
                  <a:pt x="5531" y="1252"/>
                  <a:pt x="5540" y="1253"/>
                  <a:pt x="5550" y="1255"/>
                </a:cubicBezTo>
                <a:cubicBezTo>
                  <a:pt x="6485" y="1427"/>
                  <a:pt x="7395" y="1728"/>
                  <a:pt x="8316" y="1993"/>
                </a:cubicBezTo>
                <a:cubicBezTo>
                  <a:pt x="8778" y="2121"/>
                  <a:pt x="9246" y="2246"/>
                  <a:pt x="9731" y="2272"/>
                </a:cubicBezTo>
                <a:cubicBezTo>
                  <a:pt x="9771" y="2274"/>
                  <a:pt x="9812" y="2274"/>
                  <a:pt x="9852" y="2274"/>
                </a:cubicBezTo>
                <a:cubicBezTo>
                  <a:pt x="10295" y="2274"/>
                  <a:pt x="10745" y="2184"/>
                  <a:pt x="11114" y="1938"/>
                </a:cubicBezTo>
                <a:lnTo>
                  <a:pt x="11114" y="1938"/>
                </a:lnTo>
                <a:cubicBezTo>
                  <a:pt x="10908" y="2063"/>
                  <a:pt x="10677" y="2138"/>
                  <a:pt x="10444" y="2180"/>
                </a:cubicBezTo>
                <a:cubicBezTo>
                  <a:pt x="10283" y="2208"/>
                  <a:pt x="10120" y="2222"/>
                  <a:pt x="9958" y="2222"/>
                </a:cubicBezTo>
                <a:cubicBezTo>
                  <a:pt x="9883" y="2222"/>
                  <a:pt x="9808" y="2219"/>
                  <a:pt x="9734" y="2213"/>
                </a:cubicBezTo>
                <a:cubicBezTo>
                  <a:pt x="9261" y="2171"/>
                  <a:pt x="8803" y="2031"/>
                  <a:pt x="8347" y="1890"/>
                </a:cubicBezTo>
                <a:cubicBezTo>
                  <a:pt x="7435" y="1605"/>
                  <a:pt x="6528" y="1283"/>
                  <a:pt x="5583" y="1089"/>
                </a:cubicBezTo>
                <a:cubicBezTo>
                  <a:pt x="5536" y="1079"/>
                  <a:pt x="5489" y="1069"/>
                  <a:pt x="5441" y="1060"/>
                </a:cubicBezTo>
                <a:lnTo>
                  <a:pt x="5441" y="1060"/>
                </a:lnTo>
                <a:cubicBezTo>
                  <a:pt x="5421" y="1021"/>
                  <a:pt x="5398" y="984"/>
                  <a:pt x="5375" y="948"/>
                </a:cubicBezTo>
                <a:cubicBezTo>
                  <a:pt x="5254" y="765"/>
                  <a:pt x="5094" y="614"/>
                  <a:pt x="4917" y="489"/>
                </a:cubicBezTo>
                <a:cubicBezTo>
                  <a:pt x="4741" y="366"/>
                  <a:pt x="4549" y="268"/>
                  <a:pt x="4350" y="186"/>
                </a:cubicBezTo>
                <a:cubicBezTo>
                  <a:pt x="4046" y="67"/>
                  <a:pt x="3717" y="0"/>
                  <a:pt x="3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3"/>
          <p:cNvSpPr/>
          <p:nvPr/>
        </p:nvSpPr>
        <p:spPr>
          <a:xfrm flipH="1">
            <a:off x="3309715" y="4000501"/>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3"/>
          <p:cNvSpPr/>
          <p:nvPr/>
        </p:nvSpPr>
        <p:spPr>
          <a:xfrm rot="10800000">
            <a:off x="3309715" y="962430"/>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53"/>
          <p:cNvGrpSpPr/>
          <p:nvPr/>
        </p:nvGrpSpPr>
        <p:grpSpPr>
          <a:xfrm>
            <a:off x="3675314" y="570645"/>
            <a:ext cx="1793646" cy="361135"/>
            <a:chOff x="3224254" y="1008770"/>
            <a:chExt cx="1952161" cy="393050"/>
          </a:xfrm>
        </p:grpSpPr>
        <p:sp>
          <p:nvSpPr>
            <p:cNvPr id="728" name="Google Shape;728;p53"/>
            <p:cNvSpPr/>
            <p:nvPr/>
          </p:nvSpPr>
          <p:spPr>
            <a:xfrm>
              <a:off x="3224254" y="1078279"/>
              <a:ext cx="1027580" cy="323541"/>
            </a:xfrm>
            <a:custGeom>
              <a:avLst/>
              <a:gdLst/>
              <a:ahLst/>
              <a:cxnLst/>
              <a:rect l="l" t="t" r="r" b="b"/>
              <a:pathLst>
                <a:path w="7363" h="2318" extrusionOk="0">
                  <a:moveTo>
                    <a:pt x="1064" y="0"/>
                  </a:moveTo>
                  <a:cubicBezTo>
                    <a:pt x="708" y="0"/>
                    <a:pt x="353" y="41"/>
                    <a:pt x="10" y="129"/>
                  </a:cubicBezTo>
                  <a:cubicBezTo>
                    <a:pt x="4" y="130"/>
                    <a:pt x="1" y="134"/>
                    <a:pt x="1" y="140"/>
                  </a:cubicBezTo>
                  <a:cubicBezTo>
                    <a:pt x="1" y="145"/>
                    <a:pt x="6" y="150"/>
                    <a:pt x="12" y="150"/>
                  </a:cubicBezTo>
                  <a:cubicBezTo>
                    <a:pt x="185" y="134"/>
                    <a:pt x="357" y="127"/>
                    <a:pt x="529" y="127"/>
                  </a:cubicBezTo>
                  <a:cubicBezTo>
                    <a:pt x="1198" y="127"/>
                    <a:pt x="1858" y="241"/>
                    <a:pt x="2484" y="447"/>
                  </a:cubicBezTo>
                  <a:cubicBezTo>
                    <a:pt x="2875" y="576"/>
                    <a:pt x="3252" y="756"/>
                    <a:pt x="3618" y="960"/>
                  </a:cubicBezTo>
                  <a:cubicBezTo>
                    <a:pt x="3982" y="1166"/>
                    <a:pt x="4342" y="1388"/>
                    <a:pt x="4710" y="1600"/>
                  </a:cubicBezTo>
                  <a:cubicBezTo>
                    <a:pt x="5079" y="1809"/>
                    <a:pt x="5440" y="2036"/>
                    <a:pt x="5844" y="2188"/>
                  </a:cubicBezTo>
                  <a:cubicBezTo>
                    <a:pt x="6039" y="2259"/>
                    <a:pt x="6243" y="2317"/>
                    <a:pt x="6463" y="2317"/>
                  </a:cubicBezTo>
                  <a:cubicBezTo>
                    <a:pt x="6469" y="2317"/>
                    <a:pt x="6475" y="2317"/>
                    <a:pt x="6481" y="2317"/>
                  </a:cubicBezTo>
                  <a:cubicBezTo>
                    <a:pt x="6705" y="2311"/>
                    <a:pt x="6936" y="2224"/>
                    <a:pt x="7103" y="2058"/>
                  </a:cubicBezTo>
                  <a:cubicBezTo>
                    <a:pt x="7273" y="1893"/>
                    <a:pt x="7362" y="1648"/>
                    <a:pt x="7348" y="1414"/>
                  </a:cubicBezTo>
                  <a:cubicBezTo>
                    <a:pt x="7337" y="1179"/>
                    <a:pt x="7229" y="948"/>
                    <a:pt x="7047" y="795"/>
                  </a:cubicBezTo>
                  <a:cubicBezTo>
                    <a:pt x="6910" y="679"/>
                    <a:pt x="6734" y="615"/>
                    <a:pt x="6557" y="615"/>
                  </a:cubicBezTo>
                  <a:cubicBezTo>
                    <a:pt x="6502" y="615"/>
                    <a:pt x="6446" y="621"/>
                    <a:pt x="6391" y="635"/>
                  </a:cubicBezTo>
                  <a:cubicBezTo>
                    <a:pt x="6167" y="694"/>
                    <a:pt x="5988" y="879"/>
                    <a:pt x="5944" y="1093"/>
                  </a:cubicBezTo>
                  <a:cubicBezTo>
                    <a:pt x="5944" y="1097"/>
                    <a:pt x="5946" y="1103"/>
                    <a:pt x="5949" y="1105"/>
                  </a:cubicBezTo>
                  <a:cubicBezTo>
                    <a:pt x="5951" y="1106"/>
                    <a:pt x="5952" y="1106"/>
                    <a:pt x="5954" y="1106"/>
                  </a:cubicBezTo>
                  <a:cubicBezTo>
                    <a:pt x="5958" y="1106"/>
                    <a:pt x="5961" y="1104"/>
                    <a:pt x="5963" y="1100"/>
                  </a:cubicBezTo>
                  <a:cubicBezTo>
                    <a:pt x="6044" y="907"/>
                    <a:pt x="6225" y="773"/>
                    <a:pt x="6414" y="746"/>
                  </a:cubicBezTo>
                  <a:cubicBezTo>
                    <a:pt x="6439" y="743"/>
                    <a:pt x="6464" y="741"/>
                    <a:pt x="6489" y="741"/>
                  </a:cubicBezTo>
                  <a:cubicBezTo>
                    <a:pt x="6655" y="741"/>
                    <a:pt x="6822" y="807"/>
                    <a:pt x="6938" y="919"/>
                  </a:cubicBezTo>
                  <a:cubicBezTo>
                    <a:pt x="7073" y="1049"/>
                    <a:pt x="7153" y="1235"/>
                    <a:pt x="7158" y="1422"/>
                  </a:cubicBezTo>
                  <a:cubicBezTo>
                    <a:pt x="7164" y="1611"/>
                    <a:pt x="7101" y="1795"/>
                    <a:pt x="6975" y="1936"/>
                  </a:cubicBezTo>
                  <a:cubicBezTo>
                    <a:pt x="6853" y="2078"/>
                    <a:pt x="6670" y="2173"/>
                    <a:pt x="6473" y="2197"/>
                  </a:cubicBezTo>
                  <a:cubicBezTo>
                    <a:pt x="6430" y="2202"/>
                    <a:pt x="6387" y="2205"/>
                    <a:pt x="6343" y="2205"/>
                  </a:cubicBezTo>
                  <a:cubicBezTo>
                    <a:pt x="6184" y="2205"/>
                    <a:pt x="6021" y="2172"/>
                    <a:pt x="5867" y="2122"/>
                  </a:cubicBezTo>
                  <a:cubicBezTo>
                    <a:pt x="5469" y="1988"/>
                    <a:pt x="5120" y="1739"/>
                    <a:pt x="4772" y="1501"/>
                  </a:cubicBezTo>
                  <a:cubicBezTo>
                    <a:pt x="4429" y="1257"/>
                    <a:pt x="4086" y="1007"/>
                    <a:pt x="3719" y="786"/>
                  </a:cubicBezTo>
                  <a:cubicBezTo>
                    <a:pt x="3353" y="565"/>
                    <a:pt x="2969" y="362"/>
                    <a:pt x="2554" y="230"/>
                  </a:cubicBezTo>
                  <a:cubicBezTo>
                    <a:pt x="2072" y="82"/>
                    <a:pt x="1566" y="0"/>
                    <a:pt x="1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3"/>
            <p:cNvSpPr/>
            <p:nvPr/>
          </p:nvSpPr>
          <p:spPr>
            <a:xfrm>
              <a:off x="4454191" y="1009049"/>
              <a:ext cx="568428" cy="239375"/>
            </a:xfrm>
            <a:custGeom>
              <a:avLst/>
              <a:gdLst/>
              <a:ahLst/>
              <a:cxnLst/>
              <a:rect l="l" t="t" r="r" b="b"/>
              <a:pathLst>
                <a:path w="4073" h="1715" extrusionOk="0">
                  <a:moveTo>
                    <a:pt x="817" y="0"/>
                  </a:moveTo>
                  <a:cubicBezTo>
                    <a:pt x="798" y="0"/>
                    <a:pt x="778" y="1"/>
                    <a:pt x="759" y="2"/>
                  </a:cubicBezTo>
                  <a:cubicBezTo>
                    <a:pt x="612" y="13"/>
                    <a:pt x="461" y="63"/>
                    <a:pt x="339" y="159"/>
                  </a:cubicBezTo>
                  <a:cubicBezTo>
                    <a:pt x="213" y="251"/>
                    <a:pt x="127" y="387"/>
                    <a:pt x="70" y="527"/>
                  </a:cubicBezTo>
                  <a:cubicBezTo>
                    <a:pt x="19" y="670"/>
                    <a:pt x="1" y="826"/>
                    <a:pt x="26" y="977"/>
                  </a:cubicBezTo>
                  <a:cubicBezTo>
                    <a:pt x="48" y="1129"/>
                    <a:pt x="118" y="1276"/>
                    <a:pt x="219" y="1390"/>
                  </a:cubicBezTo>
                  <a:cubicBezTo>
                    <a:pt x="320" y="1504"/>
                    <a:pt x="448" y="1587"/>
                    <a:pt x="582" y="1639"/>
                  </a:cubicBezTo>
                  <a:cubicBezTo>
                    <a:pt x="719" y="1691"/>
                    <a:pt x="862" y="1711"/>
                    <a:pt x="1001" y="1715"/>
                  </a:cubicBezTo>
                  <a:cubicBezTo>
                    <a:pt x="1011" y="1715"/>
                    <a:pt x="1020" y="1715"/>
                    <a:pt x="1029" y="1715"/>
                  </a:cubicBezTo>
                  <a:cubicBezTo>
                    <a:pt x="1302" y="1715"/>
                    <a:pt x="1555" y="1639"/>
                    <a:pt x="1806" y="1566"/>
                  </a:cubicBezTo>
                  <a:cubicBezTo>
                    <a:pt x="1936" y="1527"/>
                    <a:pt x="2065" y="1489"/>
                    <a:pt x="2195" y="1451"/>
                  </a:cubicBezTo>
                  <a:cubicBezTo>
                    <a:pt x="2326" y="1410"/>
                    <a:pt x="2445" y="1384"/>
                    <a:pt x="2575" y="1368"/>
                  </a:cubicBezTo>
                  <a:cubicBezTo>
                    <a:pt x="2703" y="1351"/>
                    <a:pt x="2829" y="1341"/>
                    <a:pt x="2957" y="1339"/>
                  </a:cubicBezTo>
                  <a:cubicBezTo>
                    <a:pt x="2966" y="1339"/>
                    <a:pt x="2976" y="1339"/>
                    <a:pt x="2985" y="1339"/>
                  </a:cubicBezTo>
                  <a:cubicBezTo>
                    <a:pt x="3103" y="1339"/>
                    <a:pt x="3222" y="1351"/>
                    <a:pt x="3337" y="1372"/>
                  </a:cubicBezTo>
                  <a:cubicBezTo>
                    <a:pt x="3590" y="1414"/>
                    <a:pt x="3828" y="1518"/>
                    <a:pt x="4056" y="1665"/>
                  </a:cubicBezTo>
                  <a:cubicBezTo>
                    <a:pt x="4057" y="1666"/>
                    <a:pt x="4060" y="1667"/>
                    <a:pt x="4062" y="1667"/>
                  </a:cubicBezTo>
                  <a:cubicBezTo>
                    <a:pt x="4064" y="1667"/>
                    <a:pt x="4065" y="1667"/>
                    <a:pt x="4067" y="1666"/>
                  </a:cubicBezTo>
                  <a:cubicBezTo>
                    <a:pt x="4070" y="1662"/>
                    <a:pt x="4072" y="1655"/>
                    <a:pt x="4068" y="1651"/>
                  </a:cubicBezTo>
                  <a:cubicBezTo>
                    <a:pt x="3894" y="1441"/>
                    <a:pt x="3645" y="1287"/>
                    <a:pt x="3374" y="1213"/>
                  </a:cubicBezTo>
                  <a:cubicBezTo>
                    <a:pt x="3227" y="1172"/>
                    <a:pt x="3074" y="1151"/>
                    <a:pt x="2921" y="1151"/>
                  </a:cubicBezTo>
                  <a:cubicBezTo>
                    <a:pt x="2793" y="1151"/>
                    <a:pt x="2665" y="1166"/>
                    <a:pt x="2541" y="1196"/>
                  </a:cubicBezTo>
                  <a:cubicBezTo>
                    <a:pt x="2471" y="1210"/>
                    <a:pt x="2405" y="1232"/>
                    <a:pt x="2339" y="1257"/>
                  </a:cubicBezTo>
                  <a:cubicBezTo>
                    <a:pt x="2272" y="1284"/>
                    <a:pt x="2211" y="1312"/>
                    <a:pt x="2150" y="1341"/>
                  </a:cubicBezTo>
                  <a:cubicBezTo>
                    <a:pt x="2029" y="1399"/>
                    <a:pt x="1908" y="1456"/>
                    <a:pt x="1782" y="1501"/>
                  </a:cubicBezTo>
                  <a:cubicBezTo>
                    <a:pt x="1594" y="1568"/>
                    <a:pt x="1394" y="1613"/>
                    <a:pt x="1197" y="1613"/>
                  </a:cubicBezTo>
                  <a:cubicBezTo>
                    <a:pt x="1134" y="1613"/>
                    <a:pt x="1072" y="1609"/>
                    <a:pt x="1010" y="1599"/>
                  </a:cubicBezTo>
                  <a:cubicBezTo>
                    <a:pt x="756" y="1557"/>
                    <a:pt x="518" y="1444"/>
                    <a:pt x="372" y="1260"/>
                  </a:cubicBezTo>
                  <a:cubicBezTo>
                    <a:pt x="226" y="1080"/>
                    <a:pt x="207" y="822"/>
                    <a:pt x="283" y="604"/>
                  </a:cubicBezTo>
                  <a:cubicBezTo>
                    <a:pt x="354" y="382"/>
                    <a:pt x="538" y="215"/>
                    <a:pt x="779" y="171"/>
                  </a:cubicBezTo>
                  <a:cubicBezTo>
                    <a:pt x="827" y="162"/>
                    <a:pt x="878" y="157"/>
                    <a:pt x="929" y="157"/>
                  </a:cubicBezTo>
                  <a:cubicBezTo>
                    <a:pt x="1123" y="157"/>
                    <a:pt x="1325" y="225"/>
                    <a:pt x="1477" y="375"/>
                  </a:cubicBezTo>
                  <a:cubicBezTo>
                    <a:pt x="1479" y="376"/>
                    <a:pt x="1482" y="377"/>
                    <a:pt x="1485" y="377"/>
                  </a:cubicBezTo>
                  <a:cubicBezTo>
                    <a:pt x="1487" y="377"/>
                    <a:pt x="1489" y="377"/>
                    <a:pt x="1490" y="376"/>
                  </a:cubicBezTo>
                  <a:cubicBezTo>
                    <a:pt x="1496" y="371"/>
                    <a:pt x="1497" y="366"/>
                    <a:pt x="1495" y="360"/>
                  </a:cubicBezTo>
                  <a:cubicBezTo>
                    <a:pt x="1362" y="137"/>
                    <a:pt x="1093" y="0"/>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3"/>
            <p:cNvSpPr/>
            <p:nvPr/>
          </p:nvSpPr>
          <p:spPr>
            <a:xfrm>
              <a:off x="4148556" y="1078000"/>
              <a:ext cx="1027859" cy="323680"/>
            </a:xfrm>
            <a:custGeom>
              <a:avLst/>
              <a:gdLst/>
              <a:ahLst/>
              <a:cxnLst/>
              <a:rect l="l" t="t" r="r" b="b"/>
              <a:pathLst>
                <a:path w="7365" h="2319" extrusionOk="0">
                  <a:moveTo>
                    <a:pt x="6301" y="0"/>
                  </a:moveTo>
                  <a:cubicBezTo>
                    <a:pt x="5798" y="0"/>
                    <a:pt x="5292" y="83"/>
                    <a:pt x="4810" y="231"/>
                  </a:cubicBezTo>
                  <a:cubicBezTo>
                    <a:pt x="4393" y="362"/>
                    <a:pt x="4010" y="565"/>
                    <a:pt x="3644" y="786"/>
                  </a:cubicBezTo>
                  <a:cubicBezTo>
                    <a:pt x="3279" y="1007"/>
                    <a:pt x="2935" y="1256"/>
                    <a:pt x="2591" y="1502"/>
                  </a:cubicBezTo>
                  <a:cubicBezTo>
                    <a:pt x="2243" y="1741"/>
                    <a:pt x="1895" y="1990"/>
                    <a:pt x="1497" y="2122"/>
                  </a:cubicBezTo>
                  <a:cubicBezTo>
                    <a:pt x="1343" y="2173"/>
                    <a:pt x="1180" y="2206"/>
                    <a:pt x="1021" y="2206"/>
                  </a:cubicBezTo>
                  <a:cubicBezTo>
                    <a:pt x="977" y="2206"/>
                    <a:pt x="934" y="2203"/>
                    <a:pt x="891" y="2198"/>
                  </a:cubicBezTo>
                  <a:cubicBezTo>
                    <a:pt x="694" y="2174"/>
                    <a:pt x="511" y="2080"/>
                    <a:pt x="388" y="1937"/>
                  </a:cubicBezTo>
                  <a:cubicBezTo>
                    <a:pt x="263" y="1796"/>
                    <a:pt x="199" y="1612"/>
                    <a:pt x="205" y="1423"/>
                  </a:cubicBezTo>
                  <a:cubicBezTo>
                    <a:pt x="212" y="1235"/>
                    <a:pt x="291" y="1050"/>
                    <a:pt x="427" y="920"/>
                  </a:cubicBezTo>
                  <a:cubicBezTo>
                    <a:pt x="543" y="808"/>
                    <a:pt x="709" y="742"/>
                    <a:pt x="874" y="742"/>
                  </a:cubicBezTo>
                  <a:cubicBezTo>
                    <a:pt x="900" y="742"/>
                    <a:pt x="925" y="744"/>
                    <a:pt x="951" y="747"/>
                  </a:cubicBezTo>
                  <a:cubicBezTo>
                    <a:pt x="1140" y="774"/>
                    <a:pt x="1321" y="908"/>
                    <a:pt x="1401" y="1101"/>
                  </a:cubicBezTo>
                  <a:cubicBezTo>
                    <a:pt x="1403" y="1104"/>
                    <a:pt x="1407" y="1107"/>
                    <a:pt x="1409" y="1107"/>
                  </a:cubicBezTo>
                  <a:cubicBezTo>
                    <a:pt x="1410" y="1107"/>
                    <a:pt x="1411" y="1107"/>
                    <a:pt x="1411" y="1106"/>
                  </a:cubicBezTo>
                  <a:cubicBezTo>
                    <a:pt x="1417" y="1105"/>
                    <a:pt x="1421" y="1099"/>
                    <a:pt x="1420" y="1094"/>
                  </a:cubicBezTo>
                  <a:cubicBezTo>
                    <a:pt x="1376" y="880"/>
                    <a:pt x="1197" y="694"/>
                    <a:pt x="973" y="635"/>
                  </a:cubicBezTo>
                  <a:cubicBezTo>
                    <a:pt x="918" y="622"/>
                    <a:pt x="862" y="616"/>
                    <a:pt x="806" y="616"/>
                  </a:cubicBezTo>
                  <a:cubicBezTo>
                    <a:pt x="629" y="616"/>
                    <a:pt x="454" y="680"/>
                    <a:pt x="317" y="796"/>
                  </a:cubicBezTo>
                  <a:cubicBezTo>
                    <a:pt x="135" y="950"/>
                    <a:pt x="27" y="1181"/>
                    <a:pt x="16" y="1415"/>
                  </a:cubicBezTo>
                  <a:cubicBezTo>
                    <a:pt x="1" y="1649"/>
                    <a:pt x="91" y="1894"/>
                    <a:pt x="260" y="2059"/>
                  </a:cubicBezTo>
                  <a:cubicBezTo>
                    <a:pt x="428" y="2226"/>
                    <a:pt x="659" y="2312"/>
                    <a:pt x="882" y="2318"/>
                  </a:cubicBezTo>
                  <a:cubicBezTo>
                    <a:pt x="888" y="2318"/>
                    <a:pt x="894" y="2318"/>
                    <a:pt x="900" y="2318"/>
                  </a:cubicBezTo>
                  <a:cubicBezTo>
                    <a:pt x="1120" y="2318"/>
                    <a:pt x="1325" y="2260"/>
                    <a:pt x="1520" y="2189"/>
                  </a:cubicBezTo>
                  <a:cubicBezTo>
                    <a:pt x="1923" y="2036"/>
                    <a:pt x="2285" y="1809"/>
                    <a:pt x="2654" y="1601"/>
                  </a:cubicBezTo>
                  <a:cubicBezTo>
                    <a:pt x="3023" y="1388"/>
                    <a:pt x="3382" y="1167"/>
                    <a:pt x="3747" y="961"/>
                  </a:cubicBezTo>
                  <a:cubicBezTo>
                    <a:pt x="4111" y="757"/>
                    <a:pt x="4489" y="577"/>
                    <a:pt x="4880" y="448"/>
                  </a:cubicBezTo>
                  <a:cubicBezTo>
                    <a:pt x="5507" y="241"/>
                    <a:pt x="6165" y="127"/>
                    <a:pt x="6833" y="127"/>
                  </a:cubicBezTo>
                  <a:cubicBezTo>
                    <a:pt x="7005" y="127"/>
                    <a:pt x="7178" y="135"/>
                    <a:pt x="7351" y="151"/>
                  </a:cubicBezTo>
                  <a:cubicBezTo>
                    <a:pt x="7356" y="151"/>
                    <a:pt x="7361" y="147"/>
                    <a:pt x="7362" y="142"/>
                  </a:cubicBezTo>
                  <a:cubicBezTo>
                    <a:pt x="7364" y="136"/>
                    <a:pt x="7360" y="131"/>
                    <a:pt x="7354" y="130"/>
                  </a:cubicBezTo>
                  <a:cubicBezTo>
                    <a:pt x="7011" y="42"/>
                    <a:pt x="6657" y="0"/>
                    <a:pt x="6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3"/>
            <p:cNvSpPr/>
            <p:nvPr/>
          </p:nvSpPr>
          <p:spPr>
            <a:xfrm>
              <a:off x="3378049" y="1008770"/>
              <a:ext cx="568707" cy="239515"/>
            </a:xfrm>
            <a:custGeom>
              <a:avLst/>
              <a:gdLst/>
              <a:ahLst/>
              <a:cxnLst/>
              <a:rect l="l" t="t" r="r" b="b"/>
              <a:pathLst>
                <a:path w="4075" h="1716" extrusionOk="0">
                  <a:moveTo>
                    <a:pt x="3257" y="1"/>
                  </a:moveTo>
                  <a:cubicBezTo>
                    <a:pt x="2981" y="1"/>
                    <a:pt x="2712" y="137"/>
                    <a:pt x="2580" y="361"/>
                  </a:cubicBezTo>
                  <a:cubicBezTo>
                    <a:pt x="2577" y="366"/>
                    <a:pt x="2577" y="371"/>
                    <a:pt x="2582" y="374"/>
                  </a:cubicBezTo>
                  <a:cubicBezTo>
                    <a:pt x="2583" y="377"/>
                    <a:pt x="2586" y="378"/>
                    <a:pt x="2589" y="378"/>
                  </a:cubicBezTo>
                  <a:cubicBezTo>
                    <a:pt x="2592" y="378"/>
                    <a:pt x="2594" y="377"/>
                    <a:pt x="2596" y="374"/>
                  </a:cubicBezTo>
                  <a:cubicBezTo>
                    <a:pt x="2749" y="226"/>
                    <a:pt x="2954" y="158"/>
                    <a:pt x="3150" y="158"/>
                  </a:cubicBezTo>
                  <a:cubicBezTo>
                    <a:pt x="3199" y="158"/>
                    <a:pt x="3248" y="162"/>
                    <a:pt x="3295" y="171"/>
                  </a:cubicBezTo>
                  <a:cubicBezTo>
                    <a:pt x="3533" y="214"/>
                    <a:pt x="3718" y="383"/>
                    <a:pt x="3791" y="605"/>
                  </a:cubicBezTo>
                  <a:cubicBezTo>
                    <a:pt x="3867" y="823"/>
                    <a:pt x="3846" y="1080"/>
                    <a:pt x="3701" y="1260"/>
                  </a:cubicBezTo>
                  <a:cubicBezTo>
                    <a:pt x="3555" y="1443"/>
                    <a:pt x="3317" y="1558"/>
                    <a:pt x="3063" y="1600"/>
                  </a:cubicBezTo>
                  <a:cubicBezTo>
                    <a:pt x="3001" y="1610"/>
                    <a:pt x="2938" y="1614"/>
                    <a:pt x="2875" y="1614"/>
                  </a:cubicBezTo>
                  <a:cubicBezTo>
                    <a:pt x="2679" y="1614"/>
                    <a:pt x="2478" y="1570"/>
                    <a:pt x="2291" y="1502"/>
                  </a:cubicBezTo>
                  <a:cubicBezTo>
                    <a:pt x="2165" y="1457"/>
                    <a:pt x="2044" y="1399"/>
                    <a:pt x="1923" y="1342"/>
                  </a:cubicBezTo>
                  <a:cubicBezTo>
                    <a:pt x="1861" y="1314"/>
                    <a:pt x="1800" y="1284"/>
                    <a:pt x="1734" y="1258"/>
                  </a:cubicBezTo>
                  <a:cubicBezTo>
                    <a:pt x="1668" y="1234"/>
                    <a:pt x="1601" y="1212"/>
                    <a:pt x="1533" y="1195"/>
                  </a:cubicBezTo>
                  <a:cubicBezTo>
                    <a:pt x="1408" y="1167"/>
                    <a:pt x="1281" y="1152"/>
                    <a:pt x="1152" y="1152"/>
                  </a:cubicBezTo>
                  <a:cubicBezTo>
                    <a:pt x="1000" y="1152"/>
                    <a:pt x="847" y="1173"/>
                    <a:pt x="700" y="1214"/>
                  </a:cubicBezTo>
                  <a:cubicBezTo>
                    <a:pt x="428" y="1287"/>
                    <a:pt x="180" y="1442"/>
                    <a:pt x="5" y="1652"/>
                  </a:cubicBezTo>
                  <a:cubicBezTo>
                    <a:pt x="3" y="1655"/>
                    <a:pt x="1" y="1660"/>
                    <a:pt x="4" y="1663"/>
                  </a:cubicBezTo>
                  <a:cubicBezTo>
                    <a:pt x="7" y="1666"/>
                    <a:pt x="11" y="1667"/>
                    <a:pt x="14" y="1667"/>
                  </a:cubicBezTo>
                  <a:cubicBezTo>
                    <a:pt x="16" y="1667"/>
                    <a:pt x="18" y="1667"/>
                    <a:pt x="20" y="1666"/>
                  </a:cubicBezTo>
                  <a:cubicBezTo>
                    <a:pt x="246" y="1519"/>
                    <a:pt x="485" y="1415"/>
                    <a:pt x="737" y="1372"/>
                  </a:cubicBezTo>
                  <a:cubicBezTo>
                    <a:pt x="857" y="1351"/>
                    <a:pt x="979" y="1339"/>
                    <a:pt x="1101" y="1339"/>
                  </a:cubicBezTo>
                  <a:cubicBezTo>
                    <a:pt x="1106" y="1339"/>
                    <a:pt x="1112" y="1339"/>
                    <a:pt x="1117" y="1339"/>
                  </a:cubicBezTo>
                  <a:cubicBezTo>
                    <a:pt x="1245" y="1341"/>
                    <a:pt x="1373" y="1350"/>
                    <a:pt x="1500" y="1368"/>
                  </a:cubicBezTo>
                  <a:cubicBezTo>
                    <a:pt x="1629" y="1385"/>
                    <a:pt x="1750" y="1412"/>
                    <a:pt x="1880" y="1452"/>
                  </a:cubicBezTo>
                  <a:cubicBezTo>
                    <a:pt x="2010" y="1490"/>
                    <a:pt x="2139" y="1528"/>
                    <a:pt x="2269" y="1567"/>
                  </a:cubicBezTo>
                  <a:cubicBezTo>
                    <a:pt x="2521" y="1640"/>
                    <a:pt x="2780" y="1716"/>
                    <a:pt x="3056" y="1716"/>
                  </a:cubicBezTo>
                  <a:cubicBezTo>
                    <a:pt x="3062" y="1716"/>
                    <a:pt x="3067" y="1716"/>
                    <a:pt x="3073" y="1716"/>
                  </a:cubicBezTo>
                  <a:cubicBezTo>
                    <a:pt x="3213" y="1712"/>
                    <a:pt x="3356" y="1691"/>
                    <a:pt x="3492" y="1639"/>
                  </a:cubicBezTo>
                  <a:cubicBezTo>
                    <a:pt x="3626" y="1589"/>
                    <a:pt x="3755" y="1504"/>
                    <a:pt x="3856" y="1390"/>
                  </a:cubicBezTo>
                  <a:cubicBezTo>
                    <a:pt x="3955" y="1277"/>
                    <a:pt x="4026" y="1128"/>
                    <a:pt x="4048" y="978"/>
                  </a:cubicBezTo>
                  <a:cubicBezTo>
                    <a:pt x="4075" y="826"/>
                    <a:pt x="4055" y="671"/>
                    <a:pt x="4004" y="528"/>
                  </a:cubicBezTo>
                  <a:cubicBezTo>
                    <a:pt x="3947" y="385"/>
                    <a:pt x="3861" y="252"/>
                    <a:pt x="3736" y="160"/>
                  </a:cubicBezTo>
                  <a:cubicBezTo>
                    <a:pt x="3613" y="64"/>
                    <a:pt x="3463" y="14"/>
                    <a:pt x="3316" y="3"/>
                  </a:cubicBezTo>
                  <a:cubicBezTo>
                    <a:pt x="3296" y="2"/>
                    <a:pt x="3276" y="1"/>
                    <a:pt x="3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53"/>
          <p:cNvGrpSpPr/>
          <p:nvPr/>
        </p:nvGrpSpPr>
        <p:grpSpPr>
          <a:xfrm rot="10800000" flipH="1">
            <a:off x="3675314" y="4211720"/>
            <a:ext cx="1793646" cy="361135"/>
            <a:chOff x="3224254" y="1008770"/>
            <a:chExt cx="1952161" cy="393050"/>
          </a:xfrm>
        </p:grpSpPr>
        <p:sp>
          <p:nvSpPr>
            <p:cNvPr id="733" name="Google Shape;733;p53"/>
            <p:cNvSpPr/>
            <p:nvPr/>
          </p:nvSpPr>
          <p:spPr>
            <a:xfrm>
              <a:off x="3224254" y="1078279"/>
              <a:ext cx="1027580" cy="323541"/>
            </a:xfrm>
            <a:custGeom>
              <a:avLst/>
              <a:gdLst/>
              <a:ahLst/>
              <a:cxnLst/>
              <a:rect l="l" t="t" r="r" b="b"/>
              <a:pathLst>
                <a:path w="7363" h="2318" extrusionOk="0">
                  <a:moveTo>
                    <a:pt x="1064" y="0"/>
                  </a:moveTo>
                  <a:cubicBezTo>
                    <a:pt x="708" y="0"/>
                    <a:pt x="353" y="41"/>
                    <a:pt x="10" y="129"/>
                  </a:cubicBezTo>
                  <a:cubicBezTo>
                    <a:pt x="4" y="130"/>
                    <a:pt x="1" y="134"/>
                    <a:pt x="1" y="140"/>
                  </a:cubicBezTo>
                  <a:cubicBezTo>
                    <a:pt x="1" y="145"/>
                    <a:pt x="6" y="150"/>
                    <a:pt x="12" y="150"/>
                  </a:cubicBezTo>
                  <a:cubicBezTo>
                    <a:pt x="185" y="134"/>
                    <a:pt x="357" y="127"/>
                    <a:pt x="529" y="127"/>
                  </a:cubicBezTo>
                  <a:cubicBezTo>
                    <a:pt x="1198" y="127"/>
                    <a:pt x="1858" y="241"/>
                    <a:pt x="2484" y="447"/>
                  </a:cubicBezTo>
                  <a:cubicBezTo>
                    <a:pt x="2875" y="576"/>
                    <a:pt x="3252" y="756"/>
                    <a:pt x="3618" y="960"/>
                  </a:cubicBezTo>
                  <a:cubicBezTo>
                    <a:pt x="3982" y="1166"/>
                    <a:pt x="4342" y="1388"/>
                    <a:pt x="4710" y="1600"/>
                  </a:cubicBezTo>
                  <a:cubicBezTo>
                    <a:pt x="5079" y="1809"/>
                    <a:pt x="5440" y="2036"/>
                    <a:pt x="5844" y="2188"/>
                  </a:cubicBezTo>
                  <a:cubicBezTo>
                    <a:pt x="6039" y="2259"/>
                    <a:pt x="6243" y="2317"/>
                    <a:pt x="6463" y="2317"/>
                  </a:cubicBezTo>
                  <a:cubicBezTo>
                    <a:pt x="6469" y="2317"/>
                    <a:pt x="6475" y="2317"/>
                    <a:pt x="6481" y="2317"/>
                  </a:cubicBezTo>
                  <a:cubicBezTo>
                    <a:pt x="6705" y="2311"/>
                    <a:pt x="6936" y="2224"/>
                    <a:pt x="7103" y="2058"/>
                  </a:cubicBezTo>
                  <a:cubicBezTo>
                    <a:pt x="7273" y="1893"/>
                    <a:pt x="7362" y="1648"/>
                    <a:pt x="7348" y="1414"/>
                  </a:cubicBezTo>
                  <a:cubicBezTo>
                    <a:pt x="7337" y="1179"/>
                    <a:pt x="7229" y="948"/>
                    <a:pt x="7047" y="795"/>
                  </a:cubicBezTo>
                  <a:cubicBezTo>
                    <a:pt x="6910" y="679"/>
                    <a:pt x="6734" y="615"/>
                    <a:pt x="6557" y="615"/>
                  </a:cubicBezTo>
                  <a:cubicBezTo>
                    <a:pt x="6502" y="615"/>
                    <a:pt x="6446" y="621"/>
                    <a:pt x="6391" y="635"/>
                  </a:cubicBezTo>
                  <a:cubicBezTo>
                    <a:pt x="6167" y="694"/>
                    <a:pt x="5988" y="879"/>
                    <a:pt x="5944" y="1093"/>
                  </a:cubicBezTo>
                  <a:cubicBezTo>
                    <a:pt x="5944" y="1097"/>
                    <a:pt x="5946" y="1103"/>
                    <a:pt x="5949" y="1105"/>
                  </a:cubicBezTo>
                  <a:cubicBezTo>
                    <a:pt x="5951" y="1106"/>
                    <a:pt x="5952" y="1106"/>
                    <a:pt x="5954" y="1106"/>
                  </a:cubicBezTo>
                  <a:cubicBezTo>
                    <a:pt x="5958" y="1106"/>
                    <a:pt x="5961" y="1104"/>
                    <a:pt x="5963" y="1100"/>
                  </a:cubicBezTo>
                  <a:cubicBezTo>
                    <a:pt x="6044" y="907"/>
                    <a:pt x="6225" y="773"/>
                    <a:pt x="6414" y="746"/>
                  </a:cubicBezTo>
                  <a:cubicBezTo>
                    <a:pt x="6439" y="743"/>
                    <a:pt x="6464" y="741"/>
                    <a:pt x="6489" y="741"/>
                  </a:cubicBezTo>
                  <a:cubicBezTo>
                    <a:pt x="6655" y="741"/>
                    <a:pt x="6822" y="807"/>
                    <a:pt x="6938" y="919"/>
                  </a:cubicBezTo>
                  <a:cubicBezTo>
                    <a:pt x="7073" y="1049"/>
                    <a:pt x="7153" y="1235"/>
                    <a:pt x="7158" y="1422"/>
                  </a:cubicBezTo>
                  <a:cubicBezTo>
                    <a:pt x="7164" y="1611"/>
                    <a:pt x="7101" y="1795"/>
                    <a:pt x="6975" y="1936"/>
                  </a:cubicBezTo>
                  <a:cubicBezTo>
                    <a:pt x="6853" y="2078"/>
                    <a:pt x="6670" y="2173"/>
                    <a:pt x="6473" y="2197"/>
                  </a:cubicBezTo>
                  <a:cubicBezTo>
                    <a:pt x="6430" y="2202"/>
                    <a:pt x="6387" y="2205"/>
                    <a:pt x="6343" y="2205"/>
                  </a:cubicBezTo>
                  <a:cubicBezTo>
                    <a:pt x="6184" y="2205"/>
                    <a:pt x="6021" y="2172"/>
                    <a:pt x="5867" y="2122"/>
                  </a:cubicBezTo>
                  <a:cubicBezTo>
                    <a:pt x="5469" y="1988"/>
                    <a:pt x="5120" y="1739"/>
                    <a:pt x="4772" y="1501"/>
                  </a:cubicBezTo>
                  <a:cubicBezTo>
                    <a:pt x="4429" y="1257"/>
                    <a:pt x="4086" y="1007"/>
                    <a:pt x="3719" y="786"/>
                  </a:cubicBezTo>
                  <a:cubicBezTo>
                    <a:pt x="3353" y="565"/>
                    <a:pt x="2969" y="362"/>
                    <a:pt x="2554" y="230"/>
                  </a:cubicBezTo>
                  <a:cubicBezTo>
                    <a:pt x="2072" y="82"/>
                    <a:pt x="1566" y="0"/>
                    <a:pt x="1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3"/>
            <p:cNvSpPr/>
            <p:nvPr/>
          </p:nvSpPr>
          <p:spPr>
            <a:xfrm>
              <a:off x="4454191" y="1009049"/>
              <a:ext cx="568428" cy="239375"/>
            </a:xfrm>
            <a:custGeom>
              <a:avLst/>
              <a:gdLst/>
              <a:ahLst/>
              <a:cxnLst/>
              <a:rect l="l" t="t" r="r" b="b"/>
              <a:pathLst>
                <a:path w="4073" h="1715" extrusionOk="0">
                  <a:moveTo>
                    <a:pt x="817" y="0"/>
                  </a:moveTo>
                  <a:cubicBezTo>
                    <a:pt x="798" y="0"/>
                    <a:pt x="778" y="1"/>
                    <a:pt x="759" y="2"/>
                  </a:cubicBezTo>
                  <a:cubicBezTo>
                    <a:pt x="612" y="13"/>
                    <a:pt x="461" y="63"/>
                    <a:pt x="339" y="159"/>
                  </a:cubicBezTo>
                  <a:cubicBezTo>
                    <a:pt x="213" y="251"/>
                    <a:pt x="127" y="387"/>
                    <a:pt x="70" y="527"/>
                  </a:cubicBezTo>
                  <a:cubicBezTo>
                    <a:pt x="19" y="670"/>
                    <a:pt x="1" y="826"/>
                    <a:pt x="26" y="977"/>
                  </a:cubicBezTo>
                  <a:cubicBezTo>
                    <a:pt x="48" y="1129"/>
                    <a:pt x="118" y="1276"/>
                    <a:pt x="219" y="1390"/>
                  </a:cubicBezTo>
                  <a:cubicBezTo>
                    <a:pt x="320" y="1504"/>
                    <a:pt x="448" y="1587"/>
                    <a:pt x="582" y="1639"/>
                  </a:cubicBezTo>
                  <a:cubicBezTo>
                    <a:pt x="719" y="1691"/>
                    <a:pt x="862" y="1711"/>
                    <a:pt x="1001" y="1715"/>
                  </a:cubicBezTo>
                  <a:cubicBezTo>
                    <a:pt x="1011" y="1715"/>
                    <a:pt x="1020" y="1715"/>
                    <a:pt x="1029" y="1715"/>
                  </a:cubicBezTo>
                  <a:cubicBezTo>
                    <a:pt x="1302" y="1715"/>
                    <a:pt x="1555" y="1639"/>
                    <a:pt x="1806" y="1566"/>
                  </a:cubicBezTo>
                  <a:cubicBezTo>
                    <a:pt x="1936" y="1527"/>
                    <a:pt x="2065" y="1489"/>
                    <a:pt x="2195" y="1451"/>
                  </a:cubicBezTo>
                  <a:cubicBezTo>
                    <a:pt x="2326" y="1410"/>
                    <a:pt x="2445" y="1384"/>
                    <a:pt x="2575" y="1368"/>
                  </a:cubicBezTo>
                  <a:cubicBezTo>
                    <a:pt x="2703" y="1351"/>
                    <a:pt x="2829" y="1341"/>
                    <a:pt x="2957" y="1339"/>
                  </a:cubicBezTo>
                  <a:cubicBezTo>
                    <a:pt x="2966" y="1339"/>
                    <a:pt x="2976" y="1339"/>
                    <a:pt x="2985" y="1339"/>
                  </a:cubicBezTo>
                  <a:cubicBezTo>
                    <a:pt x="3103" y="1339"/>
                    <a:pt x="3222" y="1351"/>
                    <a:pt x="3337" y="1372"/>
                  </a:cubicBezTo>
                  <a:cubicBezTo>
                    <a:pt x="3590" y="1414"/>
                    <a:pt x="3828" y="1518"/>
                    <a:pt x="4056" y="1665"/>
                  </a:cubicBezTo>
                  <a:cubicBezTo>
                    <a:pt x="4057" y="1666"/>
                    <a:pt x="4060" y="1667"/>
                    <a:pt x="4062" y="1667"/>
                  </a:cubicBezTo>
                  <a:cubicBezTo>
                    <a:pt x="4064" y="1667"/>
                    <a:pt x="4065" y="1667"/>
                    <a:pt x="4067" y="1666"/>
                  </a:cubicBezTo>
                  <a:cubicBezTo>
                    <a:pt x="4070" y="1662"/>
                    <a:pt x="4072" y="1655"/>
                    <a:pt x="4068" y="1651"/>
                  </a:cubicBezTo>
                  <a:cubicBezTo>
                    <a:pt x="3894" y="1441"/>
                    <a:pt x="3645" y="1287"/>
                    <a:pt x="3374" y="1213"/>
                  </a:cubicBezTo>
                  <a:cubicBezTo>
                    <a:pt x="3227" y="1172"/>
                    <a:pt x="3074" y="1151"/>
                    <a:pt x="2921" y="1151"/>
                  </a:cubicBezTo>
                  <a:cubicBezTo>
                    <a:pt x="2793" y="1151"/>
                    <a:pt x="2665" y="1166"/>
                    <a:pt x="2541" y="1196"/>
                  </a:cubicBezTo>
                  <a:cubicBezTo>
                    <a:pt x="2471" y="1210"/>
                    <a:pt x="2405" y="1232"/>
                    <a:pt x="2339" y="1257"/>
                  </a:cubicBezTo>
                  <a:cubicBezTo>
                    <a:pt x="2272" y="1284"/>
                    <a:pt x="2211" y="1312"/>
                    <a:pt x="2150" y="1341"/>
                  </a:cubicBezTo>
                  <a:cubicBezTo>
                    <a:pt x="2029" y="1399"/>
                    <a:pt x="1908" y="1456"/>
                    <a:pt x="1782" y="1501"/>
                  </a:cubicBezTo>
                  <a:cubicBezTo>
                    <a:pt x="1594" y="1568"/>
                    <a:pt x="1394" y="1613"/>
                    <a:pt x="1197" y="1613"/>
                  </a:cubicBezTo>
                  <a:cubicBezTo>
                    <a:pt x="1134" y="1613"/>
                    <a:pt x="1072" y="1609"/>
                    <a:pt x="1010" y="1599"/>
                  </a:cubicBezTo>
                  <a:cubicBezTo>
                    <a:pt x="756" y="1557"/>
                    <a:pt x="518" y="1444"/>
                    <a:pt x="372" y="1260"/>
                  </a:cubicBezTo>
                  <a:cubicBezTo>
                    <a:pt x="226" y="1080"/>
                    <a:pt x="207" y="822"/>
                    <a:pt x="283" y="604"/>
                  </a:cubicBezTo>
                  <a:cubicBezTo>
                    <a:pt x="354" y="382"/>
                    <a:pt x="538" y="215"/>
                    <a:pt x="779" y="171"/>
                  </a:cubicBezTo>
                  <a:cubicBezTo>
                    <a:pt x="827" y="162"/>
                    <a:pt x="878" y="157"/>
                    <a:pt x="929" y="157"/>
                  </a:cubicBezTo>
                  <a:cubicBezTo>
                    <a:pt x="1123" y="157"/>
                    <a:pt x="1325" y="225"/>
                    <a:pt x="1477" y="375"/>
                  </a:cubicBezTo>
                  <a:cubicBezTo>
                    <a:pt x="1479" y="376"/>
                    <a:pt x="1482" y="377"/>
                    <a:pt x="1485" y="377"/>
                  </a:cubicBezTo>
                  <a:cubicBezTo>
                    <a:pt x="1487" y="377"/>
                    <a:pt x="1489" y="377"/>
                    <a:pt x="1490" y="376"/>
                  </a:cubicBezTo>
                  <a:cubicBezTo>
                    <a:pt x="1496" y="371"/>
                    <a:pt x="1497" y="366"/>
                    <a:pt x="1495" y="360"/>
                  </a:cubicBezTo>
                  <a:cubicBezTo>
                    <a:pt x="1362" y="137"/>
                    <a:pt x="1093" y="0"/>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3"/>
            <p:cNvSpPr/>
            <p:nvPr/>
          </p:nvSpPr>
          <p:spPr>
            <a:xfrm>
              <a:off x="4148556" y="1078000"/>
              <a:ext cx="1027859" cy="323680"/>
            </a:xfrm>
            <a:custGeom>
              <a:avLst/>
              <a:gdLst/>
              <a:ahLst/>
              <a:cxnLst/>
              <a:rect l="l" t="t" r="r" b="b"/>
              <a:pathLst>
                <a:path w="7365" h="2319" extrusionOk="0">
                  <a:moveTo>
                    <a:pt x="6301" y="0"/>
                  </a:moveTo>
                  <a:cubicBezTo>
                    <a:pt x="5798" y="0"/>
                    <a:pt x="5292" y="83"/>
                    <a:pt x="4810" y="231"/>
                  </a:cubicBezTo>
                  <a:cubicBezTo>
                    <a:pt x="4393" y="362"/>
                    <a:pt x="4010" y="565"/>
                    <a:pt x="3644" y="786"/>
                  </a:cubicBezTo>
                  <a:cubicBezTo>
                    <a:pt x="3279" y="1007"/>
                    <a:pt x="2935" y="1256"/>
                    <a:pt x="2591" y="1502"/>
                  </a:cubicBezTo>
                  <a:cubicBezTo>
                    <a:pt x="2243" y="1741"/>
                    <a:pt x="1895" y="1990"/>
                    <a:pt x="1497" y="2122"/>
                  </a:cubicBezTo>
                  <a:cubicBezTo>
                    <a:pt x="1343" y="2173"/>
                    <a:pt x="1180" y="2206"/>
                    <a:pt x="1021" y="2206"/>
                  </a:cubicBezTo>
                  <a:cubicBezTo>
                    <a:pt x="977" y="2206"/>
                    <a:pt x="934" y="2203"/>
                    <a:pt x="891" y="2198"/>
                  </a:cubicBezTo>
                  <a:cubicBezTo>
                    <a:pt x="694" y="2174"/>
                    <a:pt x="511" y="2080"/>
                    <a:pt x="388" y="1937"/>
                  </a:cubicBezTo>
                  <a:cubicBezTo>
                    <a:pt x="263" y="1796"/>
                    <a:pt x="199" y="1612"/>
                    <a:pt x="205" y="1423"/>
                  </a:cubicBezTo>
                  <a:cubicBezTo>
                    <a:pt x="212" y="1235"/>
                    <a:pt x="291" y="1050"/>
                    <a:pt x="427" y="920"/>
                  </a:cubicBezTo>
                  <a:cubicBezTo>
                    <a:pt x="543" y="808"/>
                    <a:pt x="709" y="742"/>
                    <a:pt x="874" y="742"/>
                  </a:cubicBezTo>
                  <a:cubicBezTo>
                    <a:pt x="900" y="742"/>
                    <a:pt x="925" y="744"/>
                    <a:pt x="951" y="747"/>
                  </a:cubicBezTo>
                  <a:cubicBezTo>
                    <a:pt x="1140" y="774"/>
                    <a:pt x="1321" y="908"/>
                    <a:pt x="1401" y="1101"/>
                  </a:cubicBezTo>
                  <a:cubicBezTo>
                    <a:pt x="1403" y="1104"/>
                    <a:pt x="1407" y="1107"/>
                    <a:pt x="1409" y="1107"/>
                  </a:cubicBezTo>
                  <a:cubicBezTo>
                    <a:pt x="1410" y="1107"/>
                    <a:pt x="1411" y="1107"/>
                    <a:pt x="1411" y="1106"/>
                  </a:cubicBezTo>
                  <a:cubicBezTo>
                    <a:pt x="1417" y="1105"/>
                    <a:pt x="1421" y="1099"/>
                    <a:pt x="1420" y="1094"/>
                  </a:cubicBezTo>
                  <a:cubicBezTo>
                    <a:pt x="1376" y="880"/>
                    <a:pt x="1197" y="694"/>
                    <a:pt x="973" y="635"/>
                  </a:cubicBezTo>
                  <a:cubicBezTo>
                    <a:pt x="918" y="622"/>
                    <a:pt x="862" y="616"/>
                    <a:pt x="806" y="616"/>
                  </a:cubicBezTo>
                  <a:cubicBezTo>
                    <a:pt x="629" y="616"/>
                    <a:pt x="454" y="680"/>
                    <a:pt x="317" y="796"/>
                  </a:cubicBezTo>
                  <a:cubicBezTo>
                    <a:pt x="135" y="950"/>
                    <a:pt x="27" y="1181"/>
                    <a:pt x="16" y="1415"/>
                  </a:cubicBezTo>
                  <a:cubicBezTo>
                    <a:pt x="1" y="1649"/>
                    <a:pt x="91" y="1894"/>
                    <a:pt x="260" y="2059"/>
                  </a:cubicBezTo>
                  <a:cubicBezTo>
                    <a:pt x="428" y="2226"/>
                    <a:pt x="659" y="2312"/>
                    <a:pt x="882" y="2318"/>
                  </a:cubicBezTo>
                  <a:cubicBezTo>
                    <a:pt x="888" y="2318"/>
                    <a:pt x="894" y="2318"/>
                    <a:pt x="900" y="2318"/>
                  </a:cubicBezTo>
                  <a:cubicBezTo>
                    <a:pt x="1120" y="2318"/>
                    <a:pt x="1325" y="2260"/>
                    <a:pt x="1520" y="2189"/>
                  </a:cubicBezTo>
                  <a:cubicBezTo>
                    <a:pt x="1923" y="2036"/>
                    <a:pt x="2285" y="1809"/>
                    <a:pt x="2654" y="1601"/>
                  </a:cubicBezTo>
                  <a:cubicBezTo>
                    <a:pt x="3023" y="1388"/>
                    <a:pt x="3382" y="1167"/>
                    <a:pt x="3747" y="961"/>
                  </a:cubicBezTo>
                  <a:cubicBezTo>
                    <a:pt x="4111" y="757"/>
                    <a:pt x="4489" y="577"/>
                    <a:pt x="4880" y="448"/>
                  </a:cubicBezTo>
                  <a:cubicBezTo>
                    <a:pt x="5507" y="241"/>
                    <a:pt x="6165" y="127"/>
                    <a:pt x="6833" y="127"/>
                  </a:cubicBezTo>
                  <a:cubicBezTo>
                    <a:pt x="7005" y="127"/>
                    <a:pt x="7178" y="135"/>
                    <a:pt x="7351" y="151"/>
                  </a:cubicBezTo>
                  <a:cubicBezTo>
                    <a:pt x="7356" y="151"/>
                    <a:pt x="7361" y="147"/>
                    <a:pt x="7362" y="142"/>
                  </a:cubicBezTo>
                  <a:cubicBezTo>
                    <a:pt x="7364" y="136"/>
                    <a:pt x="7360" y="131"/>
                    <a:pt x="7354" y="130"/>
                  </a:cubicBezTo>
                  <a:cubicBezTo>
                    <a:pt x="7011" y="42"/>
                    <a:pt x="6657" y="0"/>
                    <a:pt x="6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3"/>
            <p:cNvSpPr/>
            <p:nvPr/>
          </p:nvSpPr>
          <p:spPr>
            <a:xfrm>
              <a:off x="3378049" y="1008770"/>
              <a:ext cx="568707" cy="239515"/>
            </a:xfrm>
            <a:custGeom>
              <a:avLst/>
              <a:gdLst/>
              <a:ahLst/>
              <a:cxnLst/>
              <a:rect l="l" t="t" r="r" b="b"/>
              <a:pathLst>
                <a:path w="4075" h="1716" extrusionOk="0">
                  <a:moveTo>
                    <a:pt x="3257" y="1"/>
                  </a:moveTo>
                  <a:cubicBezTo>
                    <a:pt x="2981" y="1"/>
                    <a:pt x="2712" y="137"/>
                    <a:pt x="2580" y="361"/>
                  </a:cubicBezTo>
                  <a:cubicBezTo>
                    <a:pt x="2577" y="366"/>
                    <a:pt x="2577" y="371"/>
                    <a:pt x="2582" y="374"/>
                  </a:cubicBezTo>
                  <a:cubicBezTo>
                    <a:pt x="2583" y="377"/>
                    <a:pt x="2586" y="378"/>
                    <a:pt x="2589" y="378"/>
                  </a:cubicBezTo>
                  <a:cubicBezTo>
                    <a:pt x="2592" y="378"/>
                    <a:pt x="2594" y="377"/>
                    <a:pt x="2596" y="374"/>
                  </a:cubicBezTo>
                  <a:cubicBezTo>
                    <a:pt x="2749" y="226"/>
                    <a:pt x="2954" y="158"/>
                    <a:pt x="3150" y="158"/>
                  </a:cubicBezTo>
                  <a:cubicBezTo>
                    <a:pt x="3199" y="158"/>
                    <a:pt x="3248" y="162"/>
                    <a:pt x="3295" y="171"/>
                  </a:cubicBezTo>
                  <a:cubicBezTo>
                    <a:pt x="3533" y="214"/>
                    <a:pt x="3718" y="383"/>
                    <a:pt x="3791" y="605"/>
                  </a:cubicBezTo>
                  <a:cubicBezTo>
                    <a:pt x="3867" y="823"/>
                    <a:pt x="3846" y="1080"/>
                    <a:pt x="3701" y="1260"/>
                  </a:cubicBezTo>
                  <a:cubicBezTo>
                    <a:pt x="3555" y="1443"/>
                    <a:pt x="3317" y="1558"/>
                    <a:pt x="3063" y="1600"/>
                  </a:cubicBezTo>
                  <a:cubicBezTo>
                    <a:pt x="3001" y="1610"/>
                    <a:pt x="2938" y="1614"/>
                    <a:pt x="2875" y="1614"/>
                  </a:cubicBezTo>
                  <a:cubicBezTo>
                    <a:pt x="2679" y="1614"/>
                    <a:pt x="2478" y="1570"/>
                    <a:pt x="2291" y="1502"/>
                  </a:cubicBezTo>
                  <a:cubicBezTo>
                    <a:pt x="2165" y="1457"/>
                    <a:pt x="2044" y="1399"/>
                    <a:pt x="1923" y="1342"/>
                  </a:cubicBezTo>
                  <a:cubicBezTo>
                    <a:pt x="1861" y="1314"/>
                    <a:pt x="1800" y="1284"/>
                    <a:pt x="1734" y="1258"/>
                  </a:cubicBezTo>
                  <a:cubicBezTo>
                    <a:pt x="1668" y="1234"/>
                    <a:pt x="1601" y="1212"/>
                    <a:pt x="1533" y="1195"/>
                  </a:cubicBezTo>
                  <a:cubicBezTo>
                    <a:pt x="1408" y="1167"/>
                    <a:pt x="1281" y="1152"/>
                    <a:pt x="1152" y="1152"/>
                  </a:cubicBezTo>
                  <a:cubicBezTo>
                    <a:pt x="1000" y="1152"/>
                    <a:pt x="847" y="1173"/>
                    <a:pt x="700" y="1214"/>
                  </a:cubicBezTo>
                  <a:cubicBezTo>
                    <a:pt x="428" y="1287"/>
                    <a:pt x="180" y="1442"/>
                    <a:pt x="5" y="1652"/>
                  </a:cubicBezTo>
                  <a:cubicBezTo>
                    <a:pt x="3" y="1655"/>
                    <a:pt x="1" y="1660"/>
                    <a:pt x="4" y="1663"/>
                  </a:cubicBezTo>
                  <a:cubicBezTo>
                    <a:pt x="7" y="1666"/>
                    <a:pt x="11" y="1667"/>
                    <a:pt x="14" y="1667"/>
                  </a:cubicBezTo>
                  <a:cubicBezTo>
                    <a:pt x="16" y="1667"/>
                    <a:pt x="18" y="1667"/>
                    <a:pt x="20" y="1666"/>
                  </a:cubicBezTo>
                  <a:cubicBezTo>
                    <a:pt x="246" y="1519"/>
                    <a:pt x="485" y="1415"/>
                    <a:pt x="737" y="1372"/>
                  </a:cubicBezTo>
                  <a:cubicBezTo>
                    <a:pt x="857" y="1351"/>
                    <a:pt x="979" y="1339"/>
                    <a:pt x="1101" y="1339"/>
                  </a:cubicBezTo>
                  <a:cubicBezTo>
                    <a:pt x="1106" y="1339"/>
                    <a:pt x="1112" y="1339"/>
                    <a:pt x="1117" y="1339"/>
                  </a:cubicBezTo>
                  <a:cubicBezTo>
                    <a:pt x="1245" y="1341"/>
                    <a:pt x="1373" y="1350"/>
                    <a:pt x="1500" y="1368"/>
                  </a:cubicBezTo>
                  <a:cubicBezTo>
                    <a:pt x="1629" y="1385"/>
                    <a:pt x="1750" y="1412"/>
                    <a:pt x="1880" y="1452"/>
                  </a:cubicBezTo>
                  <a:cubicBezTo>
                    <a:pt x="2010" y="1490"/>
                    <a:pt x="2139" y="1528"/>
                    <a:pt x="2269" y="1567"/>
                  </a:cubicBezTo>
                  <a:cubicBezTo>
                    <a:pt x="2521" y="1640"/>
                    <a:pt x="2780" y="1716"/>
                    <a:pt x="3056" y="1716"/>
                  </a:cubicBezTo>
                  <a:cubicBezTo>
                    <a:pt x="3062" y="1716"/>
                    <a:pt x="3067" y="1716"/>
                    <a:pt x="3073" y="1716"/>
                  </a:cubicBezTo>
                  <a:cubicBezTo>
                    <a:pt x="3213" y="1712"/>
                    <a:pt x="3356" y="1691"/>
                    <a:pt x="3492" y="1639"/>
                  </a:cubicBezTo>
                  <a:cubicBezTo>
                    <a:pt x="3626" y="1589"/>
                    <a:pt x="3755" y="1504"/>
                    <a:pt x="3856" y="1390"/>
                  </a:cubicBezTo>
                  <a:cubicBezTo>
                    <a:pt x="3955" y="1277"/>
                    <a:pt x="4026" y="1128"/>
                    <a:pt x="4048" y="978"/>
                  </a:cubicBezTo>
                  <a:cubicBezTo>
                    <a:pt x="4075" y="826"/>
                    <a:pt x="4055" y="671"/>
                    <a:pt x="4004" y="528"/>
                  </a:cubicBezTo>
                  <a:cubicBezTo>
                    <a:pt x="3947" y="385"/>
                    <a:pt x="3861" y="252"/>
                    <a:pt x="3736" y="160"/>
                  </a:cubicBezTo>
                  <a:cubicBezTo>
                    <a:pt x="3613" y="64"/>
                    <a:pt x="3463" y="14"/>
                    <a:pt x="3316" y="3"/>
                  </a:cubicBezTo>
                  <a:cubicBezTo>
                    <a:pt x="3296" y="2"/>
                    <a:pt x="3276" y="1"/>
                    <a:pt x="3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80CDFAF3-CE47-2C90-EFE9-E273BBCFCC54}"/>
              </a:ext>
            </a:extLst>
          </p:cNvPr>
          <p:cNvSpPr txBox="1"/>
          <p:nvPr/>
        </p:nvSpPr>
        <p:spPr>
          <a:xfrm>
            <a:off x="1503658" y="1052718"/>
            <a:ext cx="6231593" cy="3013838"/>
          </a:xfrm>
          <a:prstGeom prst="rect">
            <a:avLst/>
          </a:prstGeom>
          <a:noFill/>
        </p:spPr>
        <p:txBody>
          <a:bodyPr wrap="square">
            <a:spAutoFit/>
          </a:bodyPr>
          <a:lstStyle/>
          <a:p>
            <a:pPr algn="ctr">
              <a:lnSpc>
                <a:spcPct val="150000"/>
              </a:lnSpc>
            </a:pPr>
            <a:r>
              <a:rPr lang="en-US" sz="4400" b="1" dirty="0">
                <a:solidFill>
                  <a:srgbClr val="522B0A"/>
                </a:solidFill>
                <a:latin typeface="+mj-lt"/>
              </a:rPr>
              <a:t>CHÀO MỪNG CÁC EM </a:t>
            </a:r>
            <a:r>
              <a:rPr lang="en-US" sz="4400" b="1" dirty="0">
                <a:solidFill>
                  <a:srgbClr val="CD1725"/>
                </a:solidFill>
                <a:latin typeface="+mj-lt"/>
              </a:rPr>
              <a:t>ĐẾN VỚI BÀI HỌC </a:t>
            </a:r>
            <a:r>
              <a:rPr lang="en-US" sz="4400" b="1" dirty="0">
                <a:solidFill>
                  <a:srgbClr val="522B0A"/>
                </a:solidFill>
                <a:latin typeface="+mj-lt"/>
              </a:rPr>
              <a:t>NGÀY HÔM NAY!</a:t>
            </a:r>
            <a:endParaRPr lang="en-US" sz="4400" dirty="0">
              <a:solidFill>
                <a:srgbClr val="522B0A"/>
              </a:solidFill>
            </a:endParaRPr>
          </a:p>
        </p:txBody>
      </p:sp>
      <p:pic>
        <p:nvPicPr>
          <p:cNvPr id="2" name="Picture 1">
            <a:hlinkClick r:id="rId5" action="ppaction://hlinksldjump"/>
            <a:extLst>
              <a:ext uri="{FF2B5EF4-FFF2-40B4-BE49-F238E27FC236}">
                <a16:creationId xmlns:a16="http://schemas.microsoft.com/office/drawing/2014/main" id="{1150DAF7-F24C-BFAB-EBC6-29670D257B19}"/>
              </a:ext>
            </a:extLst>
          </p:cNvPr>
          <p:cNvPicPr>
            <a:picLocks noChangeAspect="1"/>
          </p:cNvPicPr>
          <p:nvPr/>
        </p:nvPicPr>
        <p:blipFill>
          <a:blip r:embed="rId6"/>
          <a:stretch>
            <a:fillRect/>
          </a:stretch>
        </p:blipFill>
        <p:spPr>
          <a:xfrm>
            <a:off x="8506604" y="4531152"/>
            <a:ext cx="637396" cy="617241"/>
          </a:xfrm>
          <a:prstGeom prst="rect">
            <a:avLst/>
          </a:prstGeom>
        </p:spPr>
      </p:pic>
      <p:pic>
        <p:nvPicPr>
          <p:cNvPr id="9" name="Âm thanh 8">
            <a:hlinkClick r:id="" action="ppaction://media"/>
            <a:extLst>
              <a:ext uri="{FF2B5EF4-FFF2-40B4-BE49-F238E27FC236}">
                <a16:creationId xmlns:a16="http://schemas.microsoft.com/office/drawing/2014/main" id="{33C734D7-E4A0-8F6C-5CBF-A2040F06716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8" t="-81922" r="-184528" b="-81922"/>
          <a:stretch>
            <a:fillRect/>
          </a:stretch>
        </p:blipFill>
        <p:spPr>
          <a:xfrm>
            <a:off x="6858000" y="3857625"/>
            <a:ext cx="2286000" cy="1285875"/>
          </a:xfrm>
          <a:prstGeom prst="rect">
            <a:avLst/>
          </a:prstGeom>
        </p:spPr>
      </p:pic>
    </p:spTree>
  </p:cSld>
  <p:clrMapOvr>
    <a:masterClrMapping/>
  </p:clrMapOvr>
  <p:transition spd="med" advTm="5842">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469476" y="416752"/>
            <a:ext cx="6050270" cy="1045223"/>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4: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Cách mạng tháng Mười Nga năm 1917 mang tính chất là cuộc cách mạng</a:t>
            </a:r>
            <a:r>
              <a:rPr lang="en-US" sz="2200" kern="1200">
                <a:solidFill>
                  <a:prstClr val="black"/>
                </a:solidFill>
                <a:latin typeface="Arial" panose="020B0604020202020204" pitchFamily="34" charset="0"/>
                <a:ea typeface="+mn-ea"/>
                <a:cs typeface="Arial" panose="020B0604020202020204" pitchFamily="34" charset="0"/>
              </a:rPr>
              <a:t>:</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5" action="ppaction://hlinksldjump"/>
            <a:extLst>
              <a:ext uri="{FF2B5EF4-FFF2-40B4-BE49-F238E27FC236}">
                <a16:creationId xmlns:a16="http://schemas.microsoft.com/office/drawing/2014/main" id="{B6EEC828-8438-9198-066C-2DE515B4CDF8}"/>
              </a:ext>
            </a:extLst>
          </p:cNvPr>
          <p:cNvSpPr/>
          <p:nvPr/>
        </p:nvSpPr>
        <p:spPr>
          <a:xfrm>
            <a:off x="0" y="-7934"/>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Rounded Corners 4">
            <a:extLst>
              <a:ext uri="{FF2B5EF4-FFF2-40B4-BE49-F238E27FC236}">
                <a16:creationId xmlns:a16="http://schemas.microsoft.com/office/drawing/2014/main" id="{498DAD7E-A45A-4B29-2352-E2D79696BDA0}"/>
              </a:ext>
            </a:extLst>
          </p:cNvPr>
          <p:cNvSpPr/>
          <p:nvPr/>
        </p:nvSpPr>
        <p:spPr>
          <a:xfrm>
            <a:off x="685800" y="1639985"/>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A. Dân chủ tư sản kiểu mới.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2A37B112-B45D-A756-EFD9-4FAFF6082C1C}"/>
              </a:ext>
            </a:extLst>
          </p:cNvPr>
          <p:cNvSpPr/>
          <p:nvPr/>
        </p:nvSpPr>
        <p:spPr>
          <a:xfrm>
            <a:off x="685800" y="2442760"/>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B. Xã hội chủ nghĩa.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Rectangle: Rounded Corners 14">
            <a:extLst>
              <a:ext uri="{FF2B5EF4-FFF2-40B4-BE49-F238E27FC236}">
                <a16:creationId xmlns:a16="http://schemas.microsoft.com/office/drawing/2014/main" id="{621A0180-1016-8D83-41DB-29D83BA2EB56}"/>
              </a:ext>
            </a:extLst>
          </p:cNvPr>
          <p:cNvSpPr/>
          <p:nvPr/>
        </p:nvSpPr>
        <p:spPr>
          <a:xfrm>
            <a:off x="685800" y="3246537"/>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C. Tư sản.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B79E6EF3-2CAD-E48D-91CA-05ABD3205984}"/>
              </a:ext>
            </a:extLst>
          </p:cNvPr>
          <p:cNvSpPr/>
          <p:nvPr/>
        </p:nvSpPr>
        <p:spPr>
          <a:xfrm>
            <a:off x="685800" y="4049312"/>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D. Giải phóng dân tộc.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7" name="Picture 4">
            <a:extLst>
              <a:ext uri="{FF2B5EF4-FFF2-40B4-BE49-F238E27FC236}">
                <a16:creationId xmlns:a16="http://schemas.microsoft.com/office/drawing/2014/main" id="{2D54788D-EE26-B84A-0475-678D7A7E80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94611" y="4063677"/>
            <a:ext cx="698011" cy="648705"/>
          </a:xfrm>
          <a:prstGeom prst="rect">
            <a:avLst/>
          </a:prstGeom>
        </p:spPr>
      </p:pic>
      <p:pic>
        <p:nvPicPr>
          <p:cNvPr id="12" name="Picture 11" descr="A large crowd of people in front of a building&#10;&#10;Description automatically generated">
            <a:extLst>
              <a:ext uri="{FF2B5EF4-FFF2-40B4-BE49-F238E27FC236}">
                <a16:creationId xmlns:a16="http://schemas.microsoft.com/office/drawing/2014/main" id="{D46C8D73-21B1-6068-01BC-C2E15F31B192}"/>
              </a:ext>
            </a:extLst>
          </p:cNvPr>
          <p:cNvPicPr>
            <a:picLocks noChangeAspect="1"/>
          </p:cNvPicPr>
          <p:nvPr/>
        </p:nvPicPr>
        <p:blipFill>
          <a:blip r:embed="rId8"/>
          <a:stretch>
            <a:fillRect/>
          </a:stretch>
        </p:blipFill>
        <p:spPr>
          <a:xfrm>
            <a:off x="4367875" y="1533068"/>
            <a:ext cx="4449022" cy="3193680"/>
          </a:xfrm>
          <a:prstGeom prst="rect">
            <a:avLst/>
          </a:prstGeom>
        </p:spPr>
      </p:pic>
      <p:pic>
        <p:nvPicPr>
          <p:cNvPr id="7" name="Âm thanh 6">
            <a:hlinkClick r:id="" action="ppaction://media"/>
            <a:extLst>
              <a:ext uri="{FF2B5EF4-FFF2-40B4-BE49-F238E27FC236}">
                <a16:creationId xmlns:a16="http://schemas.microsoft.com/office/drawing/2014/main" id="{A7FF5869-E8B9-D312-42EF-E776DD96B22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84528" t="-81922" r="-184528" b="-81922"/>
          <a:stretch>
            <a:fillRect/>
          </a:stretch>
        </p:blipFill>
        <p:spPr>
          <a:xfrm>
            <a:off x="6858000" y="3857625"/>
            <a:ext cx="2286000" cy="1285875"/>
          </a:xfrm>
          <a:prstGeom prst="rect">
            <a:avLst/>
          </a:prstGeom>
        </p:spPr>
      </p:pic>
    </p:spTree>
    <p:custDataLst>
      <p:tags r:id="rId1"/>
    </p:custDataLst>
    <p:extLst>
      <p:ext uri="{BB962C8B-B14F-4D97-AF65-F5344CB8AC3E}">
        <p14:creationId xmlns:p14="http://schemas.microsoft.com/office/powerpoint/2010/main" val="3464483879"/>
      </p:ext>
    </p:extLst>
  </p:cSld>
  <p:clrMapOvr>
    <a:masterClrMapping/>
  </p:clrMapOvr>
  <mc:AlternateContent xmlns:mc="http://schemas.openxmlformats.org/markup-compatibility/2006" xmlns:p14="http://schemas.microsoft.com/office/powerpoint/2010/main">
    <mc:Choice Requires="p14">
      <p:transition spd="med" p14:dur="700" advTm="32177">
        <p:fade/>
      </p:transition>
    </mc:Choice>
    <mc:Fallback xmlns="">
      <p:transition spd="med" advTm="32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5"/>
          <a:srcRect t="27590" b="3807"/>
          <a:stretch/>
        </p:blipFill>
        <p:spPr>
          <a:xfrm>
            <a:off x="639338" y="341508"/>
            <a:ext cx="7835587" cy="4031482"/>
          </a:xfrm>
          <a:prstGeom prst="rect">
            <a:avLst/>
          </a:prstGeom>
          <a:ln>
            <a:solidFill>
              <a:schemeClr val="tx1">
                <a:lumMod val="75000"/>
              </a:schemeClr>
            </a:solidFill>
          </a:ln>
        </p:spPr>
      </p:pic>
      <p:sp>
        <p:nvSpPr>
          <p:cNvPr id="27" name="Rectangle 26">
            <a:hlinkClick r:id="rId6" action="ppaction://hlinksldjump"/>
            <a:extLst>
              <a:ext uri="{FF2B5EF4-FFF2-40B4-BE49-F238E27FC236}">
                <a16:creationId xmlns:a16="http://schemas.microsoft.com/office/drawing/2014/main" id="{21C20449-608F-B34E-34EC-FDB36967B7DC}"/>
              </a:ext>
            </a:extLst>
          </p:cNvPr>
          <p:cNvSpPr/>
          <p:nvPr/>
        </p:nvSpPr>
        <p:spPr>
          <a:xfrm>
            <a:off x="6222380" y="2356162"/>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4" name="Action Button: Go Forward or Next 3">
            <a:hlinkClick r:id="rId7"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Âm thanh 1">
            <a:hlinkClick r:id="" action="ppaction://media"/>
            <a:extLst>
              <a:ext uri="{FF2B5EF4-FFF2-40B4-BE49-F238E27FC236}">
                <a16:creationId xmlns:a16="http://schemas.microsoft.com/office/drawing/2014/main" id="{213E4276-2D8A-4272-D79C-75D6B94DEAB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84528" t="-81922" r="-184528" b="-81922"/>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1783312718"/>
      </p:ext>
    </p:extLst>
  </p:cSld>
  <p:clrMapOvr>
    <a:masterClrMapping/>
  </p:clrMapOvr>
  <mc:AlternateContent xmlns:mc="http://schemas.openxmlformats.org/markup-compatibility/2006" xmlns:p14="http://schemas.microsoft.com/office/powerpoint/2010/main">
    <mc:Choice Requires="p14">
      <p:transition spd="med" p14:dur="700" advTm="7108">
        <p:fade/>
      </p:transition>
    </mc:Choice>
    <mc:Fallback xmlns="">
      <p:transition spd="med" advTm="7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7" grpId="0" animBg="1"/>
    </p:bldLst>
  </p:timing>
  <p:extLst>
    <p:ext uri="{E180D4A7-C9FB-4DFB-919C-405C955672EB}">
      <p14:showEvtLst xmlns:p14="http://schemas.microsoft.com/office/powerpoint/2010/main">
        <p14:triggerEvt type="onClick" time="4247" objId="2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174773" y="922818"/>
            <a:ext cx="3116242"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5: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Hình ảnh quốc kì và quốc huy dưới đây nói về: </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5" action="ppaction://hlinksldjump"/>
            <a:extLst>
              <a:ext uri="{FF2B5EF4-FFF2-40B4-BE49-F238E27FC236}">
                <a16:creationId xmlns:a16="http://schemas.microsoft.com/office/drawing/2014/main" id="{B6EEC828-8438-9198-066C-2DE515B4CDF8}"/>
              </a:ext>
            </a:extLst>
          </p:cNvPr>
          <p:cNvSpPr/>
          <p:nvPr/>
        </p:nvSpPr>
        <p:spPr>
          <a:xfrm>
            <a:off x="0" y="-29051"/>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385011" y="3103141"/>
            <a:ext cx="4937838"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A. Liên bang </a:t>
            </a:r>
            <a:r>
              <a:rPr lang="en-US" sz="2000">
                <a:solidFill>
                  <a:srgbClr val="000000"/>
                </a:solidFill>
                <a:latin typeface="Arial"/>
              </a:rPr>
              <a:t>Cộng hòa XHCN </a:t>
            </a:r>
            <a:r>
              <a:rPr lang="vi-VN" sz="2000">
                <a:solidFill>
                  <a:srgbClr val="000000"/>
                </a:solidFill>
                <a:latin typeface="Arial"/>
              </a:rPr>
              <a:t>Xô viết</a:t>
            </a:r>
            <a:r>
              <a:rPr lang="en-US" sz="2000">
                <a:solidFill>
                  <a:srgbClr val="000000"/>
                </a:solidFill>
                <a:latin typeface="Arial"/>
              </a:rPr>
              <a: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385011" y="3905916"/>
            <a:ext cx="4937838"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B. Các nước cộng hòa Ngoại Cáp-ca-dơ.</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5516137" y="3102646"/>
            <a:ext cx="3180053"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C. Nước Nga Xô viết.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5516137" y="3905421"/>
            <a:ext cx="3180053"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D. U-crai-na.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15167" y="3102646"/>
            <a:ext cx="698011" cy="648705"/>
          </a:xfrm>
          <a:prstGeom prst="rect">
            <a:avLst/>
          </a:prstGeom>
        </p:spPr>
      </p:pic>
      <p:pic>
        <p:nvPicPr>
          <p:cNvPr id="15" name="Picture 14">
            <a:extLst>
              <a:ext uri="{FF2B5EF4-FFF2-40B4-BE49-F238E27FC236}">
                <a16:creationId xmlns:a16="http://schemas.microsoft.com/office/drawing/2014/main" id="{ADE23515-51CC-BEFF-E348-DB08B72FC327}"/>
              </a:ext>
            </a:extLst>
          </p:cNvPr>
          <p:cNvPicPr>
            <a:picLocks noChangeAspect="1"/>
          </p:cNvPicPr>
          <p:nvPr/>
        </p:nvPicPr>
        <p:blipFill rotWithShape="1">
          <a:blip r:embed="rId8"/>
          <a:srcRect r="18152"/>
          <a:stretch/>
        </p:blipFill>
        <p:spPr>
          <a:xfrm>
            <a:off x="3291015" y="677223"/>
            <a:ext cx="3346316" cy="2044245"/>
          </a:xfrm>
          <a:prstGeom prst="rect">
            <a:avLst/>
          </a:prstGeom>
        </p:spPr>
      </p:pic>
      <p:pic>
        <p:nvPicPr>
          <p:cNvPr id="6" name="Picture 5" descr="A symbol of the earth with a sickle and a star&#10;&#10;Description automatically generated">
            <a:extLst>
              <a:ext uri="{FF2B5EF4-FFF2-40B4-BE49-F238E27FC236}">
                <a16:creationId xmlns:a16="http://schemas.microsoft.com/office/drawing/2014/main" id="{1460D1AE-FFB3-C02C-3568-9B51F5B0D581}"/>
              </a:ext>
            </a:extLst>
          </p:cNvPr>
          <p:cNvPicPr>
            <a:picLocks noChangeAspect="1"/>
          </p:cNvPicPr>
          <p:nvPr/>
        </p:nvPicPr>
        <p:blipFill>
          <a:blip r:embed="rId9"/>
          <a:stretch>
            <a:fillRect/>
          </a:stretch>
        </p:blipFill>
        <p:spPr>
          <a:xfrm>
            <a:off x="6791431" y="656749"/>
            <a:ext cx="2003164" cy="2065763"/>
          </a:xfrm>
          <a:prstGeom prst="rect">
            <a:avLst/>
          </a:prstGeom>
        </p:spPr>
      </p:pic>
      <p:pic>
        <p:nvPicPr>
          <p:cNvPr id="5" name="Âm thanh 4">
            <a:hlinkClick r:id="" action="ppaction://media"/>
            <a:extLst>
              <a:ext uri="{FF2B5EF4-FFF2-40B4-BE49-F238E27FC236}">
                <a16:creationId xmlns:a16="http://schemas.microsoft.com/office/drawing/2014/main" id="{40A73682-0973-2462-979F-C272D4405417}"/>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84528" t="-81922" r="-184528" b="-81922"/>
          <a:stretch>
            <a:fillRect/>
          </a:stretch>
        </p:blipFill>
        <p:spPr>
          <a:xfrm>
            <a:off x="6858000" y="3857625"/>
            <a:ext cx="2286000" cy="1285875"/>
          </a:xfrm>
          <a:prstGeom prst="rect">
            <a:avLst/>
          </a:prstGeom>
        </p:spPr>
      </p:pic>
    </p:spTree>
    <p:custDataLst>
      <p:tags r:id="rId1"/>
    </p:custDataLst>
    <p:extLst>
      <p:ext uri="{BB962C8B-B14F-4D97-AF65-F5344CB8AC3E}">
        <p14:creationId xmlns:p14="http://schemas.microsoft.com/office/powerpoint/2010/main" val="2564347333"/>
      </p:ext>
    </p:extLst>
  </p:cSld>
  <p:clrMapOvr>
    <a:masterClrMapping/>
  </p:clrMapOvr>
  <mc:AlternateContent xmlns:mc="http://schemas.openxmlformats.org/markup-compatibility/2006" xmlns:p14="http://schemas.microsoft.com/office/powerpoint/2010/main">
    <mc:Choice Requires="p14">
      <p:transition spd="med" p14:dur="700" advTm="31895">
        <p:fade/>
      </p:transition>
    </mc:Choice>
    <mc:Fallback xmlns="">
      <p:transition spd="med" advTm="31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randombar(horizontal)">
                                      <p:cBhvr>
                                        <p:cTn id="9" dur="500"/>
                                        <p:tgtEl>
                                          <p:spTgt spid="15"/>
                                        </p:tgtEl>
                                      </p:cBhvr>
                                    </p:animEffect>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6"/>
          <a:srcRect t="27590" b="3807"/>
          <a:stretch/>
        </p:blipFill>
        <p:spPr>
          <a:xfrm>
            <a:off x="654206" y="311771"/>
            <a:ext cx="5062653" cy="4031482"/>
          </a:xfrm>
          <a:prstGeom prst="rect">
            <a:avLst/>
          </a:prstGeom>
          <a:ln>
            <a:solidFill>
              <a:schemeClr val="tx1">
                <a:lumMod val="75000"/>
              </a:schemeClr>
            </a:solidFill>
          </a:ln>
        </p:spPr>
      </p:pic>
      <p:sp>
        <p:nvSpPr>
          <p:cNvPr id="4" name="Action Button: Go Forward or Next 3">
            <a:hlinkClick r:id="rId7"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Rectangle: Rounded Corners 28">
            <a:extLst>
              <a:ext uri="{FF2B5EF4-FFF2-40B4-BE49-F238E27FC236}">
                <a16:creationId xmlns:a16="http://schemas.microsoft.com/office/drawing/2014/main" id="{E01870BC-8320-6C77-AC3A-FDAB1DE5ECF1}"/>
              </a:ext>
            </a:extLst>
          </p:cNvPr>
          <p:cNvSpPr/>
          <p:nvPr/>
        </p:nvSpPr>
        <p:spPr>
          <a:xfrm>
            <a:off x="5813503" y="311771"/>
            <a:ext cx="3114908" cy="4156151"/>
          </a:xfrm>
          <a:prstGeom prst="roundRect">
            <a:avLst>
              <a:gd name="adj" fmla="val 67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defRPr/>
            </a:pPr>
            <a:r>
              <a:rPr lang="vi-VN" sz="1800" dirty="0">
                <a:solidFill>
                  <a:srgbClr val="000000"/>
                </a:solidFill>
                <a:ea typeface="Times New Roman" panose="02020603050405020304" pitchFamily="18" charset="0"/>
              </a:rPr>
              <a:t>Hình ảnh lá cờ với màu đỏ tượng trưng cho cách mạng búa liềm, ngôi sao tượng trưng cho đoàn kết công – nông và Hồng quân Liên Xô đã gợi nhớ về một thời kí ức lịch sử vinh quang, đầy tự hào của nước Nga Xô viết giai đoạn 1918 – 1945.</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endParaRPr>
          </a:p>
        </p:txBody>
      </p:sp>
      <p:sp>
        <p:nvSpPr>
          <p:cNvPr id="6" name="Hộp Văn bản 5">
            <a:extLst>
              <a:ext uri="{FF2B5EF4-FFF2-40B4-BE49-F238E27FC236}">
                <a16:creationId xmlns:a16="http://schemas.microsoft.com/office/drawing/2014/main" id="{BE7C65C2-B23B-90F3-D11E-153662B648E0}"/>
              </a:ext>
            </a:extLst>
          </p:cNvPr>
          <p:cNvSpPr txBox="1"/>
          <p:nvPr/>
        </p:nvSpPr>
        <p:spPr>
          <a:xfrm>
            <a:off x="178418" y="4522445"/>
            <a:ext cx="6542049" cy="338554"/>
          </a:xfrm>
          <a:prstGeom prst="rect">
            <a:avLst/>
          </a:prstGeom>
          <a:noFill/>
        </p:spPr>
        <p:txBody>
          <a:bodyPr wrap="square" rtlCol="0">
            <a:spAutoFit/>
          </a:bodyPr>
          <a:lstStyle/>
          <a:p>
            <a:r>
              <a:rPr lang="en-US" sz="1600" b="1" dirty="0" err="1">
                <a:solidFill>
                  <a:srgbClr val="FF0000"/>
                </a:solidFill>
              </a:rPr>
              <a:t>Lá</a:t>
            </a:r>
            <a:r>
              <a:rPr lang="en-US" sz="1600" b="1" dirty="0">
                <a:solidFill>
                  <a:srgbClr val="FF0000"/>
                </a:solidFill>
              </a:rPr>
              <a:t> </a:t>
            </a:r>
            <a:r>
              <a:rPr lang="en-US" sz="1600" b="1" dirty="0" err="1">
                <a:solidFill>
                  <a:srgbClr val="FF0000"/>
                </a:solidFill>
              </a:rPr>
              <a:t>cờ</a:t>
            </a:r>
            <a:r>
              <a:rPr lang="en-US" sz="1600" b="1" dirty="0">
                <a:solidFill>
                  <a:srgbClr val="FF0000"/>
                </a:solidFill>
              </a:rPr>
              <a:t> </a:t>
            </a:r>
            <a:r>
              <a:rPr lang="en-US" sz="1600" b="1" dirty="0" err="1">
                <a:solidFill>
                  <a:srgbClr val="FF0000"/>
                </a:solidFill>
              </a:rPr>
              <a:t>chiến</a:t>
            </a:r>
            <a:r>
              <a:rPr lang="en-US" sz="1600" b="1" dirty="0">
                <a:solidFill>
                  <a:srgbClr val="FF0000"/>
                </a:solidFill>
              </a:rPr>
              <a:t> </a:t>
            </a:r>
            <a:r>
              <a:rPr lang="en-US" sz="1600" b="1" dirty="0" err="1">
                <a:solidFill>
                  <a:srgbClr val="FF0000"/>
                </a:solidFill>
              </a:rPr>
              <a:t>thắng</a:t>
            </a:r>
            <a:r>
              <a:rPr lang="en-US" sz="1600" b="1" dirty="0">
                <a:solidFill>
                  <a:srgbClr val="FF0000"/>
                </a:solidFill>
              </a:rPr>
              <a:t> </a:t>
            </a:r>
            <a:r>
              <a:rPr lang="en-US" sz="1600" b="1" dirty="0" err="1">
                <a:solidFill>
                  <a:srgbClr val="FF0000"/>
                </a:solidFill>
              </a:rPr>
              <a:t>cắm</a:t>
            </a:r>
            <a:r>
              <a:rPr lang="en-US" sz="1600" b="1" dirty="0">
                <a:solidFill>
                  <a:srgbClr val="FF0000"/>
                </a:solidFill>
              </a:rPr>
              <a:t> </a:t>
            </a:r>
            <a:r>
              <a:rPr lang="en-US" sz="1600" b="1" dirty="0" err="1">
                <a:solidFill>
                  <a:srgbClr val="FF0000"/>
                </a:solidFill>
              </a:rPr>
              <a:t>trên</a:t>
            </a:r>
            <a:r>
              <a:rPr lang="en-US" sz="1600" b="1" dirty="0">
                <a:solidFill>
                  <a:srgbClr val="FF0000"/>
                </a:solidFill>
              </a:rPr>
              <a:t> </a:t>
            </a:r>
            <a:r>
              <a:rPr lang="en-US" sz="1600" b="1" dirty="0" err="1">
                <a:solidFill>
                  <a:srgbClr val="FF0000"/>
                </a:solidFill>
              </a:rPr>
              <a:t>nóc</a:t>
            </a:r>
            <a:r>
              <a:rPr lang="en-US" sz="1600" b="1" dirty="0">
                <a:solidFill>
                  <a:srgbClr val="FF0000"/>
                </a:solidFill>
              </a:rPr>
              <a:t> </a:t>
            </a:r>
            <a:r>
              <a:rPr lang="en-US" sz="1600" b="1" dirty="0" err="1">
                <a:solidFill>
                  <a:srgbClr val="FF0000"/>
                </a:solidFill>
              </a:rPr>
              <a:t>tòa</a:t>
            </a:r>
            <a:r>
              <a:rPr lang="en-US" sz="1600" b="1" dirty="0">
                <a:solidFill>
                  <a:srgbClr val="FF0000"/>
                </a:solidFill>
              </a:rPr>
              <a:t> </a:t>
            </a:r>
            <a:r>
              <a:rPr lang="en-US" sz="1600" b="1" dirty="0" err="1">
                <a:solidFill>
                  <a:srgbClr val="FF0000"/>
                </a:solidFill>
              </a:rPr>
              <a:t>nhà</a:t>
            </a:r>
            <a:r>
              <a:rPr lang="en-US" sz="1600" b="1" dirty="0">
                <a:solidFill>
                  <a:srgbClr val="FF0000"/>
                </a:solidFill>
              </a:rPr>
              <a:t> </a:t>
            </a:r>
            <a:r>
              <a:rPr lang="en-US" sz="1600" b="1" dirty="0" err="1">
                <a:solidFill>
                  <a:srgbClr val="FF0000"/>
                </a:solidFill>
              </a:rPr>
              <a:t>Quốc</a:t>
            </a:r>
            <a:r>
              <a:rPr lang="en-US" sz="1600" b="1" dirty="0">
                <a:solidFill>
                  <a:srgbClr val="FF0000"/>
                </a:solidFill>
              </a:rPr>
              <a:t> </a:t>
            </a:r>
            <a:r>
              <a:rPr lang="en-US" sz="1600" b="1" dirty="0" err="1">
                <a:solidFill>
                  <a:srgbClr val="FF0000"/>
                </a:solidFill>
              </a:rPr>
              <a:t>hội</a:t>
            </a:r>
            <a:r>
              <a:rPr lang="en-US" sz="1600" b="1" dirty="0">
                <a:solidFill>
                  <a:srgbClr val="FF0000"/>
                </a:solidFill>
              </a:rPr>
              <a:t> </a:t>
            </a:r>
            <a:r>
              <a:rPr lang="en-US" sz="1600" b="1" dirty="0" err="1">
                <a:solidFill>
                  <a:srgbClr val="FF0000"/>
                </a:solidFill>
              </a:rPr>
              <a:t>Đức</a:t>
            </a:r>
            <a:r>
              <a:rPr lang="en-US" sz="1600" b="1" dirty="0">
                <a:solidFill>
                  <a:srgbClr val="FF0000"/>
                </a:solidFill>
              </a:rPr>
              <a:t> </a:t>
            </a:r>
            <a:r>
              <a:rPr lang="en-US" sz="1600" b="1" dirty="0" err="1">
                <a:solidFill>
                  <a:srgbClr val="FF0000"/>
                </a:solidFill>
              </a:rPr>
              <a:t>năm</a:t>
            </a:r>
            <a:r>
              <a:rPr lang="en-US" sz="1600" b="1" dirty="0">
                <a:solidFill>
                  <a:srgbClr val="FF0000"/>
                </a:solidFill>
              </a:rPr>
              <a:t> 1945</a:t>
            </a:r>
          </a:p>
        </p:txBody>
      </p:sp>
      <p:pic>
        <p:nvPicPr>
          <p:cNvPr id="17" name="Âm thanh 16">
            <a:hlinkClick r:id="" action="ppaction://media"/>
            <a:extLst>
              <a:ext uri="{FF2B5EF4-FFF2-40B4-BE49-F238E27FC236}">
                <a16:creationId xmlns:a16="http://schemas.microsoft.com/office/drawing/2014/main" id="{FB1320E9-D311-041F-AD82-D069484C87B6}"/>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84528" t="-81922" r="-184528" b="-81922"/>
          <a:stretch>
            <a:fillRect/>
          </a:stretch>
        </p:blipFill>
        <p:spPr>
          <a:xfrm>
            <a:off x="6858000" y="3857625"/>
            <a:ext cx="2286000" cy="1285875"/>
          </a:xfrm>
          <a:prstGeom prst="rect">
            <a:avLst/>
          </a:prstGeom>
        </p:spPr>
      </p:pic>
    </p:spTree>
    <p:custDataLst>
      <p:tags r:id="rId1"/>
    </p:custDataLst>
    <p:extLst>
      <p:ext uri="{BB962C8B-B14F-4D97-AF65-F5344CB8AC3E}">
        <p14:creationId xmlns:p14="http://schemas.microsoft.com/office/powerpoint/2010/main" val="3720759780"/>
      </p:ext>
    </p:extLst>
  </p:cSld>
  <p:clrMapOvr>
    <a:masterClrMapping/>
  </p:clrMapOvr>
  <mc:AlternateContent xmlns:mc="http://schemas.openxmlformats.org/markup-compatibility/2006" xmlns:p14="http://schemas.microsoft.com/office/powerpoint/2010/main">
    <mc:Choice Requires="p14">
      <p:transition spd="med" p14:dur="700" advTm="88013">
        <p:fade/>
      </p:transition>
    </mc:Choice>
    <mc:Fallback xmlns="">
      <p:transition spd="med" advTm="88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7"/>
                </p:tgtEl>
              </p:cMediaNode>
            </p:audio>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pSp>
        <p:nvGrpSpPr>
          <p:cNvPr id="479" name="Google Shape;479;p41"/>
          <p:cNvGrpSpPr/>
          <p:nvPr/>
        </p:nvGrpSpPr>
        <p:grpSpPr>
          <a:xfrm>
            <a:off x="1715002" y="4456859"/>
            <a:ext cx="5714489" cy="361157"/>
            <a:chOff x="1715002" y="3482992"/>
            <a:chExt cx="5714489" cy="361157"/>
          </a:xfrm>
        </p:grpSpPr>
        <p:sp>
          <p:nvSpPr>
            <p:cNvPr id="480" name="Google Shape;480;p41"/>
            <p:cNvSpPr/>
            <p:nvPr/>
          </p:nvSpPr>
          <p:spPr>
            <a:xfrm>
              <a:off x="3685663" y="3663571"/>
              <a:ext cx="553900" cy="180578"/>
            </a:xfrm>
            <a:custGeom>
              <a:avLst/>
              <a:gdLst/>
              <a:ahLst/>
              <a:cxnLst/>
              <a:rect l="l" t="t" r="r" b="b"/>
              <a:pathLst>
                <a:path w="13156" h="4289" extrusionOk="0">
                  <a:moveTo>
                    <a:pt x="2725" y="1"/>
                  </a:moveTo>
                  <a:cubicBezTo>
                    <a:pt x="2599" y="1"/>
                    <a:pt x="2472" y="7"/>
                    <a:pt x="2345" y="19"/>
                  </a:cubicBezTo>
                  <a:cubicBezTo>
                    <a:pt x="2042" y="55"/>
                    <a:pt x="1741" y="129"/>
                    <a:pt x="1460" y="250"/>
                  </a:cubicBezTo>
                  <a:cubicBezTo>
                    <a:pt x="1179" y="372"/>
                    <a:pt x="914" y="540"/>
                    <a:pt x="699" y="758"/>
                  </a:cubicBezTo>
                  <a:cubicBezTo>
                    <a:pt x="483" y="977"/>
                    <a:pt x="312" y="1236"/>
                    <a:pt x="191" y="1511"/>
                  </a:cubicBezTo>
                  <a:lnTo>
                    <a:pt x="115" y="1723"/>
                  </a:lnTo>
                  <a:lnTo>
                    <a:pt x="95" y="1776"/>
                  </a:lnTo>
                  <a:lnTo>
                    <a:pt x="92" y="1789"/>
                  </a:lnTo>
                  <a:cubicBezTo>
                    <a:pt x="92" y="1789"/>
                    <a:pt x="92" y="1789"/>
                    <a:pt x="92" y="1789"/>
                  </a:cubicBezTo>
                  <a:cubicBezTo>
                    <a:pt x="91" y="1789"/>
                    <a:pt x="87" y="1802"/>
                    <a:pt x="87" y="1803"/>
                  </a:cubicBezTo>
                  <a:lnTo>
                    <a:pt x="86" y="1810"/>
                  </a:lnTo>
                  <a:lnTo>
                    <a:pt x="81" y="1836"/>
                  </a:lnTo>
                  <a:lnTo>
                    <a:pt x="56" y="1941"/>
                  </a:lnTo>
                  <a:lnTo>
                    <a:pt x="33" y="2046"/>
                  </a:lnTo>
                  <a:lnTo>
                    <a:pt x="20" y="2160"/>
                  </a:lnTo>
                  <a:cubicBezTo>
                    <a:pt x="11" y="2237"/>
                    <a:pt x="0" y="2314"/>
                    <a:pt x="6" y="2388"/>
                  </a:cubicBezTo>
                  <a:cubicBezTo>
                    <a:pt x="5" y="2690"/>
                    <a:pt x="82" y="2989"/>
                    <a:pt x="226" y="3247"/>
                  </a:cubicBezTo>
                  <a:cubicBezTo>
                    <a:pt x="370" y="3506"/>
                    <a:pt x="577" y="3721"/>
                    <a:pt x="810" y="3883"/>
                  </a:cubicBezTo>
                  <a:cubicBezTo>
                    <a:pt x="1046" y="4045"/>
                    <a:pt x="1307" y="4153"/>
                    <a:pt x="1575" y="4217"/>
                  </a:cubicBezTo>
                  <a:lnTo>
                    <a:pt x="1674" y="4241"/>
                  </a:lnTo>
                  <a:lnTo>
                    <a:pt x="1774" y="4256"/>
                  </a:lnTo>
                  <a:cubicBezTo>
                    <a:pt x="1842" y="4265"/>
                    <a:pt x="1908" y="4279"/>
                    <a:pt x="1976" y="4279"/>
                  </a:cubicBezTo>
                  <a:cubicBezTo>
                    <a:pt x="2044" y="4283"/>
                    <a:pt x="2106" y="4287"/>
                    <a:pt x="2180" y="4288"/>
                  </a:cubicBezTo>
                  <a:cubicBezTo>
                    <a:pt x="2244" y="4284"/>
                    <a:pt x="2308" y="4283"/>
                    <a:pt x="2373" y="4277"/>
                  </a:cubicBezTo>
                  <a:cubicBezTo>
                    <a:pt x="2644" y="4250"/>
                    <a:pt x="2891" y="4179"/>
                    <a:pt x="3125" y="4083"/>
                  </a:cubicBezTo>
                  <a:cubicBezTo>
                    <a:pt x="3360" y="3986"/>
                    <a:pt x="3576" y="3861"/>
                    <a:pt x="3768" y="3711"/>
                  </a:cubicBezTo>
                  <a:cubicBezTo>
                    <a:pt x="3960" y="3561"/>
                    <a:pt x="4119" y="3378"/>
                    <a:pt x="4232" y="3174"/>
                  </a:cubicBezTo>
                  <a:cubicBezTo>
                    <a:pt x="4342" y="2971"/>
                    <a:pt x="4411" y="2744"/>
                    <a:pt x="4400" y="2522"/>
                  </a:cubicBezTo>
                  <a:cubicBezTo>
                    <a:pt x="4406" y="2467"/>
                    <a:pt x="4392" y="2414"/>
                    <a:pt x="4386" y="2360"/>
                  </a:cubicBezTo>
                  <a:cubicBezTo>
                    <a:pt x="4380" y="2307"/>
                    <a:pt x="4374" y="2249"/>
                    <a:pt x="4359" y="2201"/>
                  </a:cubicBezTo>
                  <a:cubicBezTo>
                    <a:pt x="4332" y="2101"/>
                    <a:pt x="4292" y="1998"/>
                    <a:pt x="4244" y="1910"/>
                  </a:cubicBezTo>
                  <a:cubicBezTo>
                    <a:pt x="4051" y="1550"/>
                    <a:pt x="3728" y="1308"/>
                    <a:pt x="3401" y="1209"/>
                  </a:cubicBezTo>
                  <a:cubicBezTo>
                    <a:pt x="3318" y="1185"/>
                    <a:pt x="3238" y="1170"/>
                    <a:pt x="3157" y="1163"/>
                  </a:cubicBezTo>
                  <a:cubicBezTo>
                    <a:pt x="3118" y="1159"/>
                    <a:pt x="3079" y="1157"/>
                    <a:pt x="3042" y="1157"/>
                  </a:cubicBezTo>
                  <a:cubicBezTo>
                    <a:pt x="3000" y="1157"/>
                    <a:pt x="2960" y="1159"/>
                    <a:pt x="2920" y="1161"/>
                  </a:cubicBezTo>
                  <a:cubicBezTo>
                    <a:pt x="2769" y="1172"/>
                    <a:pt x="2628" y="1208"/>
                    <a:pt x="2503" y="1252"/>
                  </a:cubicBezTo>
                  <a:cubicBezTo>
                    <a:pt x="2376" y="1295"/>
                    <a:pt x="2269" y="1358"/>
                    <a:pt x="2172" y="1419"/>
                  </a:cubicBezTo>
                  <a:cubicBezTo>
                    <a:pt x="2082" y="1486"/>
                    <a:pt x="2001" y="1554"/>
                    <a:pt x="1945" y="1628"/>
                  </a:cubicBezTo>
                  <a:cubicBezTo>
                    <a:pt x="1827" y="1774"/>
                    <a:pt x="1787" y="1918"/>
                    <a:pt x="1772" y="2013"/>
                  </a:cubicBezTo>
                  <a:cubicBezTo>
                    <a:pt x="1764" y="2061"/>
                    <a:pt x="1768" y="2097"/>
                    <a:pt x="1764" y="2123"/>
                  </a:cubicBezTo>
                  <a:cubicBezTo>
                    <a:pt x="1763" y="2147"/>
                    <a:pt x="1763" y="2160"/>
                    <a:pt x="1763" y="2160"/>
                  </a:cubicBezTo>
                  <a:cubicBezTo>
                    <a:pt x="1763" y="2160"/>
                    <a:pt x="1764" y="2147"/>
                    <a:pt x="1767" y="2123"/>
                  </a:cubicBezTo>
                  <a:cubicBezTo>
                    <a:pt x="1769" y="2097"/>
                    <a:pt x="1768" y="2061"/>
                    <a:pt x="1775" y="2014"/>
                  </a:cubicBezTo>
                  <a:cubicBezTo>
                    <a:pt x="1794" y="1919"/>
                    <a:pt x="1838" y="1778"/>
                    <a:pt x="1957" y="1638"/>
                  </a:cubicBezTo>
                  <a:cubicBezTo>
                    <a:pt x="2015" y="1565"/>
                    <a:pt x="2095" y="1500"/>
                    <a:pt x="2187" y="1436"/>
                  </a:cubicBezTo>
                  <a:cubicBezTo>
                    <a:pt x="2282" y="1379"/>
                    <a:pt x="2390" y="1319"/>
                    <a:pt x="2516" y="1281"/>
                  </a:cubicBezTo>
                  <a:cubicBezTo>
                    <a:pt x="2661" y="1234"/>
                    <a:pt x="2827" y="1200"/>
                    <a:pt x="3004" y="1200"/>
                  </a:cubicBezTo>
                  <a:cubicBezTo>
                    <a:pt x="3128" y="1200"/>
                    <a:pt x="3257" y="1216"/>
                    <a:pt x="3388" y="1258"/>
                  </a:cubicBezTo>
                  <a:cubicBezTo>
                    <a:pt x="3697" y="1359"/>
                    <a:pt x="4004" y="1599"/>
                    <a:pt x="4177" y="1945"/>
                  </a:cubicBezTo>
                  <a:cubicBezTo>
                    <a:pt x="4352" y="2285"/>
                    <a:pt x="4368" y="2745"/>
                    <a:pt x="4141" y="3117"/>
                  </a:cubicBezTo>
                  <a:cubicBezTo>
                    <a:pt x="3923" y="3496"/>
                    <a:pt x="3524" y="3777"/>
                    <a:pt x="3078" y="3952"/>
                  </a:cubicBezTo>
                  <a:cubicBezTo>
                    <a:pt x="2854" y="4039"/>
                    <a:pt x="2610" y="4101"/>
                    <a:pt x="2368" y="4120"/>
                  </a:cubicBezTo>
                  <a:cubicBezTo>
                    <a:pt x="2304" y="4124"/>
                    <a:pt x="2241" y="4124"/>
                    <a:pt x="2176" y="4127"/>
                  </a:cubicBezTo>
                  <a:cubicBezTo>
                    <a:pt x="2115" y="4124"/>
                    <a:pt x="2053" y="4120"/>
                    <a:pt x="1990" y="4116"/>
                  </a:cubicBezTo>
                  <a:cubicBezTo>
                    <a:pt x="1928" y="4114"/>
                    <a:pt x="1867" y="4098"/>
                    <a:pt x="1803" y="4090"/>
                  </a:cubicBezTo>
                  <a:lnTo>
                    <a:pt x="1709" y="4074"/>
                  </a:lnTo>
                  <a:lnTo>
                    <a:pt x="1618" y="4050"/>
                  </a:lnTo>
                  <a:cubicBezTo>
                    <a:pt x="1371" y="3985"/>
                    <a:pt x="1130" y="3880"/>
                    <a:pt x="919" y="3729"/>
                  </a:cubicBezTo>
                  <a:cubicBezTo>
                    <a:pt x="709" y="3577"/>
                    <a:pt x="528" y="3380"/>
                    <a:pt x="406" y="3149"/>
                  </a:cubicBezTo>
                  <a:cubicBezTo>
                    <a:pt x="281" y="2918"/>
                    <a:pt x="219" y="2656"/>
                    <a:pt x="225" y="2389"/>
                  </a:cubicBezTo>
                  <a:cubicBezTo>
                    <a:pt x="221" y="2322"/>
                    <a:pt x="233" y="2259"/>
                    <a:pt x="240" y="2194"/>
                  </a:cubicBezTo>
                  <a:lnTo>
                    <a:pt x="251" y="2096"/>
                  </a:lnTo>
                  <a:lnTo>
                    <a:pt x="277" y="1993"/>
                  </a:lnTo>
                  <a:lnTo>
                    <a:pt x="303" y="1890"/>
                  </a:lnTo>
                  <a:lnTo>
                    <a:pt x="310" y="1864"/>
                  </a:lnTo>
                  <a:lnTo>
                    <a:pt x="312" y="1857"/>
                  </a:lnTo>
                  <a:lnTo>
                    <a:pt x="315" y="1844"/>
                  </a:lnTo>
                  <a:lnTo>
                    <a:pt x="334" y="1797"/>
                  </a:lnTo>
                  <a:lnTo>
                    <a:pt x="406" y="1605"/>
                  </a:lnTo>
                  <a:cubicBezTo>
                    <a:pt x="521" y="1357"/>
                    <a:pt x="677" y="1128"/>
                    <a:pt x="874" y="938"/>
                  </a:cubicBezTo>
                  <a:cubicBezTo>
                    <a:pt x="1068" y="745"/>
                    <a:pt x="1307" y="599"/>
                    <a:pt x="1564" y="494"/>
                  </a:cubicBezTo>
                  <a:cubicBezTo>
                    <a:pt x="1820" y="389"/>
                    <a:pt x="2094" y="325"/>
                    <a:pt x="2374" y="296"/>
                  </a:cubicBezTo>
                  <a:cubicBezTo>
                    <a:pt x="2473" y="287"/>
                    <a:pt x="2574" y="283"/>
                    <a:pt x="2674" y="283"/>
                  </a:cubicBezTo>
                  <a:cubicBezTo>
                    <a:pt x="2855" y="283"/>
                    <a:pt x="3036" y="297"/>
                    <a:pt x="3214" y="322"/>
                  </a:cubicBezTo>
                  <a:cubicBezTo>
                    <a:pt x="3283" y="334"/>
                    <a:pt x="3350" y="344"/>
                    <a:pt x="3420" y="358"/>
                  </a:cubicBezTo>
                  <a:lnTo>
                    <a:pt x="3632" y="409"/>
                  </a:lnTo>
                  <a:cubicBezTo>
                    <a:pt x="3693" y="425"/>
                    <a:pt x="3768" y="449"/>
                    <a:pt x="3834" y="469"/>
                  </a:cubicBezTo>
                  <a:cubicBezTo>
                    <a:pt x="3902" y="487"/>
                    <a:pt x="3971" y="509"/>
                    <a:pt x="4038" y="534"/>
                  </a:cubicBezTo>
                  <a:cubicBezTo>
                    <a:pt x="4309" y="622"/>
                    <a:pt x="4573" y="729"/>
                    <a:pt x="4834" y="842"/>
                  </a:cubicBezTo>
                  <a:cubicBezTo>
                    <a:pt x="5355" y="1070"/>
                    <a:pt x="5850" y="1340"/>
                    <a:pt x="6323" y="1628"/>
                  </a:cubicBezTo>
                  <a:cubicBezTo>
                    <a:pt x="6795" y="1918"/>
                    <a:pt x="7247" y="2223"/>
                    <a:pt x="7680" y="2532"/>
                  </a:cubicBezTo>
                  <a:cubicBezTo>
                    <a:pt x="8112" y="2840"/>
                    <a:pt x="8534" y="3152"/>
                    <a:pt x="8965" y="3421"/>
                  </a:cubicBezTo>
                  <a:cubicBezTo>
                    <a:pt x="9258" y="3603"/>
                    <a:pt x="9552" y="3766"/>
                    <a:pt x="9852" y="3897"/>
                  </a:cubicBezTo>
                  <a:cubicBezTo>
                    <a:pt x="10154" y="4027"/>
                    <a:pt x="10459" y="4123"/>
                    <a:pt x="10766" y="4178"/>
                  </a:cubicBezTo>
                  <a:cubicBezTo>
                    <a:pt x="10916" y="4203"/>
                    <a:pt x="11065" y="4214"/>
                    <a:pt x="11213" y="4214"/>
                  </a:cubicBezTo>
                  <a:cubicBezTo>
                    <a:pt x="11367" y="4214"/>
                    <a:pt x="11519" y="4202"/>
                    <a:pt x="11666" y="4179"/>
                  </a:cubicBezTo>
                  <a:cubicBezTo>
                    <a:pt x="11809" y="4143"/>
                    <a:pt x="11966" y="4116"/>
                    <a:pt x="12079" y="4062"/>
                  </a:cubicBezTo>
                  <a:lnTo>
                    <a:pt x="12171" y="4027"/>
                  </a:lnTo>
                  <a:lnTo>
                    <a:pt x="12216" y="4008"/>
                  </a:lnTo>
                  <a:lnTo>
                    <a:pt x="12238" y="4001"/>
                  </a:lnTo>
                  <a:lnTo>
                    <a:pt x="12249" y="3996"/>
                  </a:lnTo>
                  <a:lnTo>
                    <a:pt x="12261" y="3991"/>
                  </a:lnTo>
                  <a:lnTo>
                    <a:pt x="12264" y="3990"/>
                  </a:lnTo>
                  <a:lnTo>
                    <a:pt x="12270" y="3986"/>
                  </a:lnTo>
                  <a:cubicBezTo>
                    <a:pt x="12333" y="3956"/>
                    <a:pt x="12393" y="3923"/>
                    <a:pt x="12452" y="3886"/>
                  </a:cubicBezTo>
                  <a:cubicBezTo>
                    <a:pt x="12683" y="3740"/>
                    <a:pt x="12870" y="3545"/>
                    <a:pt x="12993" y="3323"/>
                  </a:cubicBezTo>
                  <a:cubicBezTo>
                    <a:pt x="13024" y="3268"/>
                    <a:pt x="13048" y="3212"/>
                    <a:pt x="13073" y="3149"/>
                  </a:cubicBezTo>
                  <a:cubicBezTo>
                    <a:pt x="13092" y="3098"/>
                    <a:pt x="13112" y="3035"/>
                    <a:pt x="13124" y="2976"/>
                  </a:cubicBezTo>
                  <a:cubicBezTo>
                    <a:pt x="13148" y="2856"/>
                    <a:pt x="13156" y="2738"/>
                    <a:pt x="13146" y="2623"/>
                  </a:cubicBezTo>
                  <a:cubicBezTo>
                    <a:pt x="13126" y="2394"/>
                    <a:pt x="13043" y="2182"/>
                    <a:pt x="12916" y="2019"/>
                  </a:cubicBezTo>
                  <a:cubicBezTo>
                    <a:pt x="12789" y="1856"/>
                    <a:pt x="12610" y="1746"/>
                    <a:pt x="12436" y="1700"/>
                  </a:cubicBezTo>
                  <a:cubicBezTo>
                    <a:pt x="12351" y="1676"/>
                    <a:pt x="12266" y="1665"/>
                    <a:pt x="12184" y="1665"/>
                  </a:cubicBezTo>
                  <a:cubicBezTo>
                    <a:pt x="11928" y="1665"/>
                    <a:pt x="11701" y="1770"/>
                    <a:pt x="11571" y="1925"/>
                  </a:cubicBezTo>
                  <a:cubicBezTo>
                    <a:pt x="11484" y="2028"/>
                    <a:pt x="11433" y="2146"/>
                    <a:pt x="11427" y="2258"/>
                  </a:cubicBezTo>
                  <a:cubicBezTo>
                    <a:pt x="11418" y="2370"/>
                    <a:pt x="11455" y="2472"/>
                    <a:pt x="11519" y="2537"/>
                  </a:cubicBezTo>
                  <a:cubicBezTo>
                    <a:pt x="11582" y="2601"/>
                    <a:pt x="11657" y="2625"/>
                    <a:pt x="11718" y="2637"/>
                  </a:cubicBezTo>
                  <a:cubicBezTo>
                    <a:pt x="11759" y="2646"/>
                    <a:pt x="11795" y="2649"/>
                    <a:pt x="11827" y="2649"/>
                  </a:cubicBezTo>
                  <a:cubicBezTo>
                    <a:pt x="11843" y="2649"/>
                    <a:pt x="11858" y="2648"/>
                    <a:pt x="11872" y="2647"/>
                  </a:cubicBezTo>
                  <a:cubicBezTo>
                    <a:pt x="11952" y="2642"/>
                    <a:pt x="11991" y="2629"/>
                    <a:pt x="11991" y="2629"/>
                  </a:cubicBezTo>
                  <a:lnTo>
                    <a:pt x="11991" y="2629"/>
                  </a:lnTo>
                  <a:cubicBezTo>
                    <a:pt x="11991" y="2629"/>
                    <a:pt x="11967" y="2633"/>
                    <a:pt x="11919" y="2633"/>
                  </a:cubicBezTo>
                  <a:cubicBezTo>
                    <a:pt x="11905" y="2633"/>
                    <a:pt x="11890" y="2633"/>
                    <a:pt x="11872" y="2632"/>
                  </a:cubicBezTo>
                  <a:cubicBezTo>
                    <a:pt x="11831" y="2631"/>
                    <a:pt x="11782" y="2625"/>
                    <a:pt x="11725" y="2608"/>
                  </a:cubicBezTo>
                  <a:cubicBezTo>
                    <a:pt x="11670" y="2590"/>
                    <a:pt x="11605" y="2559"/>
                    <a:pt x="11559" y="2502"/>
                  </a:cubicBezTo>
                  <a:cubicBezTo>
                    <a:pt x="11512" y="2443"/>
                    <a:pt x="11490" y="2359"/>
                    <a:pt x="11505" y="2266"/>
                  </a:cubicBezTo>
                  <a:cubicBezTo>
                    <a:pt x="11519" y="2173"/>
                    <a:pt x="11570" y="2078"/>
                    <a:pt x="11649" y="1998"/>
                  </a:cubicBezTo>
                  <a:cubicBezTo>
                    <a:pt x="11758" y="1888"/>
                    <a:pt x="11932" y="1818"/>
                    <a:pt x="12123" y="1818"/>
                  </a:cubicBezTo>
                  <a:cubicBezTo>
                    <a:pt x="12208" y="1818"/>
                    <a:pt x="12297" y="1832"/>
                    <a:pt x="12385" y="1863"/>
                  </a:cubicBezTo>
                  <a:cubicBezTo>
                    <a:pt x="12529" y="1910"/>
                    <a:pt x="12658" y="2004"/>
                    <a:pt x="12754" y="2140"/>
                  </a:cubicBezTo>
                  <a:cubicBezTo>
                    <a:pt x="12848" y="2276"/>
                    <a:pt x="12906" y="2450"/>
                    <a:pt x="12911" y="2636"/>
                  </a:cubicBezTo>
                  <a:cubicBezTo>
                    <a:pt x="12933" y="3010"/>
                    <a:pt x="12698" y="3411"/>
                    <a:pt x="12300" y="3640"/>
                  </a:cubicBezTo>
                  <a:cubicBezTo>
                    <a:pt x="12250" y="3670"/>
                    <a:pt x="12199" y="3695"/>
                    <a:pt x="12145" y="3720"/>
                  </a:cubicBezTo>
                  <a:lnTo>
                    <a:pt x="11972" y="3781"/>
                  </a:lnTo>
                  <a:lnTo>
                    <a:pt x="11879" y="3814"/>
                  </a:lnTo>
                  <a:cubicBezTo>
                    <a:pt x="11847" y="3826"/>
                    <a:pt x="11819" y="3828"/>
                    <a:pt x="11789" y="3835"/>
                  </a:cubicBezTo>
                  <a:cubicBezTo>
                    <a:pt x="11731" y="3847"/>
                    <a:pt x="11670" y="3861"/>
                    <a:pt x="11611" y="3874"/>
                  </a:cubicBezTo>
                  <a:cubicBezTo>
                    <a:pt x="11500" y="3887"/>
                    <a:pt x="11386" y="3895"/>
                    <a:pt x="11270" y="3895"/>
                  </a:cubicBezTo>
                  <a:cubicBezTo>
                    <a:pt x="11122" y="3895"/>
                    <a:pt x="10971" y="3883"/>
                    <a:pt x="10817" y="3855"/>
                  </a:cubicBezTo>
                  <a:cubicBezTo>
                    <a:pt x="10544" y="3802"/>
                    <a:pt x="10265" y="3710"/>
                    <a:pt x="9984" y="3587"/>
                  </a:cubicBezTo>
                  <a:cubicBezTo>
                    <a:pt x="9704" y="3463"/>
                    <a:pt x="9426" y="3304"/>
                    <a:pt x="9141" y="3130"/>
                  </a:cubicBezTo>
                  <a:cubicBezTo>
                    <a:pt x="8724" y="2869"/>
                    <a:pt x="8309" y="2565"/>
                    <a:pt x="7872" y="2255"/>
                  </a:cubicBezTo>
                  <a:cubicBezTo>
                    <a:pt x="7433" y="1945"/>
                    <a:pt x="6974" y="1638"/>
                    <a:pt x="6489" y="1347"/>
                  </a:cubicBezTo>
                  <a:cubicBezTo>
                    <a:pt x="6002" y="1058"/>
                    <a:pt x="5493" y="785"/>
                    <a:pt x="4954" y="555"/>
                  </a:cubicBezTo>
                  <a:cubicBezTo>
                    <a:pt x="4685" y="442"/>
                    <a:pt x="4409" y="334"/>
                    <a:pt x="4127" y="246"/>
                  </a:cubicBezTo>
                  <a:cubicBezTo>
                    <a:pt x="4057" y="223"/>
                    <a:pt x="3987" y="201"/>
                    <a:pt x="3916" y="182"/>
                  </a:cubicBezTo>
                  <a:cubicBezTo>
                    <a:pt x="3842" y="161"/>
                    <a:pt x="3778" y="140"/>
                    <a:pt x="3696" y="122"/>
                  </a:cubicBezTo>
                  <a:lnTo>
                    <a:pt x="3482" y="73"/>
                  </a:lnTo>
                  <a:cubicBezTo>
                    <a:pt x="3410" y="58"/>
                    <a:pt x="3332" y="48"/>
                    <a:pt x="3255" y="36"/>
                  </a:cubicBezTo>
                  <a:cubicBezTo>
                    <a:pt x="3079" y="12"/>
                    <a:pt x="2902"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1"/>
            <p:cNvSpPr/>
            <p:nvPr/>
          </p:nvSpPr>
          <p:spPr>
            <a:xfrm>
              <a:off x="5020053" y="3663571"/>
              <a:ext cx="553900" cy="180578"/>
            </a:xfrm>
            <a:custGeom>
              <a:avLst/>
              <a:gdLst/>
              <a:ahLst/>
              <a:cxnLst/>
              <a:rect l="l" t="t" r="r" b="b"/>
              <a:pathLst>
                <a:path w="13156" h="4289" extrusionOk="0">
                  <a:moveTo>
                    <a:pt x="10431" y="1"/>
                  </a:moveTo>
                  <a:cubicBezTo>
                    <a:pt x="10254" y="1"/>
                    <a:pt x="10078" y="12"/>
                    <a:pt x="9901" y="36"/>
                  </a:cubicBezTo>
                  <a:cubicBezTo>
                    <a:pt x="9825" y="48"/>
                    <a:pt x="9747" y="58"/>
                    <a:pt x="9674" y="73"/>
                  </a:cubicBezTo>
                  <a:lnTo>
                    <a:pt x="9460" y="122"/>
                  </a:lnTo>
                  <a:cubicBezTo>
                    <a:pt x="9379" y="140"/>
                    <a:pt x="9314" y="161"/>
                    <a:pt x="9241" y="182"/>
                  </a:cubicBezTo>
                  <a:cubicBezTo>
                    <a:pt x="9169" y="201"/>
                    <a:pt x="9099" y="223"/>
                    <a:pt x="9029" y="246"/>
                  </a:cubicBezTo>
                  <a:cubicBezTo>
                    <a:pt x="8746" y="334"/>
                    <a:pt x="8471" y="442"/>
                    <a:pt x="8203" y="555"/>
                  </a:cubicBezTo>
                  <a:cubicBezTo>
                    <a:pt x="7664" y="785"/>
                    <a:pt x="7154" y="1058"/>
                    <a:pt x="6668" y="1347"/>
                  </a:cubicBezTo>
                  <a:cubicBezTo>
                    <a:pt x="6183" y="1638"/>
                    <a:pt x="5723" y="1945"/>
                    <a:pt x="5285" y="2255"/>
                  </a:cubicBezTo>
                  <a:cubicBezTo>
                    <a:pt x="4847" y="2565"/>
                    <a:pt x="4432" y="2869"/>
                    <a:pt x="4015" y="3130"/>
                  </a:cubicBezTo>
                  <a:cubicBezTo>
                    <a:pt x="3731" y="3304"/>
                    <a:pt x="3451" y="3463"/>
                    <a:pt x="3172" y="3587"/>
                  </a:cubicBezTo>
                  <a:cubicBezTo>
                    <a:pt x="2891" y="3710"/>
                    <a:pt x="2612" y="3802"/>
                    <a:pt x="2338" y="3855"/>
                  </a:cubicBezTo>
                  <a:cubicBezTo>
                    <a:pt x="2185" y="3883"/>
                    <a:pt x="2034" y="3895"/>
                    <a:pt x="1887" y="3895"/>
                  </a:cubicBezTo>
                  <a:cubicBezTo>
                    <a:pt x="1770" y="3895"/>
                    <a:pt x="1656" y="3887"/>
                    <a:pt x="1545" y="3874"/>
                  </a:cubicBezTo>
                  <a:cubicBezTo>
                    <a:pt x="1486" y="3861"/>
                    <a:pt x="1426" y="3847"/>
                    <a:pt x="1367" y="3835"/>
                  </a:cubicBezTo>
                  <a:cubicBezTo>
                    <a:pt x="1337" y="3828"/>
                    <a:pt x="1310" y="3826"/>
                    <a:pt x="1278" y="3814"/>
                  </a:cubicBezTo>
                  <a:lnTo>
                    <a:pt x="1184" y="3781"/>
                  </a:lnTo>
                  <a:lnTo>
                    <a:pt x="1010" y="3720"/>
                  </a:lnTo>
                  <a:cubicBezTo>
                    <a:pt x="957" y="3695"/>
                    <a:pt x="905" y="3670"/>
                    <a:pt x="856" y="3640"/>
                  </a:cubicBezTo>
                  <a:cubicBezTo>
                    <a:pt x="458" y="3411"/>
                    <a:pt x="222" y="3010"/>
                    <a:pt x="244" y="2636"/>
                  </a:cubicBezTo>
                  <a:cubicBezTo>
                    <a:pt x="250" y="2450"/>
                    <a:pt x="308" y="2276"/>
                    <a:pt x="403" y="2140"/>
                  </a:cubicBezTo>
                  <a:cubicBezTo>
                    <a:pt x="498" y="2004"/>
                    <a:pt x="628" y="1910"/>
                    <a:pt x="771" y="1863"/>
                  </a:cubicBezTo>
                  <a:cubicBezTo>
                    <a:pt x="859" y="1832"/>
                    <a:pt x="948" y="1818"/>
                    <a:pt x="1034" y="1818"/>
                  </a:cubicBezTo>
                  <a:cubicBezTo>
                    <a:pt x="1225" y="1818"/>
                    <a:pt x="1398" y="1888"/>
                    <a:pt x="1506" y="1998"/>
                  </a:cubicBezTo>
                  <a:cubicBezTo>
                    <a:pt x="1586" y="2078"/>
                    <a:pt x="1637" y="2173"/>
                    <a:pt x="1651" y="2266"/>
                  </a:cubicBezTo>
                  <a:cubicBezTo>
                    <a:pt x="1666" y="2359"/>
                    <a:pt x="1644" y="2443"/>
                    <a:pt x="1597" y="2502"/>
                  </a:cubicBezTo>
                  <a:cubicBezTo>
                    <a:pt x="1550" y="2559"/>
                    <a:pt x="1486" y="2590"/>
                    <a:pt x="1431" y="2608"/>
                  </a:cubicBezTo>
                  <a:cubicBezTo>
                    <a:pt x="1374" y="2625"/>
                    <a:pt x="1324" y="2631"/>
                    <a:pt x="1284" y="2632"/>
                  </a:cubicBezTo>
                  <a:cubicBezTo>
                    <a:pt x="1267" y="2633"/>
                    <a:pt x="1251" y="2633"/>
                    <a:pt x="1237" y="2633"/>
                  </a:cubicBezTo>
                  <a:cubicBezTo>
                    <a:pt x="1189" y="2633"/>
                    <a:pt x="1164" y="2629"/>
                    <a:pt x="1164" y="2629"/>
                  </a:cubicBezTo>
                  <a:lnTo>
                    <a:pt x="1164" y="2629"/>
                  </a:lnTo>
                  <a:cubicBezTo>
                    <a:pt x="1164" y="2629"/>
                    <a:pt x="1203" y="2642"/>
                    <a:pt x="1284" y="2647"/>
                  </a:cubicBezTo>
                  <a:cubicBezTo>
                    <a:pt x="1298" y="2648"/>
                    <a:pt x="1313" y="2649"/>
                    <a:pt x="1329" y="2649"/>
                  </a:cubicBezTo>
                  <a:cubicBezTo>
                    <a:pt x="1361" y="2649"/>
                    <a:pt x="1398" y="2646"/>
                    <a:pt x="1439" y="2637"/>
                  </a:cubicBezTo>
                  <a:cubicBezTo>
                    <a:pt x="1499" y="2625"/>
                    <a:pt x="1574" y="2601"/>
                    <a:pt x="1637" y="2537"/>
                  </a:cubicBezTo>
                  <a:cubicBezTo>
                    <a:pt x="1701" y="2472"/>
                    <a:pt x="1737" y="2370"/>
                    <a:pt x="1730" y="2258"/>
                  </a:cubicBezTo>
                  <a:cubicBezTo>
                    <a:pt x="1722" y="2146"/>
                    <a:pt x="1671" y="2028"/>
                    <a:pt x="1584" y="1925"/>
                  </a:cubicBezTo>
                  <a:cubicBezTo>
                    <a:pt x="1454" y="1770"/>
                    <a:pt x="1227" y="1665"/>
                    <a:pt x="972" y="1665"/>
                  </a:cubicBezTo>
                  <a:cubicBezTo>
                    <a:pt x="890" y="1665"/>
                    <a:pt x="805" y="1676"/>
                    <a:pt x="719" y="1700"/>
                  </a:cubicBezTo>
                  <a:cubicBezTo>
                    <a:pt x="546" y="1746"/>
                    <a:pt x="367" y="1856"/>
                    <a:pt x="240" y="2019"/>
                  </a:cubicBezTo>
                  <a:cubicBezTo>
                    <a:pt x="112" y="2182"/>
                    <a:pt x="29" y="2394"/>
                    <a:pt x="11" y="2623"/>
                  </a:cubicBezTo>
                  <a:cubicBezTo>
                    <a:pt x="1" y="2738"/>
                    <a:pt x="7" y="2856"/>
                    <a:pt x="33" y="2976"/>
                  </a:cubicBezTo>
                  <a:cubicBezTo>
                    <a:pt x="45" y="3035"/>
                    <a:pt x="63" y="3098"/>
                    <a:pt x="83" y="3149"/>
                  </a:cubicBezTo>
                  <a:cubicBezTo>
                    <a:pt x="108" y="3212"/>
                    <a:pt x="133" y="3268"/>
                    <a:pt x="163" y="3323"/>
                  </a:cubicBezTo>
                  <a:cubicBezTo>
                    <a:pt x="286" y="3545"/>
                    <a:pt x="473" y="3740"/>
                    <a:pt x="705" y="3886"/>
                  </a:cubicBezTo>
                  <a:cubicBezTo>
                    <a:pt x="762" y="3923"/>
                    <a:pt x="823" y="3956"/>
                    <a:pt x="887" y="3986"/>
                  </a:cubicBezTo>
                  <a:lnTo>
                    <a:pt x="892" y="3990"/>
                  </a:lnTo>
                  <a:lnTo>
                    <a:pt x="894" y="3991"/>
                  </a:lnTo>
                  <a:lnTo>
                    <a:pt x="906" y="3996"/>
                  </a:lnTo>
                  <a:lnTo>
                    <a:pt x="918" y="4001"/>
                  </a:lnTo>
                  <a:lnTo>
                    <a:pt x="940" y="4008"/>
                  </a:lnTo>
                  <a:lnTo>
                    <a:pt x="986" y="4027"/>
                  </a:lnTo>
                  <a:lnTo>
                    <a:pt x="1076" y="4062"/>
                  </a:lnTo>
                  <a:cubicBezTo>
                    <a:pt x="1191" y="4116"/>
                    <a:pt x="1346" y="4143"/>
                    <a:pt x="1489" y="4179"/>
                  </a:cubicBezTo>
                  <a:cubicBezTo>
                    <a:pt x="1637" y="4202"/>
                    <a:pt x="1789" y="4214"/>
                    <a:pt x="1943" y="4214"/>
                  </a:cubicBezTo>
                  <a:cubicBezTo>
                    <a:pt x="2091" y="4214"/>
                    <a:pt x="2241" y="4203"/>
                    <a:pt x="2391" y="4178"/>
                  </a:cubicBezTo>
                  <a:cubicBezTo>
                    <a:pt x="2696" y="4123"/>
                    <a:pt x="3002" y="4027"/>
                    <a:pt x="3303" y="3897"/>
                  </a:cubicBezTo>
                  <a:cubicBezTo>
                    <a:pt x="3604" y="3766"/>
                    <a:pt x="3897" y="3603"/>
                    <a:pt x="4190" y="3421"/>
                  </a:cubicBezTo>
                  <a:cubicBezTo>
                    <a:pt x="4622" y="3152"/>
                    <a:pt x="5043" y="2840"/>
                    <a:pt x="5476" y="2532"/>
                  </a:cubicBezTo>
                  <a:cubicBezTo>
                    <a:pt x="5908" y="2223"/>
                    <a:pt x="6360" y="1918"/>
                    <a:pt x="6833" y="1628"/>
                  </a:cubicBezTo>
                  <a:cubicBezTo>
                    <a:pt x="7307" y="1340"/>
                    <a:pt x="7802" y="1070"/>
                    <a:pt x="8322" y="842"/>
                  </a:cubicBezTo>
                  <a:cubicBezTo>
                    <a:pt x="8582" y="729"/>
                    <a:pt x="8847" y="622"/>
                    <a:pt x="9119" y="534"/>
                  </a:cubicBezTo>
                  <a:cubicBezTo>
                    <a:pt x="9186" y="509"/>
                    <a:pt x="9253" y="487"/>
                    <a:pt x="9322" y="469"/>
                  </a:cubicBezTo>
                  <a:cubicBezTo>
                    <a:pt x="9389" y="449"/>
                    <a:pt x="9462" y="425"/>
                    <a:pt x="9523" y="409"/>
                  </a:cubicBezTo>
                  <a:lnTo>
                    <a:pt x="9737" y="358"/>
                  </a:lnTo>
                  <a:cubicBezTo>
                    <a:pt x="9806" y="344"/>
                    <a:pt x="9873" y="334"/>
                    <a:pt x="9942" y="322"/>
                  </a:cubicBezTo>
                  <a:cubicBezTo>
                    <a:pt x="10119" y="297"/>
                    <a:pt x="10301" y="283"/>
                    <a:pt x="10483" y="283"/>
                  </a:cubicBezTo>
                  <a:cubicBezTo>
                    <a:pt x="10583" y="283"/>
                    <a:pt x="10683" y="287"/>
                    <a:pt x="10783" y="296"/>
                  </a:cubicBezTo>
                  <a:cubicBezTo>
                    <a:pt x="11062" y="325"/>
                    <a:pt x="11336" y="389"/>
                    <a:pt x="11593" y="494"/>
                  </a:cubicBezTo>
                  <a:cubicBezTo>
                    <a:pt x="11848" y="599"/>
                    <a:pt x="12088" y="745"/>
                    <a:pt x="12282" y="938"/>
                  </a:cubicBezTo>
                  <a:cubicBezTo>
                    <a:pt x="12480" y="1128"/>
                    <a:pt x="12635" y="1357"/>
                    <a:pt x="12751" y="1605"/>
                  </a:cubicBezTo>
                  <a:lnTo>
                    <a:pt x="12822" y="1797"/>
                  </a:lnTo>
                  <a:lnTo>
                    <a:pt x="12840" y="1844"/>
                  </a:lnTo>
                  <a:lnTo>
                    <a:pt x="12844" y="1857"/>
                  </a:lnTo>
                  <a:lnTo>
                    <a:pt x="12845" y="1864"/>
                  </a:lnTo>
                  <a:lnTo>
                    <a:pt x="12853" y="1890"/>
                  </a:lnTo>
                  <a:lnTo>
                    <a:pt x="12879" y="1993"/>
                  </a:lnTo>
                  <a:lnTo>
                    <a:pt x="12905" y="2096"/>
                  </a:lnTo>
                  <a:lnTo>
                    <a:pt x="12916" y="2194"/>
                  </a:lnTo>
                  <a:cubicBezTo>
                    <a:pt x="12923" y="2259"/>
                    <a:pt x="12936" y="2322"/>
                    <a:pt x="12931" y="2389"/>
                  </a:cubicBezTo>
                  <a:cubicBezTo>
                    <a:pt x="12937" y="2656"/>
                    <a:pt x="12875" y="2918"/>
                    <a:pt x="12751" y="3149"/>
                  </a:cubicBezTo>
                  <a:cubicBezTo>
                    <a:pt x="12628" y="3380"/>
                    <a:pt x="12448" y="3577"/>
                    <a:pt x="12237" y="3729"/>
                  </a:cubicBezTo>
                  <a:cubicBezTo>
                    <a:pt x="12027" y="3880"/>
                    <a:pt x="11785" y="3985"/>
                    <a:pt x="11539" y="4050"/>
                  </a:cubicBezTo>
                  <a:lnTo>
                    <a:pt x="11446" y="4074"/>
                  </a:lnTo>
                  <a:lnTo>
                    <a:pt x="11352" y="4090"/>
                  </a:lnTo>
                  <a:cubicBezTo>
                    <a:pt x="11289" y="4098"/>
                    <a:pt x="11229" y="4114"/>
                    <a:pt x="11165" y="4116"/>
                  </a:cubicBezTo>
                  <a:cubicBezTo>
                    <a:pt x="11103" y="4120"/>
                    <a:pt x="11042" y="4124"/>
                    <a:pt x="10981" y="4127"/>
                  </a:cubicBezTo>
                  <a:cubicBezTo>
                    <a:pt x="10916" y="4124"/>
                    <a:pt x="10851" y="4124"/>
                    <a:pt x="10788" y="4120"/>
                  </a:cubicBezTo>
                  <a:cubicBezTo>
                    <a:pt x="10547" y="4101"/>
                    <a:pt x="10302" y="4039"/>
                    <a:pt x="10078" y="3952"/>
                  </a:cubicBezTo>
                  <a:cubicBezTo>
                    <a:pt x="9632" y="3777"/>
                    <a:pt x="9233" y="3496"/>
                    <a:pt x="9015" y="3117"/>
                  </a:cubicBezTo>
                  <a:cubicBezTo>
                    <a:pt x="8788" y="2745"/>
                    <a:pt x="8804" y="2285"/>
                    <a:pt x="8980" y="1945"/>
                  </a:cubicBezTo>
                  <a:cubicBezTo>
                    <a:pt x="9153" y="1599"/>
                    <a:pt x="9459" y="1359"/>
                    <a:pt x="9769" y="1258"/>
                  </a:cubicBezTo>
                  <a:cubicBezTo>
                    <a:pt x="9899" y="1216"/>
                    <a:pt x="10028" y="1200"/>
                    <a:pt x="10151" y="1200"/>
                  </a:cubicBezTo>
                  <a:cubicBezTo>
                    <a:pt x="10328" y="1200"/>
                    <a:pt x="10495" y="1234"/>
                    <a:pt x="10640" y="1281"/>
                  </a:cubicBezTo>
                  <a:cubicBezTo>
                    <a:pt x="10766" y="1319"/>
                    <a:pt x="10873" y="1379"/>
                    <a:pt x="10970" y="1436"/>
                  </a:cubicBezTo>
                  <a:cubicBezTo>
                    <a:pt x="11060" y="1500"/>
                    <a:pt x="11142" y="1565"/>
                    <a:pt x="11198" y="1638"/>
                  </a:cubicBezTo>
                  <a:cubicBezTo>
                    <a:pt x="11318" y="1778"/>
                    <a:pt x="11362" y="1919"/>
                    <a:pt x="11380" y="2014"/>
                  </a:cubicBezTo>
                  <a:cubicBezTo>
                    <a:pt x="11389" y="2061"/>
                    <a:pt x="11388" y="2097"/>
                    <a:pt x="11390" y="2123"/>
                  </a:cubicBezTo>
                  <a:cubicBezTo>
                    <a:pt x="11391" y="2147"/>
                    <a:pt x="11393" y="2160"/>
                    <a:pt x="11393" y="2160"/>
                  </a:cubicBezTo>
                  <a:cubicBezTo>
                    <a:pt x="11393" y="2160"/>
                    <a:pt x="11393" y="2147"/>
                    <a:pt x="11391" y="2123"/>
                  </a:cubicBezTo>
                  <a:cubicBezTo>
                    <a:pt x="11389" y="2097"/>
                    <a:pt x="11391" y="2061"/>
                    <a:pt x="11384" y="2013"/>
                  </a:cubicBezTo>
                  <a:cubicBezTo>
                    <a:pt x="11369" y="1918"/>
                    <a:pt x="11329" y="1774"/>
                    <a:pt x="11210" y="1628"/>
                  </a:cubicBezTo>
                  <a:cubicBezTo>
                    <a:pt x="11154" y="1554"/>
                    <a:pt x="11075" y="1486"/>
                    <a:pt x="10983" y="1419"/>
                  </a:cubicBezTo>
                  <a:cubicBezTo>
                    <a:pt x="10887" y="1358"/>
                    <a:pt x="10779" y="1295"/>
                    <a:pt x="10653" y="1252"/>
                  </a:cubicBezTo>
                  <a:cubicBezTo>
                    <a:pt x="10527" y="1208"/>
                    <a:pt x="10387" y="1172"/>
                    <a:pt x="10235" y="1161"/>
                  </a:cubicBezTo>
                  <a:cubicBezTo>
                    <a:pt x="10196" y="1159"/>
                    <a:pt x="10155" y="1157"/>
                    <a:pt x="10114" y="1157"/>
                  </a:cubicBezTo>
                  <a:cubicBezTo>
                    <a:pt x="10076" y="1157"/>
                    <a:pt x="10037" y="1159"/>
                    <a:pt x="9998" y="1163"/>
                  </a:cubicBezTo>
                  <a:cubicBezTo>
                    <a:pt x="9919" y="1170"/>
                    <a:pt x="9837" y="1185"/>
                    <a:pt x="9754" y="1209"/>
                  </a:cubicBezTo>
                  <a:cubicBezTo>
                    <a:pt x="9428" y="1308"/>
                    <a:pt x="9104" y="1550"/>
                    <a:pt x="8911" y="1910"/>
                  </a:cubicBezTo>
                  <a:cubicBezTo>
                    <a:pt x="8864" y="1998"/>
                    <a:pt x="8823" y="2101"/>
                    <a:pt x="8797" y="2201"/>
                  </a:cubicBezTo>
                  <a:cubicBezTo>
                    <a:pt x="8782" y="2249"/>
                    <a:pt x="8777" y="2307"/>
                    <a:pt x="8769" y="2360"/>
                  </a:cubicBezTo>
                  <a:cubicBezTo>
                    <a:pt x="8765" y="2414"/>
                    <a:pt x="8750" y="2467"/>
                    <a:pt x="8756" y="2522"/>
                  </a:cubicBezTo>
                  <a:cubicBezTo>
                    <a:pt x="8745" y="2744"/>
                    <a:pt x="8813" y="2971"/>
                    <a:pt x="8923" y="3174"/>
                  </a:cubicBezTo>
                  <a:cubicBezTo>
                    <a:pt x="9037" y="3378"/>
                    <a:pt x="9197" y="3561"/>
                    <a:pt x="9389" y="3711"/>
                  </a:cubicBezTo>
                  <a:cubicBezTo>
                    <a:pt x="9579" y="3861"/>
                    <a:pt x="9796" y="3986"/>
                    <a:pt x="10030" y="4083"/>
                  </a:cubicBezTo>
                  <a:cubicBezTo>
                    <a:pt x="10266" y="4179"/>
                    <a:pt x="10513" y="4250"/>
                    <a:pt x="10784" y="4277"/>
                  </a:cubicBezTo>
                  <a:cubicBezTo>
                    <a:pt x="10849" y="4283"/>
                    <a:pt x="10911" y="4284"/>
                    <a:pt x="10976" y="4288"/>
                  </a:cubicBezTo>
                  <a:cubicBezTo>
                    <a:pt x="11049" y="4287"/>
                    <a:pt x="11111" y="4283"/>
                    <a:pt x="11180" y="4279"/>
                  </a:cubicBezTo>
                  <a:cubicBezTo>
                    <a:pt x="11248" y="4279"/>
                    <a:pt x="11314" y="4265"/>
                    <a:pt x="11382" y="4256"/>
                  </a:cubicBezTo>
                  <a:lnTo>
                    <a:pt x="11482" y="4241"/>
                  </a:lnTo>
                  <a:lnTo>
                    <a:pt x="11581" y="4217"/>
                  </a:lnTo>
                  <a:cubicBezTo>
                    <a:pt x="11848" y="4153"/>
                    <a:pt x="12110" y="4045"/>
                    <a:pt x="12346" y="3883"/>
                  </a:cubicBezTo>
                  <a:cubicBezTo>
                    <a:pt x="12580" y="3721"/>
                    <a:pt x="12785" y="3506"/>
                    <a:pt x="12929" y="3247"/>
                  </a:cubicBezTo>
                  <a:cubicBezTo>
                    <a:pt x="13075" y="2989"/>
                    <a:pt x="13152" y="2690"/>
                    <a:pt x="13150" y="2388"/>
                  </a:cubicBezTo>
                  <a:cubicBezTo>
                    <a:pt x="13155" y="2314"/>
                    <a:pt x="13145" y="2237"/>
                    <a:pt x="13136" y="2160"/>
                  </a:cubicBezTo>
                  <a:lnTo>
                    <a:pt x="13122" y="2046"/>
                  </a:lnTo>
                  <a:lnTo>
                    <a:pt x="13099" y="1941"/>
                  </a:lnTo>
                  <a:lnTo>
                    <a:pt x="13076" y="1836"/>
                  </a:lnTo>
                  <a:lnTo>
                    <a:pt x="13070" y="1810"/>
                  </a:lnTo>
                  <a:lnTo>
                    <a:pt x="13069" y="1803"/>
                  </a:lnTo>
                  <a:cubicBezTo>
                    <a:pt x="13069" y="1802"/>
                    <a:pt x="13065" y="1789"/>
                    <a:pt x="13065" y="1789"/>
                  </a:cubicBezTo>
                  <a:cubicBezTo>
                    <a:pt x="13065" y="1789"/>
                    <a:pt x="13065" y="1789"/>
                    <a:pt x="13065" y="1789"/>
                  </a:cubicBezTo>
                  <a:lnTo>
                    <a:pt x="13060" y="1776"/>
                  </a:lnTo>
                  <a:lnTo>
                    <a:pt x="13042" y="1723"/>
                  </a:lnTo>
                  <a:lnTo>
                    <a:pt x="12966" y="1511"/>
                  </a:lnTo>
                  <a:cubicBezTo>
                    <a:pt x="12844" y="1236"/>
                    <a:pt x="12674" y="977"/>
                    <a:pt x="12458" y="758"/>
                  </a:cubicBezTo>
                  <a:cubicBezTo>
                    <a:pt x="12243" y="540"/>
                    <a:pt x="11977" y="372"/>
                    <a:pt x="11696" y="250"/>
                  </a:cubicBezTo>
                  <a:cubicBezTo>
                    <a:pt x="11415" y="129"/>
                    <a:pt x="11114" y="55"/>
                    <a:pt x="10811" y="19"/>
                  </a:cubicBezTo>
                  <a:cubicBezTo>
                    <a:pt x="10684" y="7"/>
                    <a:pt x="10558" y="1"/>
                    <a:pt x="10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1"/>
            <p:cNvSpPr/>
            <p:nvPr/>
          </p:nvSpPr>
          <p:spPr>
            <a:xfrm>
              <a:off x="4387450" y="3482992"/>
              <a:ext cx="369600" cy="3510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flipH="1">
              <a:off x="4904927" y="3482999"/>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flipH="1">
              <a:off x="1715002" y="3482999"/>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41"/>
          <p:cNvGrpSpPr/>
          <p:nvPr/>
        </p:nvGrpSpPr>
        <p:grpSpPr>
          <a:xfrm>
            <a:off x="3309718" y="393282"/>
            <a:ext cx="2524564" cy="225554"/>
            <a:chOff x="3309965" y="1083799"/>
            <a:chExt cx="2524564" cy="225554"/>
          </a:xfrm>
        </p:grpSpPr>
        <p:sp>
          <p:nvSpPr>
            <p:cNvPr id="486" name="Google Shape;486;p41"/>
            <p:cNvSpPr/>
            <p:nvPr/>
          </p:nvSpPr>
          <p:spPr>
            <a:xfrm flipH="1">
              <a:off x="3309965" y="1083799"/>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flipH="1">
              <a:off x="3952692" y="1220720"/>
              <a:ext cx="1239131" cy="88633"/>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11D768B-6E97-0D59-CA60-4C3BA1020D8D}"/>
              </a:ext>
            </a:extLst>
          </p:cNvPr>
          <p:cNvSpPr txBox="1"/>
          <p:nvPr/>
        </p:nvSpPr>
        <p:spPr>
          <a:xfrm>
            <a:off x="421673" y="423024"/>
            <a:ext cx="8300649" cy="1911549"/>
          </a:xfrm>
          <a:prstGeom prst="rect">
            <a:avLst/>
          </a:prstGeom>
          <a:noFill/>
        </p:spPr>
        <p:txBody>
          <a:bodyPr wrap="square">
            <a:spAutoFit/>
          </a:bodyPr>
          <a:lstStyle/>
          <a:p>
            <a:pPr algn="ctr">
              <a:lnSpc>
                <a:spcPct val="150000"/>
              </a:lnSpc>
            </a:pPr>
            <a:r>
              <a:rPr lang="en-US" sz="4200" b="1">
                <a:solidFill>
                  <a:srgbClr val="522B0A"/>
                </a:solidFill>
                <a:latin typeface="+mj-lt"/>
              </a:rPr>
              <a:t>CHƯƠNG 1: THẾ GIỚI </a:t>
            </a:r>
          </a:p>
          <a:p>
            <a:pPr algn="ctr">
              <a:lnSpc>
                <a:spcPct val="150000"/>
              </a:lnSpc>
            </a:pPr>
            <a:r>
              <a:rPr lang="en-US" sz="4200" b="1">
                <a:solidFill>
                  <a:srgbClr val="522B0A"/>
                </a:solidFill>
                <a:latin typeface="+mj-lt"/>
              </a:rPr>
              <a:t>TỪ NĂM 1918 ĐẾN NĂM 1945</a:t>
            </a:r>
            <a:endParaRPr lang="en-US" sz="4200">
              <a:solidFill>
                <a:srgbClr val="522B0A"/>
              </a:solidFill>
            </a:endParaRPr>
          </a:p>
        </p:txBody>
      </p:sp>
      <p:sp>
        <p:nvSpPr>
          <p:cNvPr id="7" name="TextBox 6">
            <a:extLst>
              <a:ext uri="{FF2B5EF4-FFF2-40B4-BE49-F238E27FC236}">
                <a16:creationId xmlns:a16="http://schemas.microsoft.com/office/drawing/2014/main" id="{BC9F0826-2704-C9E0-BB01-0AD70716D5A7}"/>
              </a:ext>
            </a:extLst>
          </p:cNvPr>
          <p:cNvSpPr txBox="1"/>
          <p:nvPr/>
        </p:nvSpPr>
        <p:spPr>
          <a:xfrm>
            <a:off x="104828" y="2453599"/>
            <a:ext cx="8934341" cy="1998176"/>
          </a:xfrm>
          <a:prstGeom prst="rect">
            <a:avLst/>
          </a:prstGeom>
          <a:noFill/>
        </p:spPr>
        <p:txBody>
          <a:bodyPr wrap="square">
            <a:spAutoFit/>
          </a:bodyPr>
          <a:lstStyle/>
          <a:p>
            <a:pPr algn="ctr">
              <a:lnSpc>
                <a:spcPct val="150000"/>
              </a:lnSpc>
            </a:pPr>
            <a:r>
              <a:rPr lang="en-US" sz="4400" b="1">
                <a:solidFill>
                  <a:srgbClr val="CD1725"/>
                </a:solidFill>
                <a:latin typeface="+mj-lt"/>
              </a:rPr>
              <a:t>BÀI 1: NƯỚC NGA VÀ LIÊN XÔ</a:t>
            </a:r>
          </a:p>
          <a:p>
            <a:pPr algn="ctr">
              <a:lnSpc>
                <a:spcPct val="150000"/>
              </a:lnSpc>
            </a:pPr>
            <a:r>
              <a:rPr lang="en-US" sz="4400" b="1">
                <a:solidFill>
                  <a:srgbClr val="CD1725"/>
                </a:solidFill>
                <a:latin typeface="+mj-lt"/>
              </a:rPr>
              <a:t>TỪ NĂM 1918 ĐẾN NĂM 1945</a:t>
            </a:r>
            <a:endParaRPr lang="en-US" sz="4400">
              <a:solidFill>
                <a:srgbClr val="CD1725"/>
              </a:solidFill>
            </a:endParaRPr>
          </a:p>
        </p:txBody>
      </p:sp>
      <p:cxnSp>
        <p:nvCxnSpPr>
          <p:cNvPr id="9" name="Straight Connector 8">
            <a:extLst>
              <a:ext uri="{FF2B5EF4-FFF2-40B4-BE49-F238E27FC236}">
                <a16:creationId xmlns:a16="http://schemas.microsoft.com/office/drawing/2014/main" id="{770FF5B9-EEE4-E5F8-7FCE-29792B31AB8A}"/>
              </a:ext>
            </a:extLst>
          </p:cNvPr>
          <p:cNvCxnSpPr/>
          <p:nvPr/>
        </p:nvCxnSpPr>
        <p:spPr>
          <a:xfrm>
            <a:off x="698810" y="2448508"/>
            <a:ext cx="7783551" cy="0"/>
          </a:xfrm>
          <a:prstGeom prst="line">
            <a:avLst/>
          </a:prstGeom>
          <a:ln w="12700">
            <a:prstDash val="lgDashDotDot"/>
          </a:ln>
        </p:spPr>
        <p:style>
          <a:lnRef idx="1">
            <a:schemeClr val="accent1"/>
          </a:lnRef>
          <a:fillRef idx="0">
            <a:schemeClr val="accent1"/>
          </a:fillRef>
          <a:effectRef idx="0">
            <a:schemeClr val="accent1"/>
          </a:effectRef>
          <a:fontRef idx="minor">
            <a:schemeClr val="tx1"/>
          </a:fontRef>
        </p:style>
      </p:cxnSp>
      <p:pic>
        <p:nvPicPr>
          <p:cNvPr id="4" name="Âm thanh 3">
            <a:hlinkClick r:id="" action="ppaction://media"/>
            <a:extLst>
              <a:ext uri="{FF2B5EF4-FFF2-40B4-BE49-F238E27FC236}">
                <a16:creationId xmlns:a16="http://schemas.microsoft.com/office/drawing/2014/main" id="{B3DE68FE-620C-74C6-6B29-719D9359866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84528" t="-81922" r="-184528" b="-81922"/>
          <a:stretch>
            <a:fillRect/>
          </a:stretch>
        </p:blipFill>
        <p:spPr>
          <a:xfrm>
            <a:off x="6858000" y="3857625"/>
            <a:ext cx="2286000" cy="1285875"/>
          </a:xfrm>
          <a:prstGeom prst="rect">
            <a:avLst/>
          </a:prstGeom>
        </p:spPr>
      </p:pic>
    </p:spTree>
    <p:custDataLst>
      <p:tags r:id="rId1"/>
    </p:custDataLst>
  </p:cSld>
  <p:clrMapOvr>
    <a:masterClrMapping/>
  </p:clrMapOvr>
  <p:transition spd="slow" advTm="2075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62" name="Google Shape;562;p46"/>
          <p:cNvGrpSpPr/>
          <p:nvPr/>
        </p:nvGrpSpPr>
        <p:grpSpPr>
          <a:xfrm>
            <a:off x="3162517" y="3891844"/>
            <a:ext cx="2819447" cy="331607"/>
            <a:chOff x="7119847" y="8186669"/>
            <a:chExt cx="1568015" cy="184421"/>
          </a:xfrm>
        </p:grpSpPr>
        <p:sp>
          <p:nvSpPr>
            <p:cNvPr id="563" name="Google Shape;563;p46"/>
            <p:cNvSpPr/>
            <p:nvPr/>
          </p:nvSpPr>
          <p:spPr>
            <a:xfrm>
              <a:off x="7119847" y="8186812"/>
              <a:ext cx="792625" cy="184278"/>
            </a:xfrm>
            <a:custGeom>
              <a:avLst/>
              <a:gdLst/>
              <a:ahLst/>
              <a:cxnLst/>
              <a:rect l="l" t="t" r="r" b="b"/>
              <a:pathLst>
                <a:path w="11123" h="2586" extrusionOk="0">
                  <a:moveTo>
                    <a:pt x="7678" y="179"/>
                  </a:moveTo>
                  <a:cubicBezTo>
                    <a:pt x="7790" y="179"/>
                    <a:pt x="7901" y="187"/>
                    <a:pt x="8012" y="203"/>
                  </a:cubicBezTo>
                  <a:cubicBezTo>
                    <a:pt x="8413" y="255"/>
                    <a:pt x="8797" y="409"/>
                    <a:pt x="9150" y="614"/>
                  </a:cubicBezTo>
                  <a:cubicBezTo>
                    <a:pt x="9503" y="822"/>
                    <a:pt x="9826" y="1081"/>
                    <a:pt x="10120" y="1369"/>
                  </a:cubicBezTo>
                  <a:cubicBezTo>
                    <a:pt x="10259" y="1505"/>
                    <a:pt x="10394" y="1649"/>
                    <a:pt x="10522" y="1798"/>
                  </a:cubicBezTo>
                  <a:lnTo>
                    <a:pt x="10522" y="1798"/>
                  </a:lnTo>
                  <a:cubicBezTo>
                    <a:pt x="9878" y="1405"/>
                    <a:pt x="9162" y="1127"/>
                    <a:pt x="8418" y="998"/>
                  </a:cubicBezTo>
                  <a:cubicBezTo>
                    <a:pt x="8036" y="930"/>
                    <a:pt x="7650" y="900"/>
                    <a:pt x="7264" y="900"/>
                  </a:cubicBezTo>
                  <a:cubicBezTo>
                    <a:pt x="6786" y="900"/>
                    <a:pt x="6309" y="947"/>
                    <a:pt x="5840" y="1029"/>
                  </a:cubicBezTo>
                  <a:lnTo>
                    <a:pt x="5840" y="1029"/>
                  </a:lnTo>
                  <a:cubicBezTo>
                    <a:pt x="5841" y="1027"/>
                    <a:pt x="5843" y="1025"/>
                    <a:pt x="5844" y="1023"/>
                  </a:cubicBezTo>
                  <a:cubicBezTo>
                    <a:pt x="6072" y="693"/>
                    <a:pt x="6441" y="478"/>
                    <a:pt x="6819" y="334"/>
                  </a:cubicBezTo>
                  <a:cubicBezTo>
                    <a:pt x="7094" y="233"/>
                    <a:pt x="7387" y="179"/>
                    <a:pt x="7678" y="179"/>
                  </a:cubicBezTo>
                  <a:close/>
                  <a:moveTo>
                    <a:pt x="7726" y="1"/>
                  </a:moveTo>
                  <a:cubicBezTo>
                    <a:pt x="7397" y="1"/>
                    <a:pt x="7068" y="67"/>
                    <a:pt x="6764" y="186"/>
                  </a:cubicBezTo>
                  <a:cubicBezTo>
                    <a:pt x="6566" y="267"/>
                    <a:pt x="6373" y="366"/>
                    <a:pt x="6197" y="489"/>
                  </a:cubicBezTo>
                  <a:cubicBezTo>
                    <a:pt x="6022" y="614"/>
                    <a:pt x="5861" y="765"/>
                    <a:pt x="5739" y="949"/>
                  </a:cubicBezTo>
                  <a:cubicBezTo>
                    <a:pt x="5716" y="985"/>
                    <a:pt x="5694" y="1022"/>
                    <a:pt x="5674" y="1060"/>
                  </a:cubicBezTo>
                  <a:lnTo>
                    <a:pt x="5674" y="1060"/>
                  </a:lnTo>
                  <a:cubicBezTo>
                    <a:pt x="5626" y="1069"/>
                    <a:pt x="5579" y="1079"/>
                    <a:pt x="5531" y="1089"/>
                  </a:cubicBezTo>
                  <a:cubicBezTo>
                    <a:pt x="4585" y="1283"/>
                    <a:pt x="3679" y="1606"/>
                    <a:pt x="2766" y="1891"/>
                  </a:cubicBezTo>
                  <a:cubicBezTo>
                    <a:pt x="2312" y="2030"/>
                    <a:pt x="1852" y="2172"/>
                    <a:pt x="1379" y="2213"/>
                  </a:cubicBezTo>
                  <a:cubicBezTo>
                    <a:pt x="1303" y="2219"/>
                    <a:pt x="1227" y="2222"/>
                    <a:pt x="1151" y="2222"/>
                  </a:cubicBezTo>
                  <a:cubicBezTo>
                    <a:pt x="990" y="2222"/>
                    <a:pt x="829" y="2208"/>
                    <a:pt x="670" y="2180"/>
                  </a:cubicBezTo>
                  <a:cubicBezTo>
                    <a:pt x="436" y="2139"/>
                    <a:pt x="206" y="2063"/>
                    <a:pt x="0" y="1938"/>
                  </a:cubicBezTo>
                  <a:lnTo>
                    <a:pt x="0" y="1938"/>
                  </a:lnTo>
                  <a:cubicBezTo>
                    <a:pt x="370" y="2185"/>
                    <a:pt x="820" y="2275"/>
                    <a:pt x="1261" y="2275"/>
                  </a:cubicBezTo>
                  <a:cubicBezTo>
                    <a:pt x="1302" y="2275"/>
                    <a:pt x="1343" y="2274"/>
                    <a:pt x="1383" y="2272"/>
                  </a:cubicBezTo>
                  <a:cubicBezTo>
                    <a:pt x="1867" y="2246"/>
                    <a:pt x="2337" y="2123"/>
                    <a:pt x="2798" y="1994"/>
                  </a:cubicBezTo>
                  <a:cubicBezTo>
                    <a:pt x="3718" y="1728"/>
                    <a:pt x="4629" y="1428"/>
                    <a:pt x="5564" y="1255"/>
                  </a:cubicBezTo>
                  <a:cubicBezTo>
                    <a:pt x="5574" y="1253"/>
                    <a:pt x="5584" y="1252"/>
                    <a:pt x="5593" y="1250"/>
                  </a:cubicBezTo>
                  <a:lnTo>
                    <a:pt x="5593" y="1250"/>
                  </a:lnTo>
                  <a:cubicBezTo>
                    <a:pt x="5560" y="1353"/>
                    <a:pt x="5541" y="1462"/>
                    <a:pt x="5544" y="1573"/>
                  </a:cubicBezTo>
                  <a:cubicBezTo>
                    <a:pt x="5544" y="1795"/>
                    <a:pt x="5640" y="2015"/>
                    <a:pt x="5787" y="2175"/>
                  </a:cubicBezTo>
                  <a:cubicBezTo>
                    <a:pt x="5938" y="2337"/>
                    <a:pt x="6132" y="2449"/>
                    <a:pt x="6337" y="2510"/>
                  </a:cubicBezTo>
                  <a:cubicBezTo>
                    <a:pt x="6512" y="2563"/>
                    <a:pt x="6693" y="2585"/>
                    <a:pt x="6874" y="2585"/>
                  </a:cubicBezTo>
                  <a:cubicBezTo>
                    <a:pt x="6905" y="2585"/>
                    <a:pt x="6937" y="2584"/>
                    <a:pt x="6968" y="2583"/>
                  </a:cubicBezTo>
                  <a:cubicBezTo>
                    <a:pt x="7391" y="2564"/>
                    <a:pt x="7799" y="2433"/>
                    <a:pt x="8179" y="2261"/>
                  </a:cubicBezTo>
                  <a:lnTo>
                    <a:pt x="8179" y="2261"/>
                  </a:lnTo>
                  <a:cubicBezTo>
                    <a:pt x="7790" y="2416"/>
                    <a:pt x="7380" y="2525"/>
                    <a:pt x="6966" y="2532"/>
                  </a:cubicBezTo>
                  <a:cubicBezTo>
                    <a:pt x="6760" y="2532"/>
                    <a:pt x="6552" y="2506"/>
                    <a:pt x="6359" y="2440"/>
                  </a:cubicBezTo>
                  <a:cubicBezTo>
                    <a:pt x="6166" y="2376"/>
                    <a:pt x="5990" y="2264"/>
                    <a:pt x="5858" y="2114"/>
                  </a:cubicBezTo>
                  <a:cubicBezTo>
                    <a:pt x="5732" y="1963"/>
                    <a:pt x="5654" y="1770"/>
                    <a:pt x="5658" y="1574"/>
                  </a:cubicBezTo>
                  <a:cubicBezTo>
                    <a:pt x="5656" y="1453"/>
                    <a:pt x="5684" y="1336"/>
                    <a:pt x="5731" y="1225"/>
                  </a:cubicBezTo>
                  <a:lnTo>
                    <a:pt x="5731" y="1225"/>
                  </a:lnTo>
                  <a:cubicBezTo>
                    <a:pt x="6225" y="1139"/>
                    <a:pt x="6725" y="1087"/>
                    <a:pt x="7223" y="1087"/>
                  </a:cubicBezTo>
                  <a:cubicBezTo>
                    <a:pt x="7613" y="1087"/>
                    <a:pt x="8001" y="1119"/>
                    <a:pt x="8384" y="1191"/>
                  </a:cubicBezTo>
                  <a:cubicBezTo>
                    <a:pt x="8847" y="1276"/>
                    <a:pt x="9299" y="1418"/>
                    <a:pt x="9726" y="1612"/>
                  </a:cubicBezTo>
                  <a:cubicBezTo>
                    <a:pt x="10155" y="1806"/>
                    <a:pt x="10561" y="2052"/>
                    <a:pt x="10941" y="2330"/>
                  </a:cubicBezTo>
                  <a:lnTo>
                    <a:pt x="10943" y="2333"/>
                  </a:lnTo>
                  <a:cubicBezTo>
                    <a:pt x="10961" y="2346"/>
                    <a:pt x="10983" y="2353"/>
                    <a:pt x="11005" y="2353"/>
                  </a:cubicBezTo>
                  <a:cubicBezTo>
                    <a:pt x="11025" y="2353"/>
                    <a:pt x="11045" y="2347"/>
                    <a:pt x="11063" y="2334"/>
                  </a:cubicBezTo>
                  <a:cubicBezTo>
                    <a:pt x="11109" y="2302"/>
                    <a:pt x="11123" y="2238"/>
                    <a:pt x="11090" y="2191"/>
                  </a:cubicBezTo>
                  <a:cubicBezTo>
                    <a:pt x="10844" y="1837"/>
                    <a:pt x="10566" y="1519"/>
                    <a:pt x="10260" y="1222"/>
                  </a:cubicBezTo>
                  <a:cubicBezTo>
                    <a:pt x="9955" y="928"/>
                    <a:pt x="9618" y="662"/>
                    <a:pt x="9247" y="447"/>
                  </a:cubicBezTo>
                  <a:cubicBezTo>
                    <a:pt x="8876" y="235"/>
                    <a:pt x="8468" y="74"/>
                    <a:pt x="8037" y="21"/>
                  </a:cubicBezTo>
                  <a:cubicBezTo>
                    <a:pt x="7934" y="7"/>
                    <a:pt x="7830" y="1"/>
                    <a:pt x="7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895878" y="8186669"/>
              <a:ext cx="791984" cy="184207"/>
            </a:xfrm>
            <a:custGeom>
              <a:avLst/>
              <a:gdLst/>
              <a:ahLst/>
              <a:cxnLst/>
              <a:rect l="l" t="t" r="r" b="b"/>
              <a:pathLst>
                <a:path w="11114" h="2585" extrusionOk="0">
                  <a:moveTo>
                    <a:pt x="3438" y="178"/>
                  </a:moveTo>
                  <a:cubicBezTo>
                    <a:pt x="3729" y="178"/>
                    <a:pt x="4020" y="232"/>
                    <a:pt x="4295" y="334"/>
                  </a:cubicBezTo>
                  <a:cubicBezTo>
                    <a:pt x="4673" y="478"/>
                    <a:pt x="5042" y="692"/>
                    <a:pt x="5270" y="1023"/>
                  </a:cubicBezTo>
                  <a:cubicBezTo>
                    <a:pt x="5271" y="1025"/>
                    <a:pt x="5273" y="1027"/>
                    <a:pt x="5275" y="1030"/>
                  </a:cubicBezTo>
                  <a:lnTo>
                    <a:pt x="5275" y="1030"/>
                  </a:lnTo>
                  <a:cubicBezTo>
                    <a:pt x="4803" y="947"/>
                    <a:pt x="4323" y="899"/>
                    <a:pt x="3843" y="899"/>
                  </a:cubicBezTo>
                  <a:cubicBezTo>
                    <a:pt x="3459" y="899"/>
                    <a:pt x="3076" y="930"/>
                    <a:pt x="2696" y="997"/>
                  </a:cubicBezTo>
                  <a:cubicBezTo>
                    <a:pt x="1952" y="1128"/>
                    <a:pt x="1236" y="1406"/>
                    <a:pt x="592" y="1798"/>
                  </a:cubicBezTo>
                  <a:lnTo>
                    <a:pt x="592" y="1798"/>
                  </a:lnTo>
                  <a:cubicBezTo>
                    <a:pt x="720" y="1649"/>
                    <a:pt x="855" y="1505"/>
                    <a:pt x="994" y="1369"/>
                  </a:cubicBezTo>
                  <a:cubicBezTo>
                    <a:pt x="1289" y="1079"/>
                    <a:pt x="1611" y="821"/>
                    <a:pt x="1964" y="614"/>
                  </a:cubicBezTo>
                  <a:cubicBezTo>
                    <a:pt x="2317" y="410"/>
                    <a:pt x="2701" y="256"/>
                    <a:pt x="3102" y="203"/>
                  </a:cubicBezTo>
                  <a:cubicBezTo>
                    <a:pt x="3214" y="186"/>
                    <a:pt x="3326" y="178"/>
                    <a:pt x="3438" y="178"/>
                  </a:cubicBezTo>
                  <a:close/>
                  <a:moveTo>
                    <a:pt x="3388" y="0"/>
                  </a:moveTo>
                  <a:cubicBezTo>
                    <a:pt x="3284" y="0"/>
                    <a:pt x="3180" y="7"/>
                    <a:pt x="3077" y="21"/>
                  </a:cubicBezTo>
                  <a:cubicBezTo>
                    <a:pt x="2646" y="74"/>
                    <a:pt x="2237" y="235"/>
                    <a:pt x="1866" y="446"/>
                  </a:cubicBezTo>
                  <a:cubicBezTo>
                    <a:pt x="1496" y="661"/>
                    <a:pt x="1159" y="928"/>
                    <a:pt x="854" y="1222"/>
                  </a:cubicBezTo>
                  <a:cubicBezTo>
                    <a:pt x="548" y="1518"/>
                    <a:pt x="271" y="1837"/>
                    <a:pt x="24" y="2191"/>
                  </a:cubicBezTo>
                  <a:cubicBezTo>
                    <a:pt x="0" y="2225"/>
                    <a:pt x="0" y="2274"/>
                    <a:pt x="26" y="2311"/>
                  </a:cubicBezTo>
                  <a:cubicBezTo>
                    <a:pt x="47" y="2338"/>
                    <a:pt x="78" y="2352"/>
                    <a:pt x="110" y="2352"/>
                  </a:cubicBezTo>
                  <a:cubicBezTo>
                    <a:pt x="131" y="2352"/>
                    <a:pt x="153" y="2346"/>
                    <a:pt x="171" y="2333"/>
                  </a:cubicBezTo>
                  <a:lnTo>
                    <a:pt x="173" y="2329"/>
                  </a:lnTo>
                  <a:cubicBezTo>
                    <a:pt x="553" y="2052"/>
                    <a:pt x="959" y="1807"/>
                    <a:pt x="1386" y="1612"/>
                  </a:cubicBezTo>
                  <a:cubicBezTo>
                    <a:pt x="1815" y="1418"/>
                    <a:pt x="2267" y="1276"/>
                    <a:pt x="2730" y="1190"/>
                  </a:cubicBezTo>
                  <a:cubicBezTo>
                    <a:pt x="3112" y="1118"/>
                    <a:pt x="3500" y="1087"/>
                    <a:pt x="3888" y="1087"/>
                  </a:cubicBezTo>
                  <a:cubicBezTo>
                    <a:pt x="4387" y="1087"/>
                    <a:pt x="4888" y="1139"/>
                    <a:pt x="5382" y="1225"/>
                  </a:cubicBezTo>
                  <a:lnTo>
                    <a:pt x="5382" y="1225"/>
                  </a:lnTo>
                  <a:cubicBezTo>
                    <a:pt x="5429" y="1335"/>
                    <a:pt x="5457" y="1453"/>
                    <a:pt x="5456" y="1574"/>
                  </a:cubicBezTo>
                  <a:cubicBezTo>
                    <a:pt x="5461" y="1769"/>
                    <a:pt x="5381" y="1961"/>
                    <a:pt x="5254" y="2113"/>
                  </a:cubicBezTo>
                  <a:cubicBezTo>
                    <a:pt x="5124" y="2262"/>
                    <a:pt x="4948" y="2375"/>
                    <a:pt x="4755" y="2440"/>
                  </a:cubicBezTo>
                  <a:cubicBezTo>
                    <a:pt x="4560" y="2506"/>
                    <a:pt x="4354" y="2532"/>
                    <a:pt x="4147" y="2532"/>
                  </a:cubicBezTo>
                  <a:cubicBezTo>
                    <a:pt x="3733" y="2527"/>
                    <a:pt x="3324" y="2418"/>
                    <a:pt x="2935" y="2263"/>
                  </a:cubicBezTo>
                  <a:lnTo>
                    <a:pt x="2935" y="2263"/>
                  </a:lnTo>
                  <a:cubicBezTo>
                    <a:pt x="3315" y="2437"/>
                    <a:pt x="3723" y="2566"/>
                    <a:pt x="4146" y="2583"/>
                  </a:cubicBezTo>
                  <a:cubicBezTo>
                    <a:pt x="4177" y="2584"/>
                    <a:pt x="4209" y="2585"/>
                    <a:pt x="4240" y="2585"/>
                  </a:cubicBezTo>
                  <a:cubicBezTo>
                    <a:pt x="4420" y="2585"/>
                    <a:pt x="4602" y="2563"/>
                    <a:pt x="4777" y="2510"/>
                  </a:cubicBezTo>
                  <a:cubicBezTo>
                    <a:pt x="4982" y="2448"/>
                    <a:pt x="5176" y="2336"/>
                    <a:pt x="5326" y="2175"/>
                  </a:cubicBezTo>
                  <a:cubicBezTo>
                    <a:pt x="5474" y="2014"/>
                    <a:pt x="5569" y="1795"/>
                    <a:pt x="5569" y="1572"/>
                  </a:cubicBezTo>
                  <a:cubicBezTo>
                    <a:pt x="5573" y="1462"/>
                    <a:pt x="5555" y="1353"/>
                    <a:pt x="5522" y="1250"/>
                  </a:cubicBezTo>
                  <a:lnTo>
                    <a:pt x="5522" y="1250"/>
                  </a:lnTo>
                  <a:cubicBezTo>
                    <a:pt x="5531" y="1252"/>
                    <a:pt x="5540" y="1253"/>
                    <a:pt x="5550" y="1255"/>
                  </a:cubicBezTo>
                  <a:cubicBezTo>
                    <a:pt x="6485" y="1427"/>
                    <a:pt x="7395" y="1728"/>
                    <a:pt x="8316" y="1993"/>
                  </a:cubicBezTo>
                  <a:cubicBezTo>
                    <a:pt x="8778" y="2121"/>
                    <a:pt x="9246" y="2246"/>
                    <a:pt x="9731" y="2272"/>
                  </a:cubicBezTo>
                  <a:cubicBezTo>
                    <a:pt x="9771" y="2274"/>
                    <a:pt x="9812" y="2274"/>
                    <a:pt x="9852" y="2274"/>
                  </a:cubicBezTo>
                  <a:cubicBezTo>
                    <a:pt x="10295" y="2274"/>
                    <a:pt x="10745" y="2184"/>
                    <a:pt x="11114" y="1938"/>
                  </a:cubicBezTo>
                  <a:lnTo>
                    <a:pt x="11114" y="1938"/>
                  </a:lnTo>
                  <a:cubicBezTo>
                    <a:pt x="10908" y="2063"/>
                    <a:pt x="10677" y="2138"/>
                    <a:pt x="10444" y="2180"/>
                  </a:cubicBezTo>
                  <a:cubicBezTo>
                    <a:pt x="10283" y="2208"/>
                    <a:pt x="10120" y="2222"/>
                    <a:pt x="9958" y="2222"/>
                  </a:cubicBezTo>
                  <a:cubicBezTo>
                    <a:pt x="9883" y="2222"/>
                    <a:pt x="9808" y="2219"/>
                    <a:pt x="9734" y="2213"/>
                  </a:cubicBezTo>
                  <a:cubicBezTo>
                    <a:pt x="9261" y="2171"/>
                    <a:pt x="8803" y="2031"/>
                    <a:pt x="8347" y="1890"/>
                  </a:cubicBezTo>
                  <a:cubicBezTo>
                    <a:pt x="7435" y="1605"/>
                    <a:pt x="6528" y="1283"/>
                    <a:pt x="5583" y="1089"/>
                  </a:cubicBezTo>
                  <a:cubicBezTo>
                    <a:pt x="5536" y="1079"/>
                    <a:pt x="5489" y="1069"/>
                    <a:pt x="5441" y="1060"/>
                  </a:cubicBezTo>
                  <a:lnTo>
                    <a:pt x="5441" y="1060"/>
                  </a:lnTo>
                  <a:cubicBezTo>
                    <a:pt x="5421" y="1021"/>
                    <a:pt x="5398" y="984"/>
                    <a:pt x="5375" y="948"/>
                  </a:cubicBezTo>
                  <a:cubicBezTo>
                    <a:pt x="5254" y="765"/>
                    <a:pt x="5094" y="614"/>
                    <a:pt x="4917" y="489"/>
                  </a:cubicBezTo>
                  <a:cubicBezTo>
                    <a:pt x="4741" y="366"/>
                    <a:pt x="4549" y="268"/>
                    <a:pt x="4350" y="186"/>
                  </a:cubicBezTo>
                  <a:cubicBezTo>
                    <a:pt x="4046" y="67"/>
                    <a:pt x="3717" y="0"/>
                    <a:pt x="3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46"/>
          <p:cNvGrpSpPr/>
          <p:nvPr/>
        </p:nvGrpSpPr>
        <p:grpSpPr>
          <a:xfrm rot="10800000" flipH="1">
            <a:off x="3162517" y="920044"/>
            <a:ext cx="2819447" cy="331607"/>
            <a:chOff x="7119847" y="8186669"/>
            <a:chExt cx="1568015" cy="184421"/>
          </a:xfrm>
        </p:grpSpPr>
        <p:sp>
          <p:nvSpPr>
            <p:cNvPr id="566" name="Google Shape;566;p46"/>
            <p:cNvSpPr/>
            <p:nvPr/>
          </p:nvSpPr>
          <p:spPr>
            <a:xfrm>
              <a:off x="7119847" y="8186812"/>
              <a:ext cx="792625" cy="184278"/>
            </a:xfrm>
            <a:custGeom>
              <a:avLst/>
              <a:gdLst/>
              <a:ahLst/>
              <a:cxnLst/>
              <a:rect l="l" t="t" r="r" b="b"/>
              <a:pathLst>
                <a:path w="11123" h="2586" extrusionOk="0">
                  <a:moveTo>
                    <a:pt x="7678" y="179"/>
                  </a:moveTo>
                  <a:cubicBezTo>
                    <a:pt x="7790" y="179"/>
                    <a:pt x="7901" y="187"/>
                    <a:pt x="8012" y="203"/>
                  </a:cubicBezTo>
                  <a:cubicBezTo>
                    <a:pt x="8413" y="255"/>
                    <a:pt x="8797" y="409"/>
                    <a:pt x="9150" y="614"/>
                  </a:cubicBezTo>
                  <a:cubicBezTo>
                    <a:pt x="9503" y="822"/>
                    <a:pt x="9826" y="1081"/>
                    <a:pt x="10120" y="1369"/>
                  </a:cubicBezTo>
                  <a:cubicBezTo>
                    <a:pt x="10259" y="1505"/>
                    <a:pt x="10394" y="1649"/>
                    <a:pt x="10522" y="1798"/>
                  </a:cubicBezTo>
                  <a:lnTo>
                    <a:pt x="10522" y="1798"/>
                  </a:lnTo>
                  <a:cubicBezTo>
                    <a:pt x="9878" y="1405"/>
                    <a:pt x="9162" y="1127"/>
                    <a:pt x="8418" y="998"/>
                  </a:cubicBezTo>
                  <a:cubicBezTo>
                    <a:pt x="8036" y="930"/>
                    <a:pt x="7650" y="900"/>
                    <a:pt x="7264" y="900"/>
                  </a:cubicBezTo>
                  <a:cubicBezTo>
                    <a:pt x="6786" y="900"/>
                    <a:pt x="6309" y="947"/>
                    <a:pt x="5840" y="1029"/>
                  </a:cubicBezTo>
                  <a:lnTo>
                    <a:pt x="5840" y="1029"/>
                  </a:lnTo>
                  <a:cubicBezTo>
                    <a:pt x="5841" y="1027"/>
                    <a:pt x="5843" y="1025"/>
                    <a:pt x="5844" y="1023"/>
                  </a:cubicBezTo>
                  <a:cubicBezTo>
                    <a:pt x="6072" y="693"/>
                    <a:pt x="6441" y="478"/>
                    <a:pt x="6819" y="334"/>
                  </a:cubicBezTo>
                  <a:cubicBezTo>
                    <a:pt x="7094" y="233"/>
                    <a:pt x="7387" y="179"/>
                    <a:pt x="7678" y="179"/>
                  </a:cubicBezTo>
                  <a:close/>
                  <a:moveTo>
                    <a:pt x="7726" y="1"/>
                  </a:moveTo>
                  <a:cubicBezTo>
                    <a:pt x="7397" y="1"/>
                    <a:pt x="7068" y="67"/>
                    <a:pt x="6764" y="186"/>
                  </a:cubicBezTo>
                  <a:cubicBezTo>
                    <a:pt x="6566" y="267"/>
                    <a:pt x="6373" y="366"/>
                    <a:pt x="6197" y="489"/>
                  </a:cubicBezTo>
                  <a:cubicBezTo>
                    <a:pt x="6022" y="614"/>
                    <a:pt x="5861" y="765"/>
                    <a:pt x="5739" y="949"/>
                  </a:cubicBezTo>
                  <a:cubicBezTo>
                    <a:pt x="5716" y="985"/>
                    <a:pt x="5694" y="1022"/>
                    <a:pt x="5674" y="1060"/>
                  </a:cubicBezTo>
                  <a:lnTo>
                    <a:pt x="5674" y="1060"/>
                  </a:lnTo>
                  <a:cubicBezTo>
                    <a:pt x="5626" y="1069"/>
                    <a:pt x="5579" y="1079"/>
                    <a:pt x="5531" y="1089"/>
                  </a:cubicBezTo>
                  <a:cubicBezTo>
                    <a:pt x="4585" y="1283"/>
                    <a:pt x="3679" y="1606"/>
                    <a:pt x="2766" y="1891"/>
                  </a:cubicBezTo>
                  <a:cubicBezTo>
                    <a:pt x="2312" y="2030"/>
                    <a:pt x="1852" y="2172"/>
                    <a:pt x="1379" y="2213"/>
                  </a:cubicBezTo>
                  <a:cubicBezTo>
                    <a:pt x="1303" y="2219"/>
                    <a:pt x="1227" y="2222"/>
                    <a:pt x="1151" y="2222"/>
                  </a:cubicBezTo>
                  <a:cubicBezTo>
                    <a:pt x="990" y="2222"/>
                    <a:pt x="829" y="2208"/>
                    <a:pt x="670" y="2180"/>
                  </a:cubicBezTo>
                  <a:cubicBezTo>
                    <a:pt x="436" y="2139"/>
                    <a:pt x="206" y="2063"/>
                    <a:pt x="0" y="1938"/>
                  </a:cubicBezTo>
                  <a:lnTo>
                    <a:pt x="0" y="1938"/>
                  </a:lnTo>
                  <a:cubicBezTo>
                    <a:pt x="370" y="2185"/>
                    <a:pt x="820" y="2275"/>
                    <a:pt x="1261" y="2275"/>
                  </a:cubicBezTo>
                  <a:cubicBezTo>
                    <a:pt x="1302" y="2275"/>
                    <a:pt x="1343" y="2274"/>
                    <a:pt x="1383" y="2272"/>
                  </a:cubicBezTo>
                  <a:cubicBezTo>
                    <a:pt x="1867" y="2246"/>
                    <a:pt x="2337" y="2123"/>
                    <a:pt x="2798" y="1994"/>
                  </a:cubicBezTo>
                  <a:cubicBezTo>
                    <a:pt x="3718" y="1728"/>
                    <a:pt x="4629" y="1428"/>
                    <a:pt x="5564" y="1255"/>
                  </a:cubicBezTo>
                  <a:cubicBezTo>
                    <a:pt x="5574" y="1253"/>
                    <a:pt x="5584" y="1252"/>
                    <a:pt x="5593" y="1250"/>
                  </a:cubicBezTo>
                  <a:lnTo>
                    <a:pt x="5593" y="1250"/>
                  </a:lnTo>
                  <a:cubicBezTo>
                    <a:pt x="5560" y="1353"/>
                    <a:pt x="5541" y="1462"/>
                    <a:pt x="5544" y="1573"/>
                  </a:cubicBezTo>
                  <a:cubicBezTo>
                    <a:pt x="5544" y="1795"/>
                    <a:pt x="5640" y="2015"/>
                    <a:pt x="5787" y="2175"/>
                  </a:cubicBezTo>
                  <a:cubicBezTo>
                    <a:pt x="5938" y="2337"/>
                    <a:pt x="6132" y="2449"/>
                    <a:pt x="6337" y="2510"/>
                  </a:cubicBezTo>
                  <a:cubicBezTo>
                    <a:pt x="6512" y="2563"/>
                    <a:pt x="6693" y="2585"/>
                    <a:pt x="6874" y="2585"/>
                  </a:cubicBezTo>
                  <a:cubicBezTo>
                    <a:pt x="6905" y="2585"/>
                    <a:pt x="6937" y="2584"/>
                    <a:pt x="6968" y="2583"/>
                  </a:cubicBezTo>
                  <a:cubicBezTo>
                    <a:pt x="7391" y="2564"/>
                    <a:pt x="7799" y="2433"/>
                    <a:pt x="8179" y="2261"/>
                  </a:cubicBezTo>
                  <a:lnTo>
                    <a:pt x="8179" y="2261"/>
                  </a:lnTo>
                  <a:cubicBezTo>
                    <a:pt x="7790" y="2416"/>
                    <a:pt x="7380" y="2525"/>
                    <a:pt x="6966" y="2532"/>
                  </a:cubicBezTo>
                  <a:cubicBezTo>
                    <a:pt x="6760" y="2532"/>
                    <a:pt x="6552" y="2506"/>
                    <a:pt x="6359" y="2440"/>
                  </a:cubicBezTo>
                  <a:cubicBezTo>
                    <a:pt x="6166" y="2376"/>
                    <a:pt x="5990" y="2264"/>
                    <a:pt x="5858" y="2114"/>
                  </a:cubicBezTo>
                  <a:cubicBezTo>
                    <a:pt x="5732" y="1963"/>
                    <a:pt x="5654" y="1770"/>
                    <a:pt x="5658" y="1574"/>
                  </a:cubicBezTo>
                  <a:cubicBezTo>
                    <a:pt x="5656" y="1453"/>
                    <a:pt x="5684" y="1336"/>
                    <a:pt x="5731" y="1225"/>
                  </a:cubicBezTo>
                  <a:lnTo>
                    <a:pt x="5731" y="1225"/>
                  </a:lnTo>
                  <a:cubicBezTo>
                    <a:pt x="6225" y="1139"/>
                    <a:pt x="6725" y="1087"/>
                    <a:pt x="7223" y="1087"/>
                  </a:cubicBezTo>
                  <a:cubicBezTo>
                    <a:pt x="7613" y="1087"/>
                    <a:pt x="8001" y="1119"/>
                    <a:pt x="8384" y="1191"/>
                  </a:cubicBezTo>
                  <a:cubicBezTo>
                    <a:pt x="8847" y="1276"/>
                    <a:pt x="9299" y="1418"/>
                    <a:pt x="9726" y="1612"/>
                  </a:cubicBezTo>
                  <a:cubicBezTo>
                    <a:pt x="10155" y="1806"/>
                    <a:pt x="10561" y="2052"/>
                    <a:pt x="10941" y="2330"/>
                  </a:cubicBezTo>
                  <a:lnTo>
                    <a:pt x="10943" y="2333"/>
                  </a:lnTo>
                  <a:cubicBezTo>
                    <a:pt x="10961" y="2346"/>
                    <a:pt x="10983" y="2353"/>
                    <a:pt x="11005" y="2353"/>
                  </a:cubicBezTo>
                  <a:cubicBezTo>
                    <a:pt x="11025" y="2353"/>
                    <a:pt x="11045" y="2347"/>
                    <a:pt x="11063" y="2334"/>
                  </a:cubicBezTo>
                  <a:cubicBezTo>
                    <a:pt x="11109" y="2302"/>
                    <a:pt x="11123" y="2238"/>
                    <a:pt x="11090" y="2191"/>
                  </a:cubicBezTo>
                  <a:cubicBezTo>
                    <a:pt x="10844" y="1837"/>
                    <a:pt x="10566" y="1519"/>
                    <a:pt x="10260" y="1222"/>
                  </a:cubicBezTo>
                  <a:cubicBezTo>
                    <a:pt x="9955" y="928"/>
                    <a:pt x="9618" y="662"/>
                    <a:pt x="9247" y="447"/>
                  </a:cubicBezTo>
                  <a:cubicBezTo>
                    <a:pt x="8876" y="235"/>
                    <a:pt x="8468" y="74"/>
                    <a:pt x="8037" y="21"/>
                  </a:cubicBezTo>
                  <a:cubicBezTo>
                    <a:pt x="7934" y="7"/>
                    <a:pt x="7830" y="1"/>
                    <a:pt x="7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6"/>
            <p:cNvSpPr/>
            <p:nvPr/>
          </p:nvSpPr>
          <p:spPr>
            <a:xfrm>
              <a:off x="7895878" y="8186669"/>
              <a:ext cx="791984" cy="184207"/>
            </a:xfrm>
            <a:custGeom>
              <a:avLst/>
              <a:gdLst/>
              <a:ahLst/>
              <a:cxnLst/>
              <a:rect l="l" t="t" r="r" b="b"/>
              <a:pathLst>
                <a:path w="11114" h="2585" extrusionOk="0">
                  <a:moveTo>
                    <a:pt x="3438" y="178"/>
                  </a:moveTo>
                  <a:cubicBezTo>
                    <a:pt x="3729" y="178"/>
                    <a:pt x="4020" y="232"/>
                    <a:pt x="4295" y="334"/>
                  </a:cubicBezTo>
                  <a:cubicBezTo>
                    <a:pt x="4673" y="478"/>
                    <a:pt x="5042" y="692"/>
                    <a:pt x="5270" y="1023"/>
                  </a:cubicBezTo>
                  <a:cubicBezTo>
                    <a:pt x="5271" y="1025"/>
                    <a:pt x="5273" y="1027"/>
                    <a:pt x="5275" y="1030"/>
                  </a:cubicBezTo>
                  <a:lnTo>
                    <a:pt x="5275" y="1030"/>
                  </a:lnTo>
                  <a:cubicBezTo>
                    <a:pt x="4803" y="947"/>
                    <a:pt x="4323" y="899"/>
                    <a:pt x="3843" y="899"/>
                  </a:cubicBezTo>
                  <a:cubicBezTo>
                    <a:pt x="3459" y="899"/>
                    <a:pt x="3076" y="930"/>
                    <a:pt x="2696" y="997"/>
                  </a:cubicBezTo>
                  <a:cubicBezTo>
                    <a:pt x="1952" y="1128"/>
                    <a:pt x="1236" y="1406"/>
                    <a:pt x="592" y="1798"/>
                  </a:cubicBezTo>
                  <a:lnTo>
                    <a:pt x="592" y="1798"/>
                  </a:lnTo>
                  <a:cubicBezTo>
                    <a:pt x="720" y="1649"/>
                    <a:pt x="855" y="1505"/>
                    <a:pt x="994" y="1369"/>
                  </a:cubicBezTo>
                  <a:cubicBezTo>
                    <a:pt x="1289" y="1079"/>
                    <a:pt x="1611" y="821"/>
                    <a:pt x="1964" y="614"/>
                  </a:cubicBezTo>
                  <a:cubicBezTo>
                    <a:pt x="2317" y="410"/>
                    <a:pt x="2701" y="256"/>
                    <a:pt x="3102" y="203"/>
                  </a:cubicBezTo>
                  <a:cubicBezTo>
                    <a:pt x="3214" y="186"/>
                    <a:pt x="3326" y="178"/>
                    <a:pt x="3438" y="178"/>
                  </a:cubicBezTo>
                  <a:close/>
                  <a:moveTo>
                    <a:pt x="3388" y="0"/>
                  </a:moveTo>
                  <a:cubicBezTo>
                    <a:pt x="3284" y="0"/>
                    <a:pt x="3180" y="7"/>
                    <a:pt x="3077" y="21"/>
                  </a:cubicBezTo>
                  <a:cubicBezTo>
                    <a:pt x="2646" y="74"/>
                    <a:pt x="2237" y="235"/>
                    <a:pt x="1866" y="446"/>
                  </a:cubicBezTo>
                  <a:cubicBezTo>
                    <a:pt x="1496" y="661"/>
                    <a:pt x="1159" y="928"/>
                    <a:pt x="854" y="1222"/>
                  </a:cubicBezTo>
                  <a:cubicBezTo>
                    <a:pt x="548" y="1518"/>
                    <a:pt x="271" y="1837"/>
                    <a:pt x="24" y="2191"/>
                  </a:cubicBezTo>
                  <a:cubicBezTo>
                    <a:pt x="0" y="2225"/>
                    <a:pt x="0" y="2274"/>
                    <a:pt x="26" y="2311"/>
                  </a:cubicBezTo>
                  <a:cubicBezTo>
                    <a:pt x="47" y="2338"/>
                    <a:pt x="78" y="2352"/>
                    <a:pt x="110" y="2352"/>
                  </a:cubicBezTo>
                  <a:cubicBezTo>
                    <a:pt x="131" y="2352"/>
                    <a:pt x="153" y="2346"/>
                    <a:pt x="171" y="2333"/>
                  </a:cubicBezTo>
                  <a:lnTo>
                    <a:pt x="173" y="2329"/>
                  </a:lnTo>
                  <a:cubicBezTo>
                    <a:pt x="553" y="2052"/>
                    <a:pt x="959" y="1807"/>
                    <a:pt x="1386" y="1612"/>
                  </a:cubicBezTo>
                  <a:cubicBezTo>
                    <a:pt x="1815" y="1418"/>
                    <a:pt x="2267" y="1276"/>
                    <a:pt x="2730" y="1190"/>
                  </a:cubicBezTo>
                  <a:cubicBezTo>
                    <a:pt x="3112" y="1118"/>
                    <a:pt x="3500" y="1087"/>
                    <a:pt x="3888" y="1087"/>
                  </a:cubicBezTo>
                  <a:cubicBezTo>
                    <a:pt x="4387" y="1087"/>
                    <a:pt x="4888" y="1139"/>
                    <a:pt x="5382" y="1225"/>
                  </a:cubicBezTo>
                  <a:lnTo>
                    <a:pt x="5382" y="1225"/>
                  </a:lnTo>
                  <a:cubicBezTo>
                    <a:pt x="5429" y="1335"/>
                    <a:pt x="5457" y="1453"/>
                    <a:pt x="5456" y="1574"/>
                  </a:cubicBezTo>
                  <a:cubicBezTo>
                    <a:pt x="5461" y="1769"/>
                    <a:pt x="5381" y="1961"/>
                    <a:pt x="5254" y="2113"/>
                  </a:cubicBezTo>
                  <a:cubicBezTo>
                    <a:pt x="5124" y="2262"/>
                    <a:pt x="4948" y="2375"/>
                    <a:pt x="4755" y="2440"/>
                  </a:cubicBezTo>
                  <a:cubicBezTo>
                    <a:pt x="4560" y="2506"/>
                    <a:pt x="4354" y="2532"/>
                    <a:pt x="4147" y="2532"/>
                  </a:cubicBezTo>
                  <a:cubicBezTo>
                    <a:pt x="3733" y="2527"/>
                    <a:pt x="3324" y="2418"/>
                    <a:pt x="2935" y="2263"/>
                  </a:cubicBezTo>
                  <a:lnTo>
                    <a:pt x="2935" y="2263"/>
                  </a:lnTo>
                  <a:cubicBezTo>
                    <a:pt x="3315" y="2437"/>
                    <a:pt x="3723" y="2566"/>
                    <a:pt x="4146" y="2583"/>
                  </a:cubicBezTo>
                  <a:cubicBezTo>
                    <a:pt x="4177" y="2584"/>
                    <a:pt x="4209" y="2585"/>
                    <a:pt x="4240" y="2585"/>
                  </a:cubicBezTo>
                  <a:cubicBezTo>
                    <a:pt x="4420" y="2585"/>
                    <a:pt x="4602" y="2563"/>
                    <a:pt x="4777" y="2510"/>
                  </a:cubicBezTo>
                  <a:cubicBezTo>
                    <a:pt x="4982" y="2448"/>
                    <a:pt x="5176" y="2336"/>
                    <a:pt x="5326" y="2175"/>
                  </a:cubicBezTo>
                  <a:cubicBezTo>
                    <a:pt x="5474" y="2014"/>
                    <a:pt x="5569" y="1795"/>
                    <a:pt x="5569" y="1572"/>
                  </a:cubicBezTo>
                  <a:cubicBezTo>
                    <a:pt x="5573" y="1462"/>
                    <a:pt x="5555" y="1353"/>
                    <a:pt x="5522" y="1250"/>
                  </a:cubicBezTo>
                  <a:lnTo>
                    <a:pt x="5522" y="1250"/>
                  </a:lnTo>
                  <a:cubicBezTo>
                    <a:pt x="5531" y="1252"/>
                    <a:pt x="5540" y="1253"/>
                    <a:pt x="5550" y="1255"/>
                  </a:cubicBezTo>
                  <a:cubicBezTo>
                    <a:pt x="6485" y="1427"/>
                    <a:pt x="7395" y="1728"/>
                    <a:pt x="8316" y="1993"/>
                  </a:cubicBezTo>
                  <a:cubicBezTo>
                    <a:pt x="8778" y="2121"/>
                    <a:pt x="9246" y="2246"/>
                    <a:pt x="9731" y="2272"/>
                  </a:cubicBezTo>
                  <a:cubicBezTo>
                    <a:pt x="9771" y="2274"/>
                    <a:pt x="9812" y="2274"/>
                    <a:pt x="9852" y="2274"/>
                  </a:cubicBezTo>
                  <a:cubicBezTo>
                    <a:pt x="10295" y="2274"/>
                    <a:pt x="10745" y="2184"/>
                    <a:pt x="11114" y="1938"/>
                  </a:cubicBezTo>
                  <a:lnTo>
                    <a:pt x="11114" y="1938"/>
                  </a:lnTo>
                  <a:cubicBezTo>
                    <a:pt x="10908" y="2063"/>
                    <a:pt x="10677" y="2138"/>
                    <a:pt x="10444" y="2180"/>
                  </a:cubicBezTo>
                  <a:cubicBezTo>
                    <a:pt x="10283" y="2208"/>
                    <a:pt x="10120" y="2222"/>
                    <a:pt x="9958" y="2222"/>
                  </a:cubicBezTo>
                  <a:cubicBezTo>
                    <a:pt x="9883" y="2222"/>
                    <a:pt x="9808" y="2219"/>
                    <a:pt x="9734" y="2213"/>
                  </a:cubicBezTo>
                  <a:cubicBezTo>
                    <a:pt x="9261" y="2171"/>
                    <a:pt x="8803" y="2031"/>
                    <a:pt x="8347" y="1890"/>
                  </a:cubicBezTo>
                  <a:cubicBezTo>
                    <a:pt x="7435" y="1605"/>
                    <a:pt x="6528" y="1283"/>
                    <a:pt x="5583" y="1089"/>
                  </a:cubicBezTo>
                  <a:cubicBezTo>
                    <a:pt x="5536" y="1079"/>
                    <a:pt x="5489" y="1069"/>
                    <a:pt x="5441" y="1060"/>
                  </a:cubicBezTo>
                  <a:lnTo>
                    <a:pt x="5441" y="1060"/>
                  </a:lnTo>
                  <a:cubicBezTo>
                    <a:pt x="5421" y="1021"/>
                    <a:pt x="5398" y="984"/>
                    <a:pt x="5375" y="948"/>
                  </a:cubicBezTo>
                  <a:cubicBezTo>
                    <a:pt x="5254" y="765"/>
                    <a:pt x="5094" y="614"/>
                    <a:pt x="4917" y="489"/>
                  </a:cubicBezTo>
                  <a:cubicBezTo>
                    <a:pt x="4741" y="366"/>
                    <a:pt x="4549" y="268"/>
                    <a:pt x="4350" y="186"/>
                  </a:cubicBezTo>
                  <a:cubicBezTo>
                    <a:pt x="4046" y="67"/>
                    <a:pt x="3717" y="0"/>
                    <a:pt x="3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46"/>
          <p:cNvSpPr/>
          <p:nvPr/>
        </p:nvSpPr>
        <p:spPr>
          <a:xfrm>
            <a:off x="1120025" y="2821372"/>
            <a:ext cx="292200" cy="277500"/>
          </a:xfrm>
          <a:prstGeom prst="star5">
            <a:avLst>
              <a:gd name="adj" fmla="val 19098"/>
              <a:gd name="hf" fmla="val 105146"/>
              <a:gd name="vf" fmla="val 110557"/>
            </a:avLst>
          </a:prstGeom>
          <a:solidFill>
            <a:srgbClr val="D3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46"/>
          <p:cNvGrpSpPr/>
          <p:nvPr/>
        </p:nvGrpSpPr>
        <p:grpSpPr>
          <a:xfrm rot="5400000">
            <a:off x="972726" y="2247198"/>
            <a:ext cx="1460490" cy="648862"/>
            <a:chOff x="8557339" y="1535339"/>
            <a:chExt cx="737509" cy="327642"/>
          </a:xfrm>
        </p:grpSpPr>
        <p:sp>
          <p:nvSpPr>
            <p:cNvPr id="570" name="Google Shape;570;p46"/>
            <p:cNvSpPr/>
            <p:nvPr/>
          </p:nvSpPr>
          <p:spPr>
            <a:xfrm>
              <a:off x="8557339" y="1535339"/>
              <a:ext cx="737509" cy="257036"/>
            </a:xfrm>
            <a:custGeom>
              <a:avLst/>
              <a:gdLst/>
              <a:ahLst/>
              <a:cxnLst/>
              <a:rect l="l" t="t" r="r" b="b"/>
              <a:pathLst>
                <a:path w="17517" h="6105" extrusionOk="0">
                  <a:moveTo>
                    <a:pt x="1002" y="4021"/>
                  </a:moveTo>
                  <a:lnTo>
                    <a:pt x="1002" y="4021"/>
                  </a:lnTo>
                  <a:cubicBezTo>
                    <a:pt x="1002" y="4021"/>
                    <a:pt x="1002" y="4021"/>
                    <a:pt x="1002" y="4021"/>
                  </a:cubicBezTo>
                  <a:lnTo>
                    <a:pt x="1002" y="4021"/>
                  </a:lnTo>
                  <a:cubicBezTo>
                    <a:pt x="1002" y="4021"/>
                    <a:pt x="1002" y="4021"/>
                    <a:pt x="1002" y="4021"/>
                  </a:cubicBezTo>
                  <a:close/>
                  <a:moveTo>
                    <a:pt x="5086" y="0"/>
                  </a:moveTo>
                  <a:cubicBezTo>
                    <a:pt x="5056" y="0"/>
                    <a:pt x="5027" y="0"/>
                    <a:pt x="4998" y="1"/>
                  </a:cubicBezTo>
                  <a:cubicBezTo>
                    <a:pt x="3868" y="6"/>
                    <a:pt x="2762" y="282"/>
                    <a:pt x="1878" y="843"/>
                  </a:cubicBezTo>
                  <a:cubicBezTo>
                    <a:pt x="994" y="1399"/>
                    <a:pt x="354" y="2235"/>
                    <a:pt x="121" y="3123"/>
                  </a:cubicBezTo>
                  <a:cubicBezTo>
                    <a:pt x="5" y="3561"/>
                    <a:pt x="0" y="4029"/>
                    <a:pt x="167" y="4424"/>
                  </a:cubicBezTo>
                  <a:cubicBezTo>
                    <a:pt x="248" y="4618"/>
                    <a:pt x="366" y="4794"/>
                    <a:pt x="511" y="4933"/>
                  </a:cubicBezTo>
                  <a:cubicBezTo>
                    <a:pt x="657" y="5073"/>
                    <a:pt x="831" y="5178"/>
                    <a:pt x="1014" y="5227"/>
                  </a:cubicBezTo>
                  <a:cubicBezTo>
                    <a:pt x="1116" y="5256"/>
                    <a:pt x="1220" y="5270"/>
                    <a:pt x="1323" y="5270"/>
                  </a:cubicBezTo>
                  <a:cubicBezTo>
                    <a:pt x="1585" y="5270"/>
                    <a:pt x="1835" y="5179"/>
                    <a:pt x="2008" y="5019"/>
                  </a:cubicBezTo>
                  <a:cubicBezTo>
                    <a:pt x="2131" y="4906"/>
                    <a:pt x="2209" y="4762"/>
                    <a:pt x="2247" y="4619"/>
                  </a:cubicBezTo>
                  <a:cubicBezTo>
                    <a:pt x="2288" y="4476"/>
                    <a:pt x="2288" y="4330"/>
                    <a:pt x="2260" y="4199"/>
                  </a:cubicBezTo>
                  <a:cubicBezTo>
                    <a:pt x="2234" y="4068"/>
                    <a:pt x="2170" y="3950"/>
                    <a:pt x="2090" y="3863"/>
                  </a:cubicBezTo>
                  <a:cubicBezTo>
                    <a:pt x="2008" y="3774"/>
                    <a:pt x="1907" y="3719"/>
                    <a:pt x="1807" y="3690"/>
                  </a:cubicBezTo>
                  <a:cubicBezTo>
                    <a:pt x="1734" y="3670"/>
                    <a:pt x="1663" y="3661"/>
                    <a:pt x="1596" y="3661"/>
                  </a:cubicBezTo>
                  <a:cubicBezTo>
                    <a:pt x="1480" y="3661"/>
                    <a:pt x="1378" y="3688"/>
                    <a:pt x="1297" y="3725"/>
                  </a:cubicBezTo>
                  <a:cubicBezTo>
                    <a:pt x="1169" y="3784"/>
                    <a:pt x="1092" y="3866"/>
                    <a:pt x="1054" y="3925"/>
                  </a:cubicBezTo>
                  <a:cubicBezTo>
                    <a:pt x="1015" y="3983"/>
                    <a:pt x="1003" y="4021"/>
                    <a:pt x="1002" y="4021"/>
                  </a:cubicBezTo>
                  <a:cubicBezTo>
                    <a:pt x="1002" y="4021"/>
                    <a:pt x="1002" y="4021"/>
                    <a:pt x="1002" y="4021"/>
                  </a:cubicBezTo>
                  <a:lnTo>
                    <a:pt x="1002" y="4021"/>
                  </a:lnTo>
                  <a:cubicBezTo>
                    <a:pt x="1002" y="4021"/>
                    <a:pt x="1002" y="4021"/>
                    <a:pt x="1002" y="4021"/>
                  </a:cubicBezTo>
                  <a:cubicBezTo>
                    <a:pt x="1003" y="4021"/>
                    <a:pt x="1016" y="3984"/>
                    <a:pt x="1055" y="3935"/>
                  </a:cubicBezTo>
                  <a:cubicBezTo>
                    <a:pt x="1097" y="3877"/>
                    <a:pt x="1175" y="3798"/>
                    <a:pt x="1303" y="3746"/>
                  </a:cubicBezTo>
                  <a:cubicBezTo>
                    <a:pt x="1376" y="3715"/>
                    <a:pt x="1469" y="3694"/>
                    <a:pt x="1570" y="3694"/>
                  </a:cubicBezTo>
                  <a:cubicBezTo>
                    <a:pt x="1642" y="3694"/>
                    <a:pt x="1718" y="3704"/>
                    <a:pt x="1796" y="3729"/>
                  </a:cubicBezTo>
                  <a:cubicBezTo>
                    <a:pt x="1890" y="3758"/>
                    <a:pt x="1983" y="3815"/>
                    <a:pt x="2055" y="3899"/>
                  </a:cubicBezTo>
                  <a:cubicBezTo>
                    <a:pt x="2128" y="3984"/>
                    <a:pt x="2183" y="4092"/>
                    <a:pt x="2205" y="4216"/>
                  </a:cubicBezTo>
                  <a:cubicBezTo>
                    <a:pt x="2253" y="4458"/>
                    <a:pt x="2179" y="4767"/>
                    <a:pt x="1956" y="4964"/>
                  </a:cubicBezTo>
                  <a:cubicBezTo>
                    <a:pt x="1801" y="5101"/>
                    <a:pt x="1583" y="5177"/>
                    <a:pt x="1355" y="5177"/>
                  </a:cubicBezTo>
                  <a:cubicBezTo>
                    <a:pt x="1252" y="5177"/>
                    <a:pt x="1146" y="5162"/>
                    <a:pt x="1044" y="5129"/>
                  </a:cubicBezTo>
                  <a:cubicBezTo>
                    <a:pt x="712" y="5029"/>
                    <a:pt x="437" y="4739"/>
                    <a:pt x="298" y="4377"/>
                  </a:cubicBezTo>
                  <a:cubicBezTo>
                    <a:pt x="157" y="4015"/>
                    <a:pt x="162" y="3583"/>
                    <a:pt x="281" y="3169"/>
                  </a:cubicBezTo>
                  <a:cubicBezTo>
                    <a:pt x="517" y="2331"/>
                    <a:pt x="1141" y="1543"/>
                    <a:pt x="1991" y="1025"/>
                  </a:cubicBezTo>
                  <a:cubicBezTo>
                    <a:pt x="2844" y="503"/>
                    <a:pt x="3911" y="261"/>
                    <a:pt x="5002" y="257"/>
                  </a:cubicBezTo>
                  <a:cubicBezTo>
                    <a:pt x="5019" y="257"/>
                    <a:pt x="5036" y="257"/>
                    <a:pt x="5053" y="257"/>
                  </a:cubicBezTo>
                  <a:cubicBezTo>
                    <a:pt x="6130" y="257"/>
                    <a:pt x="7245" y="498"/>
                    <a:pt x="8272" y="974"/>
                  </a:cubicBezTo>
                  <a:cubicBezTo>
                    <a:pt x="8794" y="1214"/>
                    <a:pt x="9291" y="1516"/>
                    <a:pt x="9752" y="1870"/>
                  </a:cubicBezTo>
                  <a:cubicBezTo>
                    <a:pt x="10211" y="2222"/>
                    <a:pt x="10626" y="2634"/>
                    <a:pt x="11005" y="3084"/>
                  </a:cubicBezTo>
                  <a:cubicBezTo>
                    <a:pt x="11388" y="3530"/>
                    <a:pt x="11752" y="4001"/>
                    <a:pt x="12155" y="4445"/>
                  </a:cubicBezTo>
                  <a:cubicBezTo>
                    <a:pt x="12356" y="4665"/>
                    <a:pt x="12568" y="4881"/>
                    <a:pt x="12793" y="5076"/>
                  </a:cubicBezTo>
                  <a:cubicBezTo>
                    <a:pt x="13026" y="5277"/>
                    <a:pt x="13268" y="5453"/>
                    <a:pt x="13528" y="5605"/>
                  </a:cubicBezTo>
                  <a:cubicBezTo>
                    <a:pt x="14034" y="5901"/>
                    <a:pt x="14610" y="6105"/>
                    <a:pt x="15203" y="6105"/>
                  </a:cubicBezTo>
                  <a:cubicBezTo>
                    <a:pt x="15217" y="6105"/>
                    <a:pt x="15231" y="6105"/>
                    <a:pt x="15245" y="6105"/>
                  </a:cubicBezTo>
                  <a:cubicBezTo>
                    <a:pt x="15855" y="6098"/>
                    <a:pt x="16439" y="5850"/>
                    <a:pt x="16862" y="5439"/>
                  </a:cubicBezTo>
                  <a:cubicBezTo>
                    <a:pt x="17074" y="5235"/>
                    <a:pt x="17245" y="4992"/>
                    <a:pt x="17359" y="4723"/>
                  </a:cubicBezTo>
                  <a:lnTo>
                    <a:pt x="17397" y="4621"/>
                  </a:lnTo>
                  <a:lnTo>
                    <a:pt x="17407" y="4596"/>
                  </a:lnTo>
                  <a:cubicBezTo>
                    <a:pt x="17407" y="4596"/>
                    <a:pt x="17412" y="4583"/>
                    <a:pt x="17413" y="4579"/>
                  </a:cubicBezTo>
                  <a:lnTo>
                    <a:pt x="17417" y="4567"/>
                  </a:lnTo>
                  <a:lnTo>
                    <a:pt x="17430" y="4518"/>
                  </a:lnTo>
                  <a:cubicBezTo>
                    <a:pt x="17451" y="4456"/>
                    <a:pt x="17467" y="4380"/>
                    <a:pt x="17482" y="4307"/>
                  </a:cubicBezTo>
                  <a:cubicBezTo>
                    <a:pt x="17504" y="4164"/>
                    <a:pt x="17516" y="4021"/>
                    <a:pt x="17508" y="3879"/>
                  </a:cubicBezTo>
                  <a:cubicBezTo>
                    <a:pt x="17483" y="3312"/>
                    <a:pt x="17229" y="2766"/>
                    <a:pt x="16799" y="2425"/>
                  </a:cubicBezTo>
                  <a:cubicBezTo>
                    <a:pt x="16478" y="2175"/>
                    <a:pt x="16087" y="2056"/>
                    <a:pt x="15705" y="2056"/>
                  </a:cubicBezTo>
                  <a:cubicBezTo>
                    <a:pt x="15570" y="2056"/>
                    <a:pt x="15437" y="2071"/>
                    <a:pt x="15309" y="2100"/>
                  </a:cubicBezTo>
                  <a:cubicBezTo>
                    <a:pt x="14811" y="2200"/>
                    <a:pt x="14387" y="2556"/>
                    <a:pt x="14216" y="2997"/>
                  </a:cubicBezTo>
                  <a:cubicBezTo>
                    <a:pt x="14038" y="3431"/>
                    <a:pt x="14049" y="3916"/>
                    <a:pt x="14240" y="4299"/>
                  </a:cubicBezTo>
                  <a:cubicBezTo>
                    <a:pt x="14264" y="4347"/>
                    <a:pt x="14289" y="4395"/>
                    <a:pt x="14319" y="4437"/>
                  </a:cubicBezTo>
                  <a:lnTo>
                    <a:pt x="14364" y="4503"/>
                  </a:lnTo>
                  <a:cubicBezTo>
                    <a:pt x="14378" y="4524"/>
                    <a:pt x="14397" y="4544"/>
                    <a:pt x="14413" y="4564"/>
                  </a:cubicBezTo>
                  <a:lnTo>
                    <a:pt x="14465" y="4625"/>
                  </a:lnTo>
                  <a:lnTo>
                    <a:pt x="14518" y="4675"/>
                  </a:lnTo>
                  <a:cubicBezTo>
                    <a:pt x="14554" y="4709"/>
                    <a:pt x="14595" y="4746"/>
                    <a:pt x="14636" y="4773"/>
                  </a:cubicBezTo>
                  <a:cubicBezTo>
                    <a:pt x="14799" y="4893"/>
                    <a:pt x="14982" y="4971"/>
                    <a:pt x="15168" y="5006"/>
                  </a:cubicBezTo>
                  <a:cubicBezTo>
                    <a:pt x="15243" y="5020"/>
                    <a:pt x="15318" y="5027"/>
                    <a:pt x="15393" y="5027"/>
                  </a:cubicBezTo>
                  <a:cubicBezTo>
                    <a:pt x="15502" y="5027"/>
                    <a:pt x="15609" y="5012"/>
                    <a:pt x="15710" y="4981"/>
                  </a:cubicBezTo>
                  <a:cubicBezTo>
                    <a:pt x="15794" y="4955"/>
                    <a:pt x="15875" y="4917"/>
                    <a:pt x="15945" y="4871"/>
                  </a:cubicBezTo>
                  <a:cubicBezTo>
                    <a:pt x="16020" y="4823"/>
                    <a:pt x="16079" y="4767"/>
                    <a:pt x="16134" y="4706"/>
                  </a:cubicBezTo>
                  <a:cubicBezTo>
                    <a:pt x="16348" y="4458"/>
                    <a:pt x="16424" y="4139"/>
                    <a:pt x="16360" y="3875"/>
                  </a:cubicBezTo>
                  <a:cubicBezTo>
                    <a:pt x="16331" y="3745"/>
                    <a:pt x="16267" y="3631"/>
                    <a:pt x="16182" y="3545"/>
                  </a:cubicBezTo>
                  <a:cubicBezTo>
                    <a:pt x="16096" y="3459"/>
                    <a:pt x="15997" y="3406"/>
                    <a:pt x="15899" y="3372"/>
                  </a:cubicBezTo>
                  <a:cubicBezTo>
                    <a:pt x="15805" y="3339"/>
                    <a:pt x="15715" y="3326"/>
                    <a:pt x="15632" y="3326"/>
                  </a:cubicBezTo>
                  <a:cubicBezTo>
                    <a:pt x="15540" y="3326"/>
                    <a:pt x="15457" y="3341"/>
                    <a:pt x="15388" y="3363"/>
                  </a:cubicBezTo>
                  <a:cubicBezTo>
                    <a:pt x="15254" y="3408"/>
                    <a:pt x="15168" y="3478"/>
                    <a:pt x="15121" y="3534"/>
                  </a:cubicBezTo>
                  <a:cubicBezTo>
                    <a:pt x="15094" y="3559"/>
                    <a:pt x="15082" y="3584"/>
                    <a:pt x="15071" y="3599"/>
                  </a:cubicBezTo>
                  <a:cubicBezTo>
                    <a:pt x="15061" y="3612"/>
                    <a:pt x="15056" y="3621"/>
                    <a:pt x="15056" y="3621"/>
                  </a:cubicBezTo>
                  <a:cubicBezTo>
                    <a:pt x="15056" y="3621"/>
                    <a:pt x="15061" y="3614"/>
                    <a:pt x="15072" y="3599"/>
                  </a:cubicBezTo>
                  <a:cubicBezTo>
                    <a:pt x="15083" y="3586"/>
                    <a:pt x="15097" y="3561"/>
                    <a:pt x="15124" y="3537"/>
                  </a:cubicBezTo>
                  <a:cubicBezTo>
                    <a:pt x="15171" y="3484"/>
                    <a:pt x="15259" y="3418"/>
                    <a:pt x="15392" y="3378"/>
                  </a:cubicBezTo>
                  <a:cubicBezTo>
                    <a:pt x="15452" y="3362"/>
                    <a:pt x="15522" y="3351"/>
                    <a:pt x="15598" y="3351"/>
                  </a:cubicBezTo>
                  <a:cubicBezTo>
                    <a:pt x="15688" y="3351"/>
                    <a:pt x="15787" y="3366"/>
                    <a:pt x="15886" y="3405"/>
                  </a:cubicBezTo>
                  <a:cubicBezTo>
                    <a:pt x="15978" y="3440"/>
                    <a:pt x="16072" y="3496"/>
                    <a:pt x="16147" y="3577"/>
                  </a:cubicBezTo>
                  <a:cubicBezTo>
                    <a:pt x="16224" y="3656"/>
                    <a:pt x="16281" y="3766"/>
                    <a:pt x="16305" y="3887"/>
                  </a:cubicBezTo>
                  <a:cubicBezTo>
                    <a:pt x="16359" y="4133"/>
                    <a:pt x="16278" y="4431"/>
                    <a:pt x="16075" y="4652"/>
                  </a:cubicBezTo>
                  <a:cubicBezTo>
                    <a:pt x="16024" y="4706"/>
                    <a:pt x="15965" y="4758"/>
                    <a:pt x="15902" y="4796"/>
                  </a:cubicBezTo>
                  <a:cubicBezTo>
                    <a:pt x="15835" y="4839"/>
                    <a:pt x="15763" y="4871"/>
                    <a:pt x="15684" y="4892"/>
                  </a:cubicBezTo>
                  <a:cubicBezTo>
                    <a:pt x="15602" y="4916"/>
                    <a:pt x="15515" y="4928"/>
                    <a:pt x="15427" y="4928"/>
                  </a:cubicBezTo>
                  <a:cubicBezTo>
                    <a:pt x="15348" y="4928"/>
                    <a:pt x="15269" y="4919"/>
                    <a:pt x="15190" y="4901"/>
                  </a:cubicBezTo>
                  <a:cubicBezTo>
                    <a:pt x="15021" y="4865"/>
                    <a:pt x="14854" y="4789"/>
                    <a:pt x="14711" y="4675"/>
                  </a:cubicBezTo>
                  <a:cubicBezTo>
                    <a:pt x="14673" y="4648"/>
                    <a:pt x="14642" y="4618"/>
                    <a:pt x="14608" y="4586"/>
                  </a:cubicBezTo>
                  <a:lnTo>
                    <a:pt x="14557" y="4534"/>
                  </a:lnTo>
                  <a:lnTo>
                    <a:pt x="14516" y="4480"/>
                  </a:lnTo>
                  <a:lnTo>
                    <a:pt x="14474" y="4425"/>
                  </a:lnTo>
                  <a:lnTo>
                    <a:pt x="14436" y="4364"/>
                  </a:lnTo>
                  <a:cubicBezTo>
                    <a:pt x="14409" y="4325"/>
                    <a:pt x="14389" y="4282"/>
                    <a:pt x="14369" y="4238"/>
                  </a:cubicBezTo>
                  <a:cubicBezTo>
                    <a:pt x="14206" y="3890"/>
                    <a:pt x="14200" y="3448"/>
                    <a:pt x="14369" y="3060"/>
                  </a:cubicBezTo>
                  <a:cubicBezTo>
                    <a:pt x="14529" y="2670"/>
                    <a:pt x="14903" y="2365"/>
                    <a:pt x="15351" y="2282"/>
                  </a:cubicBezTo>
                  <a:cubicBezTo>
                    <a:pt x="15456" y="2260"/>
                    <a:pt x="15566" y="2249"/>
                    <a:pt x="15676" y="2249"/>
                  </a:cubicBezTo>
                  <a:cubicBezTo>
                    <a:pt x="16027" y="2249"/>
                    <a:pt x="16387" y="2361"/>
                    <a:pt x="16668" y="2590"/>
                  </a:cubicBezTo>
                  <a:cubicBezTo>
                    <a:pt x="17038" y="2892"/>
                    <a:pt x="17258" y="3383"/>
                    <a:pt x="17271" y="3885"/>
                  </a:cubicBezTo>
                  <a:cubicBezTo>
                    <a:pt x="17278" y="4137"/>
                    <a:pt x="17231" y="4389"/>
                    <a:pt x="17132" y="4625"/>
                  </a:cubicBezTo>
                  <a:cubicBezTo>
                    <a:pt x="17030" y="4859"/>
                    <a:pt x="16878" y="5075"/>
                    <a:pt x="16689" y="5256"/>
                  </a:cubicBezTo>
                  <a:cubicBezTo>
                    <a:pt x="16498" y="5436"/>
                    <a:pt x="16272" y="5583"/>
                    <a:pt x="16025" y="5684"/>
                  </a:cubicBezTo>
                  <a:cubicBezTo>
                    <a:pt x="15965" y="5709"/>
                    <a:pt x="15901" y="5731"/>
                    <a:pt x="15838" y="5750"/>
                  </a:cubicBezTo>
                  <a:lnTo>
                    <a:pt x="15744" y="5776"/>
                  </a:lnTo>
                  <a:lnTo>
                    <a:pt x="15640" y="5798"/>
                  </a:lnTo>
                  <a:cubicBezTo>
                    <a:pt x="15579" y="5811"/>
                    <a:pt x="15510" y="5818"/>
                    <a:pt x="15443" y="5828"/>
                  </a:cubicBezTo>
                  <a:cubicBezTo>
                    <a:pt x="15375" y="5835"/>
                    <a:pt x="15308" y="5836"/>
                    <a:pt x="15241" y="5840"/>
                  </a:cubicBezTo>
                  <a:cubicBezTo>
                    <a:pt x="15232" y="5840"/>
                    <a:pt x="15222" y="5840"/>
                    <a:pt x="15213" y="5840"/>
                  </a:cubicBezTo>
                  <a:cubicBezTo>
                    <a:pt x="14677" y="5840"/>
                    <a:pt x="14143" y="5651"/>
                    <a:pt x="13666" y="5368"/>
                  </a:cubicBezTo>
                  <a:cubicBezTo>
                    <a:pt x="13424" y="5225"/>
                    <a:pt x="13190" y="5053"/>
                    <a:pt x="12977" y="4868"/>
                  </a:cubicBezTo>
                  <a:cubicBezTo>
                    <a:pt x="12758" y="4677"/>
                    <a:pt x="12558" y="4470"/>
                    <a:pt x="12363" y="4253"/>
                  </a:cubicBezTo>
                  <a:cubicBezTo>
                    <a:pt x="11972" y="3819"/>
                    <a:pt x="11614" y="3348"/>
                    <a:pt x="11224" y="2892"/>
                  </a:cubicBezTo>
                  <a:cubicBezTo>
                    <a:pt x="10835" y="2435"/>
                    <a:pt x="10400" y="2008"/>
                    <a:pt x="9920" y="1644"/>
                  </a:cubicBezTo>
                  <a:cubicBezTo>
                    <a:pt x="9441" y="1278"/>
                    <a:pt x="8923" y="969"/>
                    <a:pt x="8383" y="722"/>
                  </a:cubicBezTo>
                  <a:cubicBezTo>
                    <a:pt x="7329" y="243"/>
                    <a:pt x="6189" y="0"/>
                    <a:pt x="50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8661964" y="1541276"/>
              <a:ext cx="289834" cy="321705"/>
            </a:xfrm>
            <a:custGeom>
              <a:avLst/>
              <a:gdLst/>
              <a:ahLst/>
              <a:cxnLst/>
              <a:rect l="l" t="t" r="r" b="b"/>
              <a:pathLst>
                <a:path w="6884" h="7641" extrusionOk="0">
                  <a:moveTo>
                    <a:pt x="2421" y="1"/>
                  </a:moveTo>
                  <a:cubicBezTo>
                    <a:pt x="1946" y="1"/>
                    <a:pt x="1531" y="57"/>
                    <a:pt x="1189" y="127"/>
                  </a:cubicBezTo>
                  <a:cubicBezTo>
                    <a:pt x="798" y="202"/>
                    <a:pt x="503" y="315"/>
                    <a:pt x="302" y="384"/>
                  </a:cubicBezTo>
                  <a:cubicBezTo>
                    <a:pt x="105" y="466"/>
                    <a:pt x="0" y="509"/>
                    <a:pt x="0" y="509"/>
                  </a:cubicBezTo>
                  <a:cubicBezTo>
                    <a:pt x="0" y="509"/>
                    <a:pt x="106" y="471"/>
                    <a:pt x="297" y="404"/>
                  </a:cubicBezTo>
                  <a:cubicBezTo>
                    <a:pt x="500" y="342"/>
                    <a:pt x="798" y="251"/>
                    <a:pt x="1189" y="186"/>
                  </a:cubicBezTo>
                  <a:cubicBezTo>
                    <a:pt x="1475" y="137"/>
                    <a:pt x="1810" y="101"/>
                    <a:pt x="2184" y="101"/>
                  </a:cubicBezTo>
                  <a:cubicBezTo>
                    <a:pt x="2320" y="101"/>
                    <a:pt x="2461" y="105"/>
                    <a:pt x="2606" y="116"/>
                  </a:cubicBezTo>
                  <a:cubicBezTo>
                    <a:pt x="3151" y="164"/>
                    <a:pt x="3765" y="288"/>
                    <a:pt x="4368" y="579"/>
                  </a:cubicBezTo>
                  <a:cubicBezTo>
                    <a:pt x="4446" y="612"/>
                    <a:pt x="4518" y="653"/>
                    <a:pt x="4592" y="696"/>
                  </a:cubicBezTo>
                  <a:cubicBezTo>
                    <a:pt x="4667" y="739"/>
                    <a:pt x="4744" y="775"/>
                    <a:pt x="4815" y="827"/>
                  </a:cubicBezTo>
                  <a:cubicBezTo>
                    <a:pt x="4884" y="875"/>
                    <a:pt x="4964" y="924"/>
                    <a:pt x="5030" y="972"/>
                  </a:cubicBezTo>
                  <a:cubicBezTo>
                    <a:pt x="5099" y="1028"/>
                    <a:pt x="5171" y="1084"/>
                    <a:pt x="5242" y="1142"/>
                  </a:cubicBezTo>
                  <a:cubicBezTo>
                    <a:pt x="5510" y="1374"/>
                    <a:pt x="5755" y="1655"/>
                    <a:pt x="5962" y="1974"/>
                  </a:cubicBezTo>
                  <a:cubicBezTo>
                    <a:pt x="6375" y="2609"/>
                    <a:pt x="6623" y="3411"/>
                    <a:pt x="6580" y="4230"/>
                  </a:cubicBezTo>
                  <a:cubicBezTo>
                    <a:pt x="6557" y="4638"/>
                    <a:pt x="6455" y="5049"/>
                    <a:pt x="6265" y="5420"/>
                  </a:cubicBezTo>
                  <a:lnTo>
                    <a:pt x="6231" y="5491"/>
                  </a:lnTo>
                  <a:lnTo>
                    <a:pt x="6222" y="5508"/>
                  </a:lnTo>
                  <a:lnTo>
                    <a:pt x="6214" y="5523"/>
                  </a:lnTo>
                  <a:lnTo>
                    <a:pt x="6193" y="5558"/>
                  </a:lnTo>
                  <a:cubicBezTo>
                    <a:pt x="6165" y="5604"/>
                    <a:pt x="6137" y="5656"/>
                    <a:pt x="6107" y="5696"/>
                  </a:cubicBezTo>
                  <a:cubicBezTo>
                    <a:pt x="6052" y="5782"/>
                    <a:pt x="5989" y="5867"/>
                    <a:pt x="5923" y="5949"/>
                  </a:cubicBezTo>
                  <a:cubicBezTo>
                    <a:pt x="5790" y="6115"/>
                    <a:pt x="5639" y="6268"/>
                    <a:pt x="5476" y="6407"/>
                  </a:cubicBezTo>
                  <a:cubicBezTo>
                    <a:pt x="5148" y="6685"/>
                    <a:pt x="4767" y="6908"/>
                    <a:pt x="4361" y="7070"/>
                  </a:cubicBezTo>
                  <a:cubicBezTo>
                    <a:pt x="3959" y="7230"/>
                    <a:pt x="3520" y="7331"/>
                    <a:pt x="3087" y="7349"/>
                  </a:cubicBezTo>
                  <a:cubicBezTo>
                    <a:pt x="3037" y="7351"/>
                    <a:pt x="2986" y="7352"/>
                    <a:pt x="2936" y="7352"/>
                  </a:cubicBezTo>
                  <a:cubicBezTo>
                    <a:pt x="2552" y="7352"/>
                    <a:pt x="2171" y="7281"/>
                    <a:pt x="1828" y="7125"/>
                  </a:cubicBezTo>
                  <a:lnTo>
                    <a:pt x="1796" y="7111"/>
                  </a:lnTo>
                  <a:lnTo>
                    <a:pt x="1759" y="7092"/>
                  </a:lnTo>
                  <a:lnTo>
                    <a:pt x="1685" y="7051"/>
                  </a:lnTo>
                  <a:cubicBezTo>
                    <a:pt x="1631" y="7027"/>
                    <a:pt x="1593" y="6998"/>
                    <a:pt x="1548" y="6971"/>
                  </a:cubicBezTo>
                  <a:lnTo>
                    <a:pt x="1483" y="6929"/>
                  </a:lnTo>
                  <a:lnTo>
                    <a:pt x="1421" y="6880"/>
                  </a:lnTo>
                  <a:cubicBezTo>
                    <a:pt x="1378" y="6850"/>
                    <a:pt x="1335" y="6819"/>
                    <a:pt x="1296" y="6781"/>
                  </a:cubicBezTo>
                  <a:cubicBezTo>
                    <a:pt x="1136" y="6643"/>
                    <a:pt x="994" y="6484"/>
                    <a:pt x="877" y="6307"/>
                  </a:cubicBezTo>
                  <a:cubicBezTo>
                    <a:pt x="761" y="6133"/>
                    <a:pt x="666" y="5943"/>
                    <a:pt x="595" y="5745"/>
                  </a:cubicBezTo>
                  <a:cubicBezTo>
                    <a:pt x="524" y="5550"/>
                    <a:pt x="480" y="5343"/>
                    <a:pt x="464" y="5138"/>
                  </a:cubicBezTo>
                  <a:cubicBezTo>
                    <a:pt x="457" y="5087"/>
                    <a:pt x="459" y="5035"/>
                    <a:pt x="457" y="4984"/>
                  </a:cubicBezTo>
                  <a:lnTo>
                    <a:pt x="456" y="4907"/>
                  </a:lnTo>
                  <a:lnTo>
                    <a:pt x="462" y="4830"/>
                  </a:lnTo>
                  <a:lnTo>
                    <a:pt x="467" y="4752"/>
                  </a:lnTo>
                  <a:cubicBezTo>
                    <a:pt x="469" y="4741"/>
                    <a:pt x="469" y="4723"/>
                    <a:pt x="470" y="4719"/>
                  </a:cubicBezTo>
                  <a:lnTo>
                    <a:pt x="476" y="4680"/>
                  </a:lnTo>
                  <a:cubicBezTo>
                    <a:pt x="485" y="4627"/>
                    <a:pt x="492" y="4571"/>
                    <a:pt x="503" y="4521"/>
                  </a:cubicBezTo>
                  <a:cubicBezTo>
                    <a:pt x="542" y="4331"/>
                    <a:pt x="616" y="4133"/>
                    <a:pt x="707" y="3955"/>
                  </a:cubicBezTo>
                  <a:cubicBezTo>
                    <a:pt x="887" y="3593"/>
                    <a:pt x="1164" y="3291"/>
                    <a:pt x="1478" y="3060"/>
                  </a:cubicBezTo>
                  <a:cubicBezTo>
                    <a:pt x="1638" y="2948"/>
                    <a:pt x="1809" y="2855"/>
                    <a:pt x="1985" y="2783"/>
                  </a:cubicBezTo>
                  <a:lnTo>
                    <a:pt x="2118" y="2735"/>
                  </a:lnTo>
                  <a:cubicBezTo>
                    <a:pt x="2164" y="2718"/>
                    <a:pt x="2210" y="2708"/>
                    <a:pt x="2255" y="2696"/>
                  </a:cubicBezTo>
                  <a:lnTo>
                    <a:pt x="2321" y="2678"/>
                  </a:lnTo>
                  <a:lnTo>
                    <a:pt x="2394" y="2664"/>
                  </a:lnTo>
                  <a:cubicBezTo>
                    <a:pt x="2442" y="2654"/>
                    <a:pt x="2484" y="2651"/>
                    <a:pt x="2530" y="2643"/>
                  </a:cubicBezTo>
                  <a:cubicBezTo>
                    <a:pt x="2616" y="2633"/>
                    <a:pt x="2703" y="2629"/>
                    <a:pt x="2788" y="2629"/>
                  </a:cubicBezTo>
                  <a:cubicBezTo>
                    <a:pt x="3071" y="2629"/>
                    <a:pt x="3347" y="2682"/>
                    <a:pt x="3592" y="2791"/>
                  </a:cubicBezTo>
                  <a:cubicBezTo>
                    <a:pt x="3671" y="2825"/>
                    <a:pt x="3747" y="2868"/>
                    <a:pt x="3820" y="2912"/>
                  </a:cubicBezTo>
                  <a:cubicBezTo>
                    <a:pt x="3854" y="2935"/>
                    <a:pt x="3892" y="2961"/>
                    <a:pt x="3923" y="2984"/>
                  </a:cubicBezTo>
                  <a:cubicBezTo>
                    <a:pt x="3959" y="3011"/>
                    <a:pt x="3996" y="3039"/>
                    <a:pt x="4024" y="3066"/>
                  </a:cubicBezTo>
                  <a:cubicBezTo>
                    <a:pt x="4146" y="3175"/>
                    <a:pt x="4255" y="3307"/>
                    <a:pt x="4335" y="3445"/>
                  </a:cubicBezTo>
                  <a:cubicBezTo>
                    <a:pt x="4498" y="3723"/>
                    <a:pt x="4572" y="4042"/>
                    <a:pt x="4537" y="4334"/>
                  </a:cubicBezTo>
                  <a:cubicBezTo>
                    <a:pt x="4532" y="4368"/>
                    <a:pt x="4529" y="4409"/>
                    <a:pt x="4521" y="4439"/>
                  </a:cubicBezTo>
                  <a:cubicBezTo>
                    <a:pt x="4512" y="4476"/>
                    <a:pt x="4506" y="4517"/>
                    <a:pt x="4493" y="4547"/>
                  </a:cubicBezTo>
                  <a:cubicBezTo>
                    <a:pt x="4474" y="4613"/>
                    <a:pt x="4447" y="4680"/>
                    <a:pt x="4415" y="4741"/>
                  </a:cubicBezTo>
                  <a:cubicBezTo>
                    <a:pt x="4352" y="4866"/>
                    <a:pt x="4269" y="4977"/>
                    <a:pt x="4176" y="5071"/>
                  </a:cubicBezTo>
                  <a:cubicBezTo>
                    <a:pt x="3989" y="5259"/>
                    <a:pt x="3754" y="5376"/>
                    <a:pt x="3527" y="5409"/>
                  </a:cubicBezTo>
                  <a:cubicBezTo>
                    <a:pt x="3470" y="5419"/>
                    <a:pt x="3411" y="5419"/>
                    <a:pt x="3360" y="5422"/>
                  </a:cubicBezTo>
                  <a:cubicBezTo>
                    <a:pt x="3302" y="5418"/>
                    <a:pt x="3246" y="5415"/>
                    <a:pt x="3196" y="5403"/>
                  </a:cubicBezTo>
                  <a:cubicBezTo>
                    <a:pt x="3093" y="5384"/>
                    <a:pt x="2996" y="5346"/>
                    <a:pt x="2912" y="5299"/>
                  </a:cubicBezTo>
                  <a:cubicBezTo>
                    <a:pt x="2740" y="5208"/>
                    <a:pt x="2613" y="5082"/>
                    <a:pt x="2525" y="4960"/>
                  </a:cubicBezTo>
                  <a:cubicBezTo>
                    <a:pt x="2437" y="4835"/>
                    <a:pt x="2387" y="4713"/>
                    <a:pt x="2361" y="4610"/>
                  </a:cubicBezTo>
                  <a:cubicBezTo>
                    <a:pt x="2339" y="4508"/>
                    <a:pt x="2333" y="4426"/>
                    <a:pt x="2336" y="4371"/>
                  </a:cubicBezTo>
                  <a:cubicBezTo>
                    <a:pt x="2341" y="4317"/>
                    <a:pt x="2342" y="4289"/>
                    <a:pt x="2342" y="4289"/>
                  </a:cubicBezTo>
                  <a:lnTo>
                    <a:pt x="2342" y="4289"/>
                  </a:lnTo>
                  <a:cubicBezTo>
                    <a:pt x="2342" y="4289"/>
                    <a:pt x="2339" y="4316"/>
                    <a:pt x="2332" y="4371"/>
                  </a:cubicBezTo>
                  <a:cubicBezTo>
                    <a:pt x="2326" y="4425"/>
                    <a:pt x="2328" y="4508"/>
                    <a:pt x="2346" y="4614"/>
                  </a:cubicBezTo>
                  <a:cubicBezTo>
                    <a:pt x="2368" y="4718"/>
                    <a:pt x="2411" y="4845"/>
                    <a:pt x="2497" y="4977"/>
                  </a:cubicBezTo>
                  <a:cubicBezTo>
                    <a:pt x="2581" y="5108"/>
                    <a:pt x="2708" y="5244"/>
                    <a:pt x="2884" y="5346"/>
                  </a:cubicBezTo>
                  <a:cubicBezTo>
                    <a:pt x="2971" y="5398"/>
                    <a:pt x="3070" y="5441"/>
                    <a:pt x="3184" y="5467"/>
                  </a:cubicBezTo>
                  <a:cubicBezTo>
                    <a:pt x="3241" y="5481"/>
                    <a:pt x="3296" y="5485"/>
                    <a:pt x="3352" y="5492"/>
                  </a:cubicBezTo>
                  <a:cubicBezTo>
                    <a:pt x="3374" y="5492"/>
                    <a:pt x="3395" y="5492"/>
                    <a:pt x="3416" y="5492"/>
                  </a:cubicBezTo>
                  <a:cubicBezTo>
                    <a:pt x="3457" y="5492"/>
                    <a:pt x="3496" y="5491"/>
                    <a:pt x="3538" y="5485"/>
                  </a:cubicBezTo>
                  <a:cubicBezTo>
                    <a:pt x="3783" y="5458"/>
                    <a:pt x="4041" y="5342"/>
                    <a:pt x="4251" y="5145"/>
                  </a:cubicBezTo>
                  <a:cubicBezTo>
                    <a:pt x="4355" y="5048"/>
                    <a:pt x="4450" y="4930"/>
                    <a:pt x="4525" y="4795"/>
                  </a:cubicBezTo>
                  <a:cubicBezTo>
                    <a:pt x="4564" y="4728"/>
                    <a:pt x="4595" y="4658"/>
                    <a:pt x="4621" y="4579"/>
                  </a:cubicBezTo>
                  <a:cubicBezTo>
                    <a:pt x="4637" y="4541"/>
                    <a:pt x="4643" y="4505"/>
                    <a:pt x="4654" y="4467"/>
                  </a:cubicBezTo>
                  <a:cubicBezTo>
                    <a:pt x="4667" y="4425"/>
                    <a:pt x="4669" y="4388"/>
                    <a:pt x="4678" y="4346"/>
                  </a:cubicBezTo>
                  <a:cubicBezTo>
                    <a:pt x="4728" y="4023"/>
                    <a:pt x="4652" y="3670"/>
                    <a:pt x="4480" y="3358"/>
                  </a:cubicBezTo>
                  <a:cubicBezTo>
                    <a:pt x="4393" y="3202"/>
                    <a:pt x="4281" y="3059"/>
                    <a:pt x="4141" y="2929"/>
                  </a:cubicBezTo>
                  <a:cubicBezTo>
                    <a:pt x="4106" y="2894"/>
                    <a:pt x="4072" y="2868"/>
                    <a:pt x="4037" y="2839"/>
                  </a:cubicBezTo>
                  <a:cubicBezTo>
                    <a:pt x="3999" y="2807"/>
                    <a:pt x="3960" y="2784"/>
                    <a:pt x="3921" y="2756"/>
                  </a:cubicBezTo>
                  <a:cubicBezTo>
                    <a:pt x="3842" y="2704"/>
                    <a:pt x="3759" y="2656"/>
                    <a:pt x="3671" y="2616"/>
                  </a:cubicBezTo>
                  <a:cubicBezTo>
                    <a:pt x="3388" y="2483"/>
                    <a:pt x="3066" y="2417"/>
                    <a:pt x="2737" y="2417"/>
                  </a:cubicBezTo>
                  <a:cubicBezTo>
                    <a:pt x="2662" y="2417"/>
                    <a:pt x="2586" y="2420"/>
                    <a:pt x="2510" y="2427"/>
                  </a:cubicBezTo>
                  <a:cubicBezTo>
                    <a:pt x="2461" y="2434"/>
                    <a:pt x="2406" y="2439"/>
                    <a:pt x="2358" y="2448"/>
                  </a:cubicBezTo>
                  <a:lnTo>
                    <a:pt x="2285" y="2460"/>
                  </a:lnTo>
                  <a:cubicBezTo>
                    <a:pt x="2256" y="2466"/>
                    <a:pt x="2234" y="2472"/>
                    <a:pt x="2207" y="2478"/>
                  </a:cubicBezTo>
                  <a:cubicBezTo>
                    <a:pt x="2157" y="2491"/>
                    <a:pt x="2106" y="2500"/>
                    <a:pt x="2056" y="2517"/>
                  </a:cubicBezTo>
                  <a:lnTo>
                    <a:pt x="1908" y="2566"/>
                  </a:lnTo>
                  <a:cubicBezTo>
                    <a:pt x="1710" y="2641"/>
                    <a:pt x="1522" y="2739"/>
                    <a:pt x="1345" y="2858"/>
                  </a:cubicBezTo>
                  <a:cubicBezTo>
                    <a:pt x="993" y="3104"/>
                    <a:pt x="689" y="3436"/>
                    <a:pt x="482" y="3832"/>
                  </a:cubicBezTo>
                  <a:cubicBezTo>
                    <a:pt x="378" y="4032"/>
                    <a:pt x="295" y="4239"/>
                    <a:pt x="246" y="4471"/>
                  </a:cubicBezTo>
                  <a:cubicBezTo>
                    <a:pt x="234" y="4527"/>
                    <a:pt x="227" y="4579"/>
                    <a:pt x="217" y="4632"/>
                  </a:cubicBezTo>
                  <a:lnTo>
                    <a:pt x="211" y="4673"/>
                  </a:lnTo>
                  <a:cubicBezTo>
                    <a:pt x="206" y="4697"/>
                    <a:pt x="206" y="4704"/>
                    <a:pt x="205" y="4720"/>
                  </a:cubicBezTo>
                  <a:lnTo>
                    <a:pt x="199" y="4806"/>
                  </a:lnTo>
                  <a:lnTo>
                    <a:pt x="191" y="4894"/>
                  </a:lnTo>
                  <a:lnTo>
                    <a:pt x="191" y="4979"/>
                  </a:lnTo>
                  <a:cubicBezTo>
                    <a:pt x="193" y="5038"/>
                    <a:pt x="190" y="5095"/>
                    <a:pt x="196" y="5154"/>
                  </a:cubicBezTo>
                  <a:cubicBezTo>
                    <a:pt x="223" y="5618"/>
                    <a:pt x="388" y="6069"/>
                    <a:pt x="647" y="6462"/>
                  </a:cubicBezTo>
                  <a:cubicBezTo>
                    <a:pt x="777" y="6659"/>
                    <a:pt x="935" y="6839"/>
                    <a:pt x="1114" y="6994"/>
                  </a:cubicBezTo>
                  <a:cubicBezTo>
                    <a:pt x="1158" y="7035"/>
                    <a:pt x="1207" y="7071"/>
                    <a:pt x="1253" y="7106"/>
                  </a:cubicBezTo>
                  <a:lnTo>
                    <a:pt x="1325" y="7160"/>
                  </a:lnTo>
                  <a:lnTo>
                    <a:pt x="1402" y="7210"/>
                  </a:lnTo>
                  <a:cubicBezTo>
                    <a:pt x="1455" y="7243"/>
                    <a:pt x="1509" y="7279"/>
                    <a:pt x="1556" y="7302"/>
                  </a:cubicBezTo>
                  <a:lnTo>
                    <a:pt x="1631" y="7342"/>
                  </a:lnTo>
                  <a:lnTo>
                    <a:pt x="1669" y="7362"/>
                  </a:lnTo>
                  <a:cubicBezTo>
                    <a:pt x="1692" y="7373"/>
                    <a:pt x="1697" y="7375"/>
                    <a:pt x="1714" y="7382"/>
                  </a:cubicBezTo>
                  <a:cubicBezTo>
                    <a:pt x="2105" y="7562"/>
                    <a:pt x="2535" y="7641"/>
                    <a:pt x="2959" y="7641"/>
                  </a:cubicBezTo>
                  <a:cubicBezTo>
                    <a:pt x="3007" y="7641"/>
                    <a:pt x="3056" y="7640"/>
                    <a:pt x="3104" y="7637"/>
                  </a:cubicBezTo>
                  <a:cubicBezTo>
                    <a:pt x="3340" y="7626"/>
                    <a:pt x="3575" y="7593"/>
                    <a:pt x="3803" y="7541"/>
                  </a:cubicBezTo>
                  <a:cubicBezTo>
                    <a:pt x="3918" y="7516"/>
                    <a:pt x="4036" y="7483"/>
                    <a:pt x="4140" y="7450"/>
                  </a:cubicBezTo>
                  <a:cubicBezTo>
                    <a:pt x="4255" y="7413"/>
                    <a:pt x="4364" y="7375"/>
                    <a:pt x="4473" y="7331"/>
                  </a:cubicBezTo>
                  <a:cubicBezTo>
                    <a:pt x="4906" y="7158"/>
                    <a:pt x="5312" y="6918"/>
                    <a:pt x="5664" y="6616"/>
                  </a:cubicBezTo>
                  <a:cubicBezTo>
                    <a:pt x="5841" y="6466"/>
                    <a:pt x="6003" y="6300"/>
                    <a:pt x="6146" y="6119"/>
                  </a:cubicBezTo>
                  <a:cubicBezTo>
                    <a:pt x="6216" y="6029"/>
                    <a:pt x="6284" y="5936"/>
                    <a:pt x="6348" y="5836"/>
                  </a:cubicBezTo>
                  <a:cubicBezTo>
                    <a:pt x="6382" y="5786"/>
                    <a:pt x="6405" y="5740"/>
                    <a:pt x="6435" y="5692"/>
                  </a:cubicBezTo>
                  <a:lnTo>
                    <a:pt x="6455" y="5656"/>
                  </a:lnTo>
                  <a:lnTo>
                    <a:pt x="6468" y="5635"/>
                  </a:lnTo>
                  <a:lnTo>
                    <a:pt x="6477" y="5616"/>
                  </a:lnTo>
                  <a:lnTo>
                    <a:pt x="6514" y="5539"/>
                  </a:lnTo>
                  <a:cubicBezTo>
                    <a:pt x="6719" y="5128"/>
                    <a:pt x="6824" y="4681"/>
                    <a:pt x="6844" y="4240"/>
                  </a:cubicBezTo>
                  <a:cubicBezTo>
                    <a:pt x="6883" y="3354"/>
                    <a:pt x="6596" y="2513"/>
                    <a:pt x="6146" y="1854"/>
                  </a:cubicBezTo>
                  <a:cubicBezTo>
                    <a:pt x="5922" y="1524"/>
                    <a:pt x="5658" y="1233"/>
                    <a:pt x="5366" y="990"/>
                  </a:cubicBezTo>
                  <a:cubicBezTo>
                    <a:pt x="5294" y="935"/>
                    <a:pt x="5220" y="880"/>
                    <a:pt x="5149" y="825"/>
                  </a:cubicBezTo>
                  <a:cubicBezTo>
                    <a:pt x="5068" y="769"/>
                    <a:pt x="4993" y="725"/>
                    <a:pt x="4916" y="675"/>
                  </a:cubicBezTo>
                  <a:cubicBezTo>
                    <a:pt x="4840" y="623"/>
                    <a:pt x="4760" y="586"/>
                    <a:pt x="4683" y="543"/>
                  </a:cubicBezTo>
                  <a:cubicBezTo>
                    <a:pt x="4605" y="500"/>
                    <a:pt x="4526" y="460"/>
                    <a:pt x="4447" y="427"/>
                  </a:cubicBezTo>
                  <a:cubicBezTo>
                    <a:pt x="3815" y="135"/>
                    <a:pt x="3177" y="32"/>
                    <a:pt x="2623" y="4"/>
                  </a:cubicBezTo>
                  <a:cubicBezTo>
                    <a:pt x="2555" y="2"/>
                    <a:pt x="2487" y="1"/>
                    <a:pt x="2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46"/>
          <p:cNvSpPr/>
          <p:nvPr/>
        </p:nvSpPr>
        <p:spPr>
          <a:xfrm flipH="1">
            <a:off x="7731777" y="2821372"/>
            <a:ext cx="292200" cy="277500"/>
          </a:xfrm>
          <a:prstGeom prst="star5">
            <a:avLst>
              <a:gd name="adj" fmla="val 19098"/>
              <a:gd name="hf" fmla="val 105146"/>
              <a:gd name="vf" fmla="val 110557"/>
            </a:avLst>
          </a:prstGeom>
          <a:solidFill>
            <a:srgbClr val="D3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46"/>
          <p:cNvGrpSpPr/>
          <p:nvPr/>
        </p:nvGrpSpPr>
        <p:grpSpPr>
          <a:xfrm rot="-5400000" flipH="1">
            <a:off x="6710786" y="2247198"/>
            <a:ext cx="1460490" cy="648862"/>
            <a:chOff x="8557339" y="1535339"/>
            <a:chExt cx="737509" cy="327642"/>
          </a:xfrm>
        </p:grpSpPr>
        <p:sp>
          <p:nvSpPr>
            <p:cNvPr id="574" name="Google Shape;574;p46"/>
            <p:cNvSpPr/>
            <p:nvPr/>
          </p:nvSpPr>
          <p:spPr>
            <a:xfrm>
              <a:off x="8557339" y="1535339"/>
              <a:ext cx="737509" cy="257036"/>
            </a:xfrm>
            <a:custGeom>
              <a:avLst/>
              <a:gdLst/>
              <a:ahLst/>
              <a:cxnLst/>
              <a:rect l="l" t="t" r="r" b="b"/>
              <a:pathLst>
                <a:path w="17517" h="6105" extrusionOk="0">
                  <a:moveTo>
                    <a:pt x="1002" y="4021"/>
                  </a:moveTo>
                  <a:lnTo>
                    <a:pt x="1002" y="4021"/>
                  </a:lnTo>
                  <a:cubicBezTo>
                    <a:pt x="1002" y="4021"/>
                    <a:pt x="1002" y="4021"/>
                    <a:pt x="1002" y="4021"/>
                  </a:cubicBezTo>
                  <a:lnTo>
                    <a:pt x="1002" y="4021"/>
                  </a:lnTo>
                  <a:cubicBezTo>
                    <a:pt x="1002" y="4021"/>
                    <a:pt x="1002" y="4021"/>
                    <a:pt x="1002" y="4021"/>
                  </a:cubicBezTo>
                  <a:close/>
                  <a:moveTo>
                    <a:pt x="5086" y="0"/>
                  </a:moveTo>
                  <a:cubicBezTo>
                    <a:pt x="5056" y="0"/>
                    <a:pt x="5027" y="0"/>
                    <a:pt x="4998" y="1"/>
                  </a:cubicBezTo>
                  <a:cubicBezTo>
                    <a:pt x="3868" y="6"/>
                    <a:pt x="2762" y="282"/>
                    <a:pt x="1878" y="843"/>
                  </a:cubicBezTo>
                  <a:cubicBezTo>
                    <a:pt x="994" y="1399"/>
                    <a:pt x="354" y="2235"/>
                    <a:pt x="121" y="3123"/>
                  </a:cubicBezTo>
                  <a:cubicBezTo>
                    <a:pt x="5" y="3561"/>
                    <a:pt x="0" y="4029"/>
                    <a:pt x="167" y="4424"/>
                  </a:cubicBezTo>
                  <a:cubicBezTo>
                    <a:pt x="248" y="4618"/>
                    <a:pt x="366" y="4794"/>
                    <a:pt x="511" y="4933"/>
                  </a:cubicBezTo>
                  <a:cubicBezTo>
                    <a:pt x="657" y="5073"/>
                    <a:pt x="831" y="5178"/>
                    <a:pt x="1014" y="5227"/>
                  </a:cubicBezTo>
                  <a:cubicBezTo>
                    <a:pt x="1116" y="5256"/>
                    <a:pt x="1220" y="5270"/>
                    <a:pt x="1323" y="5270"/>
                  </a:cubicBezTo>
                  <a:cubicBezTo>
                    <a:pt x="1585" y="5270"/>
                    <a:pt x="1835" y="5179"/>
                    <a:pt x="2008" y="5019"/>
                  </a:cubicBezTo>
                  <a:cubicBezTo>
                    <a:pt x="2131" y="4906"/>
                    <a:pt x="2209" y="4762"/>
                    <a:pt x="2247" y="4619"/>
                  </a:cubicBezTo>
                  <a:cubicBezTo>
                    <a:pt x="2288" y="4476"/>
                    <a:pt x="2288" y="4330"/>
                    <a:pt x="2260" y="4199"/>
                  </a:cubicBezTo>
                  <a:cubicBezTo>
                    <a:pt x="2234" y="4068"/>
                    <a:pt x="2170" y="3950"/>
                    <a:pt x="2090" y="3863"/>
                  </a:cubicBezTo>
                  <a:cubicBezTo>
                    <a:pt x="2008" y="3774"/>
                    <a:pt x="1907" y="3719"/>
                    <a:pt x="1807" y="3690"/>
                  </a:cubicBezTo>
                  <a:cubicBezTo>
                    <a:pt x="1734" y="3670"/>
                    <a:pt x="1663" y="3661"/>
                    <a:pt x="1596" y="3661"/>
                  </a:cubicBezTo>
                  <a:cubicBezTo>
                    <a:pt x="1480" y="3661"/>
                    <a:pt x="1378" y="3688"/>
                    <a:pt x="1297" y="3725"/>
                  </a:cubicBezTo>
                  <a:cubicBezTo>
                    <a:pt x="1169" y="3784"/>
                    <a:pt x="1092" y="3866"/>
                    <a:pt x="1054" y="3925"/>
                  </a:cubicBezTo>
                  <a:cubicBezTo>
                    <a:pt x="1015" y="3983"/>
                    <a:pt x="1003" y="4021"/>
                    <a:pt x="1002" y="4021"/>
                  </a:cubicBezTo>
                  <a:cubicBezTo>
                    <a:pt x="1002" y="4021"/>
                    <a:pt x="1002" y="4021"/>
                    <a:pt x="1002" y="4021"/>
                  </a:cubicBezTo>
                  <a:lnTo>
                    <a:pt x="1002" y="4021"/>
                  </a:lnTo>
                  <a:cubicBezTo>
                    <a:pt x="1002" y="4021"/>
                    <a:pt x="1002" y="4021"/>
                    <a:pt x="1002" y="4021"/>
                  </a:cubicBezTo>
                  <a:cubicBezTo>
                    <a:pt x="1003" y="4021"/>
                    <a:pt x="1016" y="3984"/>
                    <a:pt x="1055" y="3935"/>
                  </a:cubicBezTo>
                  <a:cubicBezTo>
                    <a:pt x="1097" y="3877"/>
                    <a:pt x="1175" y="3798"/>
                    <a:pt x="1303" y="3746"/>
                  </a:cubicBezTo>
                  <a:cubicBezTo>
                    <a:pt x="1376" y="3715"/>
                    <a:pt x="1469" y="3694"/>
                    <a:pt x="1570" y="3694"/>
                  </a:cubicBezTo>
                  <a:cubicBezTo>
                    <a:pt x="1642" y="3694"/>
                    <a:pt x="1718" y="3704"/>
                    <a:pt x="1796" y="3729"/>
                  </a:cubicBezTo>
                  <a:cubicBezTo>
                    <a:pt x="1890" y="3758"/>
                    <a:pt x="1983" y="3815"/>
                    <a:pt x="2055" y="3899"/>
                  </a:cubicBezTo>
                  <a:cubicBezTo>
                    <a:pt x="2128" y="3984"/>
                    <a:pt x="2183" y="4092"/>
                    <a:pt x="2205" y="4216"/>
                  </a:cubicBezTo>
                  <a:cubicBezTo>
                    <a:pt x="2253" y="4458"/>
                    <a:pt x="2179" y="4767"/>
                    <a:pt x="1956" y="4964"/>
                  </a:cubicBezTo>
                  <a:cubicBezTo>
                    <a:pt x="1801" y="5101"/>
                    <a:pt x="1583" y="5177"/>
                    <a:pt x="1355" y="5177"/>
                  </a:cubicBezTo>
                  <a:cubicBezTo>
                    <a:pt x="1252" y="5177"/>
                    <a:pt x="1146" y="5162"/>
                    <a:pt x="1044" y="5129"/>
                  </a:cubicBezTo>
                  <a:cubicBezTo>
                    <a:pt x="712" y="5029"/>
                    <a:pt x="437" y="4739"/>
                    <a:pt x="298" y="4377"/>
                  </a:cubicBezTo>
                  <a:cubicBezTo>
                    <a:pt x="157" y="4015"/>
                    <a:pt x="162" y="3583"/>
                    <a:pt x="281" y="3169"/>
                  </a:cubicBezTo>
                  <a:cubicBezTo>
                    <a:pt x="517" y="2331"/>
                    <a:pt x="1141" y="1543"/>
                    <a:pt x="1991" y="1025"/>
                  </a:cubicBezTo>
                  <a:cubicBezTo>
                    <a:pt x="2844" y="503"/>
                    <a:pt x="3911" y="261"/>
                    <a:pt x="5002" y="257"/>
                  </a:cubicBezTo>
                  <a:cubicBezTo>
                    <a:pt x="5019" y="257"/>
                    <a:pt x="5036" y="257"/>
                    <a:pt x="5053" y="257"/>
                  </a:cubicBezTo>
                  <a:cubicBezTo>
                    <a:pt x="6130" y="257"/>
                    <a:pt x="7245" y="498"/>
                    <a:pt x="8272" y="974"/>
                  </a:cubicBezTo>
                  <a:cubicBezTo>
                    <a:pt x="8794" y="1214"/>
                    <a:pt x="9291" y="1516"/>
                    <a:pt x="9752" y="1870"/>
                  </a:cubicBezTo>
                  <a:cubicBezTo>
                    <a:pt x="10211" y="2222"/>
                    <a:pt x="10626" y="2634"/>
                    <a:pt x="11005" y="3084"/>
                  </a:cubicBezTo>
                  <a:cubicBezTo>
                    <a:pt x="11388" y="3530"/>
                    <a:pt x="11752" y="4001"/>
                    <a:pt x="12155" y="4445"/>
                  </a:cubicBezTo>
                  <a:cubicBezTo>
                    <a:pt x="12356" y="4665"/>
                    <a:pt x="12568" y="4881"/>
                    <a:pt x="12793" y="5076"/>
                  </a:cubicBezTo>
                  <a:cubicBezTo>
                    <a:pt x="13026" y="5277"/>
                    <a:pt x="13268" y="5453"/>
                    <a:pt x="13528" y="5605"/>
                  </a:cubicBezTo>
                  <a:cubicBezTo>
                    <a:pt x="14034" y="5901"/>
                    <a:pt x="14610" y="6105"/>
                    <a:pt x="15203" y="6105"/>
                  </a:cubicBezTo>
                  <a:cubicBezTo>
                    <a:pt x="15217" y="6105"/>
                    <a:pt x="15231" y="6105"/>
                    <a:pt x="15245" y="6105"/>
                  </a:cubicBezTo>
                  <a:cubicBezTo>
                    <a:pt x="15855" y="6098"/>
                    <a:pt x="16439" y="5850"/>
                    <a:pt x="16862" y="5439"/>
                  </a:cubicBezTo>
                  <a:cubicBezTo>
                    <a:pt x="17074" y="5235"/>
                    <a:pt x="17245" y="4992"/>
                    <a:pt x="17359" y="4723"/>
                  </a:cubicBezTo>
                  <a:lnTo>
                    <a:pt x="17397" y="4621"/>
                  </a:lnTo>
                  <a:lnTo>
                    <a:pt x="17407" y="4596"/>
                  </a:lnTo>
                  <a:cubicBezTo>
                    <a:pt x="17407" y="4596"/>
                    <a:pt x="17412" y="4583"/>
                    <a:pt x="17413" y="4579"/>
                  </a:cubicBezTo>
                  <a:lnTo>
                    <a:pt x="17417" y="4567"/>
                  </a:lnTo>
                  <a:lnTo>
                    <a:pt x="17430" y="4518"/>
                  </a:lnTo>
                  <a:cubicBezTo>
                    <a:pt x="17451" y="4456"/>
                    <a:pt x="17467" y="4380"/>
                    <a:pt x="17482" y="4307"/>
                  </a:cubicBezTo>
                  <a:cubicBezTo>
                    <a:pt x="17504" y="4164"/>
                    <a:pt x="17516" y="4021"/>
                    <a:pt x="17508" y="3879"/>
                  </a:cubicBezTo>
                  <a:cubicBezTo>
                    <a:pt x="17483" y="3312"/>
                    <a:pt x="17229" y="2766"/>
                    <a:pt x="16799" y="2425"/>
                  </a:cubicBezTo>
                  <a:cubicBezTo>
                    <a:pt x="16478" y="2175"/>
                    <a:pt x="16087" y="2056"/>
                    <a:pt x="15705" y="2056"/>
                  </a:cubicBezTo>
                  <a:cubicBezTo>
                    <a:pt x="15570" y="2056"/>
                    <a:pt x="15437" y="2071"/>
                    <a:pt x="15309" y="2100"/>
                  </a:cubicBezTo>
                  <a:cubicBezTo>
                    <a:pt x="14811" y="2200"/>
                    <a:pt x="14387" y="2556"/>
                    <a:pt x="14216" y="2997"/>
                  </a:cubicBezTo>
                  <a:cubicBezTo>
                    <a:pt x="14038" y="3431"/>
                    <a:pt x="14049" y="3916"/>
                    <a:pt x="14240" y="4299"/>
                  </a:cubicBezTo>
                  <a:cubicBezTo>
                    <a:pt x="14264" y="4347"/>
                    <a:pt x="14289" y="4395"/>
                    <a:pt x="14319" y="4437"/>
                  </a:cubicBezTo>
                  <a:lnTo>
                    <a:pt x="14364" y="4503"/>
                  </a:lnTo>
                  <a:cubicBezTo>
                    <a:pt x="14378" y="4524"/>
                    <a:pt x="14397" y="4544"/>
                    <a:pt x="14413" y="4564"/>
                  </a:cubicBezTo>
                  <a:lnTo>
                    <a:pt x="14465" y="4625"/>
                  </a:lnTo>
                  <a:lnTo>
                    <a:pt x="14518" y="4675"/>
                  </a:lnTo>
                  <a:cubicBezTo>
                    <a:pt x="14554" y="4709"/>
                    <a:pt x="14595" y="4746"/>
                    <a:pt x="14636" y="4773"/>
                  </a:cubicBezTo>
                  <a:cubicBezTo>
                    <a:pt x="14799" y="4893"/>
                    <a:pt x="14982" y="4971"/>
                    <a:pt x="15168" y="5006"/>
                  </a:cubicBezTo>
                  <a:cubicBezTo>
                    <a:pt x="15243" y="5020"/>
                    <a:pt x="15318" y="5027"/>
                    <a:pt x="15393" y="5027"/>
                  </a:cubicBezTo>
                  <a:cubicBezTo>
                    <a:pt x="15502" y="5027"/>
                    <a:pt x="15609" y="5012"/>
                    <a:pt x="15710" y="4981"/>
                  </a:cubicBezTo>
                  <a:cubicBezTo>
                    <a:pt x="15794" y="4955"/>
                    <a:pt x="15875" y="4917"/>
                    <a:pt x="15945" y="4871"/>
                  </a:cubicBezTo>
                  <a:cubicBezTo>
                    <a:pt x="16020" y="4823"/>
                    <a:pt x="16079" y="4767"/>
                    <a:pt x="16134" y="4706"/>
                  </a:cubicBezTo>
                  <a:cubicBezTo>
                    <a:pt x="16348" y="4458"/>
                    <a:pt x="16424" y="4139"/>
                    <a:pt x="16360" y="3875"/>
                  </a:cubicBezTo>
                  <a:cubicBezTo>
                    <a:pt x="16331" y="3745"/>
                    <a:pt x="16267" y="3631"/>
                    <a:pt x="16182" y="3545"/>
                  </a:cubicBezTo>
                  <a:cubicBezTo>
                    <a:pt x="16096" y="3459"/>
                    <a:pt x="15997" y="3406"/>
                    <a:pt x="15899" y="3372"/>
                  </a:cubicBezTo>
                  <a:cubicBezTo>
                    <a:pt x="15805" y="3339"/>
                    <a:pt x="15715" y="3326"/>
                    <a:pt x="15632" y="3326"/>
                  </a:cubicBezTo>
                  <a:cubicBezTo>
                    <a:pt x="15540" y="3326"/>
                    <a:pt x="15457" y="3341"/>
                    <a:pt x="15388" y="3363"/>
                  </a:cubicBezTo>
                  <a:cubicBezTo>
                    <a:pt x="15254" y="3408"/>
                    <a:pt x="15168" y="3478"/>
                    <a:pt x="15121" y="3534"/>
                  </a:cubicBezTo>
                  <a:cubicBezTo>
                    <a:pt x="15094" y="3559"/>
                    <a:pt x="15082" y="3584"/>
                    <a:pt x="15071" y="3599"/>
                  </a:cubicBezTo>
                  <a:cubicBezTo>
                    <a:pt x="15061" y="3612"/>
                    <a:pt x="15056" y="3621"/>
                    <a:pt x="15056" y="3621"/>
                  </a:cubicBezTo>
                  <a:cubicBezTo>
                    <a:pt x="15056" y="3621"/>
                    <a:pt x="15061" y="3614"/>
                    <a:pt x="15072" y="3599"/>
                  </a:cubicBezTo>
                  <a:cubicBezTo>
                    <a:pt x="15083" y="3586"/>
                    <a:pt x="15097" y="3561"/>
                    <a:pt x="15124" y="3537"/>
                  </a:cubicBezTo>
                  <a:cubicBezTo>
                    <a:pt x="15171" y="3484"/>
                    <a:pt x="15259" y="3418"/>
                    <a:pt x="15392" y="3378"/>
                  </a:cubicBezTo>
                  <a:cubicBezTo>
                    <a:pt x="15452" y="3362"/>
                    <a:pt x="15522" y="3351"/>
                    <a:pt x="15598" y="3351"/>
                  </a:cubicBezTo>
                  <a:cubicBezTo>
                    <a:pt x="15688" y="3351"/>
                    <a:pt x="15787" y="3366"/>
                    <a:pt x="15886" y="3405"/>
                  </a:cubicBezTo>
                  <a:cubicBezTo>
                    <a:pt x="15978" y="3440"/>
                    <a:pt x="16072" y="3496"/>
                    <a:pt x="16147" y="3577"/>
                  </a:cubicBezTo>
                  <a:cubicBezTo>
                    <a:pt x="16224" y="3656"/>
                    <a:pt x="16281" y="3766"/>
                    <a:pt x="16305" y="3887"/>
                  </a:cubicBezTo>
                  <a:cubicBezTo>
                    <a:pt x="16359" y="4133"/>
                    <a:pt x="16278" y="4431"/>
                    <a:pt x="16075" y="4652"/>
                  </a:cubicBezTo>
                  <a:cubicBezTo>
                    <a:pt x="16024" y="4706"/>
                    <a:pt x="15965" y="4758"/>
                    <a:pt x="15902" y="4796"/>
                  </a:cubicBezTo>
                  <a:cubicBezTo>
                    <a:pt x="15835" y="4839"/>
                    <a:pt x="15763" y="4871"/>
                    <a:pt x="15684" y="4892"/>
                  </a:cubicBezTo>
                  <a:cubicBezTo>
                    <a:pt x="15602" y="4916"/>
                    <a:pt x="15515" y="4928"/>
                    <a:pt x="15427" y="4928"/>
                  </a:cubicBezTo>
                  <a:cubicBezTo>
                    <a:pt x="15348" y="4928"/>
                    <a:pt x="15269" y="4919"/>
                    <a:pt x="15190" y="4901"/>
                  </a:cubicBezTo>
                  <a:cubicBezTo>
                    <a:pt x="15021" y="4865"/>
                    <a:pt x="14854" y="4789"/>
                    <a:pt x="14711" y="4675"/>
                  </a:cubicBezTo>
                  <a:cubicBezTo>
                    <a:pt x="14673" y="4648"/>
                    <a:pt x="14642" y="4618"/>
                    <a:pt x="14608" y="4586"/>
                  </a:cubicBezTo>
                  <a:lnTo>
                    <a:pt x="14557" y="4534"/>
                  </a:lnTo>
                  <a:lnTo>
                    <a:pt x="14516" y="4480"/>
                  </a:lnTo>
                  <a:lnTo>
                    <a:pt x="14474" y="4425"/>
                  </a:lnTo>
                  <a:lnTo>
                    <a:pt x="14436" y="4364"/>
                  </a:lnTo>
                  <a:cubicBezTo>
                    <a:pt x="14409" y="4325"/>
                    <a:pt x="14389" y="4282"/>
                    <a:pt x="14369" y="4238"/>
                  </a:cubicBezTo>
                  <a:cubicBezTo>
                    <a:pt x="14206" y="3890"/>
                    <a:pt x="14200" y="3448"/>
                    <a:pt x="14369" y="3060"/>
                  </a:cubicBezTo>
                  <a:cubicBezTo>
                    <a:pt x="14529" y="2670"/>
                    <a:pt x="14903" y="2365"/>
                    <a:pt x="15351" y="2282"/>
                  </a:cubicBezTo>
                  <a:cubicBezTo>
                    <a:pt x="15456" y="2260"/>
                    <a:pt x="15566" y="2249"/>
                    <a:pt x="15676" y="2249"/>
                  </a:cubicBezTo>
                  <a:cubicBezTo>
                    <a:pt x="16027" y="2249"/>
                    <a:pt x="16387" y="2361"/>
                    <a:pt x="16668" y="2590"/>
                  </a:cubicBezTo>
                  <a:cubicBezTo>
                    <a:pt x="17038" y="2892"/>
                    <a:pt x="17258" y="3383"/>
                    <a:pt x="17271" y="3885"/>
                  </a:cubicBezTo>
                  <a:cubicBezTo>
                    <a:pt x="17278" y="4137"/>
                    <a:pt x="17231" y="4389"/>
                    <a:pt x="17132" y="4625"/>
                  </a:cubicBezTo>
                  <a:cubicBezTo>
                    <a:pt x="17030" y="4859"/>
                    <a:pt x="16878" y="5075"/>
                    <a:pt x="16689" y="5256"/>
                  </a:cubicBezTo>
                  <a:cubicBezTo>
                    <a:pt x="16498" y="5436"/>
                    <a:pt x="16272" y="5583"/>
                    <a:pt x="16025" y="5684"/>
                  </a:cubicBezTo>
                  <a:cubicBezTo>
                    <a:pt x="15965" y="5709"/>
                    <a:pt x="15901" y="5731"/>
                    <a:pt x="15838" y="5750"/>
                  </a:cubicBezTo>
                  <a:lnTo>
                    <a:pt x="15744" y="5776"/>
                  </a:lnTo>
                  <a:lnTo>
                    <a:pt x="15640" y="5798"/>
                  </a:lnTo>
                  <a:cubicBezTo>
                    <a:pt x="15579" y="5811"/>
                    <a:pt x="15510" y="5818"/>
                    <a:pt x="15443" y="5828"/>
                  </a:cubicBezTo>
                  <a:cubicBezTo>
                    <a:pt x="15375" y="5835"/>
                    <a:pt x="15308" y="5836"/>
                    <a:pt x="15241" y="5840"/>
                  </a:cubicBezTo>
                  <a:cubicBezTo>
                    <a:pt x="15232" y="5840"/>
                    <a:pt x="15222" y="5840"/>
                    <a:pt x="15213" y="5840"/>
                  </a:cubicBezTo>
                  <a:cubicBezTo>
                    <a:pt x="14677" y="5840"/>
                    <a:pt x="14143" y="5651"/>
                    <a:pt x="13666" y="5368"/>
                  </a:cubicBezTo>
                  <a:cubicBezTo>
                    <a:pt x="13424" y="5225"/>
                    <a:pt x="13190" y="5053"/>
                    <a:pt x="12977" y="4868"/>
                  </a:cubicBezTo>
                  <a:cubicBezTo>
                    <a:pt x="12758" y="4677"/>
                    <a:pt x="12558" y="4470"/>
                    <a:pt x="12363" y="4253"/>
                  </a:cubicBezTo>
                  <a:cubicBezTo>
                    <a:pt x="11972" y="3819"/>
                    <a:pt x="11614" y="3348"/>
                    <a:pt x="11224" y="2892"/>
                  </a:cubicBezTo>
                  <a:cubicBezTo>
                    <a:pt x="10835" y="2435"/>
                    <a:pt x="10400" y="2008"/>
                    <a:pt x="9920" y="1644"/>
                  </a:cubicBezTo>
                  <a:cubicBezTo>
                    <a:pt x="9441" y="1278"/>
                    <a:pt x="8923" y="969"/>
                    <a:pt x="8383" y="722"/>
                  </a:cubicBezTo>
                  <a:cubicBezTo>
                    <a:pt x="7329" y="243"/>
                    <a:pt x="6189" y="0"/>
                    <a:pt x="50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8661964" y="1541276"/>
              <a:ext cx="289834" cy="321705"/>
            </a:xfrm>
            <a:custGeom>
              <a:avLst/>
              <a:gdLst/>
              <a:ahLst/>
              <a:cxnLst/>
              <a:rect l="l" t="t" r="r" b="b"/>
              <a:pathLst>
                <a:path w="6884" h="7641" extrusionOk="0">
                  <a:moveTo>
                    <a:pt x="2421" y="1"/>
                  </a:moveTo>
                  <a:cubicBezTo>
                    <a:pt x="1946" y="1"/>
                    <a:pt x="1531" y="57"/>
                    <a:pt x="1189" y="127"/>
                  </a:cubicBezTo>
                  <a:cubicBezTo>
                    <a:pt x="798" y="202"/>
                    <a:pt x="503" y="315"/>
                    <a:pt x="302" y="384"/>
                  </a:cubicBezTo>
                  <a:cubicBezTo>
                    <a:pt x="105" y="466"/>
                    <a:pt x="0" y="509"/>
                    <a:pt x="0" y="509"/>
                  </a:cubicBezTo>
                  <a:cubicBezTo>
                    <a:pt x="0" y="509"/>
                    <a:pt x="106" y="471"/>
                    <a:pt x="297" y="404"/>
                  </a:cubicBezTo>
                  <a:cubicBezTo>
                    <a:pt x="500" y="342"/>
                    <a:pt x="798" y="251"/>
                    <a:pt x="1189" y="186"/>
                  </a:cubicBezTo>
                  <a:cubicBezTo>
                    <a:pt x="1475" y="137"/>
                    <a:pt x="1810" y="101"/>
                    <a:pt x="2184" y="101"/>
                  </a:cubicBezTo>
                  <a:cubicBezTo>
                    <a:pt x="2320" y="101"/>
                    <a:pt x="2461" y="105"/>
                    <a:pt x="2606" y="116"/>
                  </a:cubicBezTo>
                  <a:cubicBezTo>
                    <a:pt x="3151" y="164"/>
                    <a:pt x="3765" y="288"/>
                    <a:pt x="4368" y="579"/>
                  </a:cubicBezTo>
                  <a:cubicBezTo>
                    <a:pt x="4446" y="612"/>
                    <a:pt x="4518" y="653"/>
                    <a:pt x="4592" y="696"/>
                  </a:cubicBezTo>
                  <a:cubicBezTo>
                    <a:pt x="4667" y="739"/>
                    <a:pt x="4744" y="775"/>
                    <a:pt x="4815" y="827"/>
                  </a:cubicBezTo>
                  <a:cubicBezTo>
                    <a:pt x="4884" y="875"/>
                    <a:pt x="4964" y="924"/>
                    <a:pt x="5030" y="972"/>
                  </a:cubicBezTo>
                  <a:cubicBezTo>
                    <a:pt x="5099" y="1028"/>
                    <a:pt x="5171" y="1084"/>
                    <a:pt x="5242" y="1142"/>
                  </a:cubicBezTo>
                  <a:cubicBezTo>
                    <a:pt x="5510" y="1374"/>
                    <a:pt x="5755" y="1655"/>
                    <a:pt x="5962" y="1974"/>
                  </a:cubicBezTo>
                  <a:cubicBezTo>
                    <a:pt x="6375" y="2609"/>
                    <a:pt x="6623" y="3411"/>
                    <a:pt x="6580" y="4230"/>
                  </a:cubicBezTo>
                  <a:cubicBezTo>
                    <a:pt x="6557" y="4638"/>
                    <a:pt x="6455" y="5049"/>
                    <a:pt x="6265" y="5420"/>
                  </a:cubicBezTo>
                  <a:lnTo>
                    <a:pt x="6231" y="5491"/>
                  </a:lnTo>
                  <a:lnTo>
                    <a:pt x="6222" y="5508"/>
                  </a:lnTo>
                  <a:lnTo>
                    <a:pt x="6214" y="5523"/>
                  </a:lnTo>
                  <a:lnTo>
                    <a:pt x="6193" y="5558"/>
                  </a:lnTo>
                  <a:cubicBezTo>
                    <a:pt x="6165" y="5604"/>
                    <a:pt x="6137" y="5656"/>
                    <a:pt x="6107" y="5696"/>
                  </a:cubicBezTo>
                  <a:cubicBezTo>
                    <a:pt x="6052" y="5782"/>
                    <a:pt x="5989" y="5867"/>
                    <a:pt x="5923" y="5949"/>
                  </a:cubicBezTo>
                  <a:cubicBezTo>
                    <a:pt x="5790" y="6115"/>
                    <a:pt x="5639" y="6268"/>
                    <a:pt x="5476" y="6407"/>
                  </a:cubicBezTo>
                  <a:cubicBezTo>
                    <a:pt x="5148" y="6685"/>
                    <a:pt x="4767" y="6908"/>
                    <a:pt x="4361" y="7070"/>
                  </a:cubicBezTo>
                  <a:cubicBezTo>
                    <a:pt x="3959" y="7230"/>
                    <a:pt x="3520" y="7331"/>
                    <a:pt x="3087" y="7349"/>
                  </a:cubicBezTo>
                  <a:cubicBezTo>
                    <a:pt x="3037" y="7351"/>
                    <a:pt x="2986" y="7352"/>
                    <a:pt x="2936" y="7352"/>
                  </a:cubicBezTo>
                  <a:cubicBezTo>
                    <a:pt x="2552" y="7352"/>
                    <a:pt x="2171" y="7281"/>
                    <a:pt x="1828" y="7125"/>
                  </a:cubicBezTo>
                  <a:lnTo>
                    <a:pt x="1796" y="7111"/>
                  </a:lnTo>
                  <a:lnTo>
                    <a:pt x="1759" y="7092"/>
                  </a:lnTo>
                  <a:lnTo>
                    <a:pt x="1685" y="7051"/>
                  </a:lnTo>
                  <a:cubicBezTo>
                    <a:pt x="1631" y="7027"/>
                    <a:pt x="1593" y="6998"/>
                    <a:pt x="1548" y="6971"/>
                  </a:cubicBezTo>
                  <a:lnTo>
                    <a:pt x="1483" y="6929"/>
                  </a:lnTo>
                  <a:lnTo>
                    <a:pt x="1421" y="6880"/>
                  </a:lnTo>
                  <a:cubicBezTo>
                    <a:pt x="1378" y="6850"/>
                    <a:pt x="1335" y="6819"/>
                    <a:pt x="1296" y="6781"/>
                  </a:cubicBezTo>
                  <a:cubicBezTo>
                    <a:pt x="1136" y="6643"/>
                    <a:pt x="994" y="6484"/>
                    <a:pt x="877" y="6307"/>
                  </a:cubicBezTo>
                  <a:cubicBezTo>
                    <a:pt x="761" y="6133"/>
                    <a:pt x="666" y="5943"/>
                    <a:pt x="595" y="5745"/>
                  </a:cubicBezTo>
                  <a:cubicBezTo>
                    <a:pt x="524" y="5550"/>
                    <a:pt x="480" y="5343"/>
                    <a:pt x="464" y="5138"/>
                  </a:cubicBezTo>
                  <a:cubicBezTo>
                    <a:pt x="457" y="5087"/>
                    <a:pt x="459" y="5035"/>
                    <a:pt x="457" y="4984"/>
                  </a:cubicBezTo>
                  <a:lnTo>
                    <a:pt x="456" y="4907"/>
                  </a:lnTo>
                  <a:lnTo>
                    <a:pt x="462" y="4830"/>
                  </a:lnTo>
                  <a:lnTo>
                    <a:pt x="467" y="4752"/>
                  </a:lnTo>
                  <a:cubicBezTo>
                    <a:pt x="469" y="4741"/>
                    <a:pt x="469" y="4723"/>
                    <a:pt x="470" y="4719"/>
                  </a:cubicBezTo>
                  <a:lnTo>
                    <a:pt x="476" y="4680"/>
                  </a:lnTo>
                  <a:cubicBezTo>
                    <a:pt x="485" y="4627"/>
                    <a:pt x="492" y="4571"/>
                    <a:pt x="503" y="4521"/>
                  </a:cubicBezTo>
                  <a:cubicBezTo>
                    <a:pt x="542" y="4331"/>
                    <a:pt x="616" y="4133"/>
                    <a:pt x="707" y="3955"/>
                  </a:cubicBezTo>
                  <a:cubicBezTo>
                    <a:pt x="887" y="3593"/>
                    <a:pt x="1164" y="3291"/>
                    <a:pt x="1478" y="3060"/>
                  </a:cubicBezTo>
                  <a:cubicBezTo>
                    <a:pt x="1638" y="2948"/>
                    <a:pt x="1809" y="2855"/>
                    <a:pt x="1985" y="2783"/>
                  </a:cubicBezTo>
                  <a:lnTo>
                    <a:pt x="2118" y="2735"/>
                  </a:lnTo>
                  <a:cubicBezTo>
                    <a:pt x="2164" y="2718"/>
                    <a:pt x="2210" y="2708"/>
                    <a:pt x="2255" y="2696"/>
                  </a:cubicBezTo>
                  <a:lnTo>
                    <a:pt x="2321" y="2678"/>
                  </a:lnTo>
                  <a:lnTo>
                    <a:pt x="2394" y="2664"/>
                  </a:lnTo>
                  <a:cubicBezTo>
                    <a:pt x="2442" y="2654"/>
                    <a:pt x="2484" y="2651"/>
                    <a:pt x="2530" y="2643"/>
                  </a:cubicBezTo>
                  <a:cubicBezTo>
                    <a:pt x="2616" y="2633"/>
                    <a:pt x="2703" y="2629"/>
                    <a:pt x="2788" y="2629"/>
                  </a:cubicBezTo>
                  <a:cubicBezTo>
                    <a:pt x="3071" y="2629"/>
                    <a:pt x="3347" y="2682"/>
                    <a:pt x="3592" y="2791"/>
                  </a:cubicBezTo>
                  <a:cubicBezTo>
                    <a:pt x="3671" y="2825"/>
                    <a:pt x="3747" y="2868"/>
                    <a:pt x="3820" y="2912"/>
                  </a:cubicBezTo>
                  <a:cubicBezTo>
                    <a:pt x="3854" y="2935"/>
                    <a:pt x="3892" y="2961"/>
                    <a:pt x="3923" y="2984"/>
                  </a:cubicBezTo>
                  <a:cubicBezTo>
                    <a:pt x="3959" y="3011"/>
                    <a:pt x="3996" y="3039"/>
                    <a:pt x="4024" y="3066"/>
                  </a:cubicBezTo>
                  <a:cubicBezTo>
                    <a:pt x="4146" y="3175"/>
                    <a:pt x="4255" y="3307"/>
                    <a:pt x="4335" y="3445"/>
                  </a:cubicBezTo>
                  <a:cubicBezTo>
                    <a:pt x="4498" y="3723"/>
                    <a:pt x="4572" y="4042"/>
                    <a:pt x="4537" y="4334"/>
                  </a:cubicBezTo>
                  <a:cubicBezTo>
                    <a:pt x="4532" y="4368"/>
                    <a:pt x="4529" y="4409"/>
                    <a:pt x="4521" y="4439"/>
                  </a:cubicBezTo>
                  <a:cubicBezTo>
                    <a:pt x="4512" y="4476"/>
                    <a:pt x="4506" y="4517"/>
                    <a:pt x="4493" y="4547"/>
                  </a:cubicBezTo>
                  <a:cubicBezTo>
                    <a:pt x="4474" y="4613"/>
                    <a:pt x="4447" y="4680"/>
                    <a:pt x="4415" y="4741"/>
                  </a:cubicBezTo>
                  <a:cubicBezTo>
                    <a:pt x="4352" y="4866"/>
                    <a:pt x="4269" y="4977"/>
                    <a:pt x="4176" y="5071"/>
                  </a:cubicBezTo>
                  <a:cubicBezTo>
                    <a:pt x="3989" y="5259"/>
                    <a:pt x="3754" y="5376"/>
                    <a:pt x="3527" y="5409"/>
                  </a:cubicBezTo>
                  <a:cubicBezTo>
                    <a:pt x="3470" y="5419"/>
                    <a:pt x="3411" y="5419"/>
                    <a:pt x="3360" y="5422"/>
                  </a:cubicBezTo>
                  <a:cubicBezTo>
                    <a:pt x="3302" y="5418"/>
                    <a:pt x="3246" y="5415"/>
                    <a:pt x="3196" y="5403"/>
                  </a:cubicBezTo>
                  <a:cubicBezTo>
                    <a:pt x="3093" y="5384"/>
                    <a:pt x="2996" y="5346"/>
                    <a:pt x="2912" y="5299"/>
                  </a:cubicBezTo>
                  <a:cubicBezTo>
                    <a:pt x="2740" y="5208"/>
                    <a:pt x="2613" y="5082"/>
                    <a:pt x="2525" y="4960"/>
                  </a:cubicBezTo>
                  <a:cubicBezTo>
                    <a:pt x="2437" y="4835"/>
                    <a:pt x="2387" y="4713"/>
                    <a:pt x="2361" y="4610"/>
                  </a:cubicBezTo>
                  <a:cubicBezTo>
                    <a:pt x="2339" y="4508"/>
                    <a:pt x="2333" y="4426"/>
                    <a:pt x="2336" y="4371"/>
                  </a:cubicBezTo>
                  <a:cubicBezTo>
                    <a:pt x="2341" y="4317"/>
                    <a:pt x="2342" y="4289"/>
                    <a:pt x="2342" y="4289"/>
                  </a:cubicBezTo>
                  <a:lnTo>
                    <a:pt x="2342" y="4289"/>
                  </a:lnTo>
                  <a:cubicBezTo>
                    <a:pt x="2342" y="4289"/>
                    <a:pt x="2339" y="4316"/>
                    <a:pt x="2332" y="4371"/>
                  </a:cubicBezTo>
                  <a:cubicBezTo>
                    <a:pt x="2326" y="4425"/>
                    <a:pt x="2328" y="4508"/>
                    <a:pt x="2346" y="4614"/>
                  </a:cubicBezTo>
                  <a:cubicBezTo>
                    <a:pt x="2368" y="4718"/>
                    <a:pt x="2411" y="4845"/>
                    <a:pt x="2497" y="4977"/>
                  </a:cubicBezTo>
                  <a:cubicBezTo>
                    <a:pt x="2581" y="5108"/>
                    <a:pt x="2708" y="5244"/>
                    <a:pt x="2884" y="5346"/>
                  </a:cubicBezTo>
                  <a:cubicBezTo>
                    <a:pt x="2971" y="5398"/>
                    <a:pt x="3070" y="5441"/>
                    <a:pt x="3184" y="5467"/>
                  </a:cubicBezTo>
                  <a:cubicBezTo>
                    <a:pt x="3241" y="5481"/>
                    <a:pt x="3296" y="5485"/>
                    <a:pt x="3352" y="5492"/>
                  </a:cubicBezTo>
                  <a:cubicBezTo>
                    <a:pt x="3374" y="5492"/>
                    <a:pt x="3395" y="5492"/>
                    <a:pt x="3416" y="5492"/>
                  </a:cubicBezTo>
                  <a:cubicBezTo>
                    <a:pt x="3457" y="5492"/>
                    <a:pt x="3496" y="5491"/>
                    <a:pt x="3538" y="5485"/>
                  </a:cubicBezTo>
                  <a:cubicBezTo>
                    <a:pt x="3783" y="5458"/>
                    <a:pt x="4041" y="5342"/>
                    <a:pt x="4251" y="5145"/>
                  </a:cubicBezTo>
                  <a:cubicBezTo>
                    <a:pt x="4355" y="5048"/>
                    <a:pt x="4450" y="4930"/>
                    <a:pt x="4525" y="4795"/>
                  </a:cubicBezTo>
                  <a:cubicBezTo>
                    <a:pt x="4564" y="4728"/>
                    <a:pt x="4595" y="4658"/>
                    <a:pt x="4621" y="4579"/>
                  </a:cubicBezTo>
                  <a:cubicBezTo>
                    <a:pt x="4637" y="4541"/>
                    <a:pt x="4643" y="4505"/>
                    <a:pt x="4654" y="4467"/>
                  </a:cubicBezTo>
                  <a:cubicBezTo>
                    <a:pt x="4667" y="4425"/>
                    <a:pt x="4669" y="4388"/>
                    <a:pt x="4678" y="4346"/>
                  </a:cubicBezTo>
                  <a:cubicBezTo>
                    <a:pt x="4728" y="4023"/>
                    <a:pt x="4652" y="3670"/>
                    <a:pt x="4480" y="3358"/>
                  </a:cubicBezTo>
                  <a:cubicBezTo>
                    <a:pt x="4393" y="3202"/>
                    <a:pt x="4281" y="3059"/>
                    <a:pt x="4141" y="2929"/>
                  </a:cubicBezTo>
                  <a:cubicBezTo>
                    <a:pt x="4106" y="2894"/>
                    <a:pt x="4072" y="2868"/>
                    <a:pt x="4037" y="2839"/>
                  </a:cubicBezTo>
                  <a:cubicBezTo>
                    <a:pt x="3999" y="2807"/>
                    <a:pt x="3960" y="2784"/>
                    <a:pt x="3921" y="2756"/>
                  </a:cubicBezTo>
                  <a:cubicBezTo>
                    <a:pt x="3842" y="2704"/>
                    <a:pt x="3759" y="2656"/>
                    <a:pt x="3671" y="2616"/>
                  </a:cubicBezTo>
                  <a:cubicBezTo>
                    <a:pt x="3388" y="2483"/>
                    <a:pt x="3066" y="2417"/>
                    <a:pt x="2737" y="2417"/>
                  </a:cubicBezTo>
                  <a:cubicBezTo>
                    <a:pt x="2662" y="2417"/>
                    <a:pt x="2586" y="2420"/>
                    <a:pt x="2510" y="2427"/>
                  </a:cubicBezTo>
                  <a:cubicBezTo>
                    <a:pt x="2461" y="2434"/>
                    <a:pt x="2406" y="2439"/>
                    <a:pt x="2358" y="2448"/>
                  </a:cubicBezTo>
                  <a:lnTo>
                    <a:pt x="2285" y="2460"/>
                  </a:lnTo>
                  <a:cubicBezTo>
                    <a:pt x="2256" y="2466"/>
                    <a:pt x="2234" y="2472"/>
                    <a:pt x="2207" y="2478"/>
                  </a:cubicBezTo>
                  <a:cubicBezTo>
                    <a:pt x="2157" y="2491"/>
                    <a:pt x="2106" y="2500"/>
                    <a:pt x="2056" y="2517"/>
                  </a:cubicBezTo>
                  <a:lnTo>
                    <a:pt x="1908" y="2566"/>
                  </a:lnTo>
                  <a:cubicBezTo>
                    <a:pt x="1710" y="2641"/>
                    <a:pt x="1522" y="2739"/>
                    <a:pt x="1345" y="2858"/>
                  </a:cubicBezTo>
                  <a:cubicBezTo>
                    <a:pt x="993" y="3104"/>
                    <a:pt x="689" y="3436"/>
                    <a:pt x="482" y="3832"/>
                  </a:cubicBezTo>
                  <a:cubicBezTo>
                    <a:pt x="378" y="4032"/>
                    <a:pt x="295" y="4239"/>
                    <a:pt x="246" y="4471"/>
                  </a:cubicBezTo>
                  <a:cubicBezTo>
                    <a:pt x="234" y="4527"/>
                    <a:pt x="227" y="4579"/>
                    <a:pt x="217" y="4632"/>
                  </a:cubicBezTo>
                  <a:lnTo>
                    <a:pt x="211" y="4673"/>
                  </a:lnTo>
                  <a:cubicBezTo>
                    <a:pt x="206" y="4697"/>
                    <a:pt x="206" y="4704"/>
                    <a:pt x="205" y="4720"/>
                  </a:cubicBezTo>
                  <a:lnTo>
                    <a:pt x="199" y="4806"/>
                  </a:lnTo>
                  <a:lnTo>
                    <a:pt x="191" y="4894"/>
                  </a:lnTo>
                  <a:lnTo>
                    <a:pt x="191" y="4979"/>
                  </a:lnTo>
                  <a:cubicBezTo>
                    <a:pt x="193" y="5038"/>
                    <a:pt x="190" y="5095"/>
                    <a:pt x="196" y="5154"/>
                  </a:cubicBezTo>
                  <a:cubicBezTo>
                    <a:pt x="223" y="5618"/>
                    <a:pt x="388" y="6069"/>
                    <a:pt x="647" y="6462"/>
                  </a:cubicBezTo>
                  <a:cubicBezTo>
                    <a:pt x="777" y="6659"/>
                    <a:pt x="935" y="6839"/>
                    <a:pt x="1114" y="6994"/>
                  </a:cubicBezTo>
                  <a:cubicBezTo>
                    <a:pt x="1158" y="7035"/>
                    <a:pt x="1207" y="7071"/>
                    <a:pt x="1253" y="7106"/>
                  </a:cubicBezTo>
                  <a:lnTo>
                    <a:pt x="1325" y="7160"/>
                  </a:lnTo>
                  <a:lnTo>
                    <a:pt x="1402" y="7210"/>
                  </a:lnTo>
                  <a:cubicBezTo>
                    <a:pt x="1455" y="7243"/>
                    <a:pt x="1509" y="7279"/>
                    <a:pt x="1556" y="7302"/>
                  </a:cubicBezTo>
                  <a:lnTo>
                    <a:pt x="1631" y="7342"/>
                  </a:lnTo>
                  <a:lnTo>
                    <a:pt x="1669" y="7362"/>
                  </a:lnTo>
                  <a:cubicBezTo>
                    <a:pt x="1692" y="7373"/>
                    <a:pt x="1697" y="7375"/>
                    <a:pt x="1714" y="7382"/>
                  </a:cubicBezTo>
                  <a:cubicBezTo>
                    <a:pt x="2105" y="7562"/>
                    <a:pt x="2535" y="7641"/>
                    <a:pt x="2959" y="7641"/>
                  </a:cubicBezTo>
                  <a:cubicBezTo>
                    <a:pt x="3007" y="7641"/>
                    <a:pt x="3056" y="7640"/>
                    <a:pt x="3104" y="7637"/>
                  </a:cubicBezTo>
                  <a:cubicBezTo>
                    <a:pt x="3340" y="7626"/>
                    <a:pt x="3575" y="7593"/>
                    <a:pt x="3803" y="7541"/>
                  </a:cubicBezTo>
                  <a:cubicBezTo>
                    <a:pt x="3918" y="7516"/>
                    <a:pt x="4036" y="7483"/>
                    <a:pt x="4140" y="7450"/>
                  </a:cubicBezTo>
                  <a:cubicBezTo>
                    <a:pt x="4255" y="7413"/>
                    <a:pt x="4364" y="7375"/>
                    <a:pt x="4473" y="7331"/>
                  </a:cubicBezTo>
                  <a:cubicBezTo>
                    <a:pt x="4906" y="7158"/>
                    <a:pt x="5312" y="6918"/>
                    <a:pt x="5664" y="6616"/>
                  </a:cubicBezTo>
                  <a:cubicBezTo>
                    <a:pt x="5841" y="6466"/>
                    <a:pt x="6003" y="6300"/>
                    <a:pt x="6146" y="6119"/>
                  </a:cubicBezTo>
                  <a:cubicBezTo>
                    <a:pt x="6216" y="6029"/>
                    <a:pt x="6284" y="5936"/>
                    <a:pt x="6348" y="5836"/>
                  </a:cubicBezTo>
                  <a:cubicBezTo>
                    <a:pt x="6382" y="5786"/>
                    <a:pt x="6405" y="5740"/>
                    <a:pt x="6435" y="5692"/>
                  </a:cubicBezTo>
                  <a:lnTo>
                    <a:pt x="6455" y="5656"/>
                  </a:lnTo>
                  <a:lnTo>
                    <a:pt x="6468" y="5635"/>
                  </a:lnTo>
                  <a:lnTo>
                    <a:pt x="6477" y="5616"/>
                  </a:lnTo>
                  <a:lnTo>
                    <a:pt x="6514" y="5539"/>
                  </a:lnTo>
                  <a:cubicBezTo>
                    <a:pt x="6719" y="5128"/>
                    <a:pt x="6824" y="4681"/>
                    <a:pt x="6844" y="4240"/>
                  </a:cubicBezTo>
                  <a:cubicBezTo>
                    <a:pt x="6883" y="3354"/>
                    <a:pt x="6596" y="2513"/>
                    <a:pt x="6146" y="1854"/>
                  </a:cubicBezTo>
                  <a:cubicBezTo>
                    <a:pt x="5922" y="1524"/>
                    <a:pt x="5658" y="1233"/>
                    <a:pt x="5366" y="990"/>
                  </a:cubicBezTo>
                  <a:cubicBezTo>
                    <a:pt x="5294" y="935"/>
                    <a:pt x="5220" y="880"/>
                    <a:pt x="5149" y="825"/>
                  </a:cubicBezTo>
                  <a:cubicBezTo>
                    <a:pt x="5068" y="769"/>
                    <a:pt x="4993" y="725"/>
                    <a:pt x="4916" y="675"/>
                  </a:cubicBezTo>
                  <a:cubicBezTo>
                    <a:pt x="4840" y="623"/>
                    <a:pt x="4760" y="586"/>
                    <a:pt x="4683" y="543"/>
                  </a:cubicBezTo>
                  <a:cubicBezTo>
                    <a:pt x="4605" y="500"/>
                    <a:pt x="4526" y="460"/>
                    <a:pt x="4447" y="427"/>
                  </a:cubicBezTo>
                  <a:cubicBezTo>
                    <a:pt x="3815" y="135"/>
                    <a:pt x="3177" y="32"/>
                    <a:pt x="2623" y="4"/>
                  </a:cubicBezTo>
                  <a:cubicBezTo>
                    <a:pt x="2555" y="2"/>
                    <a:pt x="2487" y="1"/>
                    <a:pt x="2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4255E028-4B81-AC5E-0A72-93DD053BB9AC}"/>
              </a:ext>
            </a:extLst>
          </p:cNvPr>
          <p:cNvSpPr txBox="1"/>
          <p:nvPr/>
        </p:nvSpPr>
        <p:spPr>
          <a:xfrm>
            <a:off x="1955511" y="1143206"/>
            <a:ext cx="5264450" cy="2748253"/>
          </a:xfrm>
          <a:prstGeom prst="rect">
            <a:avLst/>
          </a:prstGeom>
          <a:noFill/>
        </p:spPr>
        <p:txBody>
          <a:bodyPr wrap="square">
            <a:spAutoFit/>
          </a:bodyPr>
          <a:lstStyle/>
          <a:p>
            <a:pPr lvl="0" algn="ctr">
              <a:lnSpc>
                <a:spcPct val="150000"/>
              </a:lnSpc>
              <a:spcAft>
                <a:spcPts val="1000"/>
              </a:spcAft>
            </a:pPr>
            <a:r>
              <a:rPr lang="en-US" sz="4000" b="1">
                <a:solidFill>
                  <a:srgbClr val="553223"/>
                </a:solidFill>
                <a:effectLst/>
                <a:latin typeface="+mj-lt"/>
                <a:ea typeface="Calibri" panose="020F0502020204030204" pitchFamily="34" charset="0"/>
                <a:cs typeface="Times New Roman" panose="02020603050405020304" pitchFamily="18" charset="0"/>
              </a:rPr>
              <a:t>CẢM ƠN CÁC EM ĐÃ LẮNG NGHE! </a:t>
            </a:r>
            <a:r>
              <a:rPr lang="en-US" sz="4000" b="1">
                <a:solidFill>
                  <a:srgbClr val="E03232"/>
                </a:solidFill>
                <a:effectLst/>
                <a:latin typeface="+mj-lt"/>
                <a:ea typeface="Calibri" panose="020F0502020204030204" pitchFamily="34" charset="0"/>
                <a:cs typeface="Times New Roman" panose="02020603050405020304" pitchFamily="18" charset="0"/>
              </a:rPr>
              <a:t>HẸN GẶP LẠI!</a:t>
            </a:r>
            <a:endParaRPr lang="en-US" sz="3200" b="1">
              <a:solidFill>
                <a:srgbClr val="E03232"/>
              </a:solidFill>
              <a:effectLst/>
              <a:latin typeface="+mj-lt"/>
              <a:ea typeface="Calibri" panose="020F0502020204030204" pitchFamily="34" charset="0"/>
              <a:cs typeface="Times New Roman" panose="02020603050405020304" pitchFamily="18" charset="0"/>
            </a:endParaRPr>
          </a:p>
        </p:txBody>
      </p:sp>
      <p:pic>
        <p:nvPicPr>
          <p:cNvPr id="2" name="Âm thanh 1">
            <a:hlinkClick r:id="" action="ppaction://media"/>
            <a:extLst>
              <a:ext uri="{FF2B5EF4-FFF2-40B4-BE49-F238E27FC236}">
                <a16:creationId xmlns:a16="http://schemas.microsoft.com/office/drawing/2014/main" id="{E9FC2306-2A1B-2136-FE18-53927C5A80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3857625"/>
            <a:ext cx="2286000" cy="1285875"/>
          </a:xfrm>
          <a:prstGeom prst="rect">
            <a:avLst/>
          </a:prstGeom>
        </p:spPr>
      </p:pic>
    </p:spTree>
  </p:cSld>
  <p:clrMapOvr>
    <a:masterClrMapping/>
  </p:clrMapOvr>
  <p:transition spd="med" advTm="6689">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 name="TextBox 10">
            <a:extLst>
              <a:ext uri="{FF2B5EF4-FFF2-40B4-BE49-F238E27FC236}">
                <a16:creationId xmlns:a16="http://schemas.microsoft.com/office/drawing/2014/main" id="{311A4905-C213-5A4F-BB24-9D710E30ABE1}"/>
              </a:ext>
            </a:extLst>
          </p:cNvPr>
          <p:cNvSpPr txBox="1"/>
          <p:nvPr/>
        </p:nvSpPr>
        <p:spPr>
          <a:xfrm>
            <a:off x="794369" y="723475"/>
            <a:ext cx="7555257"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D67FF6BA-8471-8615-31D2-76B554AF6D6D}"/>
              </a:ext>
            </a:extLst>
          </p:cNvPr>
          <p:cNvSpPr txBox="1"/>
          <p:nvPr/>
        </p:nvSpPr>
        <p:spPr>
          <a:xfrm>
            <a:off x="202733" y="1277473"/>
            <a:ext cx="8738531" cy="3076548"/>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Nhiệm vụ của các nhóm là</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trả lời câu hỏi liên quan đến </a:t>
            </a:r>
            <a:r>
              <a:rPr lang="vi-VN" sz="2200" kern="1200">
                <a:solidFill>
                  <a:prstClr val="black"/>
                </a:solidFill>
                <a:latin typeface="Arial" panose="020B0604020202020204" pitchFamily="34" charset="0"/>
                <a:ea typeface="+mn-ea"/>
                <a:cs typeface="Arial" panose="020B0604020202020204" pitchFamily="34" charset="0"/>
              </a:rPr>
              <a:t>đến chủ đề </a:t>
            </a:r>
            <a:r>
              <a:rPr lang="en-US" sz="2200" kern="1200">
                <a:solidFill>
                  <a:prstClr val="black"/>
                </a:solidFill>
                <a:latin typeface="Arial" panose="020B0604020202020204" pitchFamily="34" charset="0"/>
                <a:ea typeface="+mn-ea"/>
                <a:cs typeface="Arial" panose="020B0604020202020204" pitchFamily="34" charset="0"/>
              </a:rPr>
              <a:t>nước Nga và Liên Xô</a:t>
            </a:r>
            <a:r>
              <a:rPr lang="vi-VN" sz="2200" kern="1200">
                <a:solidFill>
                  <a:prstClr val="black"/>
                </a:solidFill>
                <a:latin typeface="Arial" panose="020B0604020202020204" pitchFamily="34" charset="0"/>
                <a:ea typeface="+mn-ea"/>
                <a:cs typeface="Arial" panose="020B0604020202020204" pitchFamily="34" charset="0"/>
              </a:rPr>
              <a:t>. </a:t>
            </a:r>
            <a:endParaRPr lang="en-US" sz="2200" kern="1200">
              <a:solidFill>
                <a:prstClr val="black"/>
              </a:solidFill>
              <a:latin typeface="Arial" panose="020B0604020202020204" pitchFamily="34" charset="0"/>
              <a:ea typeface="+mn-ea"/>
              <a:cs typeface="Arial" panose="020B0604020202020204" pitchFamily="34" charset="0"/>
            </a:endParaRPr>
          </a:p>
          <a:p>
            <a:pPr marL="285750" lvl="0" indent="-285750" algn="just" defTabSz="457200">
              <a:lnSpc>
                <a:spcPct val="150000"/>
              </a:lnSpc>
              <a:buClrTx/>
              <a:buFont typeface="Arial" panose="020B0604020202020204" pitchFamily="34" charset="0"/>
              <a:buChar char="•"/>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Nhóm nào giải đúng ô chữ sẽ được cộng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điểm</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sau khi kết thúc trò chơi, nhóm nào có số điểm cao nhất sẽ giành chiến thắng</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pic>
        <p:nvPicPr>
          <p:cNvPr id="8" name="Âm thanh 7">
            <a:hlinkClick r:id="" action="ppaction://media"/>
            <a:extLst>
              <a:ext uri="{FF2B5EF4-FFF2-40B4-BE49-F238E27FC236}">
                <a16:creationId xmlns:a16="http://schemas.microsoft.com/office/drawing/2014/main" id="{731A7C1A-A885-6C67-4A30-EC85243D8B4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84528" t="-81922" r="-184528" b="-81922"/>
          <a:stretch>
            <a:fillRect/>
          </a:stretch>
        </p:blipFill>
        <p:spPr>
          <a:xfrm>
            <a:off x="6858000" y="3857625"/>
            <a:ext cx="2286000" cy="12858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4515">
        <p:fade/>
      </p:transition>
    </mc:Choice>
    <mc:Fallback xmlns="">
      <p:transition spd="med" advTm="44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9"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5"/>
          <a:srcRect t="27590" b="3807"/>
          <a:stretch/>
        </p:blipFill>
        <p:spPr>
          <a:xfrm>
            <a:off x="639338" y="341508"/>
            <a:ext cx="7835587" cy="4031482"/>
          </a:xfrm>
          <a:prstGeom prst="rect">
            <a:avLst/>
          </a:prstGeom>
          <a:ln>
            <a:solidFill>
              <a:schemeClr val="tx1">
                <a:lumMod val="75000"/>
              </a:schemeClr>
            </a:solidFill>
          </a:ln>
        </p:spPr>
      </p:pic>
      <p:sp>
        <p:nvSpPr>
          <p:cNvPr id="6" name="Rectangle 5">
            <a:hlinkClick r:id="rId6" action="ppaction://hlinksldjump"/>
            <a:extLst>
              <a:ext uri="{FF2B5EF4-FFF2-40B4-BE49-F238E27FC236}">
                <a16:creationId xmlns:a16="http://schemas.microsoft.com/office/drawing/2014/main" id="{093C92B8-0ABB-12A5-20F4-BFB949B49966}"/>
              </a:ext>
            </a:extLst>
          </p:cNvPr>
          <p:cNvSpPr/>
          <p:nvPr/>
        </p:nvSpPr>
        <p:spPr>
          <a:xfrm>
            <a:off x="639336" y="341508"/>
            <a:ext cx="2743200" cy="2014654"/>
          </a:xfrm>
          <a:prstGeom prst="rect">
            <a:avLst/>
          </a:prstGeom>
          <a:solidFill>
            <a:srgbClr val="FFC0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21" name="Rectangle 20">
            <a:hlinkClick r:id="rId7" action="ppaction://hlinksldjump"/>
            <a:extLst>
              <a:ext uri="{FF2B5EF4-FFF2-40B4-BE49-F238E27FC236}">
                <a16:creationId xmlns:a16="http://schemas.microsoft.com/office/drawing/2014/main" id="{A870809F-93A7-8100-5968-B6F5CADB34AE}"/>
              </a:ext>
            </a:extLst>
          </p:cNvPr>
          <p:cNvSpPr/>
          <p:nvPr/>
        </p:nvSpPr>
        <p:spPr>
          <a:xfrm>
            <a:off x="3382536" y="341508"/>
            <a:ext cx="5092390"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23" name="Rectangle 22">
            <a:hlinkClick r:id="rId8" action="ppaction://hlinksldjump"/>
            <a:extLst>
              <a:ext uri="{FF2B5EF4-FFF2-40B4-BE49-F238E27FC236}">
                <a16:creationId xmlns:a16="http://schemas.microsoft.com/office/drawing/2014/main" id="{1CFAFC11-F301-4B9F-161F-FABEEC8E6FF6}"/>
              </a:ext>
            </a:extLst>
          </p:cNvPr>
          <p:cNvSpPr/>
          <p:nvPr/>
        </p:nvSpPr>
        <p:spPr>
          <a:xfrm>
            <a:off x="639337" y="2419696"/>
            <a:ext cx="300339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27" name="Rectangle 26">
            <a:hlinkClick r:id="rId9" action="ppaction://hlinksldjump"/>
            <a:extLst>
              <a:ext uri="{FF2B5EF4-FFF2-40B4-BE49-F238E27FC236}">
                <a16:creationId xmlns:a16="http://schemas.microsoft.com/office/drawing/2014/main" id="{21C20449-608F-B34E-34EC-FDB36967B7DC}"/>
              </a:ext>
            </a:extLst>
          </p:cNvPr>
          <p:cNvSpPr/>
          <p:nvPr/>
        </p:nvSpPr>
        <p:spPr>
          <a:xfrm>
            <a:off x="6222380" y="2356162"/>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26" name="Rectangle 25">
            <a:hlinkClick r:id="rId10" action="ppaction://hlinksldjump"/>
            <a:extLst>
              <a:ext uri="{FF2B5EF4-FFF2-40B4-BE49-F238E27FC236}">
                <a16:creationId xmlns:a16="http://schemas.microsoft.com/office/drawing/2014/main" id="{DCD31C93-F22A-FE80-777B-5E0C688C7547}"/>
              </a:ext>
            </a:extLst>
          </p:cNvPr>
          <p:cNvSpPr/>
          <p:nvPr/>
        </p:nvSpPr>
        <p:spPr>
          <a:xfrm>
            <a:off x="3642731" y="2377831"/>
            <a:ext cx="2579649"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4" name="Action Button: Go Forward or Next 3">
            <a:hlinkClick r:id="rId11"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Âm thanh 7">
            <a:hlinkClick r:id="" action="ppaction://media"/>
            <a:extLst>
              <a:ext uri="{FF2B5EF4-FFF2-40B4-BE49-F238E27FC236}">
                <a16:creationId xmlns:a16="http://schemas.microsoft.com/office/drawing/2014/main" id="{81E0D1AA-C7F5-13B7-4B0C-AC09073EFD5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84528" t="-81922" r="-184528" b="-81922"/>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2657279155"/>
      </p:ext>
    </p:extLst>
  </p:cSld>
  <p:clrMapOvr>
    <a:masterClrMapping/>
  </p:clrMapOvr>
  <mc:AlternateContent xmlns:mc="http://schemas.openxmlformats.org/markup-compatibility/2006" xmlns:p14="http://schemas.microsoft.com/office/powerpoint/2010/main">
    <mc:Choice Requires="p14">
      <p:transition spd="med" p14:dur="700" advTm="15754">
        <p:fade/>
      </p:transition>
    </mc:Choice>
    <mc:Fallback xmlns="">
      <p:transition spd="med" advTm="157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isNarration="1">
              <p:cMediaNode vol="100000" showWhenStopped="0">
                <p:cTn id="31" fill="hold" display="0">
                  <p:stCondLst>
                    <p:cond delay="indefinite"/>
                  </p:stCondLst>
                  <p:endCondLst>
                    <p:cond evt="onStopAudio" delay="0">
                      <p:tgtEl>
                        <p:sldTgt/>
                      </p:tgtEl>
                    </p:cond>
                  </p:endCondLst>
                </p:cTn>
                <p:tgtEl>
                  <p:spTgt spid="8"/>
                </p:tgtEl>
              </p:cMediaNode>
            </p:audio>
          </p:childTnLst>
        </p:cTn>
      </p:par>
    </p:tnLst>
    <p:bldLst>
      <p:bldP spid="21" grpId="0" animBg="1"/>
      <p:bldP spid="23" grpId="0" animBg="1"/>
      <p:bldP spid="27"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655524" y="396823"/>
            <a:ext cx="7997822" cy="1045223"/>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1: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Đêm 25/10 (7/11 theo dương lịch) năm 1917, một sự kiện vô cùng trọng đại đã diễn ra ở nước Nga là:</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5" action="ppaction://hlinksldjump"/>
            <a:extLst>
              <a:ext uri="{FF2B5EF4-FFF2-40B4-BE49-F238E27FC236}">
                <a16:creationId xmlns:a16="http://schemas.microsoft.com/office/drawing/2014/main" id="{B6EEC828-8438-9198-066C-2DE515B4CDF8}"/>
              </a:ext>
            </a:extLst>
          </p:cNvPr>
          <p:cNvSpPr/>
          <p:nvPr/>
        </p:nvSpPr>
        <p:spPr>
          <a:xfrm>
            <a:off x="0" y="-109802"/>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974263" y="1660915"/>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00000"/>
                </a:solidFill>
                <a:latin typeface="Arial"/>
              </a:rPr>
              <a:t>A. V. I. Lê-nin bí mật từ Phần Lan về nước, trực tiếp lãnh đạo cách mạng.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974263" y="3233527"/>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rgbClr val="000000"/>
                </a:solidFill>
                <a:latin typeface="Arial"/>
              </a:rPr>
              <a:t>B. </a:t>
            </a:r>
            <a:r>
              <a:rPr lang="vi-VN" sz="2000">
                <a:solidFill>
                  <a:srgbClr val="000000"/>
                </a:solidFill>
                <a:latin typeface="Arial"/>
              </a:rPr>
              <a:t>Dưới sự chỉ huy Lê-nin, quân cách mạng đã bao vây Cung điện Mùa Đông.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4690946" y="1658937"/>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rgbClr val="000000"/>
                </a:solidFill>
              </a:rPr>
              <a:t>C. Chính phủ lâm thời sụp đổ, khởi nghĩa giành thắng lợi ở Thủ đô.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4690946" y="3231549"/>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00000"/>
                </a:solidFill>
                <a:latin typeface="Arial"/>
              </a:rPr>
              <a:t>D. Cuộc khởi nghĩa giành thắng lợi ở Mát- xcơ-va.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92782" y="3590816"/>
            <a:ext cx="698011" cy="648705"/>
          </a:xfrm>
          <a:prstGeom prst="rect">
            <a:avLst/>
          </a:prstGeom>
        </p:spPr>
      </p:pic>
      <p:pic>
        <p:nvPicPr>
          <p:cNvPr id="5" name="Âm thanh 4">
            <a:hlinkClick r:id="" action="ppaction://media"/>
            <a:extLst>
              <a:ext uri="{FF2B5EF4-FFF2-40B4-BE49-F238E27FC236}">
                <a16:creationId xmlns:a16="http://schemas.microsoft.com/office/drawing/2014/main" id="{91FB7954-E3B6-E08E-CF7F-44FE45BEBAF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84528" t="-81922" r="-184528" b="-81922"/>
          <a:stretch>
            <a:fillRect/>
          </a:stretch>
        </p:blipFill>
        <p:spPr>
          <a:xfrm>
            <a:off x="6858000" y="3857625"/>
            <a:ext cx="2286000" cy="1285875"/>
          </a:xfrm>
          <a:prstGeom prst="rect">
            <a:avLst/>
          </a:prstGeom>
        </p:spPr>
      </p:pic>
    </p:spTree>
    <p:custDataLst>
      <p:tags r:id="rId1"/>
    </p:custDataLst>
    <p:extLst>
      <p:ext uri="{BB962C8B-B14F-4D97-AF65-F5344CB8AC3E}">
        <p14:creationId xmlns:p14="http://schemas.microsoft.com/office/powerpoint/2010/main" val="1846838048"/>
      </p:ext>
    </p:extLst>
  </p:cSld>
  <p:clrMapOvr>
    <a:masterClrMapping/>
  </p:clrMapOvr>
  <mc:AlternateContent xmlns:mc="http://schemas.openxmlformats.org/markup-compatibility/2006" xmlns:p14="http://schemas.microsoft.com/office/powerpoint/2010/main">
    <mc:Choice Requires="p14">
      <p:transition spd="med" p14:dur="700" advTm="47735">
        <p:fade/>
      </p:transition>
    </mc:Choice>
    <mc:Fallback xmlns="">
      <p:transition spd="med" advTm="47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5"/>
          <a:srcRect t="27590" b="3807"/>
          <a:stretch/>
        </p:blipFill>
        <p:spPr>
          <a:xfrm>
            <a:off x="639338" y="341508"/>
            <a:ext cx="7835587" cy="4031482"/>
          </a:xfrm>
          <a:prstGeom prst="rect">
            <a:avLst/>
          </a:prstGeom>
          <a:ln>
            <a:solidFill>
              <a:schemeClr val="tx1">
                <a:lumMod val="75000"/>
              </a:schemeClr>
            </a:solidFill>
          </a:ln>
        </p:spPr>
      </p:pic>
      <p:sp>
        <p:nvSpPr>
          <p:cNvPr id="21" name="Rectangle 20">
            <a:hlinkClick r:id="rId6" action="ppaction://hlinksldjump"/>
            <a:extLst>
              <a:ext uri="{FF2B5EF4-FFF2-40B4-BE49-F238E27FC236}">
                <a16:creationId xmlns:a16="http://schemas.microsoft.com/office/drawing/2014/main" id="{A870809F-93A7-8100-5968-B6F5CADB34AE}"/>
              </a:ext>
            </a:extLst>
          </p:cNvPr>
          <p:cNvSpPr/>
          <p:nvPr/>
        </p:nvSpPr>
        <p:spPr>
          <a:xfrm>
            <a:off x="3382536" y="341508"/>
            <a:ext cx="5092390"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23" name="Rectangle 22">
            <a:hlinkClick r:id="rId7" action="ppaction://hlinksldjump"/>
            <a:extLst>
              <a:ext uri="{FF2B5EF4-FFF2-40B4-BE49-F238E27FC236}">
                <a16:creationId xmlns:a16="http://schemas.microsoft.com/office/drawing/2014/main" id="{1CFAFC11-F301-4B9F-161F-FABEEC8E6FF6}"/>
              </a:ext>
            </a:extLst>
          </p:cNvPr>
          <p:cNvSpPr/>
          <p:nvPr/>
        </p:nvSpPr>
        <p:spPr>
          <a:xfrm>
            <a:off x="639337" y="2419696"/>
            <a:ext cx="300339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27" name="Rectangle 26">
            <a:hlinkClick r:id="rId8" action="ppaction://hlinksldjump"/>
            <a:extLst>
              <a:ext uri="{FF2B5EF4-FFF2-40B4-BE49-F238E27FC236}">
                <a16:creationId xmlns:a16="http://schemas.microsoft.com/office/drawing/2014/main" id="{21C20449-608F-B34E-34EC-FDB36967B7DC}"/>
              </a:ext>
            </a:extLst>
          </p:cNvPr>
          <p:cNvSpPr/>
          <p:nvPr/>
        </p:nvSpPr>
        <p:spPr>
          <a:xfrm>
            <a:off x="6222380" y="2356162"/>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26" name="Rectangle 25">
            <a:hlinkClick r:id="rId9" action="ppaction://hlinksldjump"/>
            <a:extLst>
              <a:ext uri="{FF2B5EF4-FFF2-40B4-BE49-F238E27FC236}">
                <a16:creationId xmlns:a16="http://schemas.microsoft.com/office/drawing/2014/main" id="{DCD31C93-F22A-FE80-777B-5E0C688C7547}"/>
              </a:ext>
            </a:extLst>
          </p:cNvPr>
          <p:cNvSpPr/>
          <p:nvPr/>
        </p:nvSpPr>
        <p:spPr>
          <a:xfrm>
            <a:off x="3642731" y="2377831"/>
            <a:ext cx="2579649"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4" name="Action Button: Go Forward or Next 3">
            <a:hlinkClick r:id="rId10"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9" name="Âm thanh 8">
            <a:hlinkClick r:id="" action="ppaction://media"/>
            <a:extLst>
              <a:ext uri="{FF2B5EF4-FFF2-40B4-BE49-F238E27FC236}">
                <a16:creationId xmlns:a16="http://schemas.microsoft.com/office/drawing/2014/main" id="{5E0C1AC1-F2CE-D978-BDEE-6983D21C9FD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84528" t="-81922" r="-184528" b="-81922"/>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3263438377"/>
      </p:ext>
    </p:extLst>
  </p:cSld>
  <p:clrMapOvr>
    <a:masterClrMapping/>
  </p:clrMapOvr>
  <mc:AlternateContent xmlns:mc="http://schemas.openxmlformats.org/markup-compatibility/2006" xmlns:p14="http://schemas.microsoft.com/office/powerpoint/2010/main">
    <mc:Choice Requires="p14">
      <p:transition spd="med" p14:dur="700" advTm="6788">
        <p:fade/>
      </p:transition>
    </mc:Choice>
    <mc:Fallback xmlns="">
      <p:transition spd="med" advTm="6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21" grpId="0" animBg="1"/>
      <p:bldP spid="23" grpId="0" animBg="1"/>
      <p:bldP spid="27" grpId="0" animBg="1"/>
      <p:bldP spid="26" grpId="0" animBg="1"/>
    </p:bldLst>
  </p:timing>
  <p:extLst>
    <p:ext uri="{E180D4A7-C9FB-4DFB-919C-405C955672EB}">
      <p14:showEvtLst xmlns:p14="http://schemas.microsoft.com/office/powerpoint/2010/main">
        <p14:triggerEvt type="onClick" time="2161" objId="2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420608" y="462794"/>
            <a:ext cx="6211098" cy="2568717"/>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2: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Năm 1917, sau Cách mạng tháng Mười Nga thành công, người có vai trò quan trọng trong sự nghiệp xây dựng và bảo vệ Nhà nước Liên Xô đồng thời cũng bị phê phán về một số sai lầm trong thời gian cầm quyền là:</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5" action="ppaction://hlinksldjump"/>
            <a:extLst>
              <a:ext uri="{FF2B5EF4-FFF2-40B4-BE49-F238E27FC236}">
                <a16:creationId xmlns:a16="http://schemas.microsoft.com/office/drawing/2014/main" id="{B6EEC828-8438-9198-066C-2DE515B4CDF8}"/>
              </a:ext>
            </a:extLst>
          </p:cNvPr>
          <p:cNvSpPr/>
          <p:nvPr/>
        </p:nvSpPr>
        <p:spPr>
          <a:xfrm>
            <a:off x="-102465" y="-95250"/>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330223" y="3156850"/>
            <a:ext cx="3020222"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A. G. Xta-lin.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330223" y="3959625"/>
            <a:ext cx="3020222"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B. L. Tờ-rốt-xkít.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3602812" y="3156850"/>
            <a:ext cx="311927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C. V.I. Lê-nin.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3602812" y="3959625"/>
            <a:ext cx="311927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D. Nga hoàng Ni-cô-lai II.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2434" y="3171215"/>
            <a:ext cx="698011" cy="648705"/>
          </a:xfrm>
          <a:prstGeom prst="rect">
            <a:avLst/>
          </a:prstGeom>
        </p:spPr>
      </p:pic>
      <p:sp>
        <p:nvSpPr>
          <p:cNvPr id="5" name="Freeform 2">
            <a:extLst>
              <a:ext uri="{FF2B5EF4-FFF2-40B4-BE49-F238E27FC236}">
                <a16:creationId xmlns:a16="http://schemas.microsoft.com/office/drawing/2014/main" id="{A2CD82EF-1DF7-B286-24A8-9FA241F42AF3}"/>
              </a:ext>
            </a:extLst>
          </p:cNvPr>
          <p:cNvSpPr/>
          <p:nvPr/>
        </p:nvSpPr>
        <p:spPr>
          <a:xfrm>
            <a:off x="6975722" y="1493520"/>
            <a:ext cx="1978195" cy="3532491"/>
          </a:xfrm>
          <a:custGeom>
            <a:avLst/>
            <a:gdLst/>
            <a:ahLst/>
            <a:cxnLst/>
            <a:rect l="l" t="t" r="r" b="b"/>
            <a:pathLst>
              <a:path w="1978195" h="3532491">
                <a:moveTo>
                  <a:pt x="0" y="0"/>
                </a:moveTo>
                <a:lnTo>
                  <a:pt x="1978196" y="0"/>
                </a:lnTo>
                <a:lnTo>
                  <a:pt x="1978196" y="3532491"/>
                </a:lnTo>
                <a:lnTo>
                  <a:pt x="0" y="3532491"/>
                </a:lnTo>
                <a:lnTo>
                  <a:pt x="0" y="0"/>
                </a:lnTo>
                <a:close/>
              </a:path>
            </a:pathLst>
          </a:custGeom>
          <a:blipFill>
            <a:blip r:embed="rId8"/>
            <a:stretch>
              <a:fillRect/>
            </a:stretch>
          </a:blipFill>
        </p:spPr>
        <p:txBody>
          <a:bodyPr/>
          <a:lstStyle/>
          <a:p>
            <a:endParaRPr lang="en-US"/>
          </a:p>
        </p:txBody>
      </p:sp>
      <p:pic>
        <p:nvPicPr>
          <p:cNvPr id="6" name="Âm thanh 5">
            <a:hlinkClick r:id="" action="ppaction://media"/>
            <a:extLst>
              <a:ext uri="{FF2B5EF4-FFF2-40B4-BE49-F238E27FC236}">
                <a16:creationId xmlns:a16="http://schemas.microsoft.com/office/drawing/2014/main" id="{9F75784E-3DE6-3268-EFBB-2020E2C4B94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84528" t="-81922" r="-184528" b="-81922"/>
          <a:stretch>
            <a:fillRect/>
          </a:stretch>
        </p:blipFill>
        <p:spPr>
          <a:xfrm>
            <a:off x="6858000" y="3857625"/>
            <a:ext cx="2286000" cy="1285875"/>
          </a:xfrm>
          <a:prstGeom prst="rect">
            <a:avLst/>
          </a:prstGeom>
        </p:spPr>
      </p:pic>
    </p:spTree>
    <p:custDataLst>
      <p:tags r:id="rId1"/>
    </p:custDataLst>
    <p:extLst>
      <p:ext uri="{BB962C8B-B14F-4D97-AF65-F5344CB8AC3E}">
        <p14:creationId xmlns:p14="http://schemas.microsoft.com/office/powerpoint/2010/main" val="2940155601"/>
      </p:ext>
    </p:extLst>
  </p:cSld>
  <p:clrMapOvr>
    <a:masterClrMapping/>
  </p:clrMapOvr>
  <mc:AlternateContent xmlns:mc="http://schemas.openxmlformats.org/markup-compatibility/2006" xmlns:p14="http://schemas.microsoft.com/office/powerpoint/2010/main">
    <mc:Choice Requires="p14">
      <p:transition spd="med" p14:dur="700" advTm="38319">
        <p:fade/>
      </p:transition>
    </mc:Choice>
    <mc:Fallback xmlns="">
      <p:transition spd="med" advTm="38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5"/>
          <a:srcRect t="27590" b="3807"/>
          <a:stretch/>
        </p:blipFill>
        <p:spPr>
          <a:xfrm>
            <a:off x="639338" y="341508"/>
            <a:ext cx="7835587" cy="4031482"/>
          </a:xfrm>
          <a:prstGeom prst="rect">
            <a:avLst/>
          </a:prstGeom>
          <a:ln>
            <a:solidFill>
              <a:schemeClr val="tx1">
                <a:lumMod val="75000"/>
              </a:schemeClr>
            </a:solidFill>
          </a:ln>
        </p:spPr>
      </p:pic>
      <p:sp>
        <p:nvSpPr>
          <p:cNvPr id="23" name="Rectangle 22">
            <a:hlinkClick r:id="rId6" action="ppaction://hlinksldjump"/>
            <a:extLst>
              <a:ext uri="{FF2B5EF4-FFF2-40B4-BE49-F238E27FC236}">
                <a16:creationId xmlns:a16="http://schemas.microsoft.com/office/drawing/2014/main" id="{1CFAFC11-F301-4B9F-161F-FABEEC8E6FF6}"/>
              </a:ext>
            </a:extLst>
          </p:cNvPr>
          <p:cNvSpPr/>
          <p:nvPr/>
        </p:nvSpPr>
        <p:spPr>
          <a:xfrm>
            <a:off x="639337" y="2419696"/>
            <a:ext cx="300339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27" name="Rectangle 26">
            <a:hlinkClick r:id="rId7" action="ppaction://hlinksldjump"/>
            <a:extLst>
              <a:ext uri="{FF2B5EF4-FFF2-40B4-BE49-F238E27FC236}">
                <a16:creationId xmlns:a16="http://schemas.microsoft.com/office/drawing/2014/main" id="{21C20449-608F-B34E-34EC-FDB36967B7DC}"/>
              </a:ext>
            </a:extLst>
          </p:cNvPr>
          <p:cNvSpPr/>
          <p:nvPr/>
        </p:nvSpPr>
        <p:spPr>
          <a:xfrm>
            <a:off x="6222380" y="2356162"/>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26" name="Rectangle 25">
            <a:hlinkClick r:id="rId8" action="ppaction://hlinksldjump"/>
            <a:extLst>
              <a:ext uri="{FF2B5EF4-FFF2-40B4-BE49-F238E27FC236}">
                <a16:creationId xmlns:a16="http://schemas.microsoft.com/office/drawing/2014/main" id="{DCD31C93-F22A-FE80-777B-5E0C688C7547}"/>
              </a:ext>
            </a:extLst>
          </p:cNvPr>
          <p:cNvSpPr/>
          <p:nvPr/>
        </p:nvSpPr>
        <p:spPr>
          <a:xfrm>
            <a:off x="3642731" y="2377831"/>
            <a:ext cx="2579649"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4" name="Action Button: Go Forward or Next 3">
            <a:hlinkClick r:id="rId9"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Âm thanh 1">
            <a:hlinkClick r:id="" action="ppaction://media"/>
            <a:extLst>
              <a:ext uri="{FF2B5EF4-FFF2-40B4-BE49-F238E27FC236}">
                <a16:creationId xmlns:a16="http://schemas.microsoft.com/office/drawing/2014/main" id="{92A545F8-8BD0-FC94-7B4D-6BAA8DE374D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84528" t="-81922" r="-184528" b="-81922"/>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1977273122"/>
      </p:ext>
    </p:extLst>
  </p:cSld>
  <p:clrMapOvr>
    <a:masterClrMapping/>
  </p:clrMapOvr>
  <mc:AlternateContent xmlns:mc="http://schemas.openxmlformats.org/markup-compatibility/2006" xmlns:p14="http://schemas.microsoft.com/office/powerpoint/2010/main">
    <mc:Choice Requires="p14">
      <p:transition spd="med" p14:dur="700" advTm="7654">
        <p:fade/>
      </p:transition>
    </mc:Choice>
    <mc:Fallback xmlns="">
      <p:transition spd="med" advTm="76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6"/>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3" grpId="0" animBg="1"/>
      <p:bldP spid="27" grpId="0" animBg="1"/>
      <p:bldP spid="26" grpId="0" animBg="1"/>
    </p:bldLst>
  </p:timing>
  <p:extLst>
    <p:ext uri="{E180D4A7-C9FB-4DFB-919C-405C955672EB}">
      <p14:showEvtLst xmlns:p14="http://schemas.microsoft.com/office/powerpoint/2010/main">
        <p14:triggerEvt type="onClick" time="3320" objId="2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294589" y="464697"/>
            <a:ext cx="8554821" cy="2568717"/>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3: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Điền vào dấu ba chấm “…” trong đoạn dưới đây:</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“Giống như mặt trời chói lọi, ………………………chiếu sáng khắp năm châu, thức tỉnh hàng triệu hàng triệu người bị áp bức, bóc lột trên trái đất. Trong lịch sử loài người chưa từng có cuộc cách mạng nào có ý nghĩa to lớn và sâu xa như thế”.</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5" action="ppaction://hlinksldjump"/>
            <a:extLst>
              <a:ext uri="{FF2B5EF4-FFF2-40B4-BE49-F238E27FC236}">
                <a16:creationId xmlns:a16="http://schemas.microsoft.com/office/drawing/2014/main" id="{B6EEC828-8438-9198-066C-2DE515B4CDF8}"/>
              </a:ext>
            </a:extLst>
          </p:cNvPr>
          <p:cNvSpPr/>
          <p:nvPr/>
        </p:nvSpPr>
        <p:spPr>
          <a:xfrm>
            <a:off x="-40413" y="-95250"/>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960325" y="3198592"/>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A. Cách mạng Tháng Mười.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960325" y="4001367"/>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B. Cung điện Mùa Đông.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4712891" y="3198592"/>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C. Đảng Bôn-sê-vích.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4712891" y="4001367"/>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D. Cách mạng Tháng Hai.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891" y="3212957"/>
            <a:ext cx="698011" cy="648705"/>
          </a:xfrm>
          <a:prstGeom prst="rect">
            <a:avLst/>
          </a:prstGeom>
        </p:spPr>
      </p:pic>
      <p:pic>
        <p:nvPicPr>
          <p:cNvPr id="5" name="Âm thanh 4">
            <a:hlinkClick r:id="" action="ppaction://media"/>
            <a:extLst>
              <a:ext uri="{FF2B5EF4-FFF2-40B4-BE49-F238E27FC236}">
                <a16:creationId xmlns:a16="http://schemas.microsoft.com/office/drawing/2014/main" id="{0D59B1B4-079D-CF4A-5383-3B6A36EF26B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84528" t="-81922" r="-184528" b="-81922"/>
          <a:stretch>
            <a:fillRect/>
          </a:stretch>
        </p:blipFill>
        <p:spPr>
          <a:xfrm>
            <a:off x="6858000" y="3857625"/>
            <a:ext cx="2286000" cy="1285875"/>
          </a:xfrm>
          <a:prstGeom prst="rect">
            <a:avLst/>
          </a:prstGeom>
        </p:spPr>
      </p:pic>
    </p:spTree>
    <p:custDataLst>
      <p:tags r:id="rId1"/>
    </p:custDataLst>
    <p:extLst>
      <p:ext uri="{BB962C8B-B14F-4D97-AF65-F5344CB8AC3E}">
        <p14:creationId xmlns:p14="http://schemas.microsoft.com/office/powerpoint/2010/main" val="3968045581"/>
      </p:ext>
    </p:extLst>
  </p:cSld>
  <p:clrMapOvr>
    <a:masterClrMapping/>
  </p:clrMapOvr>
  <mc:AlternateContent xmlns:mc="http://schemas.openxmlformats.org/markup-compatibility/2006" xmlns:p14="http://schemas.microsoft.com/office/powerpoint/2010/main">
    <mc:Choice Requires="p14">
      <p:transition spd="med" p14:dur="700" advTm="43421">
        <p:fade/>
      </p:transition>
    </mc:Choice>
    <mc:Fallback xmlns="">
      <p:transition spd="med" advTm="43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5"/>
          <a:srcRect t="27590" b="3807"/>
          <a:stretch/>
        </p:blipFill>
        <p:spPr>
          <a:xfrm>
            <a:off x="639338" y="341508"/>
            <a:ext cx="7835587" cy="4031482"/>
          </a:xfrm>
          <a:prstGeom prst="rect">
            <a:avLst/>
          </a:prstGeom>
          <a:ln>
            <a:solidFill>
              <a:schemeClr val="tx1">
                <a:lumMod val="75000"/>
              </a:schemeClr>
            </a:solidFill>
          </a:ln>
        </p:spPr>
      </p:pic>
      <p:sp>
        <p:nvSpPr>
          <p:cNvPr id="27" name="Rectangle 26">
            <a:hlinkClick r:id="rId6" action="ppaction://hlinksldjump"/>
            <a:extLst>
              <a:ext uri="{FF2B5EF4-FFF2-40B4-BE49-F238E27FC236}">
                <a16:creationId xmlns:a16="http://schemas.microsoft.com/office/drawing/2014/main" id="{21C20449-608F-B34E-34EC-FDB36967B7DC}"/>
              </a:ext>
            </a:extLst>
          </p:cNvPr>
          <p:cNvSpPr/>
          <p:nvPr/>
        </p:nvSpPr>
        <p:spPr>
          <a:xfrm>
            <a:off x="6222380" y="2356162"/>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26" name="Rectangle 25">
            <a:hlinkClick r:id="rId7" action="ppaction://hlinksldjump"/>
            <a:extLst>
              <a:ext uri="{FF2B5EF4-FFF2-40B4-BE49-F238E27FC236}">
                <a16:creationId xmlns:a16="http://schemas.microsoft.com/office/drawing/2014/main" id="{DCD31C93-F22A-FE80-777B-5E0C688C7547}"/>
              </a:ext>
            </a:extLst>
          </p:cNvPr>
          <p:cNvSpPr/>
          <p:nvPr/>
        </p:nvSpPr>
        <p:spPr>
          <a:xfrm>
            <a:off x="3642731" y="2377831"/>
            <a:ext cx="2579649"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4" name="Action Button: Go Forward or Next 3">
            <a:hlinkClick r:id="rId8"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Âm thanh 1">
            <a:hlinkClick r:id="" action="ppaction://media"/>
            <a:extLst>
              <a:ext uri="{FF2B5EF4-FFF2-40B4-BE49-F238E27FC236}">
                <a16:creationId xmlns:a16="http://schemas.microsoft.com/office/drawing/2014/main" id="{99231B5F-1B40-9A16-882D-00C097F6C53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84528" t="-81922" r="-184528" b="-81922"/>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4073239848"/>
      </p:ext>
    </p:extLst>
  </p:cSld>
  <p:clrMapOvr>
    <a:masterClrMapping/>
  </p:clrMapOvr>
  <mc:AlternateContent xmlns:mc="http://schemas.openxmlformats.org/markup-compatibility/2006" xmlns:p14="http://schemas.microsoft.com/office/powerpoint/2010/main">
    <mc:Choice Requires="p14">
      <p:transition spd="med" p14:dur="700" advTm="6019">
        <p:fade/>
      </p:transition>
    </mc:Choice>
    <mc:Fallback xmlns="">
      <p:transition spd="med" advTm="6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7" grpId="0" animBg="1"/>
      <p:bldP spid="26" grpId="0" animBg="1"/>
    </p:bldLst>
  </p:timing>
  <p:extLst>
    <p:ext uri="{E180D4A7-C9FB-4DFB-919C-405C955672EB}">
      <p14:showEvtLst xmlns:p14="http://schemas.microsoft.com/office/powerpoint/2010/main">
        <p14:triggerEvt type="onClick" time="3724"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4|4"/>
</p:tagLst>
</file>

<file path=ppt/tags/tag2.xml><?xml version="1.0" encoding="utf-8"?>
<p:tagLst xmlns:a="http://schemas.openxmlformats.org/drawingml/2006/main" xmlns:r="http://schemas.openxmlformats.org/officeDocument/2006/relationships" xmlns:p="http://schemas.openxmlformats.org/presentationml/2006/main">
  <p:tag name="TIMING" val="|14.7|29"/>
</p:tagLst>
</file>

<file path=ppt/tags/tag3.xml><?xml version="1.0" encoding="utf-8"?>
<p:tagLst xmlns:a="http://schemas.openxmlformats.org/drawingml/2006/main" xmlns:r="http://schemas.openxmlformats.org/officeDocument/2006/relationships" xmlns:p="http://schemas.openxmlformats.org/presentationml/2006/main">
  <p:tag name="TIMING" val="|17.1|17.1"/>
</p:tagLst>
</file>

<file path=ppt/tags/tag4.xml><?xml version="1.0" encoding="utf-8"?>
<p:tagLst xmlns:a="http://schemas.openxmlformats.org/drawingml/2006/main" xmlns:r="http://schemas.openxmlformats.org/officeDocument/2006/relationships" xmlns:p="http://schemas.openxmlformats.org/presentationml/2006/main">
  <p:tag name="TIMING" val="|22.1|17.3"/>
</p:tagLst>
</file>

<file path=ppt/tags/tag5.xml><?xml version="1.0" encoding="utf-8"?>
<p:tagLst xmlns:a="http://schemas.openxmlformats.org/drawingml/2006/main" xmlns:r="http://schemas.openxmlformats.org/officeDocument/2006/relationships" xmlns:p="http://schemas.openxmlformats.org/presentationml/2006/main">
  <p:tag name="TIMING" val="|7.7|19.5"/>
</p:tagLst>
</file>

<file path=ppt/tags/tag6.xml><?xml version="1.0" encoding="utf-8"?>
<p:tagLst xmlns:a="http://schemas.openxmlformats.org/drawingml/2006/main" xmlns:r="http://schemas.openxmlformats.org/officeDocument/2006/relationships" xmlns:p="http://schemas.openxmlformats.org/presentationml/2006/main">
  <p:tag name="TIMING" val="|6.1|22.5"/>
</p:tagLst>
</file>

<file path=ppt/tags/tag7.xml><?xml version="1.0" encoding="utf-8"?>
<p:tagLst xmlns:a="http://schemas.openxmlformats.org/drawingml/2006/main" xmlns:r="http://schemas.openxmlformats.org/officeDocument/2006/relationships" xmlns:p="http://schemas.openxmlformats.org/presentationml/2006/main">
  <p:tag name="TIMING" val="|40.5"/>
</p:tagLst>
</file>

<file path=ppt/tags/tag8.xml><?xml version="1.0" encoding="utf-8"?>
<p:tagLst xmlns:a="http://schemas.openxmlformats.org/drawingml/2006/main" xmlns:r="http://schemas.openxmlformats.org/officeDocument/2006/relationships" xmlns:p="http://schemas.openxmlformats.org/presentationml/2006/main">
  <p:tag name="TIMING" val="|12.3"/>
</p:tagLst>
</file>

<file path=ppt/theme/theme1.xml><?xml version="1.0" encoding="utf-8"?>
<a:theme xmlns:a="http://schemas.openxmlformats.org/drawingml/2006/main" name="US History for High School: From Colonization to Revolution by Slidesgo">
  <a:themeElements>
    <a:clrScheme name="Simple Light">
      <a:dk1>
        <a:srgbClr val="522B0A"/>
      </a:dk1>
      <a:lt1>
        <a:srgbClr val="FFFBD9"/>
      </a:lt1>
      <a:dk2>
        <a:srgbClr val="F1E4D1"/>
      </a:dk2>
      <a:lt2>
        <a:srgbClr val="AF0000"/>
      </a:lt2>
      <a:accent1>
        <a:srgbClr val="6F9AA4"/>
      </a:accent1>
      <a:accent2>
        <a:srgbClr val="FFFFFF"/>
      </a:accent2>
      <a:accent3>
        <a:srgbClr val="FFFFFF"/>
      </a:accent3>
      <a:accent4>
        <a:srgbClr val="FFFFFF"/>
      </a:accent4>
      <a:accent5>
        <a:srgbClr val="FFFFFF"/>
      </a:accent5>
      <a:accent6>
        <a:srgbClr val="FFFFFF"/>
      </a:accent6>
      <a:hlink>
        <a:srgbClr val="522B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TotalTime>
  <Words>797</Words>
  <Application>Microsoft Office PowerPoint</Application>
  <PresentationFormat>Trình chiếu Trên màn hình (16:9)</PresentationFormat>
  <Paragraphs>78</Paragraphs>
  <Slides>15</Slides>
  <Notes>10</Notes>
  <HiddenSlides>0</HiddenSlides>
  <MMClips>15</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15</vt:i4>
      </vt:variant>
    </vt:vector>
  </HeadingPairs>
  <TitlesOfParts>
    <vt:vector size="22" baseType="lpstr">
      <vt:lpstr>Times New Roman</vt:lpstr>
      <vt:lpstr>Actor</vt:lpstr>
      <vt:lpstr>Playfair Display</vt:lpstr>
      <vt:lpstr>Arial</vt:lpstr>
      <vt:lpstr>Calibri</vt:lpstr>
      <vt:lpstr>Gilda Display</vt:lpstr>
      <vt:lpstr>US History for High School: From Colonization to Revolution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Nguyen Thi Hong Trinh</cp:lastModifiedBy>
  <cp:revision>18</cp:revision>
  <dcterms:modified xsi:type="dcterms:W3CDTF">2024-09-30T12:49:52Z</dcterms:modified>
</cp:coreProperties>
</file>