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x-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80" r:id="rId2"/>
    <p:sldId id="309" r:id="rId3"/>
    <p:sldId id="308" r:id="rId4"/>
    <p:sldId id="259" r:id="rId5"/>
    <p:sldId id="310" r:id="rId6"/>
    <p:sldId id="311" r:id="rId7"/>
    <p:sldId id="312" r:id="rId8"/>
    <p:sldId id="313" r:id="rId9"/>
    <p:sldId id="314" r:id="rId10"/>
    <p:sldId id="315" r:id="rId11"/>
    <p:sldId id="316" r:id="rId12"/>
    <p:sldId id="317" r:id="rId13"/>
    <p:sldId id="318" r:id="rId14"/>
    <p:sldId id="325" r:id="rId15"/>
    <p:sldId id="321" r:id="rId16"/>
    <p:sldId id="322" r:id="rId17"/>
    <p:sldId id="323" r:id="rId18"/>
    <p:sldId id="324" r:id="rId19"/>
    <p:sldId id="319"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00FF"/>
    <a:srgbClr val="0000CC"/>
    <a:srgbClr val="FF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6.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6.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EFA6684-C021-4C6F-BBDD-E15A26FB0182}" type="datetimeFigureOut">
              <a:rPr lang="en-US"/>
              <a:pPr>
                <a:defRPr/>
              </a:pPr>
              <a:t>2/25/2024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C31E29D-C847-4D43-A075-82E22ACEA3A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0BB8CC8-FE97-45EB-9D81-5428811A9B6E}" type="datetimeFigureOut">
              <a:rPr lang="en-US"/>
              <a:pPr>
                <a:defRPr/>
              </a:pPr>
              <a:t>2/25/2024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45BDB44-D60B-4235-97E3-C203D574C03C}" type="slidenum">
              <a:rPr lang="en-US" altLang="en-US"/>
              <a:pPr/>
              <a:t>‹#›</a:t>
            </a:fld>
            <a:endParaRPr lang="en-US" altLang="en-US"/>
          </a:p>
        </p:txBody>
      </p:sp>
    </p:spTree>
    <p:extLst>
      <p:ext uri="{BB962C8B-B14F-4D97-AF65-F5344CB8AC3E}">
        <p14:creationId xmlns:p14="http://schemas.microsoft.com/office/powerpoint/2010/main" val="302085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41E975-432A-4B55-8A97-3627E2468C01}" type="datetimeFigureOut">
              <a:rPr lang="en-US"/>
              <a:pPr>
                <a:defRPr/>
              </a:pPr>
              <a:t>2/25/2024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154FD13-2D14-44BB-BF09-199B190AA0A2}" type="slidenum">
              <a:rPr lang="en-US" altLang="en-US"/>
              <a:pPr/>
              <a:t>‹#›</a:t>
            </a:fld>
            <a:endParaRPr lang="en-US" altLang="en-US"/>
          </a:p>
        </p:txBody>
      </p:sp>
    </p:spTree>
    <p:extLst>
      <p:ext uri="{BB962C8B-B14F-4D97-AF65-F5344CB8AC3E}">
        <p14:creationId xmlns:p14="http://schemas.microsoft.com/office/powerpoint/2010/main" val="3552564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9CF201-3203-4285-9836-DC8D0F78D3E9}" type="datetimeFigureOut">
              <a:rPr lang="en-US"/>
              <a:pPr>
                <a:defRPr/>
              </a:pPr>
              <a:t>2/25/2024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29E250-7BB3-4FA6-ACB1-27FC205B3DEF}" type="slidenum">
              <a:rPr lang="en-US" altLang="en-US"/>
              <a:pPr/>
              <a:t>‹#›</a:t>
            </a:fld>
            <a:endParaRPr lang="en-US" altLang="en-US"/>
          </a:p>
        </p:txBody>
      </p:sp>
    </p:spTree>
    <p:extLst>
      <p:ext uri="{BB962C8B-B14F-4D97-AF65-F5344CB8AC3E}">
        <p14:creationId xmlns:p14="http://schemas.microsoft.com/office/powerpoint/2010/main" val="2792878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5FB83321-4FC0-4EA2-B306-24389DF7B0DA}" type="slidenum">
              <a:rPr lang="en-US" altLang="en-US"/>
              <a:pPr/>
              <a:t>‹#›</a:t>
            </a:fld>
            <a:endParaRPr lang="en-US" altLang="en-US"/>
          </a:p>
        </p:txBody>
      </p:sp>
    </p:spTree>
    <p:extLst>
      <p:ext uri="{BB962C8B-B14F-4D97-AF65-F5344CB8AC3E}">
        <p14:creationId xmlns:p14="http://schemas.microsoft.com/office/powerpoint/2010/main" val="234269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B3EE041-8FD3-476E-9B16-86DC43906C95}" type="datetimeFigureOut">
              <a:rPr lang="en-US"/>
              <a:pPr>
                <a:defRPr/>
              </a:pPr>
              <a:t>2/25/2024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81493D4-D5AD-40F7-9962-95FF6B412534}" type="slidenum">
              <a:rPr lang="en-US" altLang="en-US"/>
              <a:pPr/>
              <a:t>‹#›</a:t>
            </a:fld>
            <a:endParaRPr lang="en-US" altLang="en-US"/>
          </a:p>
        </p:txBody>
      </p:sp>
    </p:spTree>
    <p:extLst>
      <p:ext uri="{BB962C8B-B14F-4D97-AF65-F5344CB8AC3E}">
        <p14:creationId xmlns:p14="http://schemas.microsoft.com/office/powerpoint/2010/main" val="3940124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FA413DD-C350-4363-90BC-0C5F82ED08EF}" type="datetimeFigureOut">
              <a:rPr lang="en-US"/>
              <a:pPr>
                <a:defRPr/>
              </a:pPr>
              <a:t>2/25/2024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C044EC3-745A-481C-AE77-F773EF5ED959}" type="slidenum">
              <a:rPr lang="en-US" altLang="en-US"/>
              <a:pPr/>
              <a:t>‹#›</a:t>
            </a:fld>
            <a:endParaRPr lang="en-US" altLang="en-US"/>
          </a:p>
        </p:txBody>
      </p:sp>
    </p:spTree>
    <p:extLst>
      <p:ext uri="{BB962C8B-B14F-4D97-AF65-F5344CB8AC3E}">
        <p14:creationId xmlns:p14="http://schemas.microsoft.com/office/powerpoint/2010/main" val="3106094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47B5247-617D-45AE-964C-D117EEA7B276}" type="datetimeFigureOut">
              <a:rPr lang="en-US"/>
              <a:pPr>
                <a:defRPr/>
              </a:pPr>
              <a:t>2/25/2024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0AB69BD-EF5E-4919-BC5C-F01B12D3A365}" type="slidenum">
              <a:rPr lang="en-US" altLang="en-US"/>
              <a:pPr/>
              <a:t>‹#›</a:t>
            </a:fld>
            <a:endParaRPr lang="en-US" altLang="en-US"/>
          </a:p>
        </p:txBody>
      </p:sp>
    </p:spTree>
    <p:extLst>
      <p:ext uri="{BB962C8B-B14F-4D97-AF65-F5344CB8AC3E}">
        <p14:creationId xmlns:p14="http://schemas.microsoft.com/office/powerpoint/2010/main" val="916338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288FE1F-510D-4990-AA20-D84BA2575512}" type="datetimeFigureOut">
              <a:rPr lang="en-US"/>
              <a:pPr>
                <a:defRPr/>
              </a:pPr>
              <a:t>2/25/2024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A163A90-B5B5-411F-B093-01EE0EA44606}" type="slidenum">
              <a:rPr lang="en-US" altLang="en-US"/>
              <a:pPr/>
              <a:t>‹#›</a:t>
            </a:fld>
            <a:endParaRPr lang="en-US" altLang="en-US"/>
          </a:p>
        </p:txBody>
      </p:sp>
    </p:spTree>
    <p:extLst>
      <p:ext uri="{BB962C8B-B14F-4D97-AF65-F5344CB8AC3E}">
        <p14:creationId xmlns:p14="http://schemas.microsoft.com/office/powerpoint/2010/main" val="275740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3FC6873-FD39-4A17-AC3C-9CF592B23784}" type="datetimeFigureOut">
              <a:rPr lang="en-US"/>
              <a:pPr>
                <a:defRPr/>
              </a:pPr>
              <a:t>2/25/2024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16FD61DD-A6D2-499A-8D12-E27C2BC0E096}" type="slidenum">
              <a:rPr lang="en-US" altLang="en-US"/>
              <a:pPr/>
              <a:t>‹#›</a:t>
            </a:fld>
            <a:endParaRPr lang="en-US" altLang="en-US"/>
          </a:p>
        </p:txBody>
      </p:sp>
    </p:spTree>
    <p:extLst>
      <p:ext uri="{BB962C8B-B14F-4D97-AF65-F5344CB8AC3E}">
        <p14:creationId xmlns:p14="http://schemas.microsoft.com/office/powerpoint/2010/main" val="2325592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77334E6-CD3C-4B77-B597-C531993AEA55}" type="datetimeFigureOut">
              <a:rPr lang="en-US"/>
              <a:pPr>
                <a:defRPr/>
              </a:pPr>
              <a:t>2/25/2024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3F8C1EF3-88BE-4DAE-8A6C-9AF1F180F7E0}" type="slidenum">
              <a:rPr lang="en-US" altLang="en-US"/>
              <a:pPr/>
              <a:t>‹#›</a:t>
            </a:fld>
            <a:endParaRPr lang="en-US" altLang="en-US"/>
          </a:p>
        </p:txBody>
      </p:sp>
    </p:spTree>
    <p:extLst>
      <p:ext uri="{BB962C8B-B14F-4D97-AF65-F5344CB8AC3E}">
        <p14:creationId xmlns:p14="http://schemas.microsoft.com/office/powerpoint/2010/main" val="242039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44F2E9-6D86-4FC0-9AF6-8B10A9A887A0}" type="datetimeFigureOut">
              <a:rPr lang="en-US"/>
              <a:pPr>
                <a:defRPr/>
              </a:pPr>
              <a:t>2/25/2024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1C39C70-F62F-4925-93E7-8BFD0AB877AF}" type="slidenum">
              <a:rPr lang="en-US" altLang="en-US"/>
              <a:pPr/>
              <a:t>‹#›</a:t>
            </a:fld>
            <a:endParaRPr lang="en-US" altLang="en-US"/>
          </a:p>
        </p:txBody>
      </p:sp>
    </p:spTree>
    <p:extLst>
      <p:ext uri="{BB962C8B-B14F-4D97-AF65-F5344CB8AC3E}">
        <p14:creationId xmlns:p14="http://schemas.microsoft.com/office/powerpoint/2010/main" val="208528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B7214BE-5483-4768-9D23-C24A09F38F47}" type="datetimeFigureOut">
              <a:rPr lang="en-US"/>
              <a:pPr>
                <a:defRPr/>
              </a:pPr>
              <a:t>2/25/2024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AFDD314-7924-4288-A98D-FBA43F7DA9DB}" type="slidenum">
              <a:rPr lang="en-US" altLang="en-US"/>
              <a:pPr/>
              <a:t>‹#›</a:t>
            </a:fld>
            <a:endParaRPr lang="en-US" altLang="en-US"/>
          </a:p>
        </p:txBody>
      </p:sp>
    </p:spTree>
    <p:extLst>
      <p:ext uri="{BB962C8B-B14F-4D97-AF65-F5344CB8AC3E}">
        <p14:creationId xmlns:p14="http://schemas.microsoft.com/office/powerpoint/2010/main" val="1487408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CE28455-058D-4E14-8423-9BFEBA738A28}" type="datetimeFigureOut">
              <a:rPr lang="en-US"/>
              <a:pPr>
                <a:defRPr/>
              </a:pPr>
              <a:t>2/25/2024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3E6B4A4B-81ED-45FE-B03A-91088FE4B37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2.bin"/><Relationship Id="rId13" Type="http://schemas.openxmlformats.org/officeDocument/2006/relationships/image" Target="../media/image8.wmf"/><Relationship Id="rId3" Type="http://schemas.openxmlformats.org/officeDocument/2006/relationships/image" Target="../media/image1.gif"/><Relationship Id="rId7" Type="http://schemas.openxmlformats.org/officeDocument/2006/relationships/oleObject" Target="../embeddings/oleObject41.bin"/><Relationship Id="rId12" Type="http://schemas.openxmlformats.org/officeDocument/2006/relationships/oleObject" Target="../embeddings/oleObject46.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40.bin"/><Relationship Id="rId11" Type="http://schemas.openxmlformats.org/officeDocument/2006/relationships/oleObject" Target="../embeddings/oleObject45.bin"/><Relationship Id="rId5" Type="http://schemas.openxmlformats.org/officeDocument/2006/relationships/image" Target="../media/image11.wmf"/><Relationship Id="rId10" Type="http://schemas.openxmlformats.org/officeDocument/2006/relationships/oleObject" Target="../embeddings/oleObject44.bin"/><Relationship Id="rId4" Type="http://schemas.openxmlformats.org/officeDocument/2006/relationships/oleObject" Target="../embeddings/oleObject39.bin"/><Relationship Id="rId9" Type="http://schemas.openxmlformats.org/officeDocument/2006/relationships/oleObject" Target="../embeddings/oleObject43.bin"/><Relationship Id="rId14" Type="http://schemas.openxmlformats.org/officeDocument/2006/relationships/oleObject" Target="../embeddings/oleObject47.bin"/></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oleObject" Target="../embeddings/oleObject50.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oleObject" Target="../embeddings/oleObject49.bin"/><Relationship Id="rId5" Type="http://schemas.openxmlformats.org/officeDocument/2006/relationships/image" Target="../media/image11.wmf"/><Relationship Id="rId4" Type="http://schemas.openxmlformats.org/officeDocument/2006/relationships/oleObject" Target="../embeddings/oleObject48.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1.bin"/><Relationship Id="rId7" Type="http://schemas.openxmlformats.org/officeDocument/2006/relationships/oleObject" Target="../embeddings/oleObject53.bin"/><Relationship Id="rId2" Type="http://schemas.openxmlformats.org/officeDocument/2006/relationships/slideLayout" Target="../slideLayouts/slideLayout12.xml"/><Relationship Id="rId1" Type="http://schemas.openxmlformats.org/officeDocument/2006/relationships/vmlDrawing" Target="../drawings/vmlDrawing7.vml"/><Relationship Id="rId6" Type="http://schemas.openxmlformats.org/officeDocument/2006/relationships/image" Target="../media/image8.wmf"/><Relationship Id="rId5" Type="http://schemas.openxmlformats.org/officeDocument/2006/relationships/oleObject" Target="../embeddings/oleObject52.bin"/><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8" Type="http://schemas.openxmlformats.org/officeDocument/2006/relationships/hyperlink" Target="B&#192;I%206%20-%20CHUONG%201.ppt#18. PowerPoint Presentation" TargetMode="External"/><Relationship Id="rId13" Type="http://schemas.openxmlformats.org/officeDocument/2006/relationships/image" Target="../media/image18.png"/><Relationship Id="rId3" Type="http://schemas.openxmlformats.org/officeDocument/2006/relationships/image" Target="../media/image13.gif"/><Relationship Id="rId7" Type="http://schemas.openxmlformats.org/officeDocument/2006/relationships/image" Target="../media/image15.jpeg"/><Relationship Id="rId12" Type="http://schemas.openxmlformats.org/officeDocument/2006/relationships/hyperlink" Target="B&#192;I%206%20-%20CHUONG%201.ppt#19. PowerPoint Presentation" TargetMode="External"/><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hyperlink" Target="B&#192;I%206%20-%20CHUONG%201.ppt#16. PowerPoint Presentation" TargetMode="External"/><Relationship Id="rId11" Type="http://schemas.openxmlformats.org/officeDocument/2006/relationships/image" Target="../media/image17.jpeg"/><Relationship Id="rId5" Type="http://schemas.openxmlformats.org/officeDocument/2006/relationships/image" Target="../media/image14.jpeg"/><Relationship Id="rId10" Type="http://schemas.openxmlformats.org/officeDocument/2006/relationships/hyperlink" Target="B&#192;I%206%20-%20CHUONG%201.ppt#17. PowerPoint Presentation" TargetMode="External"/><Relationship Id="rId4" Type="http://schemas.openxmlformats.org/officeDocument/2006/relationships/hyperlink" Target="B&#192;I%206%20-%20CHUONG%201.ppt#15. PowerPoint Presentation" TargetMode="External"/><Relationship Id="rId9" Type="http://schemas.openxmlformats.org/officeDocument/2006/relationships/image" Target="../media/image16.jpeg"/></Relationships>
</file>

<file path=ppt/slides/_rels/slide15.xml.rels><?xml version="1.0" encoding="UTF-8" standalone="yes"?>
<Relationships xmlns="http://schemas.openxmlformats.org/package/2006/relationships"><Relationship Id="rId8" Type="http://schemas.openxmlformats.org/officeDocument/2006/relationships/hyperlink" Target="B&#192;I%206%20-%20CHUONG%201.ppt#14. PowerPoint Presentation" TargetMode="External"/><Relationship Id="rId3" Type="http://schemas.openxmlformats.org/officeDocument/2006/relationships/image" Target="../media/image19.jpeg"/><Relationship Id="rId7" Type="http://schemas.openxmlformats.org/officeDocument/2006/relationships/image" Target="../media/image23.gif"/><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gif"/><Relationship Id="rId4" Type="http://schemas.openxmlformats.org/officeDocument/2006/relationships/image" Target="../media/image20.png"/><Relationship Id="rId9" Type="http://schemas.openxmlformats.org/officeDocument/2006/relationships/image" Target="../media/image18.png"/></Relationships>
</file>

<file path=ppt/slides/_rels/slide16.xml.rels><?xml version="1.0" encoding="UTF-8" standalone="yes"?>
<Relationships xmlns="http://schemas.openxmlformats.org/package/2006/relationships"><Relationship Id="rId8" Type="http://schemas.openxmlformats.org/officeDocument/2006/relationships/hyperlink" Target="B&#192;I%206%20-%20CHUONG%201.ppt#14. PowerPoint Presentation" TargetMode="External"/><Relationship Id="rId3" Type="http://schemas.openxmlformats.org/officeDocument/2006/relationships/image" Target="../media/image19.jpeg"/><Relationship Id="rId7" Type="http://schemas.openxmlformats.org/officeDocument/2006/relationships/image" Target="../media/image23.gif"/><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gif"/><Relationship Id="rId4" Type="http://schemas.openxmlformats.org/officeDocument/2006/relationships/image" Target="../media/image20.png"/><Relationship Id="rId9" Type="http://schemas.openxmlformats.org/officeDocument/2006/relationships/image" Target="../media/image18.png"/></Relationships>
</file>

<file path=ppt/slides/_rels/slide17.xml.rels><?xml version="1.0" encoding="UTF-8" standalone="yes"?>
<Relationships xmlns="http://schemas.openxmlformats.org/package/2006/relationships"><Relationship Id="rId8" Type="http://schemas.openxmlformats.org/officeDocument/2006/relationships/hyperlink" Target="B&#192;I%206%20-%20CHUONG%201.ppt#14. PowerPoint Presentation" TargetMode="External"/><Relationship Id="rId3" Type="http://schemas.openxmlformats.org/officeDocument/2006/relationships/image" Target="../media/image19.jpeg"/><Relationship Id="rId7" Type="http://schemas.openxmlformats.org/officeDocument/2006/relationships/image" Target="../media/image23.gif"/><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gif"/><Relationship Id="rId4" Type="http://schemas.openxmlformats.org/officeDocument/2006/relationships/image" Target="../media/image20.png"/><Relationship Id="rId9" Type="http://schemas.openxmlformats.org/officeDocument/2006/relationships/image" Target="../media/image18.png"/></Relationships>
</file>

<file path=ppt/slides/_rels/slide18.xml.rels><?xml version="1.0" encoding="UTF-8" standalone="yes"?>
<Relationships xmlns="http://schemas.openxmlformats.org/package/2006/relationships"><Relationship Id="rId8" Type="http://schemas.openxmlformats.org/officeDocument/2006/relationships/hyperlink" Target="B&#192;I%206%20-%20CHUONG%201.ppt#14. PowerPoint Presentation" TargetMode="External"/><Relationship Id="rId3" Type="http://schemas.openxmlformats.org/officeDocument/2006/relationships/image" Target="../media/image19.jpeg"/><Relationship Id="rId7" Type="http://schemas.openxmlformats.org/officeDocument/2006/relationships/image" Target="../media/image23.gif"/><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gif"/><Relationship Id="rId4" Type="http://schemas.openxmlformats.org/officeDocument/2006/relationships/image" Target="../media/image20.png"/><Relationship Id="rId9" Type="http://schemas.openxmlformats.org/officeDocument/2006/relationships/image" Target="../media/image18.png"/></Relationships>
</file>

<file path=ppt/slides/_rels/slide1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1.gif"/><Relationship Id="rId7" Type="http://schemas.openxmlformats.org/officeDocument/2006/relationships/image" Target="../media/image7.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wmf"/><Relationship Id="rId4" Type="http://schemas.openxmlformats.org/officeDocument/2006/relationships/oleObject" Target="../embeddings/oleObject1.bin"/><Relationship Id="rId9" Type="http://schemas.openxmlformats.org/officeDocument/2006/relationships/image" Target="../media/image8.wmf"/></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0.bin"/><Relationship Id="rId18" Type="http://schemas.openxmlformats.org/officeDocument/2006/relationships/oleObject" Target="../embeddings/oleObject15.bin"/><Relationship Id="rId3" Type="http://schemas.openxmlformats.org/officeDocument/2006/relationships/image" Target="../media/image1.gif"/><Relationship Id="rId21" Type="http://schemas.openxmlformats.org/officeDocument/2006/relationships/oleObject" Target="../embeddings/oleObject18.bin"/><Relationship Id="rId7" Type="http://schemas.openxmlformats.org/officeDocument/2006/relationships/oleObject" Target="../embeddings/oleObject5.bin"/><Relationship Id="rId12" Type="http://schemas.openxmlformats.org/officeDocument/2006/relationships/oleObject" Target="../embeddings/oleObject9.bin"/><Relationship Id="rId17" Type="http://schemas.openxmlformats.org/officeDocument/2006/relationships/oleObject" Target="../embeddings/oleObject14.bin"/><Relationship Id="rId2" Type="http://schemas.openxmlformats.org/officeDocument/2006/relationships/slideLayout" Target="../slideLayouts/slideLayout1.xml"/><Relationship Id="rId16" Type="http://schemas.openxmlformats.org/officeDocument/2006/relationships/oleObject" Target="../embeddings/oleObject13.bin"/><Relationship Id="rId20" Type="http://schemas.openxmlformats.org/officeDocument/2006/relationships/oleObject" Target="../embeddings/oleObject17.bin"/><Relationship Id="rId1" Type="http://schemas.openxmlformats.org/officeDocument/2006/relationships/vmlDrawing" Target="../drawings/vmlDrawing2.vml"/><Relationship Id="rId6" Type="http://schemas.openxmlformats.org/officeDocument/2006/relationships/image" Target="../media/image9.wmf"/><Relationship Id="rId11" Type="http://schemas.openxmlformats.org/officeDocument/2006/relationships/oleObject" Target="../embeddings/oleObject8.bin"/><Relationship Id="rId5" Type="http://schemas.openxmlformats.org/officeDocument/2006/relationships/oleObject" Target="../embeddings/oleObject4.bin"/><Relationship Id="rId15" Type="http://schemas.openxmlformats.org/officeDocument/2006/relationships/oleObject" Target="../embeddings/oleObject12.bin"/><Relationship Id="rId10" Type="http://schemas.openxmlformats.org/officeDocument/2006/relationships/image" Target="../media/image6.wmf"/><Relationship Id="rId19" Type="http://schemas.openxmlformats.org/officeDocument/2006/relationships/oleObject" Target="../embeddings/oleObject16.bin"/><Relationship Id="rId4" Type="http://schemas.openxmlformats.org/officeDocument/2006/relationships/image" Target="../media/image5.png"/><Relationship Id="rId9" Type="http://schemas.openxmlformats.org/officeDocument/2006/relationships/oleObject" Target="../embeddings/oleObject7.bin"/><Relationship Id="rId14"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image" Target="../media/image1.gif"/><Relationship Id="rId7" Type="http://schemas.openxmlformats.org/officeDocument/2006/relationships/oleObject" Target="../embeddings/oleObject20.bin"/><Relationship Id="rId12" Type="http://schemas.openxmlformats.org/officeDocument/2006/relationships/oleObject" Target="../embeddings/oleObject23.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image" Target="../media/image8.wmf"/><Relationship Id="rId5" Type="http://schemas.openxmlformats.org/officeDocument/2006/relationships/oleObject" Target="../embeddings/oleObject19.bin"/><Relationship Id="rId10" Type="http://schemas.openxmlformats.org/officeDocument/2006/relationships/oleObject" Target="../embeddings/oleObject22.bin"/><Relationship Id="rId4" Type="http://schemas.openxmlformats.org/officeDocument/2006/relationships/image" Target="../media/image10.png"/><Relationship Id="rId9" Type="http://schemas.openxmlformats.org/officeDocument/2006/relationships/image" Target="../media/image6.wmf"/></Relationships>
</file>

<file path=ppt/slides/_rels/slide9.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30.bin"/><Relationship Id="rId18" Type="http://schemas.openxmlformats.org/officeDocument/2006/relationships/oleObject" Target="../embeddings/oleObject35.bin"/><Relationship Id="rId3" Type="http://schemas.openxmlformats.org/officeDocument/2006/relationships/image" Target="../media/image1.gif"/><Relationship Id="rId21" Type="http://schemas.openxmlformats.org/officeDocument/2006/relationships/oleObject" Target="../embeddings/oleObject38.bin"/><Relationship Id="rId7" Type="http://schemas.openxmlformats.org/officeDocument/2006/relationships/oleObject" Target="../embeddings/oleObject26.bin"/><Relationship Id="rId12" Type="http://schemas.openxmlformats.org/officeDocument/2006/relationships/oleObject" Target="../embeddings/oleObject29.bin"/><Relationship Id="rId17" Type="http://schemas.openxmlformats.org/officeDocument/2006/relationships/oleObject" Target="../embeddings/oleObject34.bin"/><Relationship Id="rId2" Type="http://schemas.openxmlformats.org/officeDocument/2006/relationships/slideLayout" Target="../slideLayouts/slideLayout1.xml"/><Relationship Id="rId16" Type="http://schemas.openxmlformats.org/officeDocument/2006/relationships/oleObject" Target="../embeddings/oleObject33.bin"/><Relationship Id="rId20" Type="http://schemas.openxmlformats.org/officeDocument/2006/relationships/oleObject" Target="../embeddings/oleObject37.bin"/><Relationship Id="rId1" Type="http://schemas.openxmlformats.org/officeDocument/2006/relationships/vmlDrawing" Target="../drawings/vmlDrawing4.vml"/><Relationship Id="rId6" Type="http://schemas.openxmlformats.org/officeDocument/2006/relationships/oleObject" Target="../embeddings/oleObject25.bin"/><Relationship Id="rId11" Type="http://schemas.openxmlformats.org/officeDocument/2006/relationships/oleObject" Target="../embeddings/oleObject28.bin"/><Relationship Id="rId5" Type="http://schemas.openxmlformats.org/officeDocument/2006/relationships/image" Target="../media/image9.wmf"/><Relationship Id="rId15" Type="http://schemas.openxmlformats.org/officeDocument/2006/relationships/oleObject" Target="../embeddings/oleObject32.bin"/><Relationship Id="rId10" Type="http://schemas.openxmlformats.org/officeDocument/2006/relationships/image" Target="../media/image8.wmf"/><Relationship Id="rId19" Type="http://schemas.openxmlformats.org/officeDocument/2006/relationships/oleObject" Target="../embeddings/oleObject36.bin"/><Relationship Id="rId4" Type="http://schemas.openxmlformats.org/officeDocument/2006/relationships/oleObject" Target="../embeddings/oleObject24.bin"/><Relationship Id="rId9" Type="http://schemas.openxmlformats.org/officeDocument/2006/relationships/oleObject" Target="../embeddings/oleObject27.bin"/><Relationship Id="rId14" Type="http://schemas.openxmlformats.org/officeDocument/2006/relationships/oleObject" Target="../embeddings/oleObject3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1"/>
          <p:cNvGrpSpPr>
            <a:grpSpLocks/>
          </p:cNvGrpSpPr>
          <p:nvPr/>
        </p:nvGrpSpPr>
        <p:grpSpPr bwMode="auto">
          <a:xfrm>
            <a:off x="-6350" y="0"/>
            <a:ext cx="9156700" cy="838200"/>
            <a:chOff x="0" y="8"/>
            <a:chExt cx="5768" cy="839"/>
          </a:xfrm>
        </p:grpSpPr>
        <p:sp>
          <p:nvSpPr>
            <p:cNvPr id="3084" name="Text Box 12"/>
            <p:cNvSpPr txBox="1">
              <a:spLocks noChangeArrowheads="1"/>
            </p:cNvSpPr>
            <p:nvPr/>
          </p:nvSpPr>
          <p:spPr bwMode="auto">
            <a:xfrm>
              <a:off x="0" y="8"/>
              <a:ext cx="5760" cy="839"/>
            </a:xfrm>
            <a:prstGeom prst="rect">
              <a:avLst/>
            </a:prstGeom>
            <a:gradFill rotWithShape="1">
              <a:gsLst>
                <a:gs pos="0">
                  <a:srgbClr val="99CCFF"/>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10000"/>
                </a:spcBef>
              </a:pPr>
              <a:endParaRPr lang="vi-VN" altLang="en-US" sz="1000" b="1">
                <a:solidFill>
                  <a:schemeClr val="bg1"/>
                </a:solidFill>
                <a:latin typeface="Tahoma" panose="020B0604030504040204" pitchFamily="34" charset="0"/>
              </a:endParaRPr>
            </a:p>
            <a:p>
              <a:pPr algn="ctr" eaLnBrk="1" hangingPunct="1">
                <a:spcBef>
                  <a:spcPct val="10000"/>
                </a:spcBef>
              </a:pPr>
              <a:r>
                <a:rPr lang="vi-VN" altLang="en-US" sz="2400" b="1">
                  <a:solidFill>
                    <a:schemeClr val="bg1"/>
                  </a:solidFill>
                  <a:latin typeface="Tahoma" panose="020B0604030504040204" pitchFamily="34" charset="0"/>
                </a:rPr>
                <a:t>PHÒNG GIÁO DỤC VÀ ĐÀO TẠO HUYỆN CHÂU ĐỨC</a:t>
              </a:r>
            </a:p>
            <a:p>
              <a:pPr algn="ctr" eaLnBrk="1" hangingPunct="1">
                <a:spcBef>
                  <a:spcPct val="50000"/>
                </a:spcBef>
              </a:pPr>
              <a:r>
                <a:rPr lang="vi-VN" altLang="en-US" sz="2400" b="1">
                  <a:solidFill>
                    <a:schemeClr val="bg1"/>
                  </a:solidFill>
                  <a:latin typeface="Tahoma" panose="020B0604030504040204" pitchFamily="34" charset="0"/>
                </a:rPr>
                <a:t>TRƯỜNG THCS QUANG TRUNG </a:t>
              </a:r>
            </a:p>
            <a:p>
              <a:pPr algn="ctr" eaLnBrk="1" hangingPunct="1">
                <a:spcBef>
                  <a:spcPct val="50000"/>
                </a:spcBef>
              </a:pPr>
              <a:endParaRPr lang="vi-VN" altLang="en-US" sz="600" b="1">
                <a:solidFill>
                  <a:schemeClr val="bg1"/>
                </a:solidFill>
                <a:latin typeface="Tahoma" panose="020B0604030504040204" pitchFamily="34" charset="0"/>
              </a:endParaRPr>
            </a:p>
          </p:txBody>
        </p:sp>
        <p:sp>
          <p:nvSpPr>
            <p:cNvPr id="3085" name="Text Box 13"/>
            <p:cNvSpPr txBox="1">
              <a:spLocks noChangeArrowheads="1"/>
            </p:cNvSpPr>
            <p:nvPr/>
          </p:nvSpPr>
          <p:spPr bwMode="auto">
            <a:xfrm>
              <a:off x="8" y="32"/>
              <a:ext cx="5760" cy="647"/>
            </a:xfrm>
            <a:prstGeom prst="rect">
              <a:avLst/>
            </a:prstGeom>
            <a:gradFill rotWithShape="1">
              <a:gsLst>
                <a:gs pos="0">
                  <a:schemeClr val="accent1"/>
                </a:gs>
                <a:gs pos="100000">
                  <a:srgbClr val="FFFF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spcBef>
                  <a:spcPct val="10000"/>
                </a:spcBef>
              </a:pPr>
              <a:r>
                <a:rPr lang="en-US" altLang="en-US" sz="3600" b="1">
                  <a:solidFill>
                    <a:srgbClr val="9900CC"/>
                  </a:solidFill>
                  <a:latin typeface="Times New Roman" panose="02020603050405020304" pitchFamily="18" charset="0"/>
                  <a:cs typeface="Times New Roman" panose="02020603050405020304" pitchFamily="18" charset="0"/>
                </a:rPr>
                <a:t>TOÁN 6: CHÂN TRỜI SÁNG TẠO</a:t>
              </a:r>
              <a:endParaRPr lang="vi-VN" altLang="en-US" sz="3600" b="1">
                <a:solidFill>
                  <a:srgbClr val="FF0000"/>
                </a:solidFill>
                <a:latin typeface="Times New Roman" panose="02020603050405020304" pitchFamily="18" charset="0"/>
                <a:cs typeface="Times New Roman" panose="02020603050405020304" pitchFamily="18" charset="0"/>
              </a:endParaRPr>
            </a:p>
          </p:txBody>
        </p:sp>
        <p:sp>
          <p:nvSpPr>
            <p:cNvPr id="3086" name="Line 14"/>
            <p:cNvSpPr>
              <a:spLocks noChangeShapeType="1"/>
            </p:cNvSpPr>
            <p:nvPr/>
          </p:nvSpPr>
          <p:spPr bwMode="auto">
            <a:xfrm>
              <a:off x="40" y="803"/>
              <a:ext cx="5672" cy="0"/>
            </a:xfrm>
            <a:prstGeom prst="line">
              <a:avLst/>
            </a:prstGeom>
            <a:noFill/>
            <a:ln w="57150" cmpd="thickThin">
              <a:solidFill>
                <a:srgbClr val="FF669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307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1355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Oval 4"/>
          <p:cNvSpPr>
            <a:spLocks noChangeArrowheads="1"/>
          </p:cNvSpPr>
          <p:nvPr/>
        </p:nvSpPr>
        <p:spPr bwMode="auto">
          <a:xfrm rot="527914">
            <a:off x="1839913" y="3833813"/>
            <a:ext cx="5175250" cy="2541587"/>
          </a:xfrm>
          <a:prstGeom prst="ellipse">
            <a:avLst/>
          </a:prstGeom>
          <a:solidFill>
            <a:srgbClr val="0066FF"/>
          </a:solidFill>
          <a:ln w="9525">
            <a:solidFill>
              <a:srgbClr val="FFFFCC"/>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80" name="AutoShape 16" descr="Kết quả hình ảnh cho SÁCH GIÁO KHOA TOÁN 7"/>
          <p:cNvSpPr>
            <a:spLocks noChangeAspect="1" noChangeArrowheads="1"/>
          </p:cNvSpPr>
          <p:nvPr/>
        </p:nvSpPr>
        <p:spPr bwMode="auto">
          <a:xfrm>
            <a:off x="155575" y="-11430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81" name="AutoShape 18" descr="Kết quả hình ảnh cho SÁCH GIÁO KHOA TOÁN 7"/>
          <p:cNvSpPr>
            <a:spLocks noChangeAspect="1" noChangeArrowheads="1"/>
          </p:cNvSpPr>
          <p:nvPr/>
        </p:nvSpPr>
        <p:spPr bwMode="auto">
          <a:xfrm>
            <a:off x="307975" y="-9906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5142" name="Picture 22"/>
          <p:cNvPicPr>
            <a:picLocks noChangeAspect="1" noChangeArrowheads="1"/>
          </p:cNvPicPr>
          <p:nvPr/>
        </p:nvPicPr>
        <p:blipFill>
          <a:blip r:embed="rId3"/>
          <a:srcRect/>
          <a:stretch>
            <a:fillRect/>
          </a:stretch>
        </p:blipFill>
        <p:spPr bwMode="auto">
          <a:xfrm rot="2151119">
            <a:off x="4476750" y="1236663"/>
            <a:ext cx="3013075" cy="42640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40" name="Picture 20"/>
          <p:cNvPicPr>
            <a:picLocks noChangeAspect="1" noChangeArrowheads="1"/>
          </p:cNvPicPr>
          <p:nvPr/>
        </p:nvPicPr>
        <p:blipFill>
          <a:blip r:embed="rId4"/>
          <a:srcRect/>
          <a:stretch>
            <a:fillRect/>
          </a:stretch>
        </p:blipFill>
        <p:spPr bwMode="auto">
          <a:xfrm rot="19220890">
            <a:off x="1819275" y="1228725"/>
            <a:ext cx="2838450" cy="39687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0000"/>
                </a:solidFill>
                <a:latin typeface="Times New Roman" panose="02020603050405020304" pitchFamily="18" charset="0"/>
                <a:cs typeface="Times New Roman" panose="02020603050405020304" pitchFamily="18" charset="0"/>
              </a:rPr>
              <a:t>2. Tính chất chia hết của một tổng</a:t>
            </a:r>
          </a:p>
        </p:txBody>
      </p:sp>
      <p:pic>
        <p:nvPicPr>
          <p:cNvPr id="12291"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BÀI 6:  CHIA HẾT VÀ CHIA CÓ DƯ</a:t>
            </a:r>
          </a:p>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TÌNH CHẤT CHIA HẾT CỦA MỘT TỔNG</a:t>
            </a:r>
          </a:p>
        </p:txBody>
      </p:sp>
      <p:sp>
        <p:nvSpPr>
          <p:cNvPr id="27" name="TextBox 4"/>
          <p:cNvSpPr txBox="1">
            <a:spLocks noChangeArrowheads="1"/>
          </p:cNvSpPr>
          <p:nvPr/>
        </p:nvSpPr>
        <p:spPr bwMode="auto">
          <a:xfrm>
            <a:off x="49213" y="1700213"/>
            <a:ext cx="88392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B050"/>
                </a:solidFill>
                <a:latin typeface="Times New Roman" panose="02020603050405020304" pitchFamily="18" charset="0"/>
                <a:cs typeface="Times New Roman" panose="02020603050405020304" pitchFamily="18" charset="0"/>
              </a:rPr>
              <a:t>TH2:</a:t>
            </a:r>
            <a:r>
              <a:rPr lang="en-US" altLang="en-US" sz="2800">
                <a:solidFill>
                  <a:srgbClr val="FF0000"/>
                </a:solidFill>
                <a:latin typeface="Times New Roman" panose="02020603050405020304" pitchFamily="18" charset="0"/>
                <a:cs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không thực hiện phép tính xét xem các tổng, hiệu sau có chia hết cho 4 không?</a:t>
            </a:r>
          </a:p>
        </p:txBody>
      </p:sp>
      <p:sp>
        <p:nvSpPr>
          <p:cNvPr id="28" name="TextBox 4"/>
          <p:cNvSpPr txBox="1">
            <a:spLocks noChangeArrowheads="1"/>
          </p:cNvSpPr>
          <p:nvPr/>
        </p:nvSpPr>
        <p:spPr bwMode="auto">
          <a:xfrm>
            <a:off x="49213" y="2646363"/>
            <a:ext cx="28463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FF0000"/>
                </a:solidFill>
                <a:latin typeface="Times New Roman" panose="02020603050405020304" pitchFamily="18" charset="0"/>
                <a:cs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a) 1220 + 440</a:t>
            </a:r>
          </a:p>
        </p:txBody>
      </p:sp>
      <p:sp>
        <p:nvSpPr>
          <p:cNvPr id="31" name="TextBox 4"/>
          <p:cNvSpPr txBox="1">
            <a:spLocks noChangeArrowheads="1"/>
          </p:cNvSpPr>
          <p:nvPr/>
        </p:nvSpPr>
        <p:spPr bwMode="auto">
          <a:xfrm>
            <a:off x="4191000" y="2654300"/>
            <a:ext cx="2846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latin typeface="Times New Roman" panose="02020603050405020304" pitchFamily="18" charset="0"/>
                <a:cs typeface="Times New Roman" panose="02020603050405020304" pitchFamily="18" charset="0"/>
              </a:rPr>
              <a:t>b) 400 – 324  </a:t>
            </a:r>
          </a:p>
        </p:txBody>
      </p:sp>
      <p:sp>
        <p:nvSpPr>
          <p:cNvPr id="32" name="TextBox 4"/>
          <p:cNvSpPr txBox="1">
            <a:spLocks noChangeArrowheads="1"/>
          </p:cNvSpPr>
          <p:nvPr/>
        </p:nvSpPr>
        <p:spPr bwMode="auto">
          <a:xfrm>
            <a:off x="228600" y="3184525"/>
            <a:ext cx="2846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latin typeface="Times New Roman" panose="02020603050405020304" pitchFamily="18" charset="0"/>
                <a:cs typeface="Times New Roman" panose="02020603050405020304" pitchFamily="18" charset="0"/>
              </a:rPr>
              <a:t>c) 2.3.4 + 27</a:t>
            </a:r>
          </a:p>
        </p:txBody>
      </p:sp>
      <p:sp>
        <p:nvSpPr>
          <p:cNvPr id="33" name="TextBox 4"/>
          <p:cNvSpPr txBox="1">
            <a:spLocks noChangeArrowheads="1"/>
          </p:cNvSpPr>
          <p:nvPr/>
        </p:nvSpPr>
        <p:spPr bwMode="auto">
          <a:xfrm>
            <a:off x="223838" y="3743325"/>
            <a:ext cx="1327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B050"/>
                </a:solidFill>
                <a:latin typeface="Times New Roman" panose="02020603050405020304" pitchFamily="18" charset="0"/>
                <a:cs typeface="Times New Roman" panose="02020603050405020304" pitchFamily="18" charset="0"/>
              </a:rPr>
              <a:t>Giải:</a:t>
            </a:r>
            <a:endParaRPr lang="en-US" altLang="en-US" sz="2800">
              <a:latin typeface="Times New Roman" panose="02020603050405020304" pitchFamily="18" charset="0"/>
              <a:cs typeface="Times New Roman" panose="02020603050405020304" pitchFamily="18" charset="0"/>
            </a:endParaRPr>
          </a:p>
        </p:txBody>
      </p:sp>
      <p:grpSp>
        <p:nvGrpSpPr>
          <p:cNvPr id="25" name="Group 24"/>
          <p:cNvGrpSpPr>
            <a:grpSpLocks/>
          </p:cNvGrpSpPr>
          <p:nvPr/>
        </p:nvGrpSpPr>
        <p:grpSpPr bwMode="auto">
          <a:xfrm>
            <a:off x="1350963" y="3736975"/>
            <a:ext cx="7793037" cy="563563"/>
            <a:chOff x="1350859" y="3737151"/>
            <a:chExt cx="7793141" cy="563523"/>
          </a:xfrm>
        </p:grpSpPr>
        <p:sp>
          <p:nvSpPr>
            <p:cNvPr id="12310" name="TextBox 4"/>
            <p:cNvSpPr txBox="1">
              <a:spLocks noChangeArrowheads="1"/>
            </p:cNvSpPr>
            <p:nvPr/>
          </p:nvSpPr>
          <p:spPr bwMode="auto">
            <a:xfrm>
              <a:off x="1350859" y="3765686"/>
              <a:ext cx="7793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FF0000"/>
                  </a:solidFill>
                  <a:latin typeface="Times New Roman" panose="02020603050405020304" pitchFamily="18" charset="0"/>
                  <a:cs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a) Ta có 1220  4 và 440   4 nên (1220 + 440)  4</a:t>
              </a:r>
            </a:p>
          </p:txBody>
        </p:sp>
        <p:graphicFrame>
          <p:nvGraphicFramePr>
            <p:cNvPr id="12311" name="Object 10"/>
            <p:cNvGraphicFramePr>
              <a:graphicFrameLocks noChangeAspect="1"/>
            </p:cNvGraphicFramePr>
            <p:nvPr/>
          </p:nvGraphicFramePr>
          <p:xfrm>
            <a:off x="3429000" y="3737151"/>
            <a:ext cx="305594" cy="535540"/>
          </p:xfrm>
          <a:graphic>
            <a:graphicData uri="http://schemas.openxmlformats.org/presentationml/2006/ole">
              <mc:AlternateContent xmlns:mc="http://schemas.openxmlformats.org/markup-compatibility/2006">
                <mc:Choice xmlns:v="urn:schemas-microsoft-com:vml" Requires="v">
                  <p:oleObj spid="_x0000_s12314" name="Equation" r:id="rId4" imgW="76035" imgH="177415" progId="Equation.DSMT4">
                    <p:embed/>
                  </p:oleObj>
                </mc:Choice>
                <mc:Fallback>
                  <p:oleObj name="Equation" r:id="rId4" imgW="76035" imgH="177415" progId="Equation.DSMT4">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3737151"/>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12" name="Object 11"/>
            <p:cNvGraphicFramePr>
              <a:graphicFrameLocks noChangeAspect="1"/>
            </p:cNvGraphicFramePr>
            <p:nvPr/>
          </p:nvGraphicFramePr>
          <p:xfrm>
            <a:off x="4896071" y="3765686"/>
            <a:ext cx="306388" cy="534988"/>
          </p:xfrm>
          <a:graphic>
            <a:graphicData uri="http://schemas.openxmlformats.org/presentationml/2006/ole">
              <mc:AlternateContent xmlns:mc="http://schemas.openxmlformats.org/markup-compatibility/2006">
                <mc:Choice xmlns:v="urn:schemas-microsoft-com:vml" Requires="v">
                  <p:oleObj spid="_x0000_s12315" name="Equation" r:id="rId6" imgW="76035" imgH="177415" progId="Equation.DSMT4">
                    <p:embed/>
                  </p:oleObj>
                </mc:Choice>
                <mc:Fallback>
                  <p:oleObj name="Equation" r:id="rId6" imgW="76035" imgH="177415" progId="Equation.DSMT4">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96071" y="3765686"/>
                          <a:ext cx="30638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13" name="Object 23"/>
            <p:cNvGraphicFramePr>
              <a:graphicFrameLocks noChangeAspect="1"/>
            </p:cNvGraphicFramePr>
            <p:nvPr/>
          </p:nvGraphicFramePr>
          <p:xfrm>
            <a:off x="7847350" y="3737427"/>
            <a:ext cx="306388" cy="534988"/>
          </p:xfrm>
          <a:graphic>
            <a:graphicData uri="http://schemas.openxmlformats.org/presentationml/2006/ole">
              <mc:AlternateContent xmlns:mc="http://schemas.openxmlformats.org/markup-compatibility/2006">
                <mc:Choice xmlns:v="urn:schemas-microsoft-com:vml" Requires="v">
                  <p:oleObj spid="_x0000_s12316" name="Equation" r:id="rId7" imgW="76035" imgH="177415" progId="Equation.DSMT4">
                    <p:embed/>
                  </p:oleObj>
                </mc:Choice>
                <mc:Fallback>
                  <p:oleObj name="Equation" r:id="rId7" imgW="76035" imgH="177415" progId="Equation.DSMT4">
                    <p:embed/>
                    <p:pic>
                      <p:nvPicPr>
                        <p:cNvPr id="0" name="Object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7350" y="3737427"/>
                          <a:ext cx="30638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7" name="Group 36"/>
          <p:cNvGrpSpPr>
            <a:grpSpLocks/>
          </p:cNvGrpSpPr>
          <p:nvPr/>
        </p:nvGrpSpPr>
        <p:grpSpPr bwMode="auto">
          <a:xfrm>
            <a:off x="1406525" y="4383088"/>
            <a:ext cx="7793038" cy="552450"/>
            <a:chOff x="1350859" y="3737427"/>
            <a:chExt cx="7793141" cy="551479"/>
          </a:xfrm>
        </p:grpSpPr>
        <p:sp>
          <p:nvSpPr>
            <p:cNvPr id="12306" name="TextBox 4"/>
            <p:cNvSpPr txBox="1">
              <a:spLocks noChangeArrowheads="1"/>
            </p:cNvSpPr>
            <p:nvPr/>
          </p:nvSpPr>
          <p:spPr bwMode="auto">
            <a:xfrm>
              <a:off x="1350859" y="3765686"/>
              <a:ext cx="7793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FF0000"/>
                  </a:solidFill>
                  <a:latin typeface="Times New Roman" panose="02020603050405020304" pitchFamily="18" charset="0"/>
                  <a:cs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b) Ta có 400  4 và 324   4 nên (400 – 324)   4</a:t>
              </a:r>
            </a:p>
          </p:txBody>
        </p:sp>
        <p:graphicFrame>
          <p:nvGraphicFramePr>
            <p:cNvPr id="12307" name="Object 38"/>
            <p:cNvGraphicFramePr>
              <a:graphicFrameLocks noChangeAspect="1"/>
            </p:cNvGraphicFramePr>
            <p:nvPr/>
          </p:nvGraphicFramePr>
          <p:xfrm>
            <a:off x="3251538" y="3753366"/>
            <a:ext cx="305594" cy="535540"/>
          </p:xfrm>
          <a:graphic>
            <a:graphicData uri="http://schemas.openxmlformats.org/presentationml/2006/ole">
              <mc:AlternateContent xmlns:mc="http://schemas.openxmlformats.org/markup-compatibility/2006">
                <mc:Choice xmlns:v="urn:schemas-microsoft-com:vml" Requires="v">
                  <p:oleObj spid="_x0000_s12317" name="Equation" r:id="rId8" imgW="76035" imgH="177415" progId="Equation.DSMT4">
                    <p:embed/>
                  </p:oleObj>
                </mc:Choice>
                <mc:Fallback>
                  <p:oleObj name="Equation" r:id="rId8" imgW="76035" imgH="177415" progId="Equation.DSMT4">
                    <p:embed/>
                    <p:pic>
                      <p:nvPicPr>
                        <p:cNvPr id="0" name="Object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51538" y="3753366"/>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8" name="Object 39"/>
            <p:cNvGraphicFramePr>
              <a:graphicFrameLocks noChangeAspect="1"/>
            </p:cNvGraphicFramePr>
            <p:nvPr/>
          </p:nvGraphicFramePr>
          <p:xfrm>
            <a:off x="4716191" y="3750696"/>
            <a:ext cx="306388" cy="534988"/>
          </p:xfrm>
          <a:graphic>
            <a:graphicData uri="http://schemas.openxmlformats.org/presentationml/2006/ole">
              <mc:AlternateContent xmlns:mc="http://schemas.openxmlformats.org/markup-compatibility/2006">
                <mc:Choice xmlns:v="urn:schemas-microsoft-com:vml" Requires="v">
                  <p:oleObj spid="_x0000_s12318" name="Equation" r:id="rId9" imgW="76035" imgH="177415" progId="Equation.DSMT4">
                    <p:embed/>
                  </p:oleObj>
                </mc:Choice>
                <mc:Fallback>
                  <p:oleObj name="Equation" r:id="rId9" imgW="76035" imgH="177415" progId="Equation.DSMT4">
                    <p:embed/>
                    <p:pic>
                      <p:nvPicPr>
                        <p:cNvPr id="0" name="Object 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191" y="3750696"/>
                          <a:ext cx="30638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9" name="Object 40"/>
            <p:cNvGraphicFramePr>
              <a:graphicFrameLocks noChangeAspect="1"/>
            </p:cNvGraphicFramePr>
            <p:nvPr/>
          </p:nvGraphicFramePr>
          <p:xfrm>
            <a:off x="7562120" y="3737427"/>
            <a:ext cx="306388" cy="534988"/>
          </p:xfrm>
          <a:graphic>
            <a:graphicData uri="http://schemas.openxmlformats.org/presentationml/2006/ole">
              <mc:AlternateContent xmlns:mc="http://schemas.openxmlformats.org/markup-compatibility/2006">
                <mc:Choice xmlns:v="urn:schemas-microsoft-com:vml" Requires="v">
                  <p:oleObj spid="_x0000_s12319" name="Equation" r:id="rId10" imgW="76035" imgH="177415" progId="Equation.DSMT4">
                    <p:embed/>
                  </p:oleObj>
                </mc:Choice>
                <mc:Fallback>
                  <p:oleObj name="Equation" r:id="rId10" imgW="76035" imgH="177415" progId="Equation.DSMT4">
                    <p:embed/>
                    <p:pic>
                      <p:nvPicPr>
                        <p:cNvPr id="0" name="Object 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62120" y="3737427"/>
                          <a:ext cx="306388"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5" name="Group 34"/>
          <p:cNvGrpSpPr>
            <a:grpSpLocks/>
          </p:cNvGrpSpPr>
          <p:nvPr/>
        </p:nvGrpSpPr>
        <p:grpSpPr bwMode="auto">
          <a:xfrm>
            <a:off x="1406525" y="4984750"/>
            <a:ext cx="7793038" cy="673100"/>
            <a:chOff x="1407151" y="4984230"/>
            <a:chExt cx="7793141" cy="673831"/>
          </a:xfrm>
        </p:grpSpPr>
        <p:grpSp>
          <p:nvGrpSpPr>
            <p:cNvPr id="12301" name="Group 41"/>
            <p:cNvGrpSpPr>
              <a:grpSpLocks/>
            </p:cNvGrpSpPr>
            <p:nvPr/>
          </p:nvGrpSpPr>
          <p:grpSpPr bwMode="auto">
            <a:xfrm>
              <a:off x="1407151" y="5037113"/>
              <a:ext cx="7793141" cy="535540"/>
              <a:chOff x="1350859" y="3753366"/>
              <a:chExt cx="7793141" cy="535540"/>
            </a:xfrm>
          </p:grpSpPr>
          <p:sp>
            <p:nvSpPr>
              <p:cNvPr id="12304" name="TextBox 4"/>
              <p:cNvSpPr txBox="1">
                <a:spLocks noChangeArrowheads="1"/>
              </p:cNvSpPr>
              <p:nvPr/>
            </p:nvSpPr>
            <p:spPr bwMode="auto">
              <a:xfrm>
                <a:off x="1350859" y="3765686"/>
                <a:ext cx="7793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FF0000"/>
                    </a:solidFill>
                    <a:latin typeface="Times New Roman" panose="02020603050405020304" pitchFamily="18" charset="0"/>
                    <a:cs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c) Ta có 2.3.4   4 mà  27   4 nên (2.3.4 + 27)  4</a:t>
                </a:r>
              </a:p>
            </p:txBody>
          </p:sp>
          <p:graphicFrame>
            <p:nvGraphicFramePr>
              <p:cNvPr id="12305" name="Object 43"/>
              <p:cNvGraphicFramePr>
                <a:graphicFrameLocks noChangeAspect="1"/>
              </p:cNvGraphicFramePr>
              <p:nvPr/>
            </p:nvGraphicFramePr>
            <p:xfrm>
              <a:off x="3518643" y="3753366"/>
              <a:ext cx="305594" cy="535540"/>
            </p:xfrm>
            <a:graphic>
              <a:graphicData uri="http://schemas.openxmlformats.org/presentationml/2006/ole">
                <mc:AlternateContent xmlns:mc="http://schemas.openxmlformats.org/markup-compatibility/2006">
                  <mc:Choice xmlns:v="urn:schemas-microsoft-com:vml" Requires="v">
                    <p:oleObj spid="_x0000_s12320" name="Equation" r:id="rId11" imgW="76035" imgH="177415" progId="Equation.DSMT4">
                      <p:embed/>
                    </p:oleObj>
                  </mc:Choice>
                  <mc:Fallback>
                    <p:oleObj name="Equation" r:id="rId11" imgW="76035" imgH="177415" progId="Equation.DSMT4">
                      <p:embed/>
                      <p:pic>
                        <p:nvPicPr>
                          <p:cNvPr id="0" name="Objec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18643" y="3753366"/>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302" name="Object 46"/>
            <p:cNvGraphicFramePr>
              <a:graphicFrameLocks noChangeAspect="1"/>
            </p:cNvGraphicFramePr>
            <p:nvPr/>
          </p:nvGraphicFramePr>
          <p:xfrm>
            <a:off x="4986004" y="5057930"/>
            <a:ext cx="317717" cy="600131"/>
          </p:xfrm>
          <a:graphic>
            <a:graphicData uri="http://schemas.openxmlformats.org/presentationml/2006/ole">
              <mc:AlternateContent xmlns:mc="http://schemas.openxmlformats.org/markup-compatibility/2006">
                <mc:Choice xmlns:v="urn:schemas-microsoft-com:vml" Requires="v">
                  <p:oleObj spid="_x0000_s12321" name="Equation" r:id="rId12" imgW="114151" imgH="215619" progId="Equation.DSMT4">
                    <p:embed/>
                  </p:oleObj>
                </mc:Choice>
                <mc:Fallback>
                  <p:oleObj name="Equation" r:id="rId12" imgW="114151" imgH="215619" progId="Equation.DSMT4">
                    <p:embed/>
                    <p:pic>
                      <p:nvPicPr>
                        <p:cNvPr id="0" name="Object 4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86004" y="5057930"/>
                          <a:ext cx="317717" cy="60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303" name="Object 25"/>
            <p:cNvGraphicFramePr>
              <a:graphicFrameLocks noChangeAspect="1"/>
            </p:cNvGraphicFramePr>
            <p:nvPr/>
          </p:nvGraphicFramePr>
          <p:xfrm>
            <a:off x="7775940" y="4984230"/>
            <a:ext cx="317500" cy="600075"/>
          </p:xfrm>
          <a:graphic>
            <a:graphicData uri="http://schemas.openxmlformats.org/presentationml/2006/ole">
              <mc:AlternateContent xmlns:mc="http://schemas.openxmlformats.org/markup-compatibility/2006">
                <mc:Choice xmlns:v="urn:schemas-microsoft-com:vml" Requires="v">
                  <p:oleObj spid="_x0000_s12322" name="Equation" r:id="rId14" imgW="114151" imgH="215619" progId="Equation.DSMT4">
                    <p:embed/>
                  </p:oleObj>
                </mc:Choice>
                <mc:Fallback>
                  <p:oleObj name="Equation" r:id="rId14" imgW="114151" imgH="215619" progId="Equation.DSMT4">
                    <p:embed/>
                    <p:pic>
                      <p:nvPicPr>
                        <p:cNvPr id="0" name="Object 2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75940" y="4984230"/>
                          <a:ext cx="3175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barn(inVertical)">
                                      <p:cBhvr>
                                        <p:cTn id="12" dur="500"/>
                                        <p:tgtEl>
                                          <p:spTgt spid="2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barn(inVertical)">
                                      <p:cBhvr>
                                        <p:cTn id="15" dur="500"/>
                                        <p:tgtEl>
                                          <p:spTgt spid="31"/>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barn(inVertical)">
                                      <p:cBhvr>
                                        <p:cTn id="18" dur="500"/>
                                        <p:tgtEl>
                                          <p:spTgt spid="3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barn(inVertical)">
                                      <p:cBhvr>
                                        <p:cTn id="23" dur="500"/>
                                        <p:tgtEl>
                                          <p:spTgt spid="33"/>
                                        </p:tgtEl>
                                      </p:cBhvr>
                                    </p:animEffect>
                                  </p:childTnLst>
                                </p:cTn>
                              </p:par>
                              <p:par>
                                <p:cTn id="24" presetID="16" presetClass="entr" presetSubtype="21" fill="hold"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barn(inVertical)">
                                      <p:cBhvr>
                                        <p:cTn id="26" dur="500"/>
                                        <p:tgtEl>
                                          <p:spTgt spid="2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barn(inVertical)">
                                      <p:cBhvr>
                                        <p:cTn id="31" dur="500"/>
                                        <p:tgtEl>
                                          <p:spTgt spid="3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nodeType="click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barn(inVertical)">
                                      <p:cBhvr>
                                        <p:cTn id="3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1" grpId="0"/>
      <p:bldP spid="32" grpId="0"/>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0000"/>
                </a:solidFill>
                <a:latin typeface="Times New Roman" panose="02020603050405020304" pitchFamily="18" charset="0"/>
                <a:cs typeface="Times New Roman" panose="02020603050405020304" pitchFamily="18" charset="0"/>
              </a:rPr>
              <a:t>2. Tính chất chia hết của một tổng</a:t>
            </a:r>
          </a:p>
        </p:txBody>
      </p:sp>
      <p:pic>
        <p:nvPicPr>
          <p:cNvPr id="13315"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BÀI 6:  CHIA HẾT VÀ CHIA CÓ DƯ</a:t>
            </a:r>
          </a:p>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TÌNH CHẤT CHIA HẾT CỦA MỘT TỔNG</a:t>
            </a:r>
          </a:p>
        </p:txBody>
      </p:sp>
      <p:sp>
        <p:nvSpPr>
          <p:cNvPr id="27" name="TextBox 4"/>
          <p:cNvSpPr txBox="1">
            <a:spLocks noChangeArrowheads="1"/>
          </p:cNvSpPr>
          <p:nvPr/>
        </p:nvSpPr>
        <p:spPr bwMode="auto">
          <a:xfrm>
            <a:off x="49213" y="1700213"/>
            <a:ext cx="89423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b="1" dirty="0" smtClean="0">
                <a:solidFill>
                  <a:srgbClr val="00B050"/>
                </a:solidFill>
                <a:latin typeface="Times New Roman" pitchFamily="18" charset="0"/>
                <a:cs typeface="Times New Roman" pitchFamily="18" charset="0"/>
              </a:rPr>
              <a:t>TH2:</a:t>
            </a:r>
            <a:r>
              <a:rPr lang="en-US" sz="2400" b="1" dirty="0" smtClean="0">
                <a:solidFill>
                  <a:srgbClr val="FF0000"/>
                </a:solidFill>
                <a:latin typeface="Times New Roman" pitchFamily="18" charset="0"/>
                <a:cs typeface="Times New Roman" pitchFamily="18" charset="0"/>
              </a:rPr>
              <a:t> </a:t>
            </a:r>
            <a:r>
              <a:rPr lang="en-US" sz="2400" b="1" dirty="0" smtClean="0">
                <a:latin typeface="Times New Roman" pitchFamily="18" charset="0"/>
                <a:cs typeface="Times New Roman" pitchFamily="18" charset="0"/>
              </a:rPr>
              <a:t>Cho </a:t>
            </a:r>
            <a:r>
              <a:rPr lang="en-US" sz="2400" b="1" dirty="0" err="1" smtClean="0">
                <a:latin typeface="Times New Roman" pitchFamily="18" charset="0"/>
                <a:cs typeface="Times New Roman" pitchFamily="18" charset="0"/>
              </a:rPr>
              <a:t>tổng</a:t>
            </a:r>
            <a:r>
              <a:rPr lang="en-US" sz="2400" b="1" dirty="0" smtClean="0">
                <a:latin typeface="Times New Roman" pitchFamily="18" charset="0"/>
                <a:cs typeface="Times New Roman" pitchFamily="18" charset="0"/>
              </a:rPr>
              <a:t> A = 12 + 14 + 16 + x, x </a:t>
            </a:r>
            <a:r>
              <a:rPr lang="en-US" sz="2400" b="1" dirty="0" err="1" smtClean="0">
                <a:latin typeface="Times New Roman" pitchFamily="18" charset="0"/>
                <a:cs typeface="Times New Roman" pitchFamily="18" charset="0"/>
              </a:rPr>
              <a:t>là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x </a:t>
            </a:r>
            <a:r>
              <a:rPr lang="en-US" sz="2400" b="1" dirty="0" err="1" smtClean="0">
                <a:latin typeface="Times New Roman" pitchFamily="18" charset="0"/>
                <a:cs typeface="Times New Roman" pitchFamily="18" charset="0"/>
              </a:rPr>
              <a:t>để</a:t>
            </a:r>
            <a:r>
              <a:rPr lang="en-US" sz="2400" b="1" dirty="0" smtClean="0">
                <a:latin typeface="Times New Roman" pitchFamily="18" charset="0"/>
                <a:cs typeface="Times New Roman" pitchFamily="18" charset="0"/>
              </a:rPr>
              <a:t>:</a:t>
            </a:r>
          </a:p>
          <a:p>
            <a:pPr marL="514350" indent="-514350" eaLnBrk="1" hangingPunct="1">
              <a:buFontTx/>
              <a:buAutoNum type="alphaLcParenR"/>
              <a:defRPr/>
            </a:pPr>
            <a:r>
              <a:rPr lang="en-US" sz="2400" b="1" dirty="0" smtClean="0">
                <a:latin typeface="Times New Roman" pitchFamily="18" charset="0"/>
                <a:cs typeface="Times New Roman" pitchFamily="18" charset="0"/>
              </a:rPr>
              <a:t>A chia </a:t>
            </a:r>
            <a:r>
              <a:rPr lang="en-US" sz="2400" b="1" dirty="0" err="1" smtClean="0">
                <a:latin typeface="Times New Roman" pitchFamily="18" charset="0"/>
                <a:cs typeface="Times New Roman" pitchFamily="18" charset="0"/>
              </a:rPr>
              <a:t>hết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cho</a:t>
            </a:r>
            <a:r>
              <a:rPr lang="en-US" sz="2400" b="1" dirty="0" smtClean="0">
                <a:latin typeface="Times New Roman" pitchFamily="18" charset="0"/>
                <a:cs typeface="Times New Roman" pitchFamily="18" charset="0"/>
              </a:rPr>
              <a:t> 2.</a:t>
            </a:r>
          </a:p>
          <a:p>
            <a:pPr marL="514350" indent="-514350" eaLnBrk="1" hangingPunct="1">
              <a:buFontTx/>
              <a:buAutoNum type="alphaLcParenR"/>
              <a:defRPr/>
            </a:pPr>
            <a:r>
              <a:rPr lang="en-US" sz="2400" b="1" dirty="0" smtClean="0">
                <a:latin typeface="Times New Roman" pitchFamily="18" charset="0"/>
                <a:cs typeface="Times New Roman" pitchFamily="18" charset="0"/>
              </a:rPr>
              <a:t> A </a:t>
            </a:r>
            <a:r>
              <a:rPr lang="en-US" sz="2400" b="1" dirty="0" err="1" smtClean="0">
                <a:latin typeface="Times New Roman" pitchFamily="18" charset="0"/>
                <a:cs typeface="Times New Roman" pitchFamily="18" charset="0"/>
              </a:rPr>
              <a:t>không</a:t>
            </a:r>
            <a:r>
              <a:rPr lang="en-US" sz="2400" b="1" dirty="0" smtClean="0">
                <a:latin typeface="Times New Roman" pitchFamily="18" charset="0"/>
                <a:cs typeface="Times New Roman" pitchFamily="18" charset="0"/>
              </a:rPr>
              <a:t> chia </a:t>
            </a:r>
            <a:r>
              <a:rPr lang="en-US" sz="2400" b="1" dirty="0" err="1" smtClean="0">
                <a:latin typeface="Times New Roman" pitchFamily="18" charset="0"/>
                <a:cs typeface="Times New Roman" pitchFamily="18" charset="0"/>
              </a:rPr>
              <a:t>hết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cho</a:t>
            </a:r>
            <a:r>
              <a:rPr lang="en-US" sz="2400" b="1" dirty="0" smtClean="0">
                <a:latin typeface="Times New Roman" pitchFamily="18" charset="0"/>
                <a:cs typeface="Times New Roman" pitchFamily="18" charset="0"/>
              </a:rPr>
              <a:t> 2</a:t>
            </a:r>
          </a:p>
        </p:txBody>
      </p:sp>
      <p:sp>
        <p:nvSpPr>
          <p:cNvPr id="33" name="TextBox 4"/>
          <p:cNvSpPr txBox="1">
            <a:spLocks noChangeArrowheads="1"/>
          </p:cNvSpPr>
          <p:nvPr/>
        </p:nvSpPr>
        <p:spPr bwMode="auto">
          <a:xfrm>
            <a:off x="49213" y="3048000"/>
            <a:ext cx="1327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a:solidFill>
                  <a:srgbClr val="00B050"/>
                </a:solidFill>
                <a:latin typeface="Times New Roman" panose="02020603050405020304" pitchFamily="18" charset="0"/>
                <a:cs typeface="Times New Roman" panose="02020603050405020304" pitchFamily="18" charset="0"/>
              </a:rPr>
              <a:t>Giải:</a:t>
            </a:r>
            <a:endParaRPr lang="en-US" altLang="en-US" sz="2400">
              <a:latin typeface="Times New Roman" panose="02020603050405020304" pitchFamily="18" charset="0"/>
              <a:cs typeface="Times New Roman" panose="02020603050405020304" pitchFamily="18" charset="0"/>
            </a:endParaRPr>
          </a:p>
        </p:txBody>
      </p:sp>
      <p:grpSp>
        <p:nvGrpSpPr>
          <p:cNvPr id="3" name="Group 2"/>
          <p:cNvGrpSpPr>
            <a:grpSpLocks/>
          </p:cNvGrpSpPr>
          <p:nvPr/>
        </p:nvGrpSpPr>
        <p:grpSpPr bwMode="auto">
          <a:xfrm>
            <a:off x="1066800" y="3059113"/>
            <a:ext cx="7793038" cy="569912"/>
            <a:chOff x="1350859" y="3316725"/>
            <a:chExt cx="7793141" cy="571400"/>
          </a:xfrm>
        </p:grpSpPr>
        <p:grpSp>
          <p:nvGrpSpPr>
            <p:cNvPr id="13322" name="Group 41"/>
            <p:cNvGrpSpPr>
              <a:grpSpLocks/>
            </p:cNvGrpSpPr>
            <p:nvPr/>
          </p:nvGrpSpPr>
          <p:grpSpPr bwMode="auto">
            <a:xfrm>
              <a:off x="1350859" y="3344035"/>
              <a:ext cx="7793141" cy="535540"/>
              <a:chOff x="1350859" y="3765686"/>
              <a:chExt cx="7793141" cy="535540"/>
            </a:xfrm>
          </p:grpSpPr>
          <p:sp>
            <p:nvSpPr>
              <p:cNvPr id="13325" name="TextBox 4"/>
              <p:cNvSpPr txBox="1">
                <a:spLocks noChangeArrowheads="1"/>
              </p:cNvSpPr>
              <p:nvPr/>
            </p:nvSpPr>
            <p:spPr bwMode="auto">
              <a:xfrm>
                <a:off x="1350859" y="3765686"/>
                <a:ext cx="7793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FF0000"/>
                    </a:solidFill>
                    <a:latin typeface="Times New Roman" panose="02020603050405020304" pitchFamily="18" charset="0"/>
                    <a:cs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 Ta có 12   2, 14  2, 16   2 nên để:</a:t>
                </a:r>
              </a:p>
            </p:txBody>
          </p:sp>
          <p:graphicFrame>
            <p:nvGraphicFramePr>
              <p:cNvPr id="13326" name="Object 43"/>
              <p:cNvGraphicFramePr>
                <a:graphicFrameLocks noChangeAspect="1"/>
              </p:cNvGraphicFramePr>
              <p:nvPr/>
            </p:nvGraphicFramePr>
            <p:xfrm>
              <a:off x="2881312" y="3765686"/>
              <a:ext cx="305594" cy="535540"/>
            </p:xfrm>
            <a:graphic>
              <a:graphicData uri="http://schemas.openxmlformats.org/presentationml/2006/ole">
                <mc:AlternateContent xmlns:mc="http://schemas.openxmlformats.org/markup-compatibility/2006">
                  <mc:Choice xmlns:v="urn:schemas-microsoft-com:vml" Requires="v">
                    <p:oleObj spid="_x0000_s13327" name="Equation" r:id="rId4" imgW="76035" imgH="177415" progId="Equation.DSMT4">
                      <p:embed/>
                    </p:oleObj>
                  </mc:Choice>
                  <mc:Fallback>
                    <p:oleObj name="Equation" r:id="rId4" imgW="76035" imgH="177415" progId="Equation.DSMT4">
                      <p:embed/>
                      <p:pic>
                        <p:nvPicPr>
                          <p:cNvPr id="0" name="Objec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1312" y="3765686"/>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3323" name="Object 28"/>
            <p:cNvGraphicFramePr>
              <a:graphicFrameLocks noChangeAspect="1"/>
            </p:cNvGraphicFramePr>
            <p:nvPr/>
          </p:nvGraphicFramePr>
          <p:xfrm>
            <a:off x="3765030" y="3316725"/>
            <a:ext cx="305594" cy="535540"/>
          </p:xfrm>
          <a:graphic>
            <a:graphicData uri="http://schemas.openxmlformats.org/presentationml/2006/ole">
              <mc:AlternateContent xmlns:mc="http://schemas.openxmlformats.org/markup-compatibility/2006">
                <mc:Choice xmlns:v="urn:schemas-microsoft-com:vml" Requires="v">
                  <p:oleObj spid="_x0000_s13328" name="Equation" r:id="rId6" imgW="76035" imgH="177415" progId="Equation.DSMT4">
                    <p:embed/>
                  </p:oleObj>
                </mc:Choice>
                <mc:Fallback>
                  <p:oleObj name="Equation" r:id="rId6" imgW="76035" imgH="177415" progId="Equation.DSMT4">
                    <p:embed/>
                    <p:pic>
                      <p:nvPicPr>
                        <p:cNvPr id="0" name="Object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65030" y="3316725"/>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24" name="Object 1"/>
            <p:cNvGraphicFramePr>
              <a:graphicFrameLocks noChangeAspect="1"/>
            </p:cNvGraphicFramePr>
            <p:nvPr/>
          </p:nvGraphicFramePr>
          <p:xfrm>
            <a:off x="4724400" y="3351550"/>
            <a:ext cx="304800" cy="536575"/>
          </p:xfrm>
          <a:graphic>
            <a:graphicData uri="http://schemas.openxmlformats.org/presentationml/2006/ole">
              <mc:AlternateContent xmlns:mc="http://schemas.openxmlformats.org/markup-compatibility/2006">
                <mc:Choice xmlns:v="urn:schemas-microsoft-com:vml" Requires="v">
                  <p:oleObj spid="_x0000_s13329" name="Equation" r:id="rId7" imgW="76035" imgH="177415" progId="Equation.DSMT4">
                    <p:embed/>
                  </p:oleObj>
                </mc:Choice>
                <mc:Fallback>
                  <p:oleObj name="Equation" r:id="rId7" imgW="76035" imgH="177415"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3351550"/>
                          <a:ext cx="3048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0" name="TextBox 4"/>
          <p:cNvSpPr txBox="1">
            <a:spLocks noChangeArrowheads="1"/>
          </p:cNvSpPr>
          <p:nvPr/>
        </p:nvSpPr>
        <p:spPr bwMode="auto">
          <a:xfrm>
            <a:off x="49213" y="3830638"/>
            <a:ext cx="89423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AutoNum type="alphaLcParenR"/>
            </a:pPr>
            <a:r>
              <a:rPr lang="en-US" altLang="en-US" sz="2800">
                <a:latin typeface="Times New Roman" panose="02020603050405020304" pitchFamily="18" charset="0"/>
                <a:cs typeface="Times New Roman" panose="02020603050405020304" pitchFamily="18" charset="0"/>
              </a:rPr>
              <a:t>A chia hết cho 2 thì x phải chia hết cho 2 hay x là số chẵn</a:t>
            </a:r>
          </a:p>
        </p:txBody>
      </p:sp>
      <p:sp>
        <p:nvSpPr>
          <p:cNvPr id="36" name="TextBox 4"/>
          <p:cNvSpPr txBox="1">
            <a:spLocks noChangeArrowheads="1"/>
          </p:cNvSpPr>
          <p:nvPr/>
        </p:nvSpPr>
        <p:spPr bwMode="auto">
          <a:xfrm>
            <a:off x="-77788" y="4389438"/>
            <a:ext cx="9323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latin typeface="Times New Roman" panose="02020603050405020304" pitchFamily="18" charset="0"/>
                <a:cs typeface="Times New Roman" panose="02020603050405020304" pitchFamily="18" charset="0"/>
              </a:rPr>
              <a:t>b) A không chia hết cho 2 thì x không chia hết cho 2 hay x là lẻ.</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barn(inVertical)">
                                      <p:cBhvr>
                                        <p:cTn id="12" dur="500"/>
                                        <p:tgtEl>
                                          <p:spTgt spid="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arn(inVertical)">
                                      <p:cBhvr>
                                        <p:cTn id="22" dur="500"/>
                                        <p:tgtEl>
                                          <p:spTgt spid="3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barn(inVertical)">
                                      <p:cBhvr>
                                        <p:cTn id="2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3" grpId="0"/>
      <p:bldP spid="30" grpId="0"/>
      <p:bldP spid="3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51" name="Group 47"/>
          <p:cNvGraphicFramePr>
            <a:graphicFrameLocks noGrp="1"/>
          </p:cNvGraphicFramePr>
          <p:nvPr>
            <p:ph/>
          </p:nvPr>
        </p:nvGraphicFramePr>
        <p:xfrm>
          <a:off x="307975" y="2438400"/>
          <a:ext cx="8483600" cy="3489325"/>
        </p:xfrm>
        <a:graphic>
          <a:graphicData uri="http://schemas.openxmlformats.org/drawingml/2006/table">
            <a:tbl>
              <a:tblPr/>
              <a:tblGrid>
                <a:gridCol w="6721475">
                  <a:extLst>
                    <a:ext uri="{9D8B030D-6E8A-4147-A177-3AD203B41FA5}">
                      <a16:colId xmlns:a16="http://schemas.microsoft.com/office/drawing/2014/main" val="20000"/>
                    </a:ext>
                  </a:extLst>
                </a:gridCol>
                <a:gridCol w="942975">
                  <a:extLst>
                    <a:ext uri="{9D8B030D-6E8A-4147-A177-3AD203B41FA5}">
                      <a16:colId xmlns:a16="http://schemas.microsoft.com/office/drawing/2014/main" val="20001"/>
                    </a:ext>
                  </a:extLst>
                </a:gridCol>
                <a:gridCol w="819150">
                  <a:extLst>
                    <a:ext uri="{9D8B030D-6E8A-4147-A177-3AD203B41FA5}">
                      <a16:colId xmlns:a16="http://schemas.microsoft.com/office/drawing/2014/main" val="20002"/>
                    </a:ext>
                  </a:extLst>
                </a:gridCol>
              </a:tblGrid>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err="1" smtClean="0">
                          <a:ln>
                            <a:noFill/>
                          </a:ln>
                          <a:solidFill>
                            <a:srgbClr val="0000FF"/>
                          </a:solidFill>
                          <a:effectLst/>
                          <a:latin typeface="Times New Roman" pitchFamily="18" charset="0"/>
                          <a:cs typeface="Times New Roman" pitchFamily="18" charset="0"/>
                        </a:rPr>
                        <a:t>Câu</a:t>
                      </a:r>
                      <a:endParaRPr kumimoji="0" lang="en-US" sz="2800" b="1" i="0" u="none" strike="noStrike" cap="none" normalizeH="0" baseline="0" dirty="0" smtClean="0">
                        <a:ln>
                          <a:noFill/>
                        </a:ln>
                        <a:solidFill>
                          <a:srgbClr val="0000FF"/>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Đúng</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Sai</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71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a)</a:t>
                      </a:r>
                      <a:r>
                        <a:rPr kumimoji="0" lang="en-US" sz="2800" b="0" i="0" u="none" strike="noStrike" cap="none" normalizeH="0" baseline="0" dirty="0" smtClean="0">
                          <a:ln>
                            <a:noFill/>
                          </a:ln>
                          <a:solidFill>
                            <a:srgbClr val="993300"/>
                          </a:solidFill>
                          <a:effectLst/>
                          <a:latin typeface="Times New Roman" pitchFamily="18" charset="0"/>
                        </a:rPr>
                        <a:t> </a:t>
                      </a:r>
                      <a:r>
                        <a:rPr kumimoji="0" lang="nl-NL" sz="2800" b="0" i="0" u="none" strike="noStrike" cap="none" normalizeH="0" baseline="0" dirty="0" smtClean="0">
                          <a:ln>
                            <a:noFill/>
                          </a:ln>
                          <a:solidFill>
                            <a:schemeClr val="tx1"/>
                          </a:solidFill>
                          <a:effectLst/>
                          <a:latin typeface="Times New Roman" pitchFamily="18" charset="0"/>
                        </a:rPr>
                        <a:t> 134. 4 + 16 chia hết cho 4</a:t>
                      </a:r>
                      <a:r>
                        <a:rPr kumimoji="0" lang="en-US" sz="2800" b="0" i="0" u="none" strike="noStrike" cap="none" normalizeH="0" baseline="0" dirty="0" smtClean="0">
                          <a:ln>
                            <a:noFill/>
                          </a:ln>
                          <a:solidFill>
                            <a:schemeClr val="tx1"/>
                          </a:solidFill>
                          <a:effectLst/>
                          <a:latin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7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 </a:t>
                      </a:r>
                      <a:r>
                        <a:rPr kumimoji="0" lang="en-US" sz="2800" b="0" i="0" u="none" strike="noStrike" cap="none" normalizeH="0" baseline="0" dirty="0" smtClean="0">
                          <a:ln>
                            <a:noFill/>
                          </a:ln>
                          <a:solidFill>
                            <a:srgbClr val="0000FF"/>
                          </a:solidFill>
                          <a:effectLst/>
                          <a:latin typeface="Times New Roman" pitchFamily="18" charset="0"/>
                        </a:rPr>
                        <a:t>b) </a:t>
                      </a:r>
                      <a:r>
                        <a:rPr kumimoji="0" lang="nl-NL" sz="2800" b="0" i="0" u="none" strike="noStrike" cap="none" normalizeH="0" baseline="0" dirty="0" smtClean="0">
                          <a:ln>
                            <a:noFill/>
                          </a:ln>
                          <a:solidFill>
                            <a:srgbClr val="000099"/>
                          </a:solidFill>
                          <a:effectLst/>
                          <a:latin typeface="Times New Roman" pitchFamily="18" charset="0"/>
                        </a:rPr>
                        <a:t>21. 8 + 17 chia hết cho 8</a:t>
                      </a:r>
                      <a:r>
                        <a:rPr kumimoji="0" lang="en-US" sz="2800" b="0" i="0" u="none" strike="noStrike" cap="none" normalizeH="0" baseline="0" dirty="0" smtClean="0">
                          <a:ln>
                            <a:noFill/>
                          </a:ln>
                          <a:solidFill>
                            <a:schemeClr val="tx1"/>
                          </a:solidFill>
                          <a:effectLst/>
                          <a:latin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04912">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2800" b="0" i="0" u="none" strike="noStrike" cap="none" normalizeH="0" baseline="0" dirty="0" smtClean="0">
                          <a:ln>
                            <a:noFill/>
                          </a:ln>
                          <a:solidFill>
                            <a:srgbClr val="008000"/>
                          </a:solidFill>
                          <a:effectLst/>
                          <a:latin typeface=".VnTime" pitchFamily="34" charset="0"/>
                        </a:rPr>
                        <a:t>c)</a:t>
                      </a:r>
                      <a:r>
                        <a:rPr kumimoji="0" lang="nl-NL" sz="2800" b="0" i="0" u="none" strike="noStrike" cap="none" normalizeH="0" baseline="0" dirty="0" smtClean="0">
                          <a:ln>
                            <a:noFill/>
                          </a:ln>
                          <a:solidFill>
                            <a:schemeClr val="tx1"/>
                          </a:solidFill>
                          <a:effectLst/>
                          <a:latin typeface=".VnTime" pitchFamily="34" charset="0"/>
                        </a:rPr>
                        <a:t>   </a:t>
                      </a:r>
                      <a:r>
                        <a:rPr kumimoji="0" lang="nl-NL" sz="2800" b="0" i="0" u="none" strike="noStrike" cap="none" normalizeH="0" baseline="0" dirty="0" smtClean="0">
                          <a:ln>
                            <a:noFill/>
                          </a:ln>
                          <a:solidFill>
                            <a:srgbClr val="008000"/>
                          </a:solidFill>
                          <a:effectLst/>
                          <a:latin typeface="Times New Roman" pitchFamily="18" charset="0"/>
                        </a:rPr>
                        <a:t>6. 7. 15  chia hết cho  5</a:t>
                      </a: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VnTime"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2733" name="AutoShape 29"/>
          <p:cNvSpPr>
            <a:spLocks noChangeArrowheads="1"/>
          </p:cNvSpPr>
          <p:nvPr/>
        </p:nvSpPr>
        <p:spPr bwMode="auto">
          <a:xfrm>
            <a:off x="7199313" y="3173413"/>
            <a:ext cx="684212" cy="682625"/>
          </a:xfrm>
          <a:prstGeom prst="irregularSeal2">
            <a:avLst/>
          </a:prstGeom>
          <a:solidFill>
            <a:srgbClr val="00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solidFill>
                  <a:srgbClr val="FF3300"/>
                </a:solidFill>
              </a:rPr>
              <a:t>X</a:t>
            </a:r>
          </a:p>
        </p:txBody>
      </p:sp>
      <p:sp>
        <p:nvSpPr>
          <p:cNvPr id="72734" name="AutoShape 30"/>
          <p:cNvSpPr>
            <a:spLocks noChangeArrowheads="1"/>
          </p:cNvSpPr>
          <p:nvPr/>
        </p:nvSpPr>
        <p:spPr bwMode="auto">
          <a:xfrm>
            <a:off x="8116888" y="4013200"/>
            <a:ext cx="684212" cy="682625"/>
          </a:xfrm>
          <a:prstGeom prst="irregularSeal2">
            <a:avLst/>
          </a:prstGeom>
          <a:solidFill>
            <a:srgbClr val="00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solidFill>
                  <a:srgbClr val="FF3300"/>
                </a:solidFill>
              </a:rPr>
              <a:t>X</a:t>
            </a:r>
          </a:p>
        </p:txBody>
      </p:sp>
      <p:sp>
        <p:nvSpPr>
          <p:cNvPr id="72735" name="AutoShape 31"/>
          <p:cNvSpPr>
            <a:spLocks noChangeArrowheads="1"/>
          </p:cNvSpPr>
          <p:nvPr/>
        </p:nvSpPr>
        <p:spPr bwMode="auto">
          <a:xfrm>
            <a:off x="7202488" y="4892675"/>
            <a:ext cx="684212" cy="682625"/>
          </a:xfrm>
          <a:prstGeom prst="irregularSeal2">
            <a:avLst/>
          </a:prstGeom>
          <a:solidFill>
            <a:srgbClr val="00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solidFill>
                  <a:srgbClr val="FF3300"/>
                </a:solidFill>
              </a:rPr>
              <a:t>X</a:t>
            </a:r>
          </a:p>
        </p:txBody>
      </p:sp>
      <p:sp>
        <p:nvSpPr>
          <p:cNvPr id="14363" name="Line 33"/>
          <p:cNvSpPr>
            <a:spLocks noChangeShapeType="1"/>
          </p:cNvSpPr>
          <p:nvPr/>
        </p:nvSpPr>
        <p:spPr bwMode="auto">
          <a:xfrm flipH="1">
            <a:off x="4348163" y="6475413"/>
            <a:ext cx="317500" cy="306387"/>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4" name="TextBox 1"/>
          <p:cNvSpPr txBox="1">
            <a:spLocks noChangeArrowheads="1"/>
          </p:cNvSpPr>
          <p:nvPr/>
        </p:nvSpPr>
        <p:spPr bwMode="auto">
          <a:xfrm>
            <a:off x="2846388" y="0"/>
            <a:ext cx="28305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a:solidFill>
                  <a:srgbClr val="0000FF"/>
                </a:solidFill>
                <a:latin typeface="Times New Roman" panose="02020603050405020304" pitchFamily="18" charset="0"/>
                <a:cs typeface="Times New Roman" panose="02020603050405020304" pitchFamily="18" charset="0"/>
              </a:rPr>
              <a:t>LUYỆN TẬP</a:t>
            </a:r>
          </a:p>
        </p:txBody>
      </p:sp>
      <p:sp>
        <p:nvSpPr>
          <p:cNvPr id="14365" name="TextBox 8"/>
          <p:cNvSpPr txBox="1">
            <a:spLocks noChangeArrowheads="1"/>
          </p:cNvSpPr>
          <p:nvPr/>
        </p:nvSpPr>
        <p:spPr bwMode="auto">
          <a:xfrm>
            <a:off x="163513" y="1143000"/>
            <a:ext cx="90043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0000"/>
                </a:solidFill>
                <a:latin typeface="Times New Roman" panose="02020603050405020304" pitchFamily="18" charset="0"/>
                <a:cs typeface="Times New Roman" panose="02020603050405020304" pitchFamily="18" charset="0"/>
              </a:rPr>
              <a:t>Bài 1: Điền dấu x vào mỗi câu trả lời sau để được đáp án đúng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2733"/>
                                        </p:tgtEl>
                                        <p:attrNameLst>
                                          <p:attrName>style.visibility</p:attrName>
                                        </p:attrNameLst>
                                      </p:cBhvr>
                                      <p:to>
                                        <p:strVal val="visible"/>
                                      </p:to>
                                    </p:set>
                                    <p:anim calcmode="lin" valueType="num">
                                      <p:cBhvr additive="base">
                                        <p:cTn id="7" dur="500" fill="hold"/>
                                        <p:tgtEl>
                                          <p:spTgt spid="72733"/>
                                        </p:tgtEl>
                                        <p:attrNameLst>
                                          <p:attrName>ppt_x</p:attrName>
                                        </p:attrNameLst>
                                      </p:cBhvr>
                                      <p:tavLst>
                                        <p:tav tm="0">
                                          <p:val>
                                            <p:strVal val="#ppt_x"/>
                                          </p:val>
                                        </p:tav>
                                        <p:tav tm="100000">
                                          <p:val>
                                            <p:strVal val="#ppt_x"/>
                                          </p:val>
                                        </p:tav>
                                      </p:tavLst>
                                    </p:anim>
                                    <p:anim calcmode="lin" valueType="num">
                                      <p:cBhvr additive="base">
                                        <p:cTn id="8" dur="500" fill="hold"/>
                                        <p:tgtEl>
                                          <p:spTgt spid="7273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2734"/>
                                        </p:tgtEl>
                                        <p:attrNameLst>
                                          <p:attrName>style.visibility</p:attrName>
                                        </p:attrNameLst>
                                      </p:cBhvr>
                                      <p:to>
                                        <p:strVal val="visible"/>
                                      </p:to>
                                    </p:set>
                                    <p:anim calcmode="lin" valueType="num">
                                      <p:cBhvr additive="base">
                                        <p:cTn id="13" dur="500" fill="hold"/>
                                        <p:tgtEl>
                                          <p:spTgt spid="72734"/>
                                        </p:tgtEl>
                                        <p:attrNameLst>
                                          <p:attrName>ppt_x</p:attrName>
                                        </p:attrNameLst>
                                      </p:cBhvr>
                                      <p:tavLst>
                                        <p:tav tm="0">
                                          <p:val>
                                            <p:strVal val="1+#ppt_w/2"/>
                                          </p:val>
                                        </p:tav>
                                        <p:tav tm="100000">
                                          <p:val>
                                            <p:strVal val="#ppt_x"/>
                                          </p:val>
                                        </p:tav>
                                      </p:tavLst>
                                    </p:anim>
                                    <p:anim calcmode="lin" valueType="num">
                                      <p:cBhvr additive="base">
                                        <p:cTn id="14" dur="500" fill="hold"/>
                                        <p:tgtEl>
                                          <p:spTgt spid="7273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2735"/>
                                        </p:tgtEl>
                                        <p:attrNameLst>
                                          <p:attrName>style.visibility</p:attrName>
                                        </p:attrNameLst>
                                      </p:cBhvr>
                                      <p:to>
                                        <p:strVal val="visible"/>
                                      </p:to>
                                    </p:set>
                                    <p:anim calcmode="lin" valueType="num">
                                      <p:cBhvr additive="base">
                                        <p:cTn id="19" dur="500" fill="hold"/>
                                        <p:tgtEl>
                                          <p:spTgt spid="72735"/>
                                        </p:tgtEl>
                                        <p:attrNameLst>
                                          <p:attrName>ppt_x</p:attrName>
                                        </p:attrNameLst>
                                      </p:cBhvr>
                                      <p:tavLst>
                                        <p:tav tm="0">
                                          <p:val>
                                            <p:strVal val="0-#ppt_w/2"/>
                                          </p:val>
                                        </p:tav>
                                        <p:tav tm="100000">
                                          <p:val>
                                            <p:strVal val="#ppt_x"/>
                                          </p:val>
                                        </p:tav>
                                      </p:tavLst>
                                    </p:anim>
                                    <p:anim calcmode="lin" valueType="num">
                                      <p:cBhvr additive="base">
                                        <p:cTn id="20" dur="500" fill="hold"/>
                                        <p:tgtEl>
                                          <p:spTgt spid="727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33" grpId="0" animBg="1"/>
      <p:bldP spid="72734" grpId="0" animBg="1"/>
      <p:bldP spid="7273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33"/>
          <p:cNvSpPr>
            <a:spLocks noChangeShapeType="1"/>
          </p:cNvSpPr>
          <p:nvPr/>
        </p:nvSpPr>
        <p:spPr bwMode="auto">
          <a:xfrm flipH="1">
            <a:off x="4348163" y="5332413"/>
            <a:ext cx="317500" cy="306387"/>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3" name="TextBox 1"/>
          <p:cNvSpPr txBox="1">
            <a:spLocks noChangeArrowheads="1"/>
          </p:cNvSpPr>
          <p:nvPr/>
        </p:nvSpPr>
        <p:spPr bwMode="auto">
          <a:xfrm>
            <a:off x="2781300" y="-34925"/>
            <a:ext cx="2830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a:solidFill>
                  <a:srgbClr val="0000FF"/>
                </a:solidFill>
                <a:latin typeface="Times New Roman" panose="02020603050405020304" pitchFamily="18" charset="0"/>
                <a:cs typeface="Times New Roman" panose="02020603050405020304" pitchFamily="18" charset="0"/>
              </a:rPr>
              <a:t>LUYỆN TẬP</a:t>
            </a:r>
          </a:p>
        </p:txBody>
      </p:sp>
      <p:sp>
        <p:nvSpPr>
          <p:cNvPr id="10" name="TextBox 9"/>
          <p:cNvSpPr txBox="1">
            <a:spLocks noChangeArrowheads="1"/>
          </p:cNvSpPr>
          <p:nvPr/>
        </p:nvSpPr>
        <p:spPr bwMode="auto">
          <a:xfrm>
            <a:off x="392113" y="585788"/>
            <a:ext cx="85471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400" b="1">
                <a:solidFill>
                  <a:srgbClr val="00B050"/>
                </a:solidFill>
                <a:latin typeface="Times New Roman" panose="02020603050405020304" pitchFamily="18" charset="0"/>
                <a:cs typeface="Times New Roman" panose="02020603050405020304" pitchFamily="18" charset="0"/>
              </a:rPr>
              <a:t>Bài 2: </a:t>
            </a:r>
            <a:r>
              <a:rPr lang="en-US" altLang="en-US" sz="2400" b="1">
                <a:latin typeface="Times New Roman" panose="02020603050405020304" pitchFamily="18" charset="0"/>
                <a:cs typeface="Times New Roman" panose="02020603050405020304" pitchFamily="18" charset="0"/>
              </a:rPr>
              <a:t>Trong phong trào xây dựng “nhà sách của chúng ta”, lớp 6A thu được 3 loại sách do các bạn trong lớp đóng góp: 36 quyển truyện tranh, 40 quyển truyện ngắn và 15 quyển thơ. Có thể chia số sách đã thu được thành 4 nhóm với số lượng quyển bằng nhau không? Vì sao?</a:t>
            </a:r>
          </a:p>
        </p:txBody>
      </p:sp>
      <p:sp>
        <p:nvSpPr>
          <p:cNvPr id="12" name="TextBox 11"/>
          <p:cNvSpPr txBox="1">
            <a:spLocks noChangeArrowheads="1"/>
          </p:cNvSpPr>
          <p:nvPr/>
        </p:nvSpPr>
        <p:spPr bwMode="auto">
          <a:xfrm>
            <a:off x="411163" y="3581400"/>
            <a:ext cx="85471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400" b="1">
                <a:latin typeface="Times New Roman" panose="02020603050405020304" pitchFamily="18" charset="0"/>
                <a:cs typeface="Times New Roman" panose="02020603050405020304" pitchFamily="18" charset="0"/>
              </a:rPr>
              <a:t>Nên không chia chia số sách đã thu được thành 4 nhóm với số lượng quyển abừng nhau.</a:t>
            </a:r>
          </a:p>
        </p:txBody>
      </p:sp>
      <p:grpSp>
        <p:nvGrpSpPr>
          <p:cNvPr id="5" name="Group 4"/>
          <p:cNvGrpSpPr>
            <a:grpSpLocks/>
          </p:cNvGrpSpPr>
          <p:nvPr/>
        </p:nvGrpSpPr>
        <p:grpSpPr bwMode="auto">
          <a:xfrm>
            <a:off x="233363" y="2673350"/>
            <a:ext cx="8547100" cy="604838"/>
            <a:chOff x="233598" y="2673966"/>
            <a:chExt cx="8546629" cy="604559"/>
          </a:xfrm>
        </p:grpSpPr>
        <p:sp>
          <p:nvSpPr>
            <p:cNvPr id="15367" name="TextBox 10"/>
            <p:cNvSpPr txBox="1">
              <a:spLocks noChangeArrowheads="1"/>
            </p:cNvSpPr>
            <p:nvPr/>
          </p:nvSpPr>
          <p:spPr bwMode="auto">
            <a:xfrm>
              <a:off x="233598" y="2743200"/>
              <a:ext cx="85466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400" b="1">
                  <a:solidFill>
                    <a:srgbClr val="00B050"/>
                  </a:solidFill>
                  <a:latin typeface="Times New Roman" panose="02020603050405020304" pitchFamily="18" charset="0"/>
                  <a:cs typeface="Times New Roman" panose="02020603050405020304" pitchFamily="18" charset="0"/>
                </a:rPr>
                <a:t>Giải: </a:t>
              </a:r>
              <a:r>
                <a:rPr lang="en-US" altLang="en-US" sz="2400" b="1">
                  <a:latin typeface="Times New Roman" panose="02020603050405020304" pitchFamily="18" charset="0"/>
                  <a:cs typeface="Times New Roman" panose="02020603050405020304" pitchFamily="18" charset="0"/>
                </a:rPr>
                <a:t>Ta có 36    4, 40    4 nhưng 15   4</a:t>
              </a:r>
            </a:p>
          </p:txBody>
        </p:sp>
        <p:graphicFrame>
          <p:nvGraphicFramePr>
            <p:cNvPr id="15368" name="Object 12"/>
            <p:cNvGraphicFramePr>
              <a:graphicFrameLocks noChangeAspect="1"/>
            </p:cNvGraphicFramePr>
            <p:nvPr/>
          </p:nvGraphicFramePr>
          <p:xfrm>
            <a:off x="2164830" y="2683240"/>
            <a:ext cx="305594" cy="535540"/>
          </p:xfrm>
          <a:graphic>
            <a:graphicData uri="http://schemas.openxmlformats.org/presentationml/2006/ole">
              <mc:AlternateContent xmlns:mc="http://schemas.openxmlformats.org/markup-compatibility/2006">
                <mc:Choice xmlns:v="urn:schemas-microsoft-com:vml" Requires="v">
                  <p:oleObj spid="_x0000_s15371" name="Equation" r:id="rId3" imgW="76035" imgH="177415" progId="Equation.DSMT4">
                    <p:embed/>
                  </p:oleObj>
                </mc:Choice>
                <mc:Fallback>
                  <p:oleObj name="Equation" r:id="rId3" imgW="76035" imgH="177415" progId="Equation.DSMT4">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4830" y="2683240"/>
                          <a:ext cx="305594" cy="53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69" name="Object 13"/>
            <p:cNvGraphicFramePr>
              <a:graphicFrameLocks noChangeAspect="1"/>
            </p:cNvGraphicFramePr>
            <p:nvPr/>
          </p:nvGraphicFramePr>
          <p:xfrm>
            <a:off x="4800600" y="2673966"/>
            <a:ext cx="317717" cy="600131"/>
          </p:xfrm>
          <a:graphic>
            <a:graphicData uri="http://schemas.openxmlformats.org/presentationml/2006/ole">
              <mc:AlternateContent xmlns:mc="http://schemas.openxmlformats.org/markup-compatibility/2006">
                <mc:Choice xmlns:v="urn:schemas-microsoft-com:vml" Requires="v">
                  <p:oleObj spid="_x0000_s15372" name="Equation" r:id="rId5" imgW="114151" imgH="215619" progId="Equation.DSMT4">
                    <p:embed/>
                  </p:oleObj>
                </mc:Choice>
                <mc:Fallback>
                  <p:oleObj name="Equation" r:id="rId5" imgW="114151" imgH="215619" progId="Equation.DSMT4">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0600" y="2673966"/>
                          <a:ext cx="317717" cy="60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370" name="Object 3"/>
            <p:cNvGraphicFramePr>
              <a:graphicFrameLocks noChangeAspect="1"/>
            </p:cNvGraphicFramePr>
            <p:nvPr/>
          </p:nvGraphicFramePr>
          <p:xfrm>
            <a:off x="3092970" y="2741950"/>
            <a:ext cx="304800" cy="536575"/>
          </p:xfrm>
          <a:graphic>
            <a:graphicData uri="http://schemas.openxmlformats.org/presentationml/2006/ole">
              <mc:AlternateContent xmlns:mc="http://schemas.openxmlformats.org/markup-compatibility/2006">
                <mc:Choice xmlns:v="urn:schemas-microsoft-com:vml" Requires="v">
                  <p:oleObj spid="_x0000_s15373" name="Equation" r:id="rId7" imgW="76035" imgH="177415" progId="Equation.DSMT4">
                    <p:embed/>
                  </p:oleObj>
                </mc:Choice>
                <mc:Fallback>
                  <p:oleObj name="Equation" r:id="rId7" imgW="76035" imgH="177415"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2970" y="2741950"/>
                          <a:ext cx="3048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A2R09Q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Picture 3" descr="sun18[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15163" y="228600"/>
            <a:ext cx="1900237"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4"/>
          <p:cNvSpPr txBox="1">
            <a:spLocks noChangeArrowheads="1"/>
          </p:cNvSpPr>
          <p:nvPr/>
        </p:nvSpPr>
        <p:spPr bwMode="auto">
          <a:xfrm>
            <a:off x="533400" y="304800"/>
            <a:ext cx="61341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5400" b="1">
                <a:solidFill>
                  <a:srgbClr val="CC6600"/>
                </a:solidFill>
                <a:effectLst>
                  <a:outerShdw blurRad="38100" dist="38100" dir="2700000" algn="tl">
                    <a:srgbClr val="C0C0C0"/>
                  </a:outerShdw>
                </a:effectLst>
                <a:latin typeface="Arial" charset="0"/>
              </a:rPr>
              <a:t>VUI ĐỂ HỌC TỐT  </a:t>
            </a:r>
          </a:p>
        </p:txBody>
      </p:sp>
      <p:sp>
        <p:nvSpPr>
          <p:cNvPr id="11269" name="Text Box 5"/>
          <p:cNvSpPr txBox="1">
            <a:spLocks noChangeArrowheads="1"/>
          </p:cNvSpPr>
          <p:nvPr/>
        </p:nvSpPr>
        <p:spPr bwMode="auto">
          <a:xfrm>
            <a:off x="495300" y="266700"/>
            <a:ext cx="7010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5400" b="1">
                <a:solidFill>
                  <a:srgbClr val="FF3399"/>
                </a:solidFill>
                <a:effectLst>
                  <a:outerShdw blurRad="38100" dist="38100" dir="2700000" algn="tl">
                    <a:srgbClr val="C0C0C0"/>
                  </a:outerShdw>
                </a:effectLst>
                <a:latin typeface="Arial" charset="0"/>
              </a:rPr>
              <a:t>VUI ĐỂ HỌC TỐT  </a:t>
            </a:r>
          </a:p>
        </p:txBody>
      </p:sp>
      <p:sp>
        <p:nvSpPr>
          <p:cNvPr id="16390" name="Text Box 7"/>
          <p:cNvSpPr txBox="1">
            <a:spLocks noChangeArrowheads="1"/>
          </p:cNvSpPr>
          <p:nvPr/>
        </p:nvSpPr>
        <p:spPr bwMode="auto">
          <a:xfrm>
            <a:off x="4376738" y="4586288"/>
            <a:ext cx="2971800"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7200">
                <a:solidFill>
                  <a:srgbClr val="3333CC"/>
                </a:solidFill>
                <a:latin typeface="VNI-Thufap1" panose="00000400000000000000" pitchFamily="2" charset="0"/>
              </a:rPr>
              <a:t>Ñaïo  </a:t>
            </a:r>
          </a:p>
        </p:txBody>
      </p:sp>
      <p:sp>
        <p:nvSpPr>
          <p:cNvPr id="16391" name="Text Box 8"/>
          <p:cNvSpPr txBox="1">
            <a:spLocks noChangeArrowheads="1"/>
          </p:cNvSpPr>
          <p:nvPr/>
        </p:nvSpPr>
        <p:spPr bwMode="auto">
          <a:xfrm>
            <a:off x="1752600" y="2435225"/>
            <a:ext cx="245745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7200">
                <a:solidFill>
                  <a:srgbClr val="3333CC"/>
                </a:solidFill>
                <a:latin typeface="VNI-Thufap1" panose="00000400000000000000" pitchFamily="2" charset="0"/>
              </a:rPr>
              <a:t>Toân</a:t>
            </a:r>
          </a:p>
        </p:txBody>
      </p:sp>
      <p:sp>
        <p:nvSpPr>
          <p:cNvPr id="16392" name="Text Box 9"/>
          <p:cNvSpPr txBox="1">
            <a:spLocks noChangeArrowheads="1"/>
          </p:cNvSpPr>
          <p:nvPr/>
        </p:nvSpPr>
        <p:spPr bwMode="auto">
          <a:xfrm>
            <a:off x="4376738" y="2419350"/>
            <a:ext cx="180975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7200">
                <a:solidFill>
                  <a:srgbClr val="3333CC"/>
                </a:solidFill>
                <a:latin typeface="VNI-Thufap1" panose="00000400000000000000" pitchFamily="2" charset="0"/>
              </a:rPr>
              <a:t>Sö</a:t>
            </a:r>
          </a:p>
        </p:txBody>
      </p:sp>
      <p:sp>
        <p:nvSpPr>
          <p:cNvPr id="16393" name="Text Box 10"/>
          <p:cNvSpPr txBox="1">
            <a:spLocks noChangeArrowheads="1"/>
          </p:cNvSpPr>
          <p:nvPr/>
        </p:nvSpPr>
        <p:spPr bwMode="auto">
          <a:xfrm>
            <a:off x="1624013" y="4683125"/>
            <a:ext cx="2566987"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7200">
                <a:solidFill>
                  <a:srgbClr val="3333CC"/>
                </a:solidFill>
                <a:latin typeface="VNI-Thufap1" panose="00000400000000000000" pitchFamily="2" charset="0"/>
              </a:rPr>
              <a:t>Troïng </a:t>
            </a:r>
          </a:p>
        </p:txBody>
      </p:sp>
      <p:sp>
        <p:nvSpPr>
          <p:cNvPr id="16394" name="Text Box 11"/>
          <p:cNvSpPr txBox="1">
            <a:spLocks noChangeArrowheads="1"/>
          </p:cNvSpPr>
          <p:nvPr/>
        </p:nvSpPr>
        <p:spPr bwMode="auto">
          <a:xfrm>
            <a:off x="4419600" y="4533900"/>
            <a:ext cx="2562225"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7200">
                <a:solidFill>
                  <a:srgbClr val="FF9966"/>
                </a:solidFill>
                <a:latin typeface="VNI-Thufap1" panose="00000400000000000000" pitchFamily="2" charset="0"/>
              </a:rPr>
              <a:t>Ñaïo  </a:t>
            </a:r>
          </a:p>
        </p:txBody>
      </p:sp>
      <p:sp>
        <p:nvSpPr>
          <p:cNvPr id="16395" name="Text Box 12"/>
          <p:cNvSpPr txBox="1">
            <a:spLocks noChangeArrowheads="1"/>
          </p:cNvSpPr>
          <p:nvPr/>
        </p:nvSpPr>
        <p:spPr bwMode="auto">
          <a:xfrm>
            <a:off x="1800225" y="2378075"/>
            <a:ext cx="274320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7200">
                <a:solidFill>
                  <a:srgbClr val="FF9966"/>
                </a:solidFill>
                <a:latin typeface="VNI-Thufap1" panose="00000400000000000000" pitchFamily="2" charset="0"/>
              </a:rPr>
              <a:t>Toân</a:t>
            </a:r>
          </a:p>
        </p:txBody>
      </p:sp>
      <p:sp>
        <p:nvSpPr>
          <p:cNvPr id="16396" name="Text Box 13"/>
          <p:cNvSpPr txBox="1">
            <a:spLocks noChangeArrowheads="1"/>
          </p:cNvSpPr>
          <p:nvPr/>
        </p:nvSpPr>
        <p:spPr bwMode="auto">
          <a:xfrm>
            <a:off x="4419600" y="2359025"/>
            <a:ext cx="180975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7200">
                <a:solidFill>
                  <a:srgbClr val="FF9966"/>
                </a:solidFill>
                <a:latin typeface="VNI-Thufap1" panose="00000400000000000000" pitchFamily="2" charset="0"/>
              </a:rPr>
              <a:t>Sö</a:t>
            </a:r>
          </a:p>
        </p:txBody>
      </p:sp>
      <p:sp>
        <p:nvSpPr>
          <p:cNvPr id="16397" name="Text Box 14"/>
          <p:cNvSpPr txBox="1">
            <a:spLocks noChangeArrowheads="1"/>
          </p:cNvSpPr>
          <p:nvPr/>
        </p:nvSpPr>
        <p:spPr bwMode="auto">
          <a:xfrm>
            <a:off x="1676400" y="4664075"/>
            <a:ext cx="289560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7200">
                <a:solidFill>
                  <a:srgbClr val="FF9966"/>
                </a:solidFill>
                <a:latin typeface="VNI-Thufap1" panose="00000400000000000000" pitchFamily="2" charset="0"/>
              </a:rPr>
              <a:t>Troïng </a:t>
            </a:r>
          </a:p>
        </p:txBody>
      </p:sp>
      <p:pic>
        <p:nvPicPr>
          <p:cNvPr id="11284" name="Picture 20" descr="images[99]">
            <a:hlinkClick r:id="rId4" action="ppaction://hlinkpres?slideindex=15&amp;slidetitle=PowerPoint Presentation"/>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447800"/>
            <a:ext cx="2638425" cy="2578100"/>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pic>
      <p:pic>
        <p:nvPicPr>
          <p:cNvPr id="11285" name="Picture 21" descr="images[62]">
            <a:hlinkClick r:id="rId6" action="ppaction://hlinkpres?slideindex=16&amp;slidetitle=PowerPoint Presentation"/>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1447800"/>
            <a:ext cx="2590800" cy="2590800"/>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pic>
      <p:pic>
        <p:nvPicPr>
          <p:cNvPr id="11286" name="Picture 22" descr="CAMZC5UZ">
            <a:hlinkClick r:id="rId8" action="ppaction://hlinkpres?slideindex=18&amp;slidetitle=PowerPoint Presentation"/>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4800" y="4148138"/>
            <a:ext cx="2590800" cy="2590800"/>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pic>
      <p:pic>
        <p:nvPicPr>
          <p:cNvPr id="11287" name="Picture 23" descr="CA4E8NPU">
            <a:hlinkClick r:id="rId10" action="ppaction://hlinkpres?slideindex=17&amp;slidetitle=PowerPoint Presentation"/>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71600" y="4124325"/>
            <a:ext cx="2638425" cy="2590800"/>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pic>
      <p:grpSp>
        <p:nvGrpSpPr>
          <p:cNvPr id="11298" name="Group 34"/>
          <p:cNvGrpSpPr>
            <a:grpSpLocks/>
          </p:cNvGrpSpPr>
          <p:nvPr/>
        </p:nvGrpSpPr>
        <p:grpSpPr bwMode="auto">
          <a:xfrm>
            <a:off x="7162800" y="2647950"/>
            <a:ext cx="3267075" cy="3143250"/>
            <a:chOff x="4512" y="1668"/>
            <a:chExt cx="2058" cy="1980"/>
          </a:xfrm>
        </p:grpSpPr>
        <p:sp>
          <p:nvSpPr>
            <p:cNvPr id="16404" name="Text Box 24"/>
            <p:cNvSpPr txBox="1">
              <a:spLocks noChangeArrowheads="1"/>
            </p:cNvSpPr>
            <p:nvPr/>
          </p:nvSpPr>
          <p:spPr bwMode="auto">
            <a:xfrm>
              <a:off x="4512" y="1689"/>
              <a:ext cx="2016"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4800">
                  <a:solidFill>
                    <a:srgbClr val="0000FF"/>
                  </a:solidFill>
                  <a:latin typeface="VNI-Thufap1" panose="00000400000000000000" pitchFamily="2" charset="0"/>
                </a:rPr>
                <a:t>Ñuùng </a:t>
              </a:r>
            </a:p>
          </p:txBody>
        </p:sp>
        <p:sp>
          <p:nvSpPr>
            <p:cNvPr id="16405" name="Text Box 25"/>
            <p:cNvSpPr txBox="1">
              <a:spLocks noChangeArrowheads="1"/>
            </p:cNvSpPr>
            <p:nvPr/>
          </p:nvSpPr>
          <p:spPr bwMode="auto">
            <a:xfrm>
              <a:off x="4800" y="2361"/>
              <a:ext cx="86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4800">
                  <a:solidFill>
                    <a:srgbClr val="0000FF"/>
                  </a:solidFill>
                  <a:latin typeface="VNI-Thufap1" panose="00000400000000000000" pitchFamily="2" charset="0"/>
                </a:rPr>
                <a:t>hay </a:t>
              </a:r>
            </a:p>
          </p:txBody>
        </p:sp>
        <p:sp>
          <p:nvSpPr>
            <p:cNvPr id="16406" name="Text Box 26"/>
            <p:cNvSpPr txBox="1">
              <a:spLocks noChangeArrowheads="1"/>
            </p:cNvSpPr>
            <p:nvPr/>
          </p:nvSpPr>
          <p:spPr bwMode="auto">
            <a:xfrm>
              <a:off x="4896" y="3129"/>
              <a:ext cx="86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4800">
                  <a:solidFill>
                    <a:srgbClr val="0000FF"/>
                  </a:solidFill>
                  <a:latin typeface="VNI-Thufap1" panose="00000400000000000000" pitchFamily="2" charset="0"/>
                </a:rPr>
                <a:t>Sai</a:t>
              </a:r>
            </a:p>
          </p:txBody>
        </p:sp>
        <p:sp>
          <p:nvSpPr>
            <p:cNvPr id="16407" name="Text Box 31"/>
            <p:cNvSpPr txBox="1">
              <a:spLocks noChangeArrowheads="1"/>
            </p:cNvSpPr>
            <p:nvPr/>
          </p:nvSpPr>
          <p:spPr bwMode="auto">
            <a:xfrm>
              <a:off x="4554" y="1668"/>
              <a:ext cx="2016"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4800">
                  <a:solidFill>
                    <a:srgbClr val="FFFF00"/>
                  </a:solidFill>
                  <a:latin typeface="VNI-Thufap1" panose="00000400000000000000" pitchFamily="2" charset="0"/>
                </a:rPr>
                <a:t>Ñuùng </a:t>
              </a:r>
            </a:p>
          </p:txBody>
        </p:sp>
        <p:sp>
          <p:nvSpPr>
            <p:cNvPr id="16408" name="Text Box 32"/>
            <p:cNvSpPr txBox="1">
              <a:spLocks noChangeArrowheads="1"/>
            </p:cNvSpPr>
            <p:nvPr/>
          </p:nvSpPr>
          <p:spPr bwMode="auto">
            <a:xfrm>
              <a:off x="4842" y="2340"/>
              <a:ext cx="86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4800">
                  <a:solidFill>
                    <a:srgbClr val="FFFF00"/>
                  </a:solidFill>
                  <a:latin typeface="VNI-Thufap1" panose="00000400000000000000" pitchFamily="2" charset="0"/>
                </a:rPr>
                <a:t>hay </a:t>
              </a:r>
            </a:p>
          </p:txBody>
        </p:sp>
        <p:sp>
          <p:nvSpPr>
            <p:cNvPr id="16409" name="Text Box 33"/>
            <p:cNvSpPr txBox="1">
              <a:spLocks noChangeArrowheads="1"/>
            </p:cNvSpPr>
            <p:nvPr/>
          </p:nvSpPr>
          <p:spPr bwMode="auto">
            <a:xfrm>
              <a:off x="4938" y="3108"/>
              <a:ext cx="86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4800">
                  <a:solidFill>
                    <a:srgbClr val="FFFF00"/>
                  </a:solidFill>
                  <a:latin typeface="VNI-Thufap1" panose="00000400000000000000" pitchFamily="2" charset="0"/>
                </a:rPr>
                <a:t>Sai</a:t>
              </a:r>
            </a:p>
          </p:txBody>
        </p:sp>
      </p:grpSp>
      <p:pic>
        <p:nvPicPr>
          <p:cNvPr id="16403" name="Picture 7" descr="Next">
            <a:hlinkClick r:id="rId12" action="ppaction://hlinkpres?slideindex=19&amp;slidetitle=PowerPoint Presentation"/>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32738" y="5943600"/>
            <a:ext cx="84455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xit" presetSubtype="10" fill="hold" nodeType="clickEffect">
                                  <p:stCondLst>
                                    <p:cond delay="0"/>
                                  </p:stCondLst>
                                  <p:childTnLst>
                                    <p:animEffect transition="out" filter="randombar(horizontal)">
                                      <p:cBhvr>
                                        <p:cTn id="6" dur="500"/>
                                        <p:tgtEl>
                                          <p:spTgt spid="11298"/>
                                        </p:tgtEl>
                                      </p:cBhvr>
                                    </p:animEffect>
                                    <p:set>
                                      <p:cBhvr>
                                        <p:cTn id="7" dur="1" fill="hold">
                                          <p:stCondLst>
                                            <p:cond delay="499"/>
                                          </p:stCondLst>
                                        </p:cTn>
                                        <p:tgtEl>
                                          <p:spTgt spid="112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11284"/>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12" presetClass="exit" presetSubtype="4" fill="hold" nodeType="clickEffect">
                                  <p:stCondLst>
                                    <p:cond delay="0"/>
                                  </p:stCondLst>
                                  <p:childTnLst>
                                    <p:animEffect transition="out" filter="slide(fromBottom)">
                                      <p:cBhvr>
                                        <p:cTn id="12" dur="500"/>
                                        <p:tgtEl>
                                          <p:spTgt spid="11284"/>
                                        </p:tgtEl>
                                      </p:cBhvr>
                                    </p:animEffect>
                                    <p:set>
                                      <p:cBhvr>
                                        <p:cTn id="13" dur="1" fill="hold">
                                          <p:stCondLst>
                                            <p:cond delay="499"/>
                                          </p:stCondLst>
                                        </p:cTn>
                                        <p:tgtEl>
                                          <p:spTgt spid="11284"/>
                                        </p:tgtEl>
                                        <p:attrNameLst>
                                          <p:attrName>style.visibility</p:attrName>
                                        </p:attrNameLst>
                                      </p:cBhvr>
                                      <p:to>
                                        <p:strVal val="hidden"/>
                                      </p:to>
                                    </p:set>
                                  </p:childTnLst>
                                </p:cTn>
                              </p:par>
                            </p:childTnLst>
                          </p:cTn>
                        </p:par>
                      </p:childTnLst>
                    </p:cTn>
                  </p:par>
                </p:childTnLst>
              </p:cTn>
              <p:nextCondLst>
                <p:cond evt="onClick" delay="0">
                  <p:tgtEl>
                    <p:spTgt spid="11284"/>
                  </p:tgtEl>
                </p:cond>
              </p:nextCondLst>
            </p:seq>
            <p:seq concurrent="1" nextAc="seek">
              <p:cTn id="14" restart="whenNotActive" fill="hold" evtFilter="cancelBubble" nodeType="interactiveSeq">
                <p:stCondLst>
                  <p:cond evt="onClick" delay="0">
                    <p:tgtEl>
                      <p:spTgt spid="11285"/>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55" presetClass="exit" presetSubtype="0" fill="hold" nodeType="clickEffect">
                                  <p:stCondLst>
                                    <p:cond delay="0"/>
                                  </p:stCondLst>
                                  <p:childTnLst>
                                    <p:anim calcmode="lin" valueType="num">
                                      <p:cBhvr>
                                        <p:cTn id="18" dur="1000"/>
                                        <p:tgtEl>
                                          <p:spTgt spid="11285"/>
                                        </p:tgtEl>
                                        <p:attrNameLst>
                                          <p:attrName>ppt_w</p:attrName>
                                        </p:attrNameLst>
                                      </p:cBhvr>
                                      <p:tavLst>
                                        <p:tav tm="0">
                                          <p:val>
                                            <p:strVal val="ppt_w"/>
                                          </p:val>
                                        </p:tav>
                                        <p:tav tm="100000">
                                          <p:val>
                                            <p:strVal val="ppt_w*0.70"/>
                                          </p:val>
                                        </p:tav>
                                      </p:tavLst>
                                    </p:anim>
                                    <p:anim calcmode="lin" valueType="num">
                                      <p:cBhvr>
                                        <p:cTn id="19" dur="1000"/>
                                        <p:tgtEl>
                                          <p:spTgt spid="11285"/>
                                        </p:tgtEl>
                                        <p:attrNameLst>
                                          <p:attrName>ppt_h</p:attrName>
                                        </p:attrNameLst>
                                      </p:cBhvr>
                                      <p:tavLst>
                                        <p:tav tm="0">
                                          <p:val>
                                            <p:strVal val="ppt_h"/>
                                          </p:val>
                                        </p:tav>
                                        <p:tav tm="100000">
                                          <p:val>
                                            <p:strVal val="ppt_h"/>
                                          </p:val>
                                        </p:tav>
                                      </p:tavLst>
                                    </p:anim>
                                    <p:animEffect transition="out" filter="fade">
                                      <p:cBhvr>
                                        <p:cTn id="20" dur="1000"/>
                                        <p:tgtEl>
                                          <p:spTgt spid="11285"/>
                                        </p:tgtEl>
                                      </p:cBhvr>
                                    </p:animEffect>
                                    <p:set>
                                      <p:cBhvr>
                                        <p:cTn id="21" dur="1" fill="hold">
                                          <p:stCondLst>
                                            <p:cond delay="999"/>
                                          </p:stCondLst>
                                        </p:cTn>
                                        <p:tgtEl>
                                          <p:spTgt spid="11285"/>
                                        </p:tgtEl>
                                        <p:attrNameLst>
                                          <p:attrName>style.visibility</p:attrName>
                                        </p:attrNameLst>
                                      </p:cBhvr>
                                      <p:to>
                                        <p:strVal val="hidden"/>
                                      </p:to>
                                    </p:set>
                                  </p:childTnLst>
                                </p:cTn>
                              </p:par>
                            </p:childTnLst>
                          </p:cTn>
                        </p:par>
                      </p:childTnLst>
                    </p:cTn>
                  </p:par>
                </p:childTnLst>
              </p:cTn>
              <p:nextCondLst>
                <p:cond evt="onClick" delay="0">
                  <p:tgtEl>
                    <p:spTgt spid="11285"/>
                  </p:tgtEl>
                </p:cond>
              </p:nextCondLst>
            </p:seq>
            <p:seq concurrent="1" nextAc="seek">
              <p:cTn id="22" restart="whenNotActive" fill="hold" evtFilter="cancelBubble" nodeType="interactiveSeq">
                <p:stCondLst>
                  <p:cond evt="onClick" delay="0">
                    <p:tgtEl>
                      <p:spTgt spid="11287"/>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49" presetClass="exit" presetSubtype="0" accel="100000" fill="hold" nodeType="clickEffect">
                                  <p:stCondLst>
                                    <p:cond delay="0"/>
                                  </p:stCondLst>
                                  <p:childTnLst>
                                    <p:anim calcmode="lin" valueType="num">
                                      <p:cBhvr>
                                        <p:cTn id="26" dur="500"/>
                                        <p:tgtEl>
                                          <p:spTgt spid="11287"/>
                                        </p:tgtEl>
                                        <p:attrNameLst>
                                          <p:attrName>ppt_w</p:attrName>
                                        </p:attrNameLst>
                                      </p:cBhvr>
                                      <p:tavLst>
                                        <p:tav tm="0">
                                          <p:val>
                                            <p:strVal val="ppt_w"/>
                                          </p:val>
                                        </p:tav>
                                        <p:tav tm="100000">
                                          <p:val>
                                            <p:fltVal val="0"/>
                                          </p:val>
                                        </p:tav>
                                      </p:tavLst>
                                    </p:anim>
                                    <p:anim calcmode="lin" valueType="num">
                                      <p:cBhvr>
                                        <p:cTn id="27" dur="500"/>
                                        <p:tgtEl>
                                          <p:spTgt spid="11287"/>
                                        </p:tgtEl>
                                        <p:attrNameLst>
                                          <p:attrName>ppt_h</p:attrName>
                                        </p:attrNameLst>
                                      </p:cBhvr>
                                      <p:tavLst>
                                        <p:tav tm="0">
                                          <p:val>
                                            <p:strVal val="ppt_h"/>
                                          </p:val>
                                        </p:tav>
                                        <p:tav tm="100000">
                                          <p:val>
                                            <p:fltVal val="0"/>
                                          </p:val>
                                        </p:tav>
                                      </p:tavLst>
                                    </p:anim>
                                    <p:anim calcmode="lin" valueType="num">
                                      <p:cBhvr>
                                        <p:cTn id="28" dur="500"/>
                                        <p:tgtEl>
                                          <p:spTgt spid="11287"/>
                                        </p:tgtEl>
                                        <p:attrNameLst>
                                          <p:attrName>style.rotation</p:attrName>
                                        </p:attrNameLst>
                                      </p:cBhvr>
                                      <p:tavLst>
                                        <p:tav tm="0">
                                          <p:val>
                                            <p:fltVal val="0"/>
                                          </p:val>
                                        </p:tav>
                                        <p:tav tm="100000">
                                          <p:val>
                                            <p:fltVal val="360"/>
                                          </p:val>
                                        </p:tav>
                                      </p:tavLst>
                                    </p:anim>
                                    <p:animEffect transition="out" filter="fade">
                                      <p:cBhvr>
                                        <p:cTn id="29" dur="500"/>
                                        <p:tgtEl>
                                          <p:spTgt spid="11287"/>
                                        </p:tgtEl>
                                      </p:cBhvr>
                                    </p:animEffect>
                                    <p:set>
                                      <p:cBhvr>
                                        <p:cTn id="30" dur="1" fill="hold">
                                          <p:stCondLst>
                                            <p:cond delay="499"/>
                                          </p:stCondLst>
                                        </p:cTn>
                                        <p:tgtEl>
                                          <p:spTgt spid="11287"/>
                                        </p:tgtEl>
                                        <p:attrNameLst>
                                          <p:attrName>style.visibility</p:attrName>
                                        </p:attrNameLst>
                                      </p:cBhvr>
                                      <p:to>
                                        <p:strVal val="hidden"/>
                                      </p:to>
                                    </p:set>
                                  </p:childTnLst>
                                </p:cTn>
                              </p:par>
                            </p:childTnLst>
                          </p:cTn>
                        </p:par>
                      </p:childTnLst>
                    </p:cTn>
                  </p:par>
                </p:childTnLst>
              </p:cTn>
              <p:nextCondLst>
                <p:cond evt="onClick" delay="0">
                  <p:tgtEl>
                    <p:spTgt spid="11287"/>
                  </p:tgtEl>
                </p:cond>
              </p:nextCondLst>
            </p:seq>
            <p:seq concurrent="1" nextAc="seek">
              <p:cTn id="31" restart="whenNotActive" fill="hold" evtFilter="cancelBubble" nodeType="interactiveSeq">
                <p:stCondLst>
                  <p:cond evt="onClick" delay="0">
                    <p:tgtEl>
                      <p:spTgt spid="11286"/>
                    </p:tgtEl>
                  </p:cond>
                </p:stCondLst>
                <p:endSync evt="end" delay="0">
                  <p:rtn val="all"/>
                </p:endSync>
                <p:childTnLst>
                  <p:par>
                    <p:cTn id="32" fill="hold" nodeType="clickPar">
                      <p:stCondLst>
                        <p:cond delay="0"/>
                      </p:stCondLst>
                      <p:childTnLst>
                        <p:par>
                          <p:cTn id="33" fill="hold" nodeType="withGroup">
                            <p:stCondLst>
                              <p:cond delay="0"/>
                            </p:stCondLst>
                            <p:childTnLst>
                              <p:par>
                                <p:cTn id="34" presetID="31" presetClass="exit" presetSubtype="0" fill="hold" nodeType="clickEffect">
                                  <p:stCondLst>
                                    <p:cond delay="0"/>
                                  </p:stCondLst>
                                  <p:iterate type="lt">
                                    <p:tmPct val="5000"/>
                                  </p:iterate>
                                  <p:childTnLst>
                                    <p:anim calcmode="lin" valueType="num">
                                      <p:cBhvr>
                                        <p:cTn id="35" dur="1000"/>
                                        <p:tgtEl>
                                          <p:spTgt spid="11286"/>
                                        </p:tgtEl>
                                        <p:attrNameLst>
                                          <p:attrName>ppt_w</p:attrName>
                                        </p:attrNameLst>
                                      </p:cBhvr>
                                      <p:tavLst>
                                        <p:tav tm="0">
                                          <p:val>
                                            <p:strVal val="ppt_w"/>
                                          </p:val>
                                        </p:tav>
                                        <p:tav tm="100000">
                                          <p:val>
                                            <p:fltVal val="0"/>
                                          </p:val>
                                        </p:tav>
                                      </p:tavLst>
                                    </p:anim>
                                    <p:anim calcmode="lin" valueType="num">
                                      <p:cBhvr>
                                        <p:cTn id="36" dur="1000"/>
                                        <p:tgtEl>
                                          <p:spTgt spid="11286"/>
                                        </p:tgtEl>
                                        <p:attrNameLst>
                                          <p:attrName>ppt_h</p:attrName>
                                        </p:attrNameLst>
                                      </p:cBhvr>
                                      <p:tavLst>
                                        <p:tav tm="0">
                                          <p:val>
                                            <p:strVal val="ppt_h"/>
                                          </p:val>
                                        </p:tav>
                                        <p:tav tm="100000">
                                          <p:val>
                                            <p:fltVal val="0"/>
                                          </p:val>
                                        </p:tav>
                                      </p:tavLst>
                                    </p:anim>
                                    <p:anim calcmode="lin" valueType="num">
                                      <p:cBhvr>
                                        <p:cTn id="37" dur="1000"/>
                                        <p:tgtEl>
                                          <p:spTgt spid="11286"/>
                                        </p:tgtEl>
                                        <p:attrNameLst>
                                          <p:attrName>style.rotation</p:attrName>
                                        </p:attrNameLst>
                                      </p:cBhvr>
                                      <p:tavLst>
                                        <p:tav tm="0">
                                          <p:val>
                                            <p:fltVal val="0"/>
                                          </p:val>
                                        </p:tav>
                                        <p:tav tm="100000">
                                          <p:val>
                                            <p:fltVal val="90"/>
                                          </p:val>
                                        </p:tav>
                                      </p:tavLst>
                                    </p:anim>
                                    <p:animEffect transition="out" filter="fade">
                                      <p:cBhvr>
                                        <p:cTn id="38" dur="1000"/>
                                        <p:tgtEl>
                                          <p:spTgt spid="11286"/>
                                        </p:tgtEl>
                                      </p:cBhvr>
                                    </p:animEffect>
                                    <p:set>
                                      <p:cBhvr>
                                        <p:cTn id="39" dur="1" fill="hold">
                                          <p:stCondLst>
                                            <p:cond delay="999"/>
                                          </p:stCondLst>
                                        </p:cTn>
                                        <p:tgtEl>
                                          <p:spTgt spid="11286"/>
                                        </p:tgtEl>
                                        <p:attrNameLst>
                                          <p:attrName>style.visibility</p:attrName>
                                        </p:attrNameLst>
                                      </p:cBhvr>
                                      <p:to>
                                        <p:strVal val="hidden"/>
                                      </p:to>
                                    </p:set>
                                  </p:childTnLst>
                                </p:cTn>
                              </p:par>
                            </p:childTnLst>
                          </p:cTn>
                        </p:par>
                      </p:childTnLst>
                    </p:cTn>
                  </p:par>
                </p:childTnLst>
              </p:cTn>
              <p:nextCondLst>
                <p:cond evt="onClick" delay="0">
                  <p:tgtEl>
                    <p:spTgt spid="11286"/>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4" descr="6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3" name="Text Box 55"/>
          <p:cNvSpPr txBox="1">
            <a:spLocks noChangeArrowheads="1"/>
          </p:cNvSpPr>
          <p:nvPr/>
        </p:nvSpPr>
        <p:spPr bwMode="auto">
          <a:xfrm>
            <a:off x="1600200" y="1676400"/>
            <a:ext cx="66294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latin typeface="Times New Roman" panose="02020603050405020304" pitchFamily="18" charset="0"/>
                <a:cs typeface="Times New Roman" panose="02020603050405020304" pitchFamily="18" charset="0"/>
              </a:rPr>
              <a:t> 1 560 + 390 chia hết cho 15?</a:t>
            </a:r>
          </a:p>
        </p:txBody>
      </p:sp>
      <p:pic>
        <p:nvPicPr>
          <p:cNvPr id="2110" name="Picture 62" descr="Cau-ho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57200"/>
            <a:ext cx="1066800"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65" descr="rose5"/>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4800600"/>
            <a:ext cx="163353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1" name="Text Box 73"/>
          <p:cNvSpPr txBox="1">
            <a:spLocks noChangeArrowheads="1"/>
          </p:cNvSpPr>
          <p:nvPr/>
        </p:nvSpPr>
        <p:spPr bwMode="auto">
          <a:xfrm>
            <a:off x="3705225" y="4721225"/>
            <a:ext cx="3000375" cy="110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6600" b="1" dirty="0" err="1">
                <a:solidFill>
                  <a:srgbClr val="6699FF"/>
                </a:solidFill>
                <a:effectLst>
                  <a:outerShdw blurRad="38100" dist="38100" dir="2700000" algn="tl">
                    <a:srgbClr val="C0C0C0"/>
                  </a:outerShdw>
                </a:effectLst>
                <a:latin typeface="Times New Roman" pitchFamily="18" charset="0"/>
                <a:cs typeface="Times New Roman" pitchFamily="18" charset="0"/>
              </a:rPr>
              <a:t>Đúng</a:t>
            </a:r>
            <a:r>
              <a:rPr lang="en-US" sz="6600" b="1" dirty="0">
                <a:solidFill>
                  <a:srgbClr val="6699FF"/>
                </a:solidFill>
                <a:effectLst>
                  <a:outerShdw blurRad="38100" dist="38100" dir="2700000" algn="tl">
                    <a:srgbClr val="C0C0C0"/>
                  </a:outerShdw>
                </a:effectLst>
                <a:latin typeface="Times New Roman" pitchFamily="18" charset="0"/>
                <a:cs typeface="Times New Roman" pitchFamily="18" charset="0"/>
              </a:rPr>
              <a:t> </a:t>
            </a:r>
          </a:p>
        </p:txBody>
      </p:sp>
      <p:pic>
        <p:nvPicPr>
          <p:cNvPr id="2123" name="Picture 75" descr="Tra-lo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733800"/>
            <a:ext cx="18192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4" name="AutoShape 76"/>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1</a:t>
            </a:r>
          </a:p>
        </p:txBody>
      </p:sp>
      <p:sp>
        <p:nvSpPr>
          <p:cNvPr id="2125" name="AutoShape 77"/>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2</a:t>
            </a:r>
          </a:p>
        </p:txBody>
      </p:sp>
      <p:sp>
        <p:nvSpPr>
          <p:cNvPr id="2126" name="AutoShape 78"/>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3</a:t>
            </a:r>
          </a:p>
        </p:txBody>
      </p:sp>
      <p:sp>
        <p:nvSpPr>
          <p:cNvPr id="2127" name="AutoShape 79"/>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4</a:t>
            </a:r>
          </a:p>
        </p:txBody>
      </p:sp>
      <p:pic>
        <p:nvPicPr>
          <p:cNvPr id="2128" name="Picture 80" descr="Chuong"/>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272463" y="228600"/>
            <a:ext cx="650875"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9" name="AutoShape 81"/>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5</a:t>
            </a:r>
          </a:p>
        </p:txBody>
      </p:sp>
      <p:sp>
        <p:nvSpPr>
          <p:cNvPr id="16" name="Rectangle 15"/>
          <p:cNvSpPr/>
          <p:nvPr/>
        </p:nvSpPr>
        <p:spPr>
          <a:xfrm>
            <a:off x="7220705" y="2582872"/>
            <a:ext cx="1694695" cy="1938992"/>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defRPr/>
            </a:pP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Đúng</a:t>
            </a:r>
            <a:endPar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endParaRPr>
          </a:p>
          <a:p>
            <a:pPr algn="ctr">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Hay</a:t>
            </a:r>
          </a:p>
          <a:p>
            <a:pPr algn="ctr">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sai</a:t>
            </a:r>
            <a:endPar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endParaRPr>
          </a:p>
        </p:txBody>
      </p:sp>
      <p:pic>
        <p:nvPicPr>
          <p:cNvPr id="17423" name="Picture 7" descr="Next">
            <a:hlinkClick r:id="rId8" action="ppaction://hlinkpres?slideindex=14&amp;slidetitle=PowerPoint Presentation"/>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16913" y="6092825"/>
            <a:ext cx="493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2103"/>
                                        </p:tgtEl>
                                        <p:attrNameLst>
                                          <p:attrName>style.visibility</p:attrName>
                                        </p:attrNameLst>
                                      </p:cBhvr>
                                      <p:to>
                                        <p:strVal val="visible"/>
                                      </p:to>
                                    </p:set>
                                    <p:animEffect transition="in" filter="box(out)">
                                      <p:cBhvr>
                                        <p:cTn id="7" dur="500"/>
                                        <p:tgtEl>
                                          <p:spTgt spid="2103"/>
                                        </p:tgtEl>
                                      </p:cBhvr>
                                    </p:animEffect>
                                  </p:childTnLst>
                                </p:cTn>
                              </p:par>
                            </p:childTnLst>
                          </p:cTn>
                        </p:par>
                        <p:par>
                          <p:cTn id="8" fill="hold" nodeType="afterGroup">
                            <p:stCondLst>
                              <p:cond delay="500"/>
                            </p:stCondLst>
                            <p:childTnLst>
                              <p:par>
                                <p:cTn id="9" presetID="24" presetClass="entr" presetSubtype="0" fill="hold" nodeType="afterEffect">
                                  <p:stCondLst>
                                    <p:cond delay="0"/>
                                  </p:stCondLst>
                                  <p:childTnLst>
                                    <p:set>
                                      <p:cBhvr>
                                        <p:cTn id="10" dur="1" fill="hold">
                                          <p:stCondLst>
                                            <p:cond delay="0"/>
                                          </p:stCondLst>
                                        </p:cTn>
                                        <p:tgtEl>
                                          <p:spTgt spid="2110"/>
                                        </p:tgtEl>
                                        <p:attrNameLst>
                                          <p:attrName>style.visibility</p:attrName>
                                        </p:attrNameLst>
                                      </p:cBhvr>
                                      <p:to>
                                        <p:strVal val="visible"/>
                                      </p:to>
                                    </p:set>
                                    <p:anim to="" calcmode="lin" valueType="num">
                                      <p:cBhvr>
                                        <p:cTn id="11" dur="1" fill="hold"/>
                                        <p:tgtEl>
                                          <p:spTgt spid="2110"/>
                                        </p:tgtEl>
                                        <p:attrNameLst>
                                          <p:attrName/>
                                        </p:attrNameLst>
                                      </p:cBhvr>
                                    </p:anim>
                                  </p:childTnLst>
                                </p:cTn>
                              </p:par>
                            </p:childTnLst>
                          </p:cTn>
                        </p:par>
                        <p:par>
                          <p:cTn id="12" fill="hold" nodeType="afterGroup">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2124"/>
                                        </p:tgtEl>
                                        <p:attrNameLst>
                                          <p:attrName>style.visibility</p:attrName>
                                        </p:attrNameLst>
                                      </p:cBhvr>
                                      <p:to>
                                        <p:strVal val="visible"/>
                                      </p:to>
                                    </p:set>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2125"/>
                                        </p:tgtEl>
                                        <p:attrNameLst>
                                          <p:attrName>style.visibility</p:attrName>
                                        </p:attrNameLst>
                                      </p:cBhvr>
                                      <p:to>
                                        <p:strVal val="visible"/>
                                      </p:to>
                                    </p:set>
                                  </p:childTnLst>
                                </p:cTn>
                              </p:par>
                            </p:childTnLst>
                          </p:cTn>
                        </p:par>
                        <p:par>
                          <p:cTn id="18" fill="hold" nodeType="afterGroup">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2126"/>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grpId="0" nodeType="afterEffect">
                                  <p:stCondLst>
                                    <p:cond delay="0"/>
                                  </p:stCondLst>
                                  <p:childTnLst>
                                    <p:set>
                                      <p:cBhvr>
                                        <p:cTn id="23" dur="1" fill="hold">
                                          <p:stCondLst>
                                            <p:cond delay="0"/>
                                          </p:stCondLst>
                                        </p:cTn>
                                        <p:tgtEl>
                                          <p:spTgt spid="2127"/>
                                        </p:tgtEl>
                                        <p:attrNameLst>
                                          <p:attrName>style.visibility</p:attrName>
                                        </p:attrNameLst>
                                      </p:cBhvr>
                                      <p:to>
                                        <p:strVal val="visible"/>
                                      </p:to>
                                    </p:set>
                                  </p:childTnLst>
                                </p:cTn>
                              </p:par>
                            </p:childTnLst>
                          </p:cTn>
                        </p:par>
                        <p:par>
                          <p:cTn id="24" fill="hold" nodeType="afterGroup">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212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2129"/>
                                        </p:tgtEl>
                                        <p:attrNameLst>
                                          <p:attrName>style.visibility</p:attrName>
                                        </p:attrNameLst>
                                      </p:cBhvr>
                                      <p:to>
                                        <p:strVal val="hidden"/>
                                      </p:to>
                                    </p:set>
                                  </p:childTnLst>
                                </p:cTn>
                              </p:par>
                            </p:childTnLst>
                          </p:cTn>
                        </p:par>
                        <p:par>
                          <p:cTn id="31" fill="hold" nodeType="afterGroup">
                            <p:stCondLst>
                              <p:cond delay="0"/>
                            </p:stCondLst>
                            <p:childTnLst>
                              <p:par>
                                <p:cTn id="32" presetID="1" presetClass="exit" presetSubtype="0" fill="hold" grpId="1" nodeType="afterEffect">
                                  <p:stCondLst>
                                    <p:cond delay="1000"/>
                                  </p:stCondLst>
                                  <p:childTnLst>
                                    <p:set>
                                      <p:cBhvr>
                                        <p:cTn id="33" dur="1" fill="hold">
                                          <p:stCondLst>
                                            <p:cond delay="0"/>
                                          </p:stCondLst>
                                        </p:cTn>
                                        <p:tgtEl>
                                          <p:spTgt spid="2127"/>
                                        </p:tgtEl>
                                        <p:attrNameLst>
                                          <p:attrName>style.visibility</p:attrName>
                                        </p:attrNameLst>
                                      </p:cBhvr>
                                      <p:to>
                                        <p:strVal val="hidden"/>
                                      </p:to>
                                    </p:set>
                                  </p:childTnLst>
                                </p:cTn>
                              </p:par>
                            </p:childTnLst>
                          </p:cTn>
                        </p:par>
                        <p:par>
                          <p:cTn id="34" fill="hold" nodeType="afterGroup">
                            <p:stCondLst>
                              <p:cond delay="1000"/>
                            </p:stCondLst>
                            <p:childTnLst>
                              <p:par>
                                <p:cTn id="35" presetID="1" presetClass="exit" presetSubtype="0" fill="hold" grpId="1" nodeType="afterEffect">
                                  <p:stCondLst>
                                    <p:cond delay="1000"/>
                                  </p:stCondLst>
                                  <p:childTnLst>
                                    <p:set>
                                      <p:cBhvr>
                                        <p:cTn id="36" dur="1" fill="hold">
                                          <p:stCondLst>
                                            <p:cond delay="0"/>
                                          </p:stCondLst>
                                        </p:cTn>
                                        <p:tgtEl>
                                          <p:spTgt spid="2126"/>
                                        </p:tgtEl>
                                        <p:attrNameLst>
                                          <p:attrName>style.visibility</p:attrName>
                                        </p:attrNameLst>
                                      </p:cBhvr>
                                      <p:to>
                                        <p:strVal val="hidden"/>
                                      </p:to>
                                    </p:set>
                                  </p:childTnLst>
                                </p:cTn>
                              </p:par>
                            </p:childTnLst>
                          </p:cTn>
                        </p:par>
                        <p:par>
                          <p:cTn id="37" fill="hold" nodeType="afterGroup">
                            <p:stCondLst>
                              <p:cond delay="2000"/>
                            </p:stCondLst>
                            <p:childTnLst>
                              <p:par>
                                <p:cTn id="38" presetID="1" presetClass="exit" presetSubtype="0" fill="hold" grpId="1" nodeType="afterEffect">
                                  <p:stCondLst>
                                    <p:cond delay="1000"/>
                                  </p:stCondLst>
                                  <p:childTnLst>
                                    <p:set>
                                      <p:cBhvr>
                                        <p:cTn id="39" dur="1" fill="hold">
                                          <p:stCondLst>
                                            <p:cond delay="0"/>
                                          </p:stCondLst>
                                        </p:cTn>
                                        <p:tgtEl>
                                          <p:spTgt spid="2125"/>
                                        </p:tgtEl>
                                        <p:attrNameLst>
                                          <p:attrName>style.visibility</p:attrName>
                                        </p:attrNameLst>
                                      </p:cBhvr>
                                      <p:to>
                                        <p:strVal val="hidden"/>
                                      </p:to>
                                    </p:set>
                                  </p:childTnLst>
                                </p:cTn>
                              </p:par>
                            </p:childTnLst>
                          </p:cTn>
                        </p:par>
                        <p:par>
                          <p:cTn id="40" fill="hold" nodeType="afterGroup">
                            <p:stCondLst>
                              <p:cond delay="3000"/>
                            </p:stCondLst>
                            <p:childTnLst>
                              <p:par>
                                <p:cTn id="41" presetID="1" presetClass="exit" presetSubtype="0" fill="hold" grpId="1" nodeType="afterEffect">
                                  <p:stCondLst>
                                    <p:cond delay="1000"/>
                                  </p:stCondLst>
                                  <p:childTnLst>
                                    <p:set>
                                      <p:cBhvr>
                                        <p:cTn id="42" dur="1" fill="hold">
                                          <p:stCondLst>
                                            <p:cond delay="0"/>
                                          </p:stCondLst>
                                        </p:cTn>
                                        <p:tgtEl>
                                          <p:spTgt spid="2124"/>
                                        </p:tgtEl>
                                        <p:attrNameLst>
                                          <p:attrName>style.visibility</p:attrName>
                                        </p:attrNameLst>
                                      </p:cBhvr>
                                      <p:to>
                                        <p:strVal val="hidden"/>
                                      </p:to>
                                    </p:set>
                                  </p:childTnLst>
                                </p:cTn>
                              </p:par>
                            </p:childTnLst>
                          </p:cTn>
                        </p:par>
                        <p:par>
                          <p:cTn id="43" fill="hold" nodeType="afterGroup">
                            <p:stCondLst>
                              <p:cond delay="4000"/>
                            </p:stCondLst>
                            <p:childTnLst>
                              <p:par>
                                <p:cTn id="44" presetID="1" presetClass="entr" presetSubtype="0" fill="hold" nodeType="afterEffect">
                                  <p:stCondLst>
                                    <p:cond delay="0"/>
                                  </p:stCondLst>
                                  <p:childTnLst>
                                    <p:set>
                                      <p:cBhvr>
                                        <p:cTn id="45" dur="1" fill="hold">
                                          <p:stCondLst>
                                            <p:cond delay="0"/>
                                          </p:stCondLst>
                                        </p:cTn>
                                        <p:tgtEl>
                                          <p:spTgt spid="2128"/>
                                        </p:tgtEl>
                                        <p:attrNameLst>
                                          <p:attrName>style.visibility</p:attrName>
                                        </p:attrNameLst>
                                      </p:cBhvr>
                                      <p:to>
                                        <p:strVal val="visible"/>
                                      </p:to>
                                    </p:set>
                                  </p:childTnLst>
                                  <p:subTnLst>
                                    <p:set>
                                      <p:cBhvr override="childStyle">
                                        <p:cTn dur="1" fill="hold" display="0" masterRel="nextClick" afterEffect="1"/>
                                        <p:tgtEl>
                                          <p:spTgt spid="2128"/>
                                        </p:tgtEl>
                                        <p:attrNameLst>
                                          <p:attrName>style.visibility</p:attrName>
                                        </p:attrNameLst>
                                      </p:cBhvr>
                                      <p:to>
                                        <p:strVal val="hidden"/>
                                      </p:to>
                                    </p:set>
                                    <p:audio>
                                      <p:cMediaNode>
                                        <p:cTn display="0" masterRel="sameClick">
                                          <p:stCondLst>
                                            <p:cond evt="begin" delay="0">
                                              <p:tn val="44"/>
                                            </p:cond>
                                          </p:stCondLst>
                                          <p:endCondLst>
                                            <p:cond evt="onStopAudio" delay="0">
                                              <p:tgtEl>
                                                <p:sldTgt/>
                                              </p:tgtEl>
                                            </p:cond>
                                          </p:endCondLst>
                                        </p:cTn>
                                        <p:tgtEl>
                                          <p:sndTgt r:embed="rId2" name="ringin.wav"/>
                                        </p:tgtEl>
                                      </p:cMediaNode>
                                    </p:audio>
                                  </p:subTnLst>
                                </p:cTn>
                              </p:par>
                            </p:childTnLst>
                          </p:cTn>
                        </p:par>
                      </p:childTnLst>
                    </p:cTn>
                  </p:par>
                  <p:par>
                    <p:cTn id="46" fill="hold" nodeType="clickPar">
                      <p:stCondLst>
                        <p:cond delay="indefinite"/>
                      </p:stCondLst>
                      <p:childTnLst>
                        <p:par>
                          <p:cTn id="47" fill="hold" nodeType="withGroup">
                            <p:stCondLst>
                              <p:cond delay="0"/>
                            </p:stCondLst>
                            <p:childTnLst>
                              <p:par>
                                <p:cTn id="48" presetID="16" presetClass="entr" presetSubtype="26" fill="hold" nodeType="clickEffect">
                                  <p:stCondLst>
                                    <p:cond delay="0"/>
                                  </p:stCondLst>
                                  <p:childTnLst>
                                    <p:set>
                                      <p:cBhvr>
                                        <p:cTn id="49" dur="1" fill="hold">
                                          <p:stCondLst>
                                            <p:cond delay="0"/>
                                          </p:stCondLst>
                                        </p:cTn>
                                        <p:tgtEl>
                                          <p:spTgt spid="2123"/>
                                        </p:tgtEl>
                                        <p:attrNameLst>
                                          <p:attrName>style.visibility</p:attrName>
                                        </p:attrNameLst>
                                      </p:cBhvr>
                                      <p:to>
                                        <p:strVal val="visible"/>
                                      </p:to>
                                    </p:set>
                                    <p:animEffect transition="in" filter="barn(inHorizontal)">
                                      <p:cBhvr>
                                        <p:cTn id="50" dur="500"/>
                                        <p:tgtEl>
                                          <p:spTgt spid="2123"/>
                                        </p:tgtEl>
                                      </p:cBhvr>
                                    </p:animEffect>
                                  </p:childTnLst>
                                </p:cTn>
                              </p:par>
                            </p:childTnLst>
                          </p:cTn>
                        </p:par>
                        <p:par>
                          <p:cTn id="51" fill="hold" nodeType="afterGroup">
                            <p:stCondLst>
                              <p:cond delay="500"/>
                            </p:stCondLst>
                            <p:childTnLst>
                              <p:par>
                                <p:cTn id="52" presetID="53" presetClass="entr" presetSubtype="0" fill="hold" grpId="0" nodeType="afterEffect">
                                  <p:stCondLst>
                                    <p:cond delay="0"/>
                                  </p:stCondLst>
                                  <p:childTnLst>
                                    <p:set>
                                      <p:cBhvr>
                                        <p:cTn id="53" dur="1" fill="hold">
                                          <p:stCondLst>
                                            <p:cond delay="0"/>
                                          </p:stCondLst>
                                        </p:cTn>
                                        <p:tgtEl>
                                          <p:spTgt spid="2121"/>
                                        </p:tgtEl>
                                        <p:attrNameLst>
                                          <p:attrName>style.visibility</p:attrName>
                                        </p:attrNameLst>
                                      </p:cBhvr>
                                      <p:to>
                                        <p:strVal val="visible"/>
                                      </p:to>
                                    </p:set>
                                    <p:anim calcmode="lin" valueType="num">
                                      <p:cBhvr>
                                        <p:cTn id="54" dur="500" fill="hold"/>
                                        <p:tgtEl>
                                          <p:spTgt spid="2121"/>
                                        </p:tgtEl>
                                        <p:attrNameLst>
                                          <p:attrName>ppt_w</p:attrName>
                                        </p:attrNameLst>
                                      </p:cBhvr>
                                      <p:tavLst>
                                        <p:tav tm="0">
                                          <p:val>
                                            <p:fltVal val="0"/>
                                          </p:val>
                                        </p:tav>
                                        <p:tav tm="100000">
                                          <p:val>
                                            <p:strVal val="#ppt_w"/>
                                          </p:val>
                                        </p:tav>
                                      </p:tavLst>
                                    </p:anim>
                                    <p:anim calcmode="lin" valueType="num">
                                      <p:cBhvr>
                                        <p:cTn id="55" dur="500" fill="hold"/>
                                        <p:tgtEl>
                                          <p:spTgt spid="2121"/>
                                        </p:tgtEl>
                                        <p:attrNameLst>
                                          <p:attrName>ppt_h</p:attrName>
                                        </p:attrNameLst>
                                      </p:cBhvr>
                                      <p:tavLst>
                                        <p:tav tm="0">
                                          <p:val>
                                            <p:fltVal val="0"/>
                                          </p:val>
                                        </p:tav>
                                        <p:tav tm="100000">
                                          <p:val>
                                            <p:strVal val="#ppt_h"/>
                                          </p:val>
                                        </p:tav>
                                      </p:tavLst>
                                    </p:anim>
                                    <p:animEffect transition="in" filter="fade">
                                      <p:cBhvr>
                                        <p:cTn id="56" dur="500"/>
                                        <p:tgtEl>
                                          <p:spTgt spid="2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3" grpId="0"/>
      <p:bldP spid="2121" grpId="0"/>
      <p:bldP spid="2124" grpId="0" animBg="1"/>
      <p:bldP spid="2124" grpId="1" animBg="1"/>
      <p:bldP spid="2125" grpId="0" animBg="1"/>
      <p:bldP spid="2125" grpId="1" animBg="1"/>
      <p:bldP spid="2126" grpId="0" animBg="1"/>
      <p:bldP spid="2126" grpId="1" animBg="1"/>
      <p:bldP spid="2127" grpId="0" animBg="1"/>
      <p:bldP spid="2127" grpId="1" animBg="1"/>
      <p:bldP spid="2129" grpId="0" animBg="1"/>
      <p:bldP spid="2129"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64" descr="6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3" name="Text Box 55"/>
          <p:cNvSpPr txBox="1">
            <a:spLocks noChangeArrowheads="1"/>
          </p:cNvSpPr>
          <p:nvPr/>
        </p:nvSpPr>
        <p:spPr bwMode="auto">
          <a:xfrm>
            <a:off x="1484313" y="912813"/>
            <a:ext cx="66294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FF0000"/>
                </a:solidFill>
                <a:latin typeface="Times New Roman" panose="02020603050405020304" pitchFamily="18" charset="0"/>
                <a:cs typeface="Times New Roman" panose="02020603050405020304" pitchFamily="18" charset="0"/>
              </a:rPr>
              <a:t>77 + 49 không chia hết cho 7</a:t>
            </a:r>
          </a:p>
        </p:txBody>
      </p:sp>
      <p:pic>
        <p:nvPicPr>
          <p:cNvPr id="2110" name="Picture 62" descr="Cau-ho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57200"/>
            <a:ext cx="1066800"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65" descr="rose5"/>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4800600"/>
            <a:ext cx="163353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1" name="Text Box 73"/>
          <p:cNvSpPr txBox="1">
            <a:spLocks noChangeArrowheads="1"/>
          </p:cNvSpPr>
          <p:nvPr/>
        </p:nvSpPr>
        <p:spPr bwMode="auto">
          <a:xfrm>
            <a:off x="3705225" y="4721225"/>
            <a:ext cx="3000375" cy="110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6600" b="1" dirty="0" err="1">
                <a:solidFill>
                  <a:srgbClr val="6699FF"/>
                </a:solidFill>
                <a:effectLst>
                  <a:outerShdw blurRad="38100" dist="38100" dir="2700000" algn="tl">
                    <a:srgbClr val="C0C0C0"/>
                  </a:outerShdw>
                </a:effectLst>
                <a:latin typeface="Times New Roman" pitchFamily="18" charset="0"/>
                <a:cs typeface="Times New Roman" pitchFamily="18" charset="0"/>
              </a:rPr>
              <a:t>Sai</a:t>
            </a:r>
            <a:r>
              <a:rPr lang="en-US" sz="6600" b="1" dirty="0">
                <a:solidFill>
                  <a:srgbClr val="6699FF"/>
                </a:solidFill>
                <a:effectLst>
                  <a:outerShdw blurRad="38100" dist="38100" dir="2700000" algn="tl">
                    <a:srgbClr val="C0C0C0"/>
                  </a:outerShdw>
                </a:effectLst>
                <a:latin typeface="Times New Roman" pitchFamily="18" charset="0"/>
                <a:cs typeface="Times New Roman" pitchFamily="18" charset="0"/>
              </a:rPr>
              <a:t>  </a:t>
            </a:r>
          </a:p>
        </p:txBody>
      </p:sp>
      <p:pic>
        <p:nvPicPr>
          <p:cNvPr id="2123" name="Picture 75" descr="Tra-lo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733800"/>
            <a:ext cx="18192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4" name="AutoShape 76"/>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1</a:t>
            </a:r>
          </a:p>
        </p:txBody>
      </p:sp>
      <p:sp>
        <p:nvSpPr>
          <p:cNvPr id="2125" name="AutoShape 77"/>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2</a:t>
            </a:r>
          </a:p>
        </p:txBody>
      </p:sp>
      <p:sp>
        <p:nvSpPr>
          <p:cNvPr id="2126" name="AutoShape 78"/>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3</a:t>
            </a:r>
          </a:p>
        </p:txBody>
      </p:sp>
      <p:sp>
        <p:nvSpPr>
          <p:cNvPr id="2127" name="AutoShape 79"/>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4</a:t>
            </a:r>
          </a:p>
        </p:txBody>
      </p:sp>
      <p:pic>
        <p:nvPicPr>
          <p:cNvPr id="2128" name="Picture 80" descr="Chuong"/>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272463" y="228600"/>
            <a:ext cx="650875"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9" name="AutoShape 81"/>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5</a:t>
            </a:r>
          </a:p>
        </p:txBody>
      </p:sp>
      <p:sp>
        <p:nvSpPr>
          <p:cNvPr id="15" name="Rectangle 14"/>
          <p:cNvSpPr/>
          <p:nvPr/>
        </p:nvSpPr>
        <p:spPr>
          <a:xfrm>
            <a:off x="7220705" y="2582872"/>
            <a:ext cx="1694695" cy="1938992"/>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defRPr/>
            </a:pP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Đúng</a:t>
            </a:r>
            <a:endPar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endParaRPr>
          </a:p>
          <a:p>
            <a:pPr algn="ctr">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Hay</a:t>
            </a:r>
          </a:p>
          <a:p>
            <a:pPr algn="ctr">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sai</a:t>
            </a:r>
            <a:endPar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endParaRPr>
          </a:p>
        </p:txBody>
      </p:sp>
      <p:pic>
        <p:nvPicPr>
          <p:cNvPr id="18447" name="Picture 7" descr="Next">
            <a:hlinkClick r:id="rId8" action="ppaction://hlinkpres?slideindex=14&amp;slidetitle=PowerPoint Presentation"/>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16913" y="6092825"/>
            <a:ext cx="493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2103"/>
                                        </p:tgtEl>
                                        <p:attrNameLst>
                                          <p:attrName>style.visibility</p:attrName>
                                        </p:attrNameLst>
                                      </p:cBhvr>
                                      <p:to>
                                        <p:strVal val="visible"/>
                                      </p:to>
                                    </p:set>
                                    <p:animEffect transition="in" filter="box(out)">
                                      <p:cBhvr>
                                        <p:cTn id="7" dur="500"/>
                                        <p:tgtEl>
                                          <p:spTgt spid="2103"/>
                                        </p:tgtEl>
                                      </p:cBhvr>
                                    </p:animEffect>
                                  </p:childTnLst>
                                </p:cTn>
                              </p:par>
                            </p:childTnLst>
                          </p:cTn>
                        </p:par>
                        <p:par>
                          <p:cTn id="8" fill="hold" nodeType="afterGroup">
                            <p:stCondLst>
                              <p:cond delay="500"/>
                            </p:stCondLst>
                            <p:childTnLst>
                              <p:par>
                                <p:cTn id="9" presetID="24" presetClass="entr" presetSubtype="0" fill="hold" nodeType="afterEffect">
                                  <p:stCondLst>
                                    <p:cond delay="0"/>
                                  </p:stCondLst>
                                  <p:childTnLst>
                                    <p:set>
                                      <p:cBhvr>
                                        <p:cTn id="10" dur="1" fill="hold">
                                          <p:stCondLst>
                                            <p:cond delay="0"/>
                                          </p:stCondLst>
                                        </p:cTn>
                                        <p:tgtEl>
                                          <p:spTgt spid="2110"/>
                                        </p:tgtEl>
                                        <p:attrNameLst>
                                          <p:attrName>style.visibility</p:attrName>
                                        </p:attrNameLst>
                                      </p:cBhvr>
                                      <p:to>
                                        <p:strVal val="visible"/>
                                      </p:to>
                                    </p:set>
                                    <p:anim to="" calcmode="lin" valueType="num">
                                      <p:cBhvr>
                                        <p:cTn id="11" dur="1" fill="hold"/>
                                        <p:tgtEl>
                                          <p:spTgt spid="2110"/>
                                        </p:tgtEl>
                                        <p:attrNameLst>
                                          <p:attrName/>
                                        </p:attrNameLst>
                                      </p:cBhvr>
                                    </p:anim>
                                  </p:childTnLst>
                                </p:cTn>
                              </p:par>
                            </p:childTnLst>
                          </p:cTn>
                        </p:par>
                        <p:par>
                          <p:cTn id="12" fill="hold" nodeType="afterGroup">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2124"/>
                                        </p:tgtEl>
                                        <p:attrNameLst>
                                          <p:attrName>style.visibility</p:attrName>
                                        </p:attrNameLst>
                                      </p:cBhvr>
                                      <p:to>
                                        <p:strVal val="visible"/>
                                      </p:to>
                                    </p:set>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2125"/>
                                        </p:tgtEl>
                                        <p:attrNameLst>
                                          <p:attrName>style.visibility</p:attrName>
                                        </p:attrNameLst>
                                      </p:cBhvr>
                                      <p:to>
                                        <p:strVal val="visible"/>
                                      </p:to>
                                    </p:set>
                                  </p:childTnLst>
                                </p:cTn>
                              </p:par>
                            </p:childTnLst>
                          </p:cTn>
                        </p:par>
                        <p:par>
                          <p:cTn id="18" fill="hold" nodeType="afterGroup">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2126"/>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grpId="0" nodeType="afterEffect">
                                  <p:stCondLst>
                                    <p:cond delay="0"/>
                                  </p:stCondLst>
                                  <p:childTnLst>
                                    <p:set>
                                      <p:cBhvr>
                                        <p:cTn id="23" dur="1" fill="hold">
                                          <p:stCondLst>
                                            <p:cond delay="0"/>
                                          </p:stCondLst>
                                        </p:cTn>
                                        <p:tgtEl>
                                          <p:spTgt spid="2127"/>
                                        </p:tgtEl>
                                        <p:attrNameLst>
                                          <p:attrName>style.visibility</p:attrName>
                                        </p:attrNameLst>
                                      </p:cBhvr>
                                      <p:to>
                                        <p:strVal val="visible"/>
                                      </p:to>
                                    </p:set>
                                  </p:childTnLst>
                                </p:cTn>
                              </p:par>
                            </p:childTnLst>
                          </p:cTn>
                        </p:par>
                        <p:par>
                          <p:cTn id="24" fill="hold" nodeType="afterGroup">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212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2129"/>
                                        </p:tgtEl>
                                        <p:attrNameLst>
                                          <p:attrName>style.visibility</p:attrName>
                                        </p:attrNameLst>
                                      </p:cBhvr>
                                      <p:to>
                                        <p:strVal val="hidden"/>
                                      </p:to>
                                    </p:set>
                                  </p:childTnLst>
                                </p:cTn>
                              </p:par>
                            </p:childTnLst>
                          </p:cTn>
                        </p:par>
                        <p:par>
                          <p:cTn id="31" fill="hold" nodeType="afterGroup">
                            <p:stCondLst>
                              <p:cond delay="0"/>
                            </p:stCondLst>
                            <p:childTnLst>
                              <p:par>
                                <p:cTn id="32" presetID="1" presetClass="exit" presetSubtype="0" fill="hold" grpId="1" nodeType="afterEffect">
                                  <p:stCondLst>
                                    <p:cond delay="1000"/>
                                  </p:stCondLst>
                                  <p:childTnLst>
                                    <p:set>
                                      <p:cBhvr>
                                        <p:cTn id="33" dur="1" fill="hold">
                                          <p:stCondLst>
                                            <p:cond delay="0"/>
                                          </p:stCondLst>
                                        </p:cTn>
                                        <p:tgtEl>
                                          <p:spTgt spid="2127"/>
                                        </p:tgtEl>
                                        <p:attrNameLst>
                                          <p:attrName>style.visibility</p:attrName>
                                        </p:attrNameLst>
                                      </p:cBhvr>
                                      <p:to>
                                        <p:strVal val="hidden"/>
                                      </p:to>
                                    </p:set>
                                  </p:childTnLst>
                                </p:cTn>
                              </p:par>
                            </p:childTnLst>
                          </p:cTn>
                        </p:par>
                        <p:par>
                          <p:cTn id="34" fill="hold" nodeType="afterGroup">
                            <p:stCondLst>
                              <p:cond delay="1000"/>
                            </p:stCondLst>
                            <p:childTnLst>
                              <p:par>
                                <p:cTn id="35" presetID="1" presetClass="exit" presetSubtype="0" fill="hold" grpId="1" nodeType="afterEffect">
                                  <p:stCondLst>
                                    <p:cond delay="1000"/>
                                  </p:stCondLst>
                                  <p:childTnLst>
                                    <p:set>
                                      <p:cBhvr>
                                        <p:cTn id="36" dur="1" fill="hold">
                                          <p:stCondLst>
                                            <p:cond delay="0"/>
                                          </p:stCondLst>
                                        </p:cTn>
                                        <p:tgtEl>
                                          <p:spTgt spid="2126"/>
                                        </p:tgtEl>
                                        <p:attrNameLst>
                                          <p:attrName>style.visibility</p:attrName>
                                        </p:attrNameLst>
                                      </p:cBhvr>
                                      <p:to>
                                        <p:strVal val="hidden"/>
                                      </p:to>
                                    </p:set>
                                  </p:childTnLst>
                                </p:cTn>
                              </p:par>
                            </p:childTnLst>
                          </p:cTn>
                        </p:par>
                        <p:par>
                          <p:cTn id="37" fill="hold" nodeType="afterGroup">
                            <p:stCondLst>
                              <p:cond delay="2000"/>
                            </p:stCondLst>
                            <p:childTnLst>
                              <p:par>
                                <p:cTn id="38" presetID="1" presetClass="exit" presetSubtype="0" fill="hold" grpId="1" nodeType="afterEffect">
                                  <p:stCondLst>
                                    <p:cond delay="1000"/>
                                  </p:stCondLst>
                                  <p:childTnLst>
                                    <p:set>
                                      <p:cBhvr>
                                        <p:cTn id="39" dur="1" fill="hold">
                                          <p:stCondLst>
                                            <p:cond delay="0"/>
                                          </p:stCondLst>
                                        </p:cTn>
                                        <p:tgtEl>
                                          <p:spTgt spid="2125"/>
                                        </p:tgtEl>
                                        <p:attrNameLst>
                                          <p:attrName>style.visibility</p:attrName>
                                        </p:attrNameLst>
                                      </p:cBhvr>
                                      <p:to>
                                        <p:strVal val="hidden"/>
                                      </p:to>
                                    </p:set>
                                  </p:childTnLst>
                                </p:cTn>
                              </p:par>
                            </p:childTnLst>
                          </p:cTn>
                        </p:par>
                        <p:par>
                          <p:cTn id="40" fill="hold" nodeType="afterGroup">
                            <p:stCondLst>
                              <p:cond delay="3000"/>
                            </p:stCondLst>
                            <p:childTnLst>
                              <p:par>
                                <p:cTn id="41" presetID="1" presetClass="exit" presetSubtype="0" fill="hold" grpId="1" nodeType="afterEffect">
                                  <p:stCondLst>
                                    <p:cond delay="1000"/>
                                  </p:stCondLst>
                                  <p:childTnLst>
                                    <p:set>
                                      <p:cBhvr>
                                        <p:cTn id="42" dur="1" fill="hold">
                                          <p:stCondLst>
                                            <p:cond delay="0"/>
                                          </p:stCondLst>
                                        </p:cTn>
                                        <p:tgtEl>
                                          <p:spTgt spid="2124"/>
                                        </p:tgtEl>
                                        <p:attrNameLst>
                                          <p:attrName>style.visibility</p:attrName>
                                        </p:attrNameLst>
                                      </p:cBhvr>
                                      <p:to>
                                        <p:strVal val="hidden"/>
                                      </p:to>
                                    </p:set>
                                  </p:childTnLst>
                                </p:cTn>
                              </p:par>
                            </p:childTnLst>
                          </p:cTn>
                        </p:par>
                        <p:par>
                          <p:cTn id="43" fill="hold" nodeType="afterGroup">
                            <p:stCondLst>
                              <p:cond delay="4000"/>
                            </p:stCondLst>
                            <p:childTnLst>
                              <p:par>
                                <p:cTn id="44" presetID="1" presetClass="entr" presetSubtype="0" fill="hold" nodeType="afterEffect">
                                  <p:stCondLst>
                                    <p:cond delay="0"/>
                                  </p:stCondLst>
                                  <p:childTnLst>
                                    <p:set>
                                      <p:cBhvr>
                                        <p:cTn id="45" dur="1" fill="hold">
                                          <p:stCondLst>
                                            <p:cond delay="0"/>
                                          </p:stCondLst>
                                        </p:cTn>
                                        <p:tgtEl>
                                          <p:spTgt spid="2128"/>
                                        </p:tgtEl>
                                        <p:attrNameLst>
                                          <p:attrName>style.visibility</p:attrName>
                                        </p:attrNameLst>
                                      </p:cBhvr>
                                      <p:to>
                                        <p:strVal val="visible"/>
                                      </p:to>
                                    </p:set>
                                  </p:childTnLst>
                                  <p:subTnLst>
                                    <p:set>
                                      <p:cBhvr override="childStyle">
                                        <p:cTn dur="1" fill="hold" display="0" masterRel="nextClick" afterEffect="1"/>
                                        <p:tgtEl>
                                          <p:spTgt spid="2128"/>
                                        </p:tgtEl>
                                        <p:attrNameLst>
                                          <p:attrName>style.visibility</p:attrName>
                                        </p:attrNameLst>
                                      </p:cBhvr>
                                      <p:to>
                                        <p:strVal val="hidden"/>
                                      </p:to>
                                    </p:set>
                                    <p:audio>
                                      <p:cMediaNode>
                                        <p:cTn display="0" masterRel="sameClick">
                                          <p:stCondLst>
                                            <p:cond evt="begin" delay="0">
                                              <p:tn val="44"/>
                                            </p:cond>
                                          </p:stCondLst>
                                          <p:endCondLst>
                                            <p:cond evt="onStopAudio" delay="0">
                                              <p:tgtEl>
                                                <p:sldTgt/>
                                              </p:tgtEl>
                                            </p:cond>
                                          </p:endCondLst>
                                        </p:cTn>
                                        <p:tgtEl>
                                          <p:sndTgt r:embed="rId2" name="ringin.wav"/>
                                        </p:tgtEl>
                                      </p:cMediaNode>
                                    </p:audio>
                                  </p:subTnLst>
                                </p:cTn>
                              </p:par>
                            </p:childTnLst>
                          </p:cTn>
                        </p:par>
                      </p:childTnLst>
                    </p:cTn>
                  </p:par>
                  <p:par>
                    <p:cTn id="46" fill="hold" nodeType="clickPar">
                      <p:stCondLst>
                        <p:cond delay="indefinite"/>
                      </p:stCondLst>
                      <p:childTnLst>
                        <p:par>
                          <p:cTn id="47" fill="hold" nodeType="withGroup">
                            <p:stCondLst>
                              <p:cond delay="0"/>
                            </p:stCondLst>
                            <p:childTnLst>
                              <p:par>
                                <p:cTn id="48" presetID="16" presetClass="entr" presetSubtype="26" fill="hold" nodeType="clickEffect">
                                  <p:stCondLst>
                                    <p:cond delay="0"/>
                                  </p:stCondLst>
                                  <p:childTnLst>
                                    <p:set>
                                      <p:cBhvr>
                                        <p:cTn id="49" dur="1" fill="hold">
                                          <p:stCondLst>
                                            <p:cond delay="0"/>
                                          </p:stCondLst>
                                        </p:cTn>
                                        <p:tgtEl>
                                          <p:spTgt spid="2123"/>
                                        </p:tgtEl>
                                        <p:attrNameLst>
                                          <p:attrName>style.visibility</p:attrName>
                                        </p:attrNameLst>
                                      </p:cBhvr>
                                      <p:to>
                                        <p:strVal val="visible"/>
                                      </p:to>
                                    </p:set>
                                    <p:animEffect transition="in" filter="barn(inHorizontal)">
                                      <p:cBhvr>
                                        <p:cTn id="50" dur="500"/>
                                        <p:tgtEl>
                                          <p:spTgt spid="2123"/>
                                        </p:tgtEl>
                                      </p:cBhvr>
                                    </p:animEffect>
                                  </p:childTnLst>
                                </p:cTn>
                              </p:par>
                            </p:childTnLst>
                          </p:cTn>
                        </p:par>
                        <p:par>
                          <p:cTn id="51" fill="hold" nodeType="afterGroup">
                            <p:stCondLst>
                              <p:cond delay="500"/>
                            </p:stCondLst>
                            <p:childTnLst>
                              <p:par>
                                <p:cTn id="52" presetID="53" presetClass="entr" presetSubtype="0" fill="hold" grpId="0" nodeType="afterEffect">
                                  <p:stCondLst>
                                    <p:cond delay="0"/>
                                  </p:stCondLst>
                                  <p:childTnLst>
                                    <p:set>
                                      <p:cBhvr>
                                        <p:cTn id="53" dur="1" fill="hold">
                                          <p:stCondLst>
                                            <p:cond delay="0"/>
                                          </p:stCondLst>
                                        </p:cTn>
                                        <p:tgtEl>
                                          <p:spTgt spid="2121"/>
                                        </p:tgtEl>
                                        <p:attrNameLst>
                                          <p:attrName>style.visibility</p:attrName>
                                        </p:attrNameLst>
                                      </p:cBhvr>
                                      <p:to>
                                        <p:strVal val="visible"/>
                                      </p:to>
                                    </p:set>
                                    <p:anim calcmode="lin" valueType="num">
                                      <p:cBhvr>
                                        <p:cTn id="54" dur="500" fill="hold"/>
                                        <p:tgtEl>
                                          <p:spTgt spid="2121"/>
                                        </p:tgtEl>
                                        <p:attrNameLst>
                                          <p:attrName>ppt_w</p:attrName>
                                        </p:attrNameLst>
                                      </p:cBhvr>
                                      <p:tavLst>
                                        <p:tav tm="0">
                                          <p:val>
                                            <p:fltVal val="0"/>
                                          </p:val>
                                        </p:tav>
                                        <p:tav tm="100000">
                                          <p:val>
                                            <p:strVal val="#ppt_w"/>
                                          </p:val>
                                        </p:tav>
                                      </p:tavLst>
                                    </p:anim>
                                    <p:anim calcmode="lin" valueType="num">
                                      <p:cBhvr>
                                        <p:cTn id="55" dur="500" fill="hold"/>
                                        <p:tgtEl>
                                          <p:spTgt spid="2121"/>
                                        </p:tgtEl>
                                        <p:attrNameLst>
                                          <p:attrName>ppt_h</p:attrName>
                                        </p:attrNameLst>
                                      </p:cBhvr>
                                      <p:tavLst>
                                        <p:tav tm="0">
                                          <p:val>
                                            <p:fltVal val="0"/>
                                          </p:val>
                                        </p:tav>
                                        <p:tav tm="100000">
                                          <p:val>
                                            <p:strVal val="#ppt_h"/>
                                          </p:val>
                                        </p:tav>
                                      </p:tavLst>
                                    </p:anim>
                                    <p:animEffect transition="in" filter="fade">
                                      <p:cBhvr>
                                        <p:cTn id="56" dur="500"/>
                                        <p:tgtEl>
                                          <p:spTgt spid="2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3" grpId="0"/>
      <p:bldP spid="2121" grpId="0"/>
      <p:bldP spid="2124" grpId="0" animBg="1"/>
      <p:bldP spid="2124" grpId="1" animBg="1"/>
      <p:bldP spid="2125" grpId="0" animBg="1"/>
      <p:bldP spid="2125" grpId="1" animBg="1"/>
      <p:bldP spid="2126" grpId="0" animBg="1"/>
      <p:bldP spid="2126" grpId="1" animBg="1"/>
      <p:bldP spid="2127" grpId="0" animBg="1"/>
      <p:bldP spid="2127" grpId="1" animBg="1"/>
      <p:bldP spid="2129" grpId="0" animBg="1"/>
      <p:bldP spid="2129"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64" descr="6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3" name="Text Box 55"/>
          <p:cNvSpPr txBox="1">
            <a:spLocks noChangeArrowheads="1"/>
          </p:cNvSpPr>
          <p:nvPr/>
        </p:nvSpPr>
        <p:spPr bwMode="auto">
          <a:xfrm>
            <a:off x="1484313" y="912813"/>
            <a:ext cx="66294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FF0000"/>
                </a:solidFill>
                <a:latin typeface="Times New Roman" panose="02020603050405020304" pitchFamily="18" charset="0"/>
                <a:cs typeface="Times New Roman" panose="02020603050405020304" pitchFamily="18" charset="0"/>
              </a:rPr>
              <a:t>456 + 555 không chia hết cho 10</a:t>
            </a:r>
          </a:p>
        </p:txBody>
      </p:sp>
      <p:pic>
        <p:nvPicPr>
          <p:cNvPr id="2110" name="Picture 62" descr="Cau-ho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57200"/>
            <a:ext cx="1066800"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65" descr="rose5"/>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4800600"/>
            <a:ext cx="163353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1" name="Text Box 73"/>
          <p:cNvSpPr txBox="1">
            <a:spLocks noChangeArrowheads="1"/>
          </p:cNvSpPr>
          <p:nvPr/>
        </p:nvSpPr>
        <p:spPr bwMode="auto">
          <a:xfrm>
            <a:off x="3705225" y="4721225"/>
            <a:ext cx="3000375" cy="110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sz="6600" b="1" dirty="0" err="1">
                <a:solidFill>
                  <a:srgbClr val="6699FF"/>
                </a:solidFill>
                <a:effectLst>
                  <a:outerShdw blurRad="38100" dist="38100" dir="2700000" algn="tl">
                    <a:srgbClr val="C0C0C0"/>
                  </a:outerShdw>
                </a:effectLst>
                <a:latin typeface="Times New Roman" pitchFamily="18" charset="0"/>
                <a:cs typeface="Times New Roman" pitchFamily="18" charset="0"/>
              </a:rPr>
              <a:t>Đúng</a:t>
            </a:r>
            <a:r>
              <a:rPr lang="en-US" sz="6600" b="1" dirty="0">
                <a:solidFill>
                  <a:srgbClr val="6699FF"/>
                </a:solidFill>
                <a:effectLst>
                  <a:outerShdw blurRad="38100" dist="38100" dir="2700000" algn="tl">
                    <a:srgbClr val="C0C0C0"/>
                  </a:outerShdw>
                </a:effectLst>
                <a:latin typeface="Times New Roman" pitchFamily="18" charset="0"/>
                <a:cs typeface="Times New Roman" pitchFamily="18" charset="0"/>
              </a:rPr>
              <a:t>  </a:t>
            </a:r>
          </a:p>
        </p:txBody>
      </p:sp>
      <p:pic>
        <p:nvPicPr>
          <p:cNvPr id="2123" name="Picture 75" descr="Tra-lo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733800"/>
            <a:ext cx="18192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4" name="AutoShape 76"/>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1</a:t>
            </a:r>
          </a:p>
        </p:txBody>
      </p:sp>
      <p:sp>
        <p:nvSpPr>
          <p:cNvPr id="2125" name="AutoShape 77"/>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2</a:t>
            </a:r>
          </a:p>
        </p:txBody>
      </p:sp>
      <p:sp>
        <p:nvSpPr>
          <p:cNvPr id="2126" name="AutoShape 78"/>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3</a:t>
            </a:r>
          </a:p>
        </p:txBody>
      </p:sp>
      <p:sp>
        <p:nvSpPr>
          <p:cNvPr id="2127" name="AutoShape 79"/>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4</a:t>
            </a:r>
          </a:p>
        </p:txBody>
      </p:sp>
      <p:pic>
        <p:nvPicPr>
          <p:cNvPr id="2128" name="Picture 80" descr="Chuong"/>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272463" y="228600"/>
            <a:ext cx="650875"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9" name="AutoShape 81"/>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5</a:t>
            </a:r>
          </a:p>
        </p:txBody>
      </p:sp>
      <p:sp>
        <p:nvSpPr>
          <p:cNvPr id="15" name="Rectangle 14"/>
          <p:cNvSpPr/>
          <p:nvPr/>
        </p:nvSpPr>
        <p:spPr>
          <a:xfrm>
            <a:off x="7220705" y="2582872"/>
            <a:ext cx="1694695" cy="1938992"/>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defRPr/>
            </a:pP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Đúng</a:t>
            </a:r>
            <a:endPar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endParaRPr>
          </a:p>
          <a:p>
            <a:pPr algn="ctr">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Hay</a:t>
            </a:r>
          </a:p>
          <a:p>
            <a:pPr algn="ctr">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sai</a:t>
            </a:r>
            <a:endPar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endParaRPr>
          </a:p>
        </p:txBody>
      </p:sp>
      <p:pic>
        <p:nvPicPr>
          <p:cNvPr id="19471" name="Picture 7" descr="Next">
            <a:hlinkClick r:id="rId8" action="ppaction://hlinkpres?slideindex=14&amp;slidetitle=PowerPoint Presentation"/>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16913" y="6092825"/>
            <a:ext cx="493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2103"/>
                                        </p:tgtEl>
                                        <p:attrNameLst>
                                          <p:attrName>style.visibility</p:attrName>
                                        </p:attrNameLst>
                                      </p:cBhvr>
                                      <p:to>
                                        <p:strVal val="visible"/>
                                      </p:to>
                                    </p:set>
                                    <p:animEffect transition="in" filter="box(out)">
                                      <p:cBhvr>
                                        <p:cTn id="7" dur="500"/>
                                        <p:tgtEl>
                                          <p:spTgt spid="2103"/>
                                        </p:tgtEl>
                                      </p:cBhvr>
                                    </p:animEffect>
                                  </p:childTnLst>
                                </p:cTn>
                              </p:par>
                            </p:childTnLst>
                          </p:cTn>
                        </p:par>
                        <p:par>
                          <p:cTn id="8" fill="hold" nodeType="afterGroup">
                            <p:stCondLst>
                              <p:cond delay="500"/>
                            </p:stCondLst>
                            <p:childTnLst>
                              <p:par>
                                <p:cTn id="9" presetID="24" presetClass="entr" presetSubtype="0" fill="hold" nodeType="afterEffect">
                                  <p:stCondLst>
                                    <p:cond delay="0"/>
                                  </p:stCondLst>
                                  <p:childTnLst>
                                    <p:set>
                                      <p:cBhvr>
                                        <p:cTn id="10" dur="1" fill="hold">
                                          <p:stCondLst>
                                            <p:cond delay="0"/>
                                          </p:stCondLst>
                                        </p:cTn>
                                        <p:tgtEl>
                                          <p:spTgt spid="2110"/>
                                        </p:tgtEl>
                                        <p:attrNameLst>
                                          <p:attrName>style.visibility</p:attrName>
                                        </p:attrNameLst>
                                      </p:cBhvr>
                                      <p:to>
                                        <p:strVal val="visible"/>
                                      </p:to>
                                    </p:set>
                                    <p:anim to="" calcmode="lin" valueType="num">
                                      <p:cBhvr>
                                        <p:cTn id="11" dur="1" fill="hold"/>
                                        <p:tgtEl>
                                          <p:spTgt spid="2110"/>
                                        </p:tgtEl>
                                        <p:attrNameLst>
                                          <p:attrName/>
                                        </p:attrNameLst>
                                      </p:cBhvr>
                                    </p:anim>
                                  </p:childTnLst>
                                </p:cTn>
                              </p:par>
                            </p:childTnLst>
                          </p:cTn>
                        </p:par>
                        <p:par>
                          <p:cTn id="12" fill="hold" nodeType="afterGroup">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2124"/>
                                        </p:tgtEl>
                                        <p:attrNameLst>
                                          <p:attrName>style.visibility</p:attrName>
                                        </p:attrNameLst>
                                      </p:cBhvr>
                                      <p:to>
                                        <p:strVal val="visible"/>
                                      </p:to>
                                    </p:set>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2125"/>
                                        </p:tgtEl>
                                        <p:attrNameLst>
                                          <p:attrName>style.visibility</p:attrName>
                                        </p:attrNameLst>
                                      </p:cBhvr>
                                      <p:to>
                                        <p:strVal val="visible"/>
                                      </p:to>
                                    </p:set>
                                  </p:childTnLst>
                                </p:cTn>
                              </p:par>
                            </p:childTnLst>
                          </p:cTn>
                        </p:par>
                        <p:par>
                          <p:cTn id="18" fill="hold" nodeType="afterGroup">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2126"/>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grpId="0" nodeType="afterEffect">
                                  <p:stCondLst>
                                    <p:cond delay="0"/>
                                  </p:stCondLst>
                                  <p:childTnLst>
                                    <p:set>
                                      <p:cBhvr>
                                        <p:cTn id="23" dur="1" fill="hold">
                                          <p:stCondLst>
                                            <p:cond delay="0"/>
                                          </p:stCondLst>
                                        </p:cTn>
                                        <p:tgtEl>
                                          <p:spTgt spid="2127"/>
                                        </p:tgtEl>
                                        <p:attrNameLst>
                                          <p:attrName>style.visibility</p:attrName>
                                        </p:attrNameLst>
                                      </p:cBhvr>
                                      <p:to>
                                        <p:strVal val="visible"/>
                                      </p:to>
                                    </p:set>
                                  </p:childTnLst>
                                </p:cTn>
                              </p:par>
                            </p:childTnLst>
                          </p:cTn>
                        </p:par>
                        <p:par>
                          <p:cTn id="24" fill="hold" nodeType="afterGroup">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212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2129"/>
                                        </p:tgtEl>
                                        <p:attrNameLst>
                                          <p:attrName>style.visibility</p:attrName>
                                        </p:attrNameLst>
                                      </p:cBhvr>
                                      <p:to>
                                        <p:strVal val="hidden"/>
                                      </p:to>
                                    </p:set>
                                  </p:childTnLst>
                                </p:cTn>
                              </p:par>
                            </p:childTnLst>
                          </p:cTn>
                        </p:par>
                        <p:par>
                          <p:cTn id="31" fill="hold" nodeType="afterGroup">
                            <p:stCondLst>
                              <p:cond delay="0"/>
                            </p:stCondLst>
                            <p:childTnLst>
                              <p:par>
                                <p:cTn id="32" presetID="1" presetClass="exit" presetSubtype="0" fill="hold" grpId="1" nodeType="afterEffect">
                                  <p:stCondLst>
                                    <p:cond delay="1000"/>
                                  </p:stCondLst>
                                  <p:childTnLst>
                                    <p:set>
                                      <p:cBhvr>
                                        <p:cTn id="33" dur="1" fill="hold">
                                          <p:stCondLst>
                                            <p:cond delay="0"/>
                                          </p:stCondLst>
                                        </p:cTn>
                                        <p:tgtEl>
                                          <p:spTgt spid="2127"/>
                                        </p:tgtEl>
                                        <p:attrNameLst>
                                          <p:attrName>style.visibility</p:attrName>
                                        </p:attrNameLst>
                                      </p:cBhvr>
                                      <p:to>
                                        <p:strVal val="hidden"/>
                                      </p:to>
                                    </p:set>
                                  </p:childTnLst>
                                </p:cTn>
                              </p:par>
                            </p:childTnLst>
                          </p:cTn>
                        </p:par>
                        <p:par>
                          <p:cTn id="34" fill="hold" nodeType="afterGroup">
                            <p:stCondLst>
                              <p:cond delay="1000"/>
                            </p:stCondLst>
                            <p:childTnLst>
                              <p:par>
                                <p:cTn id="35" presetID="1" presetClass="exit" presetSubtype="0" fill="hold" grpId="1" nodeType="afterEffect">
                                  <p:stCondLst>
                                    <p:cond delay="1000"/>
                                  </p:stCondLst>
                                  <p:childTnLst>
                                    <p:set>
                                      <p:cBhvr>
                                        <p:cTn id="36" dur="1" fill="hold">
                                          <p:stCondLst>
                                            <p:cond delay="0"/>
                                          </p:stCondLst>
                                        </p:cTn>
                                        <p:tgtEl>
                                          <p:spTgt spid="2126"/>
                                        </p:tgtEl>
                                        <p:attrNameLst>
                                          <p:attrName>style.visibility</p:attrName>
                                        </p:attrNameLst>
                                      </p:cBhvr>
                                      <p:to>
                                        <p:strVal val="hidden"/>
                                      </p:to>
                                    </p:set>
                                  </p:childTnLst>
                                </p:cTn>
                              </p:par>
                            </p:childTnLst>
                          </p:cTn>
                        </p:par>
                        <p:par>
                          <p:cTn id="37" fill="hold" nodeType="afterGroup">
                            <p:stCondLst>
                              <p:cond delay="2000"/>
                            </p:stCondLst>
                            <p:childTnLst>
                              <p:par>
                                <p:cTn id="38" presetID="1" presetClass="exit" presetSubtype="0" fill="hold" grpId="1" nodeType="afterEffect">
                                  <p:stCondLst>
                                    <p:cond delay="1000"/>
                                  </p:stCondLst>
                                  <p:childTnLst>
                                    <p:set>
                                      <p:cBhvr>
                                        <p:cTn id="39" dur="1" fill="hold">
                                          <p:stCondLst>
                                            <p:cond delay="0"/>
                                          </p:stCondLst>
                                        </p:cTn>
                                        <p:tgtEl>
                                          <p:spTgt spid="2125"/>
                                        </p:tgtEl>
                                        <p:attrNameLst>
                                          <p:attrName>style.visibility</p:attrName>
                                        </p:attrNameLst>
                                      </p:cBhvr>
                                      <p:to>
                                        <p:strVal val="hidden"/>
                                      </p:to>
                                    </p:set>
                                  </p:childTnLst>
                                </p:cTn>
                              </p:par>
                            </p:childTnLst>
                          </p:cTn>
                        </p:par>
                        <p:par>
                          <p:cTn id="40" fill="hold" nodeType="afterGroup">
                            <p:stCondLst>
                              <p:cond delay="3000"/>
                            </p:stCondLst>
                            <p:childTnLst>
                              <p:par>
                                <p:cTn id="41" presetID="1" presetClass="exit" presetSubtype="0" fill="hold" grpId="1" nodeType="afterEffect">
                                  <p:stCondLst>
                                    <p:cond delay="1000"/>
                                  </p:stCondLst>
                                  <p:childTnLst>
                                    <p:set>
                                      <p:cBhvr>
                                        <p:cTn id="42" dur="1" fill="hold">
                                          <p:stCondLst>
                                            <p:cond delay="0"/>
                                          </p:stCondLst>
                                        </p:cTn>
                                        <p:tgtEl>
                                          <p:spTgt spid="2124"/>
                                        </p:tgtEl>
                                        <p:attrNameLst>
                                          <p:attrName>style.visibility</p:attrName>
                                        </p:attrNameLst>
                                      </p:cBhvr>
                                      <p:to>
                                        <p:strVal val="hidden"/>
                                      </p:to>
                                    </p:set>
                                  </p:childTnLst>
                                </p:cTn>
                              </p:par>
                            </p:childTnLst>
                          </p:cTn>
                        </p:par>
                        <p:par>
                          <p:cTn id="43" fill="hold" nodeType="afterGroup">
                            <p:stCondLst>
                              <p:cond delay="4000"/>
                            </p:stCondLst>
                            <p:childTnLst>
                              <p:par>
                                <p:cTn id="44" presetID="1" presetClass="entr" presetSubtype="0" fill="hold" nodeType="afterEffect">
                                  <p:stCondLst>
                                    <p:cond delay="0"/>
                                  </p:stCondLst>
                                  <p:childTnLst>
                                    <p:set>
                                      <p:cBhvr>
                                        <p:cTn id="45" dur="1" fill="hold">
                                          <p:stCondLst>
                                            <p:cond delay="0"/>
                                          </p:stCondLst>
                                        </p:cTn>
                                        <p:tgtEl>
                                          <p:spTgt spid="2128"/>
                                        </p:tgtEl>
                                        <p:attrNameLst>
                                          <p:attrName>style.visibility</p:attrName>
                                        </p:attrNameLst>
                                      </p:cBhvr>
                                      <p:to>
                                        <p:strVal val="visible"/>
                                      </p:to>
                                    </p:set>
                                  </p:childTnLst>
                                  <p:subTnLst>
                                    <p:set>
                                      <p:cBhvr override="childStyle">
                                        <p:cTn dur="1" fill="hold" display="0" masterRel="nextClick" afterEffect="1"/>
                                        <p:tgtEl>
                                          <p:spTgt spid="2128"/>
                                        </p:tgtEl>
                                        <p:attrNameLst>
                                          <p:attrName>style.visibility</p:attrName>
                                        </p:attrNameLst>
                                      </p:cBhvr>
                                      <p:to>
                                        <p:strVal val="hidden"/>
                                      </p:to>
                                    </p:set>
                                    <p:audio>
                                      <p:cMediaNode>
                                        <p:cTn display="0" masterRel="sameClick">
                                          <p:stCondLst>
                                            <p:cond evt="begin" delay="0">
                                              <p:tn val="44"/>
                                            </p:cond>
                                          </p:stCondLst>
                                          <p:endCondLst>
                                            <p:cond evt="onStopAudio" delay="0">
                                              <p:tgtEl>
                                                <p:sldTgt/>
                                              </p:tgtEl>
                                            </p:cond>
                                          </p:endCondLst>
                                        </p:cTn>
                                        <p:tgtEl>
                                          <p:sndTgt r:embed="rId2" name="ringin.wav"/>
                                        </p:tgtEl>
                                      </p:cMediaNode>
                                    </p:audio>
                                  </p:subTnLst>
                                </p:cTn>
                              </p:par>
                            </p:childTnLst>
                          </p:cTn>
                        </p:par>
                      </p:childTnLst>
                    </p:cTn>
                  </p:par>
                  <p:par>
                    <p:cTn id="46" fill="hold" nodeType="clickPar">
                      <p:stCondLst>
                        <p:cond delay="indefinite"/>
                      </p:stCondLst>
                      <p:childTnLst>
                        <p:par>
                          <p:cTn id="47" fill="hold" nodeType="withGroup">
                            <p:stCondLst>
                              <p:cond delay="0"/>
                            </p:stCondLst>
                            <p:childTnLst>
                              <p:par>
                                <p:cTn id="48" presetID="16" presetClass="entr" presetSubtype="26" fill="hold" nodeType="clickEffect">
                                  <p:stCondLst>
                                    <p:cond delay="0"/>
                                  </p:stCondLst>
                                  <p:childTnLst>
                                    <p:set>
                                      <p:cBhvr>
                                        <p:cTn id="49" dur="1" fill="hold">
                                          <p:stCondLst>
                                            <p:cond delay="0"/>
                                          </p:stCondLst>
                                        </p:cTn>
                                        <p:tgtEl>
                                          <p:spTgt spid="2123"/>
                                        </p:tgtEl>
                                        <p:attrNameLst>
                                          <p:attrName>style.visibility</p:attrName>
                                        </p:attrNameLst>
                                      </p:cBhvr>
                                      <p:to>
                                        <p:strVal val="visible"/>
                                      </p:to>
                                    </p:set>
                                    <p:animEffect transition="in" filter="barn(inHorizontal)">
                                      <p:cBhvr>
                                        <p:cTn id="50" dur="500"/>
                                        <p:tgtEl>
                                          <p:spTgt spid="2123"/>
                                        </p:tgtEl>
                                      </p:cBhvr>
                                    </p:animEffect>
                                  </p:childTnLst>
                                </p:cTn>
                              </p:par>
                            </p:childTnLst>
                          </p:cTn>
                        </p:par>
                        <p:par>
                          <p:cTn id="51" fill="hold" nodeType="afterGroup">
                            <p:stCondLst>
                              <p:cond delay="500"/>
                            </p:stCondLst>
                            <p:childTnLst>
                              <p:par>
                                <p:cTn id="52" presetID="53" presetClass="entr" presetSubtype="0" fill="hold" grpId="0" nodeType="afterEffect">
                                  <p:stCondLst>
                                    <p:cond delay="0"/>
                                  </p:stCondLst>
                                  <p:childTnLst>
                                    <p:set>
                                      <p:cBhvr>
                                        <p:cTn id="53" dur="1" fill="hold">
                                          <p:stCondLst>
                                            <p:cond delay="0"/>
                                          </p:stCondLst>
                                        </p:cTn>
                                        <p:tgtEl>
                                          <p:spTgt spid="2121"/>
                                        </p:tgtEl>
                                        <p:attrNameLst>
                                          <p:attrName>style.visibility</p:attrName>
                                        </p:attrNameLst>
                                      </p:cBhvr>
                                      <p:to>
                                        <p:strVal val="visible"/>
                                      </p:to>
                                    </p:set>
                                    <p:anim calcmode="lin" valueType="num">
                                      <p:cBhvr>
                                        <p:cTn id="54" dur="500" fill="hold"/>
                                        <p:tgtEl>
                                          <p:spTgt spid="2121"/>
                                        </p:tgtEl>
                                        <p:attrNameLst>
                                          <p:attrName>ppt_w</p:attrName>
                                        </p:attrNameLst>
                                      </p:cBhvr>
                                      <p:tavLst>
                                        <p:tav tm="0">
                                          <p:val>
                                            <p:fltVal val="0"/>
                                          </p:val>
                                        </p:tav>
                                        <p:tav tm="100000">
                                          <p:val>
                                            <p:strVal val="#ppt_w"/>
                                          </p:val>
                                        </p:tav>
                                      </p:tavLst>
                                    </p:anim>
                                    <p:anim calcmode="lin" valueType="num">
                                      <p:cBhvr>
                                        <p:cTn id="55" dur="500" fill="hold"/>
                                        <p:tgtEl>
                                          <p:spTgt spid="2121"/>
                                        </p:tgtEl>
                                        <p:attrNameLst>
                                          <p:attrName>ppt_h</p:attrName>
                                        </p:attrNameLst>
                                      </p:cBhvr>
                                      <p:tavLst>
                                        <p:tav tm="0">
                                          <p:val>
                                            <p:fltVal val="0"/>
                                          </p:val>
                                        </p:tav>
                                        <p:tav tm="100000">
                                          <p:val>
                                            <p:strVal val="#ppt_h"/>
                                          </p:val>
                                        </p:tav>
                                      </p:tavLst>
                                    </p:anim>
                                    <p:animEffect transition="in" filter="fade">
                                      <p:cBhvr>
                                        <p:cTn id="56" dur="500"/>
                                        <p:tgtEl>
                                          <p:spTgt spid="2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3" grpId="0"/>
      <p:bldP spid="2121" grpId="0"/>
      <p:bldP spid="2124" grpId="0" animBg="1"/>
      <p:bldP spid="2124" grpId="1" animBg="1"/>
      <p:bldP spid="2125" grpId="0" animBg="1"/>
      <p:bldP spid="2125" grpId="1" animBg="1"/>
      <p:bldP spid="2126" grpId="0" animBg="1"/>
      <p:bldP spid="2126" grpId="1" animBg="1"/>
      <p:bldP spid="2127" grpId="0" animBg="1"/>
      <p:bldP spid="2127" grpId="1" animBg="1"/>
      <p:bldP spid="2129" grpId="0" animBg="1"/>
      <p:bldP spid="2129"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64" descr="6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3" name="Text Box 55"/>
          <p:cNvSpPr txBox="1">
            <a:spLocks noChangeArrowheads="1"/>
          </p:cNvSpPr>
          <p:nvPr/>
        </p:nvSpPr>
        <p:spPr bwMode="auto">
          <a:xfrm>
            <a:off x="1484313" y="912813"/>
            <a:ext cx="66294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FF0000"/>
                </a:solidFill>
                <a:latin typeface="Times New Roman" panose="02020603050405020304" pitchFamily="18" charset="0"/>
                <a:cs typeface="Times New Roman" panose="02020603050405020304" pitchFamily="18" charset="0"/>
              </a:rPr>
              <a:t>6 624 – 1 806 chia hết cho 6</a:t>
            </a:r>
          </a:p>
        </p:txBody>
      </p:sp>
      <p:pic>
        <p:nvPicPr>
          <p:cNvPr id="2110" name="Picture 62" descr="Cau-ho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57200"/>
            <a:ext cx="1066800"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65" descr="rose5"/>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4800600"/>
            <a:ext cx="163353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1" name="Text Box 73"/>
          <p:cNvSpPr txBox="1">
            <a:spLocks noChangeArrowheads="1"/>
          </p:cNvSpPr>
          <p:nvPr/>
        </p:nvSpPr>
        <p:spPr bwMode="auto">
          <a:xfrm>
            <a:off x="3705225" y="4721225"/>
            <a:ext cx="3000375" cy="110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sz="6600" b="1" dirty="0" err="1">
                <a:solidFill>
                  <a:srgbClr val="6699FF"/>
                </a:solidFill>
                <a:effectLst>
                  <a:outerShdw blurRad="38100" dist="38100" dir="2700000" algn="tl">
                    <a:srgbClr val="C0C0C0"/>
                  </a:outerShdw>
                </a:effectLst>
                <a:latin typeface="Times New Roman" pitchFamily="18" charset="0"/>
                <a:cs typeface="Times New Roman" pitchFamily="18" charset="0"/>
              </a:rPr>
              <a:t>Đúng</a:t>
            </a:r>
            <a:r>
              <a:rPr lang="en-US" sz="6600" b="1" dirty="0">
                <a:solidFill>
                  <a:srgbClr val="6699FF"/>
                </a:solidFill>
                <a:effectLst>
                  <a:outerShdw blurRad="38100" dist="38100" dir="2700000" algn="tl">
                    <a:srgbClr val="C0C0C0"/>
                  </a:outerShdw>
                </a:effectLst>
                <a:latin typeface="Times New Roman" pitchFamily="18" charset="0"/>
                <a:cs typeface="Times New Roman" pitchFamily="18" charset="0"/>
              </a:rPr>
              <a:t>    </a:t>
            </a:r>
            <a:endParaRPr lang="en-US" sz="6600" b="1" dirty="0">
              <a:solidFill>
                <a:srgbClr val="6699FF"/>
              </a:solidFill>
              <a:effectLst>
                <a:outerShdw blurRad="38100" dist="38100" dir="2700000" algn="tl">
                  <a:srgbClr val="C0C0C0"/>
                </a:outerShdw>
              </a:effectLst>
              <a:latin typeface="Times New Roman" pitchFamily="18" charset="0"/>
              <a:cs typeface="Times New Roman" pitchFamily="18" charset="0"/>
            </a:endParaRPr>
          </a:p>
        </p:txBody>
      </p:sp>
      <p:pic>
        <p:nvPicPr>
          <p:cNvPr id="2123" name="Picture 75" descr="Tra-loi"/>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3733800"/>
            <a:ext cx="181927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4" name="AutoShape 76"/>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1</a:t>
            </a:r>
          </a:p>
        </p:txBody>
      </p:sp>
      <p:sp>
        <p:nvSpPr>
          <p:cNvPr id="2125" name="AutoShape 77"/>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2</a:t>
            </a:r>
          </a:p>
        </p:txBody>
      </p:sp>
      <p:sp>
        <p:nvSpPr>
          <p:cNvPr id="2126" name="AutoShape 78"/>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3</a:t>
            </a:r>
          </a:p>
        </p:txBody>
      </p:sp>
      <p:sp>
        <p:nvSpPr>
          <p:cNvPr id="2127" name="AutoShape 79"/>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4</a:t>
            </a:r>
          </a:p>
        </p:txBody>
      </p:sp>
      <p:pic>
        <p:nvPicPr>
          <p:cNvPr id="2128" name="Picture 80" descr="Chuong"/>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272463" y="228600"/>
            <a:ext cx="650875"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9" name="AutoShape 81"/>
          <p:cNvSpPr>
            <a:spLocks noChangeArrowheads="1"/>
          </p:cNvSpPr>
          <p:nvPr/>
        </p:nvSpPr>
        <p:spPr bwMode="auto">
          <a:xfrm>
            <a:off x="8272463" y="228600"/>
            <a:ext cx="719137" cy="719138"/>
          </a:xfrm>
          <a:prstGeom prst="octagon">
            <a:avLst>
              <a:gd name="adj" fmla="val 29287"/>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rgbClr val="CC9900"/>
                </a:solidFill>
                <a:latin typeface="Tahoma" panose="020B0604030504040204" pitchFamily="34" charset="0"/>
              </a:rPr>
              <a:t>5</a:t>
            </a:r>
          </a:p>
        </p:txBody>
      </p:sp>
      <p:sp>
        <p:nvSpPr>
          <p:cNvPr id="15" name="Rectangle 14"/>
          <p:cNvSpPr/>
          <p:nvPr/>
        </p:nvSpPr>
        <p:spPr>
          <a:xfrm>
            <a:off x="7220705" y="2582872"/>
            <a:ext cx="1694695" cy="1938992"/>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defRPr/>
            </a:pP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Đúng</a:t>
            </a:r>
            <a:endPar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endParaRPr>
          </a:p>
          <a:p>
            <a:pPr algn="ctr">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Hay</a:t>
            </a:r>
          </a:p>
          <a:p>
            <a:pPr algn="ctr">
              <a:defRPr/>
            </a:pP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rPr>
              <a:t>sai</a:t>
            </a:r>
            <a:endPar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charset="0"/>
            </a:endParaRPr>
          </a:p>
        </p:txBody>
      </p:sp>
      <p:pic>
        <p:nvPicPr>
          <p:cNvPr id="20495" name="Picture 7" descr="Next">
            <a:hlinkClick r:id="rId8" action="ppaction://hlinkpres?slideindex=14&amp;slidetitle=PowerPoint Presentation"/>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16913" y="6092825"/>
            <a:ext cx="493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2103"/>
                                        </p:tgtEl>
                                        <p:attrNameLst>
                                          <p:attrName>style.visibility</p:attrName>
                                        </p:attrNameLst>
                                      </p:cBhvr>
                                      <p:to>
                                        <p:strVal val="visible"/>
                                      </p:to>
                                    </p:set>
                                    <p:animEffect transition="in" filter="box(out)">
                                      <p:cBhvr>
                                        <p:cTn id="7" dur="500"/>
                                        <p:tgtEl>
                                          <p:spTgt spid="2103"/>
                                        </p:tgtEl>
                                      </p:cBhvr>
                                    </p:animEffect>
                                  </p:childTnLst>
                                </p:cTn>
                              </p:par>
                            </p:childTnLst>
                          </p:cTn>
                        </p:par>
                        <p:par>
                          <p:cTn id="8" fill="hold" nodeType="afterGroup">
                            <p:stCondLst>
                              <p:cond delay="500"/>
                            </p:stCondLst>
                            <p:childTnLst>
                              <p:par>
                                <p:cTn id="9" presetID="24" presetClass="entr" presetSubtype="0" fill="hold" nodeType="afterEffect">
                                  <p:stCondLst>
                                    <p:cond delay="0"/>
                                  </p:stCondLst>
                                  <p:childTnLst>
                                    <p:set>
                                      <p:cBhvr>
                                        <p:cTn id="10" dur="1" fill="hold">
                                          <p:stCondLst>
                                            <p:cond delay="0"/>
                                          </p:stCondLst>
                                        </p:cTn>
                                        <p:tgtEl>
                                          <p:spTgt spid="2110"/>
                                        </p:tgtEl>
                                        <p:attrNameLst>
                                          <p:attrName>style.visibility</p:attrName>
                                        </p:attrNameLst>
                                      </p:cBhvr>
                                      <p:to>
                                        <p:strVal val="visible"/>
                                      </p:to>
                                    </p:set>
                                    <p:anim to="" calcmode="lin" valueType="num">
                                      <p:cBhvr>
                                        <p:cTn id="11" dur="1" fill="hold"/>
                                        <p:tgtEl>
                                          <p:spTgt spid="2110"/>
                                        </p:tgtEl>
                                        <p:attrNameLst>
                                          <p:attrName/>
                                        </p:attrNameLst>
                                      </p:cBhvr>
                                    </p:anim>
                                  </p:childTnLst>
                                </p:cTn>
                              </p:par>
                            </p:childTnLst>
                          </p:cTn>
                        </p:par>
                        <p:par>
                          <p:cTn id="12" fill="hold" nodeType="afterGroup">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2124"/>
                                        </p:tgtEl>
                                        <p:attrNameLst>
                                          <p:attrName>style.visibility</p:attrName>
                                        </p:attrNameLst>
                                      </p:cBhvr>
                                      <p:to>
                                        <p:strVal val="visible"/>
                                      </p:to>
                                    </p:set>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2125"/>
                                        </p:tgtEl>
                                        <p:attrNameLst>
                                          <p:attrName>style.visibility</p:attrName>
                                        </p:attrNameLst>
                                      </p:cBhvr>
                                      <p:to>
                                        <p:strVal val="visible"/>
                                      </p:to>
                                    </p:set>
                                  </p:childTnLst>
                                </p:cTn>
                              </p:par>
                            </p:childTnLst>
                          </p:cTn>
                        </p:par>
                        <p:par>
                          <p:cTn id="18" fill="hold" nodeType="afterGroup">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2126"/>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grpId="0" nodeType="afterEffect">
                                  <p:stCondLst>
                                    <p:cond delay="0"/>
                                  </p:stCondLst>
                                  <p:childTnLst>
                                    <p:set>
                                      <p:cBhvr>
                                        <p:cTn id="23" dur="1" fill="hold">
                                          <p:stCondLst>
                                            <p:cond delay="0"/>
                                          </p:stCondLst>
                                        </p:cTn>
                                        <p:tgtEl>
                                          <p:spTgt spid="2127"/>
                                        </p:tgtEl>
                                        <p:attrNameLst>
                                          <p:attrName>style.visibility</p:attrName>
                                        </p:attrNameLst>
                                      </p:cBhvr>
                                      <p:to>
                                        <p:strVal val="visible"/>
                                      </p:to>
                                    </p:set>
                                  </p:childTnLst>
                                </p:cTn>
                              </p:par>
                            </p:childTnLst>
                          </p:cTn>
                        </p:par>
                        <p:par>
                          <p:cTn id="24" fill="hold" nodeType="afterGroup">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212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2129"/>
                                        </p:tgtEl>
                                        <p:attrNameLst>
                                          <p:attrName>style.visibility</p:attrName>
                                        </p:attrNameLst>
                                      </p:cBhvr>
                                      <p:to>
                                        <p:strVal val="hidden"/>
                                      </p:to>
                                    </p:set>
                                  </p:childTnLst>
                                </p:cTn>
                              </p:par>
                            </p:childTnLst>
                          </p:cTn>
                        </p:par>
                        <p:par>
                          <p:cTn id="31" fill="hold" nodeType="afterGroup">
                            <p:stCondLst>
                              <p:cond delay="0"/>
                            </p:stCondLst>
                            <p:childTnLst>
                              <p:par>
                                <p:cTn id="32" presetID="1" presetClass="exit" presetSubtype="0" fill="hold" grpId="1" nodeType="afterEffect">
                                  <p:stCondLst>
                                    <p:cond delay="1000"/>
                                  </p:stCondLst>
                                  <p:childTnLst>
                                    <p:set>
                                      <p:cBhvr>
                                        <p:cTn id="33" dur="1" fill="hold">
                                          <p:stCondLst>
                                            <p:cond delay="0"/>
                                          </p:stCondLst>
                                        </p:cTn>
                                        <p:tgtEl>
                                          <p:spTgt spid="2127"/>
                                        </p:tgtEl>
                                        <p:attrNameLst>
                                          <p:attrName>style.visibility</p:attrName>
                                        </p:attrNameLst>
                                      </p:cBhvr>
                                      <p:to>
                                        <p:strVal val="hidden"/>
                                      </p:to>
                                    </p:set>
                                  </p:childTnLst>
                                </p:cTn>
                              </p:par>
                            </p:childTnLst>
                          </p:cTn>
                        </p:par>
                        <p:par>
                          <p:cTn id="34" fill="hold" nodeType="afterGroup">
                            <p:stCondLst>
                              <p:cond delay="1000"/>
                            </p:stCondLst>
                            <p:childTnLst>
                              <p:par>
                                <p:cTn id="35" presetID="1" presetClass="exit" presetSubtype="0" fill="hold" grpId="1" nodeType="afterEffect">
                                  <p:stCondLst>
                                    <p:cond delay="1000"/>
                                  </p:stCondLst>
                                  <p:childTnLst>
                                    <p:set>
                                      <p:cBhvr>
                                        <p:cTn id="36" dur="1" fill="hold">
                                          <p:stCondLst>
                                            <p:cond delay="0"/>
                                          </p:stCondLst>
                                        </p:cTn>
                                        <p:tgtEl>
                                          <p:spTgt spid="2126"/>
                                        </p:tgtEl>
                                        <p:attrNameLst>
                                          <p:attrName>style.visibility</p:attrName>
                                        </p:attrNameLst>
                                      </p:cBhvr>
                                      <p:to>
                                        <p:strVal val="hidden"/>
                                      </p:to>
                                    </p:set>
                                  </p:childTnLst>
                                </p:cTn>
                              </p:par>
                            </p:childTnLst>
                          </p:cTn>
                        </p:par>
                        <p:par>
                          <p:cTn id="37" fill="hold" nodeType="afterGroup">
                            <p:stCondLst>
                              <p:cond delay="2000"/>
                            </p:stCondLst>
                            <p:childTnLst>
                              <p:par>
                                <p:cTn id="38" presetID="1" presetClass="exit" presetSubtype="0" fill="hold" grpId="1" nodeType="afterEffect">
                                  <p:stCondLst>
                                    <p:cond delay="1000"/>
                                  </p:stCondLst>
                                  <p:childTnLst>
                                    <p:set>
                                      <p:cBhvr>
                                        <p:cTn id="39" dur="1" fill="hold">
                                          <p:stCondLst>
                                            <p:cond delay="0"/>
                                          </p:stCondLst>
                                        </p:cTn>
                                        <p:tgtEl>
                                          <p:spTgt spid="2125"/>
                                        </p:tgtEl>
                                        <p:attrNameLst>
                                          <p:attrName>style.visibility</p:attrName>
                                        </p:attrNameLst>
                                      </p:cBhvr>
                                      <p:to>
                                        <p:strVal val="hidden"/>
                                      </p:to>
                                    </p:set>
                                  </p:childTnLst>
                                </p:cTn>
                              </p:par>
                            </p:childTnLst>
                          </p:cTn>
                        </p:par>
                        <p:par>
                          <p:cTn id="40" fill="hold" nodeType="afterGroup">
                            <p:stCondLst>
                              <p:cond delay="3000"/>
                            </p:stCondLst>
                            <p:childTnLst>
                              <p:par>
                                <p:cTn id="41" presetID="1" presetClass="exit" presetSubtype="0" fill="hold" grpId="1" nodeType="afterEffect">
                                  <p:stCondLst>
                                    <p:cond delay="1000"/>
                                  </p:stCondLst>
                                  <p:childTnLst>
                                    <p:set>
                                      <p:cBhvr>
                                        <p:cTn id="42" dur="1" fill="hold">
                                          <p:stCondLst>
                                            <p:cond delay="0"/>
                                          </p:stCondLst>
                                        </p:cTn>
                                        <p:tgtEl>
                                          <p:spTgt spid="2124"/>
                                        </p:tgtEl>
                                        <p:attrNameLst>
                                          <p:attrName>style.visibility</p:attrName>
                                        </p:attrNameLst>
                                      </p:cBhvr>
                                      <p:to>
                                        <p:strVal val="hidden"/>
                                      </p:to>
                                    </p:set>
                                  </p:childTnLst>
                                </p:cTn>
                              </p:par>
                            </p:childTnLst>
                          </p:cTn>
                        </p:par>
                        <p:par>
                          <p:cTn id="43" fill="hold" nodeType="afterGroup">
                            <p:stCondLst>
                              <p:cond delay="4000"/>
                            </p:stCondLst>
                            <p:childTnLst>
                              <p:par>
                                <p:cTn id="44" presetID="1" presetClass="entr" presetSubtype="0" fill="hold" nodeType="afterEffect">
                                  <p:stCondLst>
                                    <p:cond delay="0"/>
                                  </p:stCondLst>
                                  <p:childTnLst>
                                    <p:set>
                                      <p:cBhvr>
                                        <p:cTn id="45" dur="1" fill="hold">
                                          <p:stCondLst>
                                            <p:cond delay="0"/>
                                          </p:stCondLst>
                                        </p:cTn>
                                        <p:tgtEl>
                                          <p:spTgt spid="2128"/>
                                        </p:tgtEl>
                                        <p:attrNameLst>
                                          <p:attrName>style.visibility</p:attrName>
                                        </p:attrNameLst>
                                      </p:cBhvr>
                                      <p:to>
                                        <p:strVal val="visible"/>
                                      </p:to>
                                    </p:set>
                                  </p:childTnLst>
                                  <p:subTnLst>
                                    <p:set>
                                      <p:cBhvr override="childStyle">
                                        <p:cTn dur="1" fill="hold" display="0" masterRel="nextClick" afterEffect="1"/>
                                        <p:tgtEl>
                                          <p:spTgt spid="2128"/>
                                        </p:tgtEl>
                                        <p:attrNameLst>
                                          <p:attrName>style.visibility</p:attrName>
                                        </p:attrNameLst>
                                      </p:cBhvr>
                                      <p:to>
                                        <p:strVal val="hidden"/>
                                      </p:to>
                                    </p:set>
                                    <p:audio>
                                      <p:cMediaNode>
                                        <p:cTn display="0" masterRel="sameClick">
                                          <p:stCondLst>
                                            <p:cond evt="begin" delay="0">
                                              <p:tn val="44"/>
                                            </p:cond>
                                          </p:stCondLst>
                                          <p:endCondLst>
                                            <p:cond evt="onStopAudio" delay="0">
                                              <p:tgtEl>
                                                <p:sldTgt/>
                                              </p:tgtEl>
                                            </p:cond>
                                          </p:endCondLst>
                                        </p:cTn>
                                        <p:tgtEl>
                                          <p:sndTgt r:embed="rId2" name="ringin.wav"/>
                                        </p:tgtEl>
                                      </p:cMediaNode>
                                    </p:audio>
                                  </p:subTnLst>
                                </p:cTn>
                              </p:par>
                            </p:childTnLst>
                          </p:cTn>
                        </p:par>
                      </p:childTnLst>
                    </p:cTn>
                  </p:par>
                  <p:par>
                    <p:cTn id="46" fill="hold" nodeType="clickPar">
                      <p:stCondLst>
                        <p:cond delay="indefinite"/>
                      </p:stCondLst>
                      <p:childTnLst>
                        <p:par>
                          <p:cTn id="47" fill="hold" nodeType="withGroup">
                            <p:stCondLst>
                              <p:cond delay="0"/>
                            </p:stCondLst>
                            <p:childTnLst>
                              <p:par>
                                <p:cTn id="48" presetID="16" presetClass="entr" presetSubtype="26" fill="hold" nodeType="clickEffect">
                                  <p:stCondLst>
                                    <p:cond delay="0"/>
                                  </p:stCondLst>
                                  <p:childTnLst>
                                    <p:set>
                                      <p:cBhvr>
                                        <p:cTn id="49" dur="1" fill="hold">
                                          <p:stCondLst>
                                            <p:cond delay="0"/>
                                          </p:stCondLst>
                                        </p:cTn>
                                        <p:tgtEl>
                                          <p:spTgt spid="2123"/>
                                        </p:tgtEl>
                                        <p:attrNameLst>
                                          <p:attrName>style.visibility</p:attrName>
                                        </p:attrNameLst>
                                      </p:cBhvr>
                                      <p:to>
                                        <p:strVal val="visible"/>
                                      </p:to>
                                    </p:set>
                                    <p:animEffect transition="in" filter="barn(inHorizontal)">
                                      <p:cBhvr>
                                        <p:cTn id="50" dur="500"/>
                                        <p:tgtEl>
                                          <p:spTgt spid="2123"/>
                                        </p:tgtEl>
                                      </p:cBhvr>
                                    </p:animEffect>
                                  </p:childTnLst>
                                </p:cTn>
                              </p:par>
                            </p:childTnLst>
                          </p:cTn>
                        </p:par>
                        <p:par>
                          <p:cTn id="51" fill="hold" nodeType="afterGroup">
                            <p:stCondLst>
                              <p:cond delay="500"/>
                            </p:stCondLst>
                            <p:childTnLst>
                              <p:par>
                                <p:cTn id="52" presetID="53" presetClass="entr" presetSubtype="0" fill="hold" grpId="0" nodeType="afterEffect">
                                  <p:stCondLst>
                                    <p:cond delay="0"/>
                                  </p:stCondLst>
                                  <p:childTnLst>
                                    <p:set>
                                      <p:cBhvr>
                                        <p:cTn id="53" dur="1" fill="hold">
                                          <p:stCondLst>
                                            <p:cond delay="0"/>
                                          </p:stCondLst>
                                        </p:cTn>
                                        <p:tgtEl>
                                          <p:spTgt spid="2121"/>
                                        </p:tgtEl>
                                        <p:attrNameLst>
                                          <p:attrName>style.visibility</p:attrName>
                                        </p:attrNameLst>
                                      </p:cBhvr>
                                      <p:to>
                                        <p:strVal val="visible"/>
                                      </p:to>
                                    </p:set>
                                    <p:anim calcmode="lin" valueType="num">
                                      <p:cBhvr>
                                        <p:cTn id="54" dur="500" fill="hold"/>
                                        <p:tgtEl>
                                          <p:spTgt spid="2121"/>
                                        </p:tgtEl>
                                        <p:attrNameLst>
                                          <p:attrName>ppt_w</p:attrName>
                                        </p:attrNameLst>
                                      </p:cBhvr>
                                      <p:tavLst>
                                        <p:tav tm="0">
                                          <p:val>
                                            <p:fltVal val="0"/>
                                          </p:val>
                                        </p:tav>
                                        <p:tav tm="100000">
                                          <p:val>
                                            <p:strVal val="#ppt_w"/>
                                          </p:val>
                                        </p:tav>
                                      </p:tavLst>
                                    </p:anim>
                                    <p:anim calcmode="lin" valueType="num">
                                      <p:cBhvr>
                                        <p:cTn id="55" dur="500" fill="hold"/>
                                        <p:tgtEl>
                                          <p:spTgt spid="2121"/>
                                        </p:tgtEl>
                                        <p:attrNameLst>
                                          <p:attrName>ppt_h</p:attrName>
                                        </p:attrNameLst>
                                      </p:cBhvr>
                                      <p:tavLst>
                                        <p:tav tm="0">
                                          <p:val>
                                            <p:fltVal val="0"/>
                                          </p:val>
                                        </p:tav>
                                        <p:tav tm="100000">
                                          <p:val>
                                            <p:strVal val="#ppt_h"/>
                                          </p:val>
                                        </p:tav>
                                      </p:tavLst>
                                    </p:anim>
                                    <p:animEffect transition="in" filter="fade">
                                      <p:cBhvr>
                                        <p:cTn id="56" dur="500"/>
                                        <p:tgtEl>
                                          <p:spTgt spid="2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3" grpId="0"/>
      <p:bldP spid="2121" grpId="0"/>
      <p:bldP spid="2124" grpId="0" animBg="1"/>
      <p:bldP spid="2124" grpId="1" animBg="1"/>
      <p:bldP spid="2125" grpId="0" animBg="1"/>
      <p:bldP spid="2125" grpId="1" animBg="1"/>
      <p:bldP spid="2126" grpId="0" animBg="1"/>
      <p:bldP spid="2126" grpId="1" animBg="1"/>
      <p:bldP spid="2127" grpId="0" animBg="1"/>
      <p:bldP spid="2127" grpId="1" animBg="1"/>
      <p:bldP spid="2129" grpId="0" animBg="1"/>
      <p:bldP spid="2129"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5" descr="JERRY"/>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1507" name="AutoShape 7" descr="Những chú chuột nổi tiếng trên phim - Báo Long An Online"/>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21508" name="Picture 11" descr="Hình nền powerpoint đơn giản mà đẹ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026525" cy="685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787172" y="2725082"/>
            <a:ext cx="5452135" cy="707886"/>
          </a:xfrm>
          <a:prstGeom prst="rect">
            <a:avLst/>
          </a:prstGeom>
          <a:noFill/>
        </p:spPr>
        <p:txBody>
          <a:bodyPr wrap="none">
            <a:spAutoFit/>
          </a:bodyPr>
          <a:lstStyle/>
          <a:p>
            <a:pPr algn="ctr">
              <a:defRPr/>
            </a:pPr>
            <a:r>
              <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rPr>
              <a:t>TÔN SƯ TRỌNG ĐẠO</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319088" y="9525"/>
            <a:ext cx="1966912" cy="227488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581400" y="231674"/>
            <a:ext cx="5299669" cy="1015663"/>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6000" b="1" spc="50" dirty="0">
                <a:ln w="11430"/>
                <a:solidFill>
                  <a:srgbClr val="FF0000"/>
                </a:solidFill>
                <a:effectLst>
                  <a:outerShdw blurRad="76200" dist="50800" dir="5400000" algn="tl" rotWithShape="0">
                    <a:srgbClr val="000000">
                      <a:alpha val="65000"/>
                    </a:srgbClr>
                  </a:outerShdw>
                </a:effectLst>
                <a:latin typeface="Arial" charset="0"/>
              </a:rPr>
              <a:t>KHỞI ĐỘNG</a:t>
            </a:r>
          </a:p>
        </p:txBody>
      </p:sp>
      <p:sp>
        <p:nvSpPr>
          <p:cNvPr id="4104" name="TextBox 3"/>
          <p:cNvSpPr txBox="1">
            <a:spLocks noChangeArrowheads="1"/>
          </p:cNvSpPr>
          <p:nvPr/>
        </p:nvSpPr>
        <p:spPr bwMode="auto">
          <a:xfrm>
            <a:off x="342900" y="2133600"/>
            <a:ext cx="8777288"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50000"/>
              </a:lnSpc>
            </a:pPr>
            <a:r>
              <a:rPr lang="en-US" altLang="en-US" sz="3600" b="1">
                <a:latin typeface="Times New Roman" panose="02020603050405020304" pitchFamily="18" charset="0"/>
                <a:cs typeface="Times New Roman" panose="02020603050405020304" pitchFamily="18" charset="0"/>
              </a:rPr>
              <a:t>Có thể chia đều 7 quyển vở cho 3 bạn được không?</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0"/>
          <p:cNvSpPr txBox="1">
            <a:spLocks noChangeArrowheads="1"/>
          </p:cNvSpPr>
          <p:nvPr/>
        </p:nvSpPr>
        <p:spPr bwMode="auto">
          <a:xfrm>
            <a:off x="228600" y="633413"/>
            <a:ext cx="2514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600" b="1" i="1" u="sng" dirty="0" err="1">
                <a:solidFill>
                  <a:srgbClr val="FF00FF"/>
                </a:solidFill>
                <a:cs typeface="Arial" panose="020B0604020202020204" pitchFamily="34" charset="0"/>
              </a:rPr>
              <a:t>Bài</a:t>
            </a:r>
            <a:r>
              <a:rPr lang="en-US" altLang="en-US" sz="6600" b="1" i="1" u="sng" dirty="0">
                <a:solidFill>
                  <a:srgbClr val="FF00FF"/>
                </a:solidFill>
                <a:cs typeface="Arial" panose="020B0604020202020204" pitchFamily="34" charset="0"/>
              </a:rPr>
              <a:t> 6</a:t>
            </a:r>
            <a:endParaRPr lang="en-US" altLang="en-US" sz="6600" b="1" i="1" dirty="0">
              <a:solidFill>
                <a:srgbClr val="FF00FF"/>
              </a:solidFill>
              <a:cs typeface="Arial" panose="020B0604020202020204" pitchFamily="34" charset="0"/>
            </a:endParaRPr>
          </a:p>
        </p:txBody>
      </p:sp>
      <p:sp>
        <p:nvSpPr>
          <p:cNvPr id="5123" name="WordArt 12"/>
          <p:cNvSpPr>
            <a:spLocks noChangeArrowheads="1" noChangeShapeType="1" noTextEdit="1"/>
          </p:cNvSpPr>
          <p:nvPr/>
        </p:nvSpPr>
        <p:spPr bwMode="auto">
          <a:xfrm>
            <a:off x="457200" y="1579563"/>
            <a:ext cx="8153400" cy="1828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2000" b="1" kern="10">
                <a:solidFill>
                  <a:srgbClr val="FF0000"/>
                </a:solidFill>
                <a:effectLst>
                  <a:outerShdw dist="35921" dir="2700000" algn="ctr" rotWithShape="0">
                    <a:srgbClr val="808080">
                      <a:alpha val="50000"/>
                    </a:srgbClr>
                  </a:outerShdw>
                </a:effectLst>
                <a:cs typeface="Arial" panose="020B0604020202020204" pitchFamily="34" charset="0"/>
              </a:rPr>
              <a:t>CHIA HẾT VÀ CHIA CÓ DƯ</a:t>
            </a:r>
          </a:p>
          <a:p>
            <a:pPr algn="ctr"/>
            <a:r>
              <a:rPr lang="vi-VN" sz="2000" b="1" kern="10">
                <a:solidFill>
                  <a:srgbClr val="FF0000"/>
                </a:solidFill>
                <a:effectLst>
                  <a:outerShdw dist="35921" dir="2700000" algn="ctr" rotWithShape="0">
                    <a:srgbClr val="808080">
                      <a:alpha val="50000"/>
                    </a:srgbClr>
                  </a:outerShdw>
                </a:effectLst>
                <a:cs typeface="Arial" panose="020B0604020202020204" pitchFamily="34" charset="0"/>
              </a:rPr>
              <a:t>TÍNH CHẤT CHIA HẾT CỦA MỘT TỔNG</a:t>
            </a:r>
            <a:endParaRPr lang="en-US" sz="2000" b="1" kern="10">
              <a:solidFill>
                <a:srgbClr val="FF0000"/>
              </a:solidFill>
              <a:effectLst>
                <a:outerShdw dist="35921" dir="2700000" algn="ctr" rotWithShape="0">
                  <a:srgbClr val="808080">
                    <a:alpha val="50000"/>
                  </a:srgbClr>
                </a:outerShdw>
              </a:effectLst>
              <a:cs typeface="Arial" panose="020B0604020202020204" pitchFamily="34" charset="0"/>
            </a:endParaRPr>
          </a:p>
        </p:txBody>
      </p:sp>
      <p:sp>
        <p:nvSpPr>
          <p:cNvPr id="5124" name="WordArt 13"/>
          <p:cNvSpPr>
            <a:spLocks noChangeArrowheads="1" noChangeShapeType="1" noTextEdit="1"/>
          </p:cNvSpPr>
          <p:nvPr/>
        </p:nvSpPr>
        <p:spPr bwMode="auto">
          <a:xfrm>
            <a:off x="6553200" y="98425"/>
            <a:ext cx="2362200" cy="544513"/>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gradFill rotWithShape="1">
                  <a:gsLst>
                    <a:gs pos="0">
                      <a:srgbClr val="0066CC"/>
                    </a:gs>
                    <a:gs pos="100000">
                      <a:srgbClr val="5599DD"/>
                    </a:gs>
                  </a:gsLst>
                  <a:lin ang="0" scaled="1"/>
                </a:gradFill>
                <a:effectLst>
                  <a:outerShdw dist="81320" dir="2319588" algn="ctr" rotWithShape="0">
                    <a:srgbClr val="990000"/>
                  </a:outerShdw>
                </a:effectLst>
                <a:cs typeface="Arial" panose="020B0604020202020204" pitchFamily="34" charset="0"/>
              </a:rPr>
              <a:t>Số  và Đại số</a:t>
            </a:r>
          </a:p>
        </p:txBody>
      </p:sp>
      <p:pic>
        <p:nvPicPr>
          <p:cNvPr id="512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0000"/>
                </a:solidFill>
                <a:latin typeface="Times New Roman" panose="02020603050405020304" pitchFamily="18" charset="0"/>
                <a:cs typeface="Times New Roman" panose="02020603050405020304" pitchFamily="18" charset="0"/>
              </a:rPr>
              <a:t>1. Chia hết và chia có dư</a:t>
            </a:r>
          </a:p>
        </p:txBody>
      </p:sp>
      <p:pic>
        <p:nvPicPr>
          <p:cNvPr id="6147"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BÀI 6:  CHIA HẾT VÀ CHIA CÓ DƯ</a:t>
            </a:r>
          </a:p>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TÌNH CHẤT CHIA HẾT CỦA MỘT TỔNG</a:t>
            </a:r>
          </a:p>
        </p:txBody>
      </p:sp>
      <p:sp>
        <p:nvSpPr>
          <p:cNvPr id="11" name="TextBox 4"/>
          <p:cNvSpPr txBox="1">
            <a:spLocks noChangeArrowheads="1"/>
          </p:cNvSpPr>
          <p:nvPr/>
        </p:nvSpPr>
        <p:spPr bwMode="auto">
          <a:xfrm>
            <a:off x="793750" y="1849438"/>
            <a:ext cx="817403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Có thể chia đều 15 quyển vở cho 3 bạn được không? </a:t>
            </a:r>
          </a:p>
          <a:p>
            <a:pPr eaLnBrk="1" hangingPunct="1"/>
            <a:r>
              <a:rPr lang="en-US" altLang="en-US" sz="2800" b="1">
                <a:latin typeface="Times New Roman" panose="02020603050405020304" pitchFamily="18" charset="0"/>
                <a:cs typeface="Times New Roman" panose="02020603050405020304" pitchFamily="18" charset="0"/>
              </a:rPr>
              <a:t>Mỗi bạn được bao nhiêu quyển vở?</a:t>
            </a:r>
          </a:p>
        </p:txBody>
      </p:sp>
      <p:pic>
        <p:nvPicPr>
          <p:cNvPr id="6155" name="Picture 11"/>
          <p:cNvPicPr>
            <a:picLocks noChangeAspect="1" noChangeArrowheads="1"/>
          </p:cNvPicPr>
          <p:nvPr/>
        </p:nvPicPr>
        <p:blipFill>
          <a:blip r:embed="rId3"/>
          <a:srcRect/>
          <a:stretch>
            <a:fillRect/>
          </a:stretch>
        </p:blipFill>
        <p:spPr bwMode="auto">
          <a:xfrm>
            <a:off x="49213" y="1943100"/>
            <a:ext cx="719137" cy="76676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4"/>
          <p:cNvSpPr txBox="1">
            <a:spLocks noChangeArrowheads="1"/>
          </p:cNvSpPr>
          <p:nvPr/>
        </p:nvSpPr>
        <p:spPr bwMode="auto">
          <a:xfrm>
            <a:off x="398463" y="4419600"/>
            <a:ext cx="8175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Có thể chia đều 7 quyển vở cho 3 bạn được không? </a:t>
            </a:r>
          </a:p>
        </p:txBody>
      </p:sp>
      <p:sp>
        <p:nvSpPr>
          <p:cNvPr id="14" name="TextBox 4"/>
          <p:cNvSpPr txBox="1">
            <a:spLocks noChangeArrowheads="1"/>
          </p:cNvSpPr>
          <p:nvPr/>
        </p:nvSpPr>
        <p:spPr bwMode="auto">
          <a:xfrm>
            <a:off x="222250" y="3200400"/>
            <a:ext cx="89455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i="1">
                <a:solidFill>
                  <a:srgbClr val="0000FF"/>
                </a:solidFill>
                <a:latin typeface="Times New Roman" panose="02020603050405020304" pitchFamily="18" charset="0"/>
                <a:cs typeface="Times New Roman" panose="02020603050405020304" pitchFamily="18" charset="0"/>
              </a:rPr>
              <a:t>Nhận xét: Do ta tìm được số 5 để 15:3 = 5 nên có thể chia đều 15 quyển vở cho 3 bạn được; mỗi bạn được 5 quyển.</a:t>
            </a:r>
          </a:p>
        </p:txBody>
      </p:sp>
      <p:sp>
        <p:nvSpPr>
          <p:cNvPr id="15" name="TextBox 4"/>
          <p:cNvSpPr txBox="1">
            <a:spLocks noChangeArrowheads="1"/>
          </p:cNvSpPr>
          <p:nvPr/>
        </p:nvSpPr>
        <p:spPr bwMode="auto">
          <a:xfrm>
            <a:off x="190500" y="5029200"/>
            <a:ext cx="89439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i="1">
                <a:solidFill>
                  <a:srgbClr val="0000FF"/>
                </a:solidFill>
                <a:latin typeface="Times New Roman" panose="02020603050405020304" pitchFamily="18" charset="0"/>
                <a:cs typeface="Times New Roman" panose="02020603050405020304" pitchFamily="18" charset="0"/>
              </a:rPr>
              <a:t>Nhận xét: Do 7 = 3.2 + 1 tức là 7 chia 3 được thương là 2 dư 1. Vậy không thể chia đều 7 quyển vở cho 3 bạn.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arn(inVertical)">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6155"/>
                                        </p:tgtEl>
                                        <p:attrNameLst>
                                          <p:attrName>style.visibility</p:attrName>
                                        </p:attrNameLst>
                                      </p:cBhvr>
                                      <p:to>
                                        <p:strVal val="visible"/>
                                      </p:to>
                                    </p:set>
                                    <p:animEffect transition="in" filter="barn(inVertical)">
                                      <p:cBhvr>
                                        <p:cTn id="12" dur="500"/>
                                        <p:tgtEl>
                                          <p:spTgt spid="615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arn(inVertical)">
                                      <p:cBhvr>
                                        <p:cTn id="20" dur="500"/>
                                        <p:tgtEl>
                                          <p:spTgt spid="1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arn(inVertical)">
                                      <p:cBhvr>
                                        <p:cTn id="3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1" grpId="0"/>
      <p:bldP spid="13"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0000"/>
                </a:solidFill>
                <a:latin typeface="Times New Roman" panose="02020603050405020304" pitchFamily="18" charset="0"/>
                <a:cs typeface="Times New Roman" panose="02020603050405020304" pitchFamily="18" charset="0"/>
              </a:rPr>
              <a:t>1. Chia hết và chia có dư</a:t>
            </a:r>
          </a:p>
        </p:txBody>
      </p:sp>
      <p:pic>
        <p:nvPicPr>
          <p:cNvPr id="7171"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BÀI 6:  CHIA HẾT VÀ CHIA CÓ DƯ</a:t>
            </a:r>
          </a:p>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TÌNH CHẤT CHIA HẾT CỦA MỘT TỔNG</a:t>
            </a:r>
          </a:p>
        </p:txBody>
      </p:sp>
      <p:grpSp>
        <p:nvGrpSpPr>
          <p:cNvPr id="4" name="Group 3"/>
          <p:cNvGrpSpPr>
            <a:grpSpLocks/>
          </p:cNvGrpSpPr>
          <p:nvPr/>
        </p:nvGrpSpPr>
        <p:grpSpPr bwMode="auto">
          <a:xfrm>
            <a:off x="190500" y="1662113"/>
            <a:ext cx="8977313" cy="830262"/>
            <a:chOff x="641350" y="1841943"/>
            <a:chExt cx="8174038" cy="830997"/>
          </a:xfrm>
        </p:grpSpPr>
        <p:sp>
          <p:nvSpPr>
            <p:cNvPr id="7181" name="TextBox 4"/>
            <p:cNvSpPr txBox="1">
              <a:spLocks noChangeArrowheads="1"/>
            </p:cNvSpPr>
            <p:nvPr/>
          </p:nvSpPr>
          <p:spPr bwMode="auto">
            <a:xfrm>
              <a:off x="641350" y="1841943"/>
              <a:ext cx="817403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Cho a, b    N (b≠0) . Ta luôn tìm được đúng hai số tự nhiên q và r sao cho a = b.q + r (0 ≤ r &lt; b</a:t>
              </a:r>
            </a:p>
          </p:txBody>
        </p:sp>
        <p:graphicFrame>
          <p:nvGraphicFramePr>
            <p:cNvPr id="7182" name="Object 2"/>
            <p:cNvGraphicFramePr>
              <a:graphicFrameLocks noChangeAspect="1"/>
            </p:cNvGraphicFramePr>
            <p:nvPr/>
          </p:nvGraphicFramePr>
          <p:xfrm>
            <a:off x="1691746" y="1934226"/>
            <a:ext cx="224024" cy="309820"/>
          </p:xfrm>
          <a:graphic>
            <a:graphicData uri="http://schemas.openxmlformats.org/presentationml/2006/ole">
              <mc:AlternateContent xmlns:mc="http://schemas.openxmlformats.org/markup-compatibility/2006">
                <mc:Choice xmlns:v="urn:schemas-microsoft-com:vml" Requires="v">
                  <p:oleObj spid="_x0000_s7183" name="Equation" r:id="rId4" imgW="126725" imgH="126725" progId="Equation.DSMT4">
                    <p:embed/>
                  </p:oleObj>
                </mc:Choice>
                <mc:Fallback>
                  <p:oleObj name="Equation" r:id="rId4" imgW="126725" imgH="126725"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746" y="1934226"/>
                          <a:ext cx="224024" cy="309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6" name="TextBox 4"/>
          <p:cNvSpPr txBox="1">
            <a:spLocks noChangeArrowheads="1"/>
          </p:cNvSpPr>
          <p:nvPr/>
        </p:nvSpPr>
        <p:spPr bwMode="auto">
          <a:xfrm>
            <a:off x="71438" y="2454275"/>
            <a:ext cx="9134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Ta gọi q và r lần lượt là thương và số dư trong phép chia a cho b.</a:t>
            </a:r>
          </a:p>
        </p:txBody>
      </p:sp>
      <p:grpSp>
        <p:nvGrpSpPr>
          <p:cNvPr id="7" name="Group 6"/>
          <p:cNvGrpSpPr>
            <a:grpSpLocks/>
          </p:cNvGrpSpPr>
          <p:nvPr/>
        </p:nvGrpSpPr>
        <p:grpSpPr bwMode="auto">
          <a:xfrm>
            <a:off x="46038" y="3048000"/>
            <a:ext cx="9134475" cy="830263"/>
            <a:chOff x="46715" y="3048000"/>
            <a:chExt cx="9134475" cy="830997"/>
          </a:xfrm>
        </p:grpSpPr>
        <p:sp>
          <p:nvSpPr>
            <p:cNvPr id="7179" name="TextBox 4"/>
            <p:cNvSpPr txBox="1">
              <a:spLocks noChangeArrowheads="1"/>
            </p:cNvSpPr>
            <p:nvPr/>
          </p:nvSpPr>
          <p:spPr bwMode="auto">
            <a:xfrm>
              <a:off x="46715" y="3048000"/>
              <a:ext cx="9134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 Nếu r = 0 tức a = b,q, ta nói a chia hết cho b, kí hiệu a     b và ta có phép chia hết a:b = q. </a:t>
              </a:r>
            </a:p>
          </p:txBody>
        </p:sp>
        <p:graphicFrame>
          <p:nvGraphicFramePr>
            <p:cNvPr id="7180" name="Object 5"/>
            <p:cNvGraphicFramePr>
              <a:graphicFrameLocks noChangeAspect="1"/>
            </p:cNvGraphicFramePr>
            <p:nvPr/>
          </p:nvGraphicFramePr>
          <p:xfrm>
            <a:off x="7010400" y="3053923"/>
            <a:ext cx="179388" cy="409575"/>
          </p:xfrm>
          <a:graphic>
            <a:graphicData uri="http://schemas.openxmlformats.org/presentationml/2006/ole">
              <mc:AlternateContent xmlns:mc="http://schemas.openxmlformats.org/markup-compatibility/2006">
                <mc:Choice xmlns:v="urn:schemas-microsoft-com:vml" Requires="v">
                  <p:oleObj spid="_x0000_s7184" name="Equation" r:id="rId6" imgW="76035" imgH="177415" progId="Equation.DSMT4">
                    <p:embed/>
                  </p:oleObj>
                </mc:Choice>
                <mc:Fallback>
                  <p:oleObj name="Equation" r:id="rId6" imgW="76035" imgH="177415" progId="Equation.DSMT4">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10400" y="3053923"/>
                          <a:ext cx="179388"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9" name="Group 8"/>
          <p:cNvGrpSpPr>
            <a:grpSpLocks/>
          </p:cNvGrpSpPr>
          <p:nvPr/>
        </p:nvGrpSpPr>
        <p:grpSpPr bwMode="auto">
          <a:xfrm>
            <a:off x="-76200" y="4114800"/>
            <a:ext cx="9134475" cy="830263"/>
            <a:chOff x="-76200" y="4114800"/>
            <a:chExt cx="9134475" cy="830997"/>
          </a:xfrm>
        </p:grpSpPr>
        <p:sp>
          <p:nvSpPr>
            <p:cNvPr id="7177" name="TextBox 4"/>
            <p:cNvSpPr txBox="1">
              <a:spLocks noChangeArrowheads="1"/>
            </p:cNvSpPr>
            <p:nvPr/>
          </p:nvSpPr>
          <p:spPr bwMode="auto">
            <a:xfrm>
              <a:off x="-76200" y="4114800"/>
              <a:ext cx="91344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latin typeface="Times New Roman" panose="02020603050405020304" pitchFamily="18" charset="0"/>
                  <a:cs typeface="Times New Roman" panose="02020603050405020304" pitchFamily="18" charset="0"/>
                </a:rPr>
                <a:t>- Nếu r ≠ 0, ta nói a không chia hết cho b, kí hiệu a    b và ta có phép chia có dư. </a:t>
              </a:r>
            </a:p>
          </p:txBody>
        </p:sp>
        <p:graphicFrame>
          <p:nvGraphicFramePr>
            <p:cNvPr id="7178" name="Object 7"/>
            <p:cNvGraphicFramePr>
              <a:graphicFrameLocks noChangeAspect="1"/>
            </p:cNvGraphicFramePr>
            <p:nvPr/>
          </p:nvGraphicFramePr>
          <p:xfrm>
            <a:off x="6224587" y="4164965"/>
            <a:ext cx="200025" cy="377825"/>
          </p:xfrm>
          <a:graphic>
            <a:graphicData uri="http://schemas.openxmlformats.org/presentationml/2006/ole">
              <mc:AlternateContent xmlns:mc="http://schemas.openxmlformats.org/markup-compatibility/2006">
                <mc:Choice xmlns:v="urn:schemas-microsoft-com:vml" Requires="v">
                  <p:oleObj spid="_x0000_s7185" name="Equation" r:id="rId8" imgW="114151" imgH="215619" progId="Equation.DSMT4">
                    <p:embed/>
                  </p:oleObj>
                </mc:Choice>
                <mc:Fallback>
                  <p:oleObj name="Equation" r:id="rId8" imgW="114151" imgH="215619" progId="Equation.DSMT4">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24587" y="4164965"/>
                          <a:ext cx="200025"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0000"/>
                </a:solidFill>
                <a:latin typeface="Times New Roman" panose="02020603050405020304" pitchFamily="18" charset="0"/>
                <a:cs typeface="Times New Roman" panose="02020603050405020304" pitchFamily="18" charset="0"/>
              </a:rPr>
              <a:t>1. Chia hết và chia có dư</a:t>
            </a:r>
          </a:p>
        </p:txBody>
      </p:sp>
      <p:pic>
        <p:nvPicPr>
          <p:cNvPr id="8195"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BÀI 6:  CHIA HẾT VÀ CHIA CÓ DƯ</a:t>
            </a:r>
          </a:p>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TÌNH CHẤT CHIA HẾT CỦA MỘT TỔNG</a:t>
            </a:r>
          </a:p>
        </p:txBody>
      </p:sp>
      <p:sp>
        <p:nvSpPr>
          <p:cNvPr id="15" name="TextBox 4"/>
          <p:cNvSpPr txBox="1">
            <a:spLocks noChangeArrowheads="1"/>
          </p:cNvSpPr>
          <p:nvPr/>
        </p:nvSpPr>
        <p:spPr bwMode="auto">
          <a:xfrm>
            <a:off x="49213" y="1714500"/>
            <a:ext cx="9118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b="1" dirty="0" smtClean="0">
                <a:solidFill>
                  <a:srgbClr val="00B050"/>
                </a:solidFill>
                <a:latin typeface="Times New Roman" pitchFamily="18" charset="0"/>
                <a:cs typeface="Times New Roman" pitchFamily="18" charset="0"/>
              </a:rPr>
              <a:t>TH1:</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Hãy</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tìm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số</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dư</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phép</a:t>
            </a:r>
            <a:r>
              <a:rPr lang="en-US" sz="2800" b="1" dirty="0" smtClean="0">
                <a:latin typeface="Times New Roman" pitchFamily="18" charset="0"/>
                <a:cs typeface="Times New Roman" pitchFamily="18" charset="0"/>
              </a:rPr>
              <a:t> chia </a:t>
            </a:r>
            <a:r>
              <a:rPr lang="en-US" sz="2800" b="1" dirty="0" err="1" smtClean="0">
                <a:latin typeface="Times New Roman" pitchFamily="18" charset="0"/>
                <a:cs typeface="Times New Roman" pitchFamily="18" charset="0"/>
              </a:rPr>
              <a:t>mỗi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số</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sau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cho</a:t>
            </a:r>
            <a:r>
              <a:rPr lang="en-US" sz="2800" b="1" dirty="0" smtClean="0">
                <a:latin typeface="Times New Roman" pitchFamily="18" charset="0"/>
                <a:cs typeface="Times New Roman" pitchFamily="18" charset="0"/>
              </a:rPr>
              <a:t> 3:</a:t>
            </a:r>
          </a:p>
          <a:p>
            <a:pPr marL="514350" indent="-514350" eaLnBrk="1" hangingPunct="1">
              <a:buFontTx/>
              <a:buAutoNum type="alphaLcParenR"/>
              <a:defRPr/>
            </a:pPr>
            <a:r>
              <a:rPr lang="en-US" sz="2800" b="1" dirty="0" smtClean="0">
                <a:latin typeface="Times New Roman" pitchFamily="18" charset="0"/>
                <a:cs typeface="Times New Roman" pitchFamily="18" charset="0"/>
              </a:rPr>
              <a:t>255</a:t>
            </a:r>
          </a:p>
          <a:p>
            <a:pPr marL="514350" indent="-514350" eaLnBrk="1" hangingPunct="1">
              <a:buFontTx/>
              <a:buAutoNum type="alphaLcParenR"/>
              <a:defRPr/>
            </a:pPr>
            <a:r>
              <a:rPr lang="en-US" sz="2800" b="1" dirty="0" smtClean="0">
                <a:latin typeface="Times New Roman" pitchFamily="18" charset="0"/>
                <a:cs typeface="Times New Roman" pitchFamily="18" charset="0"/>
              </a:rPr>
              <a:t>157</a:t>
            </a:r>
          </a:p>
          <a:p>
            <a:pPr marL="514350" indent="-514350" eaLnBrk="1" hangingPunct="1">
              <a:buFontTx/>
              <a:buAutoNum type="alphaLcParenR"/>
              <a:defRPr/>
            </a:pPr>
            <a:r>
              <a:rPr lang="en-US" sz="2800" b="1" dirty="0" smtClean="0">
                <a:latin typeface="Times New Roman" pitchFamily="18" charset="0"/>
                <a:cs typeface="Times New Roman" pitchFamily="18" charset="0"/>
              </a:rPr>
              <a:t>5105</a:t>
            </a:r>
          </a:p>
        </p:txBody>
      </p:sp>
      <p:sp>
        <p:nvSpPr>
          <p:cNvPr id="18" name="TextBox 4"/>
          <p:cNvSpPr txBox="1">
            <a:spLocks noChangeArrowheads="1"/>
          </p:cNvSpPr>
          <p:nvPr/>
        </p:nvSpPr>
        <p:spPr bwMode="auto">
          <a:xfrm>
            <a:off x="49213" y="3536950"/>
            <a:ext cx="12461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B050"/>
                </a:solidFill>
                <a:latin typeface="Times New Roman" panose="02020603050405020304" pitchFamily="18" charset="0"/>
                <a:cs typeface="Times New Roman" panose="02020603050405020304" pitchFamily="18" charset="0"/>
              </a:rPr>
              <a:t>Giải:</a:t>
            </a:r>
            <a:endParaRPr lang="en-US" altLang="en-US" sz="2800" b="1">
              <a:latin typeface="Times New Roman" panose="02020603050405020304" pitchFamily="18" charset="0"/>
              <a:cs typeface="Times New Roman" panose="02020603050405020304" pitchFamily="18" charset="0"/>
            </a:endParaRPr>
          </a:p>
        </p:txBody>
      </p:sp>
      <p:sp>
        <p:nvSpPr>
          <p:cNvPr id="20" name="TextBox 4"/>
          <p:cNvSpPr txBox="1">
            <a:spLocks noChangeArrowheads="1"/>
          </p:cNvSpPr>
          <p:nvPr/>
        </p:nvSpPr>
        <p:spPr bwMode="auto">
          <a:xfrm>
            <a:off x="1066800" y="3565525"/>
            <a:ext cx="777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a) 255 chia 3 được thương là 85 dư 0</a:t>
            </a:r>
          </a:p>
        </p:txBody>
      </p:sp>
      <p:sp>
        <p:nvSpPr>
          <p:cNvPr id="21" name="TextBox 4"/>
          <p:cNvSpPr txBox="1">
            <a:spLocks noChangeArrowheads="1"/>
          </p:cNvSpPr>
          <p:nvPr/>
        </p:nvSpPr>
        <p:spPr bwMode="auto">
          <a:xfrm>
            <a:off x="1066800" y="4343400"/>
            <a:ext cx="777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b) 157 chia 3 được thương là 52 dư 1</a:t>
            </a:r>
          </a:p>
        </p:txBody>
      </p:sp>
      <p:sp>
        <p:nvSpPr>
          <p:cNvPr id="22" name="TextBox 4"/>
          <p:cNvSpPr txBox="1">
            <a:spLocks noChangeArrowheads="1"/>
          </p:cNvSpPr>
          <p:nvPr/>
        </p:nvSpPr>
        <p:spPr bwMode="auto">
          <a:xfrm>
            <a:off x="1066800" y="5105400"/>
            <a:ext cx="7772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c) 5105 chia 3 được thương là 1701 dư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arn(inVertical)">
                                      <p:cBhvr>
                                        <p:cTn id="15" dur="500"/>
                                        <p:tgtEl>
                                          <p:spTgt spid="2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barn(inVertical)">
                                      <p:cBhvr>
                                        <p:cTn id="20" dur="500"/>
                                        <p:tgtEl>
                                          <p:spTgt spid="2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barn(inVertical)">
                                      <p:cBhvr>
                                        <p:cTn id="2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20" grpId="0"/>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4"/>
          <p:cNvSpPr txBox="1">
            <a:spLocks noChangeArrowheads="1"/>
          </p:cNvSpPr>
          <p:nvPr/>
        </p:nvSpPr>
        <p:spPr bwMode="auto">
          <a:xfrm>
            <a:off x="601663" y="2865438"/>
            <a:ext cx="773906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00B050"/>
                </a:solidFill>
                <a:latin typeface="Times New Roman" panose="02020603050405020304" pitchFamily="18" charset="0"/>
                <a:cs typeface="Times New Roman" panose="02020603050405020304" pitchFamily="18" charset="0"/>
              </a:rPr>
              <a:t>VD:</a:t>
            </a:r>
            <a:r>
              <a:rPr lang="en-US" altLang="en-US" sz="2800">
                <a:solidFill>
                  <a:srgbClr val="0000FF"/>
                </a:solidFill>
                <a:latin typeface="Times New Roman" panose="02020603050405020304" pitchFamily="18" charset="0"/>
                <a:cs typeface="Times New Roman" panose="02020603050405020304" pitchFamily="18" charset="0"/>
              </a:rPr>
              <a:t> Xét tổng sau có chia hết cho 7 không?</a:t>
            </a:r>
          </a:p>
          <a:p>
            <a:pPr eaLnBrk="1" hangingPunct="1"/>
            <a:r>
              <a:rPr lang="en-US" altLang="en-US" sz="2800">
                <a:solidFill>
                  <a:srgbClr val="0000FF"/>
                </a:solidFill>
                <a:latin typeface="Times New Roman" panose="02020603050405020304" pitchFamily="18" charset="0"/>
                <a:cs typeface="Times New Roman" panose="02020603050405020304" pitchFamily="18" charset="0"/>
              </a:rPr>
              <a:t>          129 . 7 + 14 . 2020</a:t>
            </a:r>
          </a:p>
        </p:txBody>
      </p:sp>
      <p:sp>
        <p:nvSpPr>
          <p:cNvPr id="9219"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0000"/>
                </a:solidFill>
                <a:latin typeface="Times New Roman" panose="02020603050405020304" pitchFamily="18" charset="0"/>
                <a:cs typeface="Times New Roman" panose="02020603050405020304" pitchFamily="18" charset="0"/>
              </a:rPr>
              <a:t>2. Tính chất chia hết của một tổng</a:t>
            </a:r>
          </a:p>
        </p:txBody>
      </p:sp>
      <p:pic>
        <p:nvPicPr>
          <p:cNvPr id="9220"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BÀI 6:  CHIA HẾT VÀ CHIA CÓ DƯ</a:t>
            </a:r>
          </a:p>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TÌNH CHẤT CHIA HẾT CỦA MỘT TỔNG</a:t>
            </a:r>
          </a:p>
        </p:txBody>
      </p:sp>
      <p:sp>
        <p:nvSpPr>
          <p:cNvPr id="20" name="TextBox 4"/>
          <p:cNvSpPr txBox="1">
            <a:spLocks noChangeArrowheads="1"/>
          </p:cNvSpPr>
          <p:nvPr/>
        </p:nvSpPr>
        <p:spPr bwMode="auto">
          <a:xfrm>
            <a:off x="769938" y="1911350"/>
            <a:ext cx="777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Viết hai số chia hết cho 11. Tổng của chúng có chia hết cho 11 không?</a:t>
            </a:r>
          </a:p>
        </p:txBody>
      </p:sp>
      <p:pic>
        <p:nvPicPr>
          <p:cNvPr id="10" name="Picture 11"/>
          <p:cNvPicPr>
            <a:picLocks noChangeAspect="1" noChangeArrowheads="1"/>
          </p:cNvPicPr>
          <p:nvPr/>
        </p:nvPicPr>
        <p:blipFill>
          <a:blip r:embed="rId4"/>
          <a:srcRect/>
          <a:stretch>
            <a:fillRect/>
          </a:stretch>
        </p:blipFill>
        <p:spPr bwMode="auto">
          <a:xfrm>
            <a:off x="49213" y="1943100"/>
            <a:ext cx="719137" cy="76676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4"/>
          <p:cNvSpPr txBox="1">
            <a:spLocks noChangeArrowheads="1"/>
          </p:cNvSpPr>
          <p:nvPr/>
        </p:nvSpPr>
        <p:spPr bwMode="auto">
          <a:xfrm>
            <a:off x="685800" y="3124200"/>
            <a:ext cx="563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00FF"/>
                </a:solidFill>
                <a:latin typeface="Times New Roman" panose="02020603050405020304" pitchFamily="18" charset="0"/>
                <a:cs typeface="Times New Roman" panose="02020603050405020304" pitchFamily="18" charset="0"/>
              </a:rPr>
              <a:t>Hai số chia hết cho 11 là 22 và 33</a:t>
            </a:r>
          </a:p>
        </p:txBody>
      </p:sp>
      <p:sp>
        <p:nvSpPr>
          <p:cNvPr id="12" name="TextBox 4"/>
          <p:cNvSpPr txBox="1">
            <a:spLocks noChangeArrowheads="1"/>
          </p:cNvSpPr>
          <p:nvPr/>
        </p:nvSpPr>
        <p:spPr bwMode="auto">
          <a:xfrm>
            <a:off x="685800" y="3843338"/>
            <a:ext cx="77390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00FF"/>
                </a:solidFill>
                <a:latin typeface="Times New Roman" panose="02020603050405020304" pitchFamily="18" charset="0"/>
                <a:cs typeface="Times New Roman" panose="02020603050405020304" pitchFamily="18" charset="0"/>
              </a:rPr>
              <a:t>Suy ra: 22 + 33 = 55 chia hết cho 11.</a:t>
            </a:r>
          </a:p>
        </p:txBody>
      </p:sp>
      <p:grpSp>
        <p:nvGrpSpPr>
          <p:cNvPr id="7" name="Group 6"/>
          <p:cNvGrpSpPr>
            <a:grpSpLocks/>
          </p:cNvGrpSpPr>
          <p:nvPr/>
        </p:nvGrpSpPr>
        <p:grpSpPr bwMode="auto">
          <a:xfrm>
            <a:off x="685800" y="1754188"/>
            <a:ext cx="5589588" cy="955675"/>
            <a:chOff x="4267200" y="4648200"/>
            <a:chExt cx="5589587" cy="955356"/>
          </a:xfrm>
        </p:grpSpPr>
        <p:grpSp>
          <p:nvGrpSpPr>
            <p:cNvPr id="9243" name="Group 5"/>
            <p:cNvGrpSpPr>
              <a:grpSpLocks/>
            </p:cNvGrpSpPr>
            <p:nvPr/>
          </p:nvGrpSpPr>
          <p:grpSpPr bwMode="auto">
            <a:xfrm>
              <a:off x="4267200" y="4648200"/>
              <a:ext cx="5589587" cy="955356"/>
              <a:chOff x="49213" y="4876800"/>
              <a:chExt cx="9094787" cy="955356"/>
            </a:xfrm>
          </p:grpSpPr>
          <p:sp>
            <p:nvSpPr>
              <p:cNvPr id="9246" name="TextBox 4"/>
              <p:cNvSpPr txBox="1">
                <a:spLocks noChangeArrowheads="1"/>
              </p:cNvSpPr>
              <p:nvPr/>
            </p:nvSpPr>
            <p:spPr bwMode="auto">
              <a:xfrm>
                <a:off x="49213" y="4876800"/>
                <a:ext cx="9094787" cy="954107"/>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B050"/>
                    </a:solidFill>
                    <a:latin typeface="Times New Roman" panose="02020603050405020304" pitchFamily="18" charset="0"/>
                    <a:cs typeface="Times New Roman" panose="02020603050405020304" pitchFamily="18" charset="0"/>
                  </a:rPr>
                  <a:t>Tính chất 1: </a:t>
                </a:r>
                <a:r>
                  <a:rPr lang="en-US" altLang="en-US" sz="2800" b="1">
                    <a:latin typeface="Times New Roman" panose="02020603050405020304" pitchFamily="18" charset="0"/>
                    <a:cs typeface="Times New Roman" panose="02020603050405020304" pitchFamily="18" charset="0"/>
                  </a:rPr>
                  <a:t>Cho a, b, n   N (n ≠ 0). </a:t>
                </a:r>
              </a:p>
              <a:p>
                <a:pPr eaLnBrk="1" hangingPunct="1"/>
                <a:r>
                  <a:rPr lang="en-US" altLang="en-US" sz="2800" b="1">
                    <a:latin typeface="Times New Roman" panose="02020603050405020304" pitchFamily="18" charset="0"/>
                    <a:cs typeface="Times New Roman" panose="02020603050405020304" pitchFamily="18" charset="0"/>
                  </a:rPr>
                  <a:t>Nếu a   n và b   n thì (a + b)   n</a:t>
                </a:r>
              </a:p>
            </p:txBody>
          </p:sp>
          <p:graphicFrame>
            <p:nvGraphicFramePr>
              <p:cNvPr id="9247" name="Object 1"/>
              <p:cNvGraphicFramePr>
                <a:graphicFrameLocks noChangeAspect="1"/>
              </p:cNvGraphicFramePr>
              <p:nvPr/>
            </p:nvGraphicFramePr>
            <p:xfrm>
              <a:off x="1066800" y="5397520"/>
              <a:ext cx="147637" cy="433387"/>
            </p:xfrm>
            <a:graphic>
              <a:graphicData uri="http://schemas.openxmlformats.org/presentationml/2006/ole">
                <mc:AlternateContent xmlns:mc="http://schemas.openxmlformats.org/markup-compatibility/2006">
                  <mc:Choice xmlns:v="urn:schemas-microsoft-com:vml" Requires="v">
                    <p:oleObj spid="_x0000_s9250" name="Equation" r:id="rId5" imgW="76035" imgH="177415" progId="Equation.DSMT4">
                      <p:embed/>
                    </p:oleObj>
                  </mc:Choice>
                  <mc:Fallback>
                    <p:oleObj name="Equation" r:id="rId5" imgW="76035" imgH="177415"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5397520"/>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8" name="Object 3"/>
              <p:cNvGraphicFramePr>
                <a:graphicFrameLocks noChangeAspect="1"/>
              </p:cNvGraphicFramePr>
              <p:nvPr/>
            </p:nvGraphicFramePr>
            <p:xfrm>
              <a:off x="1704923" y="5398769"/>
              <a:ext cx="147638" cy="433387"/>
            </p:xfrm>
            <a:graphic>
              <a:graphicData uri="http://schemas.openxmlformats.org/presentationml/2006/ole">
                <mc:AlternateContent xmlns:mc="http://schemas.openxmlformats.org/markup-compatibility/2006">
                  <mc:Choice xmlns:v="urn:schemas-microsoft-com:vml" Requires="v">
                    <p:oleObj spid="_x0000_s9251" name="Equation" r:id="rId7" imgW="76035" imgH="177415" progId="Equation.DSMT4">
                      <p:embed/>
                    </p:oleObj>
                  </mc:Choice>
                  <mc:Fallback>
                    <p:oleObj name="Equation" r:id="rId7" imgW="76035" imgH="177415"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4923" y="5398769"/>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9" name="Object 4"/>
              <p:cNvGraphicFramePr>
                <a:graphicFrameLocks noChangeAspect="1"/>
              </p:cNvGraphicFramePr>
              <p:nvPr/>
            </p:nvGraphicFramePr>
            <p:xfrm>
              <a:off x="3688677" y="5368789"/>
              <a:ext cx="147638" cy="433387"/>
            </p:xfrm>
            <a:graphic>
              <a:graphicData uri="http://schemas.openxmlformats.org/presentationml/2006/ole">
                <mc:AlternateContent xmlns:mc="http://schemas.openxmlformats.org/markup-compatibility/2006">
                  <mc:Choice xmlns:v="urn:schemas-microsoft-com:vml" Requires="v">
                    <p:oleObj spid="_x0000_s9252" name="Equation" r:id="rId8" imgW="76035" imgH="177415" progId="Equation.DSMT4">
                      <p:embed/>
                    </p:oleObj>
                  </mc:Choice>
                  <mc:Fallback>
                    <p:oleObj name="Equation" r:id="rId8" imgW="76035" imgH="177415"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88677" y="5368789"/>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9244" name="Object 13"/>
            <p:cNvGraphicFramePr>
              <a:graphicFrameLocks noChangeAspect="1"/>
            </p:cNvGraphicFramePr>
            <p:nvPr/>
          </p:nvGraphicFramePr>
          <p:xfrm>
            <a:off x="7924800" y="4733998"/>
            <a:ext cx="297707" cy="374882"/>
          </p:xfrm>
          <a:graphic>
            <a:graphicData uri="http://schemas.openxmlformats.org/presentationml/2006/ole">
              <mc:AlternateContent xmlns:mc="http://schemas.openxmlformats.org/markup-compatibility/2006">
                <mc:Choice xmlns:v="urn:schemas-microsoft-com:vml" Requires="v">
                  <p:oleObj spid="_x0000_s9253" name="Equation" r:id="rId9" imgW="126725" imgH="126725" progId="Equation.DSMT4">
                    <p:embed/>
                  </p:oleObj>
                </mc:Choice>
                <mc:Fallback>
                  <p:oleObj name="Equation" r:id="rId9" imgW="126725" imgH="126725" progId="Equation.DSMT4">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24800" y="4733998"/>
                          <a:ext cx="297707" cy="374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5" name="Object 2"/>
            <p:cNvGraphicFramePr>
              <a:graphicFrameLocks noChangeAspect="1"/>
            </p:cNvGraphicFramePr>
            <p:nvPr/>
          </p:nvGraphicFramePr>
          <p:xfrm>
            <a:off x="8541999" y="5168920"/>
            <a:ext cx="147637" cy="433387"/>
          </p:xfrm>
          <a:graphic>
            <a:graphicData uri="http://schemas.openxmlformats.org/presentationml/2006/ole">
              <mc:AlternateContent xmlns:mc="http://schemas.openxmlformats.org/markup-compatibility/2006">
                <mc:Choice xmlns:v="urn:schemas-microsoft-com:vml" Requires="v">
                  <p:oleObj spid="_x0000_s9254" name="Equation" r:id="rId11" imgW="76035" imgH="177415" progId="Equation.DSMT4">
                    <p:embed/>
                  </p:oleObj>
                </mc:Choice>
                <mc:Fallback>
                  <p:oleObj name="Equation" r:id="rId11" imgW="76035" imgH="177415"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41999" y="5168920"/>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6" name="Group 15"/>
          <p:cNvGrpSpPr>
            <a:grpSpLocks/>
          </p:cNvGrpSpPr>
          <p:nvPr/>
        </p:nvGrpSpPr>
        <p:grpSpPr bwMode="auto">
          <a:xfrm>
            <a:off x="84138" y="3741738"/>
            <a:ext cx="9144000" cy="523875"/>
            <a:chOff x="1" y="4366417"/>
            <a:chExt cx="9144000" cy="523220"/>
          </a:xfrm>
        </p:grpSpPr>
        <p:sp>
          <p:nvSpPr>
            <p:cNvPr id="9239" name="TextBox 4"/>
            <p:cNvSpPr txBox="1">
              <a:spLocks noChangeArrowheads="1"/>
            </p:cNvSpPr>
            <p:nvPr/>
          </p:nvSpPr>
          <p:spPr bwMode="auto">
            <a:xfrm>
              <a:off x="1" y="4366417"/>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00B050"/>
                  </a:solidFill>
                  <a:latin typeface="Times New Roman" panose="02020603050405020304" pitchFamily="18" charset="0"/>
                  <a:cs typeface="Times New Roman" panose="02020603050405020304" pitchFamily="18" charset="0"/>
                </a:rPr>
                <a:t>Giải:</a:t>
              </a:r>
              <a:r>
                <a:rPr lang="en-US" altLang="en-US" sz="2800">
                  <a:solidFill>
                    <a:srgbClr val="0000FF"/>
                  </a:solidFill>
                  <a:latin typeface="Times New Roman" panose="02020603050405020304" pitchFamily="18" charset="0"/>
                  <a:cs typeface="Times New Roman" panose="02020603050405020304" pitchFamily="18" charset="0"/>
                </a:rPr>
                <a:t>  Ví 129.7   7 và 14.2020   7 nên (129 . 7 + 14 . 2020)   7</a:t>
              </a:r>
            </a:p>
          </p:txBody>
        </p:sp>
        <p:graphicFrame>
          <p:nvGraphicFramePr>
            <p:cNvPr id="9240" name="Object 24"/>
            <p:cNvGraphicFramePr>
              <a:graphicFrameLocks noChangeAspect="1"/>
            </p:cNvGraphicFramePr>
            <p:nvPr/>
          </p:nvGraphicFramePr>
          <p:xfrm>
            <a:off x="4431753" y="4411387"/>
            <a:ext cx="147637" cy="433387"/>
          </p:xfrm>
          <a:graphic>
            <a:graphicData uri="http://schemas.openxmlformats.org/presentationml/2006/ole">
              <mc:AlternateContent xmlns:mc="http://schemas.openxmlformats.org/markup-compatibility/2006">
                <mc:Choice xmlns:v="urn:schemas-microsoft-com:vml" Requires="v">
                  <p:oleObj spid="_x0000_s9255" name="Equation" r:id="rId12" imgW="76035" imgH="177415" progId="Equation.DSMT4">
                    <p:embed/>
                  </p:oleObj>
                </mc:Choice>
                <mc:Fallback>
                  <p:oleObj name="Equation" r:id="rId12" imgW="76035" imgH="177415" progId="Equation.DSMT4">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31753" y="4411387"/>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1" name="Object 7"/>
            <p:cNvGraphicFramePr>
              <a:graphicFrameLocks noChangeAspect="1"/>
            </p:cNvGraphicFramePr>
            <p:nvPr/>
          </p:nvGraphicFramePr>
          <p:xfrm>
            <a:off x="2256020" y="4399133"/>
            <a:ext cx="147638" cy="433387"/>
          </p:xfrm>
          <a:graphic>
            <a:graphicData uri="http://schemas.openxmlformats.org/presentationml/2006/ole">
              <mc:AlternateContent xmlns:mc="http://schemas.openxmlformats.org/markup-compatibility/2006">
                <mc:Choice xmlns:v="urn:schemas-microsoft-com:vml" Requires="v">
                  <p:oleObj spid="_x0000_s9256" name="Equation" r:id="rId13" imgW="76035" imgH="177415" progId="Equation.DSMT4">
                    <p:embed/>
                  </p:oleObj>
                </mc:Choice>
                <mc:Fallback>
                  <p:oleObj name="Equation" r:id="rId13" imgW="76035" imgH="177415"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56020" y="4399133"/>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42" name="Object 8"/>
            <p:cNvGraphicFramePr>
              <a:graphicFrameLocks noChangeAspect="1"/>
            </p:cNvGraphicFramePr>
            <p:nvPr/>
          </p:nvGraphicFramePr>
          <p:xfrm>
            <a:off x="8425513" y="4411333"/>
            <a:ext cx="147638" cy="433387"/>
          </p:xfrm>
          <a:graphic>
            <a:graphicData uri="http://schemas.openxmlformats.org/presentationml/2006/ole">
              <mc:AlternateContent xmlns:mc="http://schemas.openxmlformats.org/markup-compatibility/2006">
                <mc:Choice xmlns:v="urn:schemas-microsoft-com:vml" Requires="v">
                  <p:oleObj spid="_x0000_s9257" name="Equation" r:id="rId14" imgW="76035" imgH="177415" progId="Equation.DSMT4">
                    <p:embed/>
                  </p:oleObj>
                </mc:Choice>
                <mc:Fallback>
                  <p:oleObj name="Equation" r:id="rId14" imgW="76035" imgH="177415"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25513" y="4411333"/>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4" name="Group 33"/>
          <p:cNvGrpSpPr>
            <a:grpSpLocks/>
          </p:cNvGrpSpPr>
          <p:nvPr/>
        </p:nvGrpSpPr>
        <p:grpSpPr bwMode="auto">
          <a:xfrm>
            <a:off x="228600" y="4572000"/>
            <a:ext cx="9236075" cy="1208088"/>
            <a:chOff x="228600" y="4571469"/>
            <a:chExt cx="9236816" cy="1208355"/>
          </a:xfrm>
        </p:grpSpPr>
        <p:grpSp>
          <p:nvGrpSpPr>
            <p:cNvPr id="9229" name="Group 26"/>
            <p:cNvGrpSpPr>
              <a:grpSpLocks/>
            </p:cNvGrpSpPr>
            <p:nvPr/>
          </p:nvGrpSpPr>
          <p:grpSpPr bwMode="auto">
            <a:xfrm>
              <a:off x="228600" y="4571469"/>
              <a:ext cx="9236816" cy="1176541"/>
              <a:chOff x="1" y="4366417"/>
              <a:chExt cx="9236816" cy="1176541"/>
            </a:xfrm>
          </p:grpSpPr>
          <p:sp>
            <p:nvSpPr>
              <p:cNvPr id="9234" name="TextBox 4"/>
              <p:cNvSpPr txBox="1">
                <a:spLocks noChangeArrowheads="1"/>
              </p:cNvSpPr>
              <p:nvPr/>
            </p:nvSpPr>
            <p:spPr bwMode="auto">
              <a:xfrm>
                <a:off x="1" y="4366417"/>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00B050"/>
                    </a:solidFill>
                    <a:latin typeface="Times New Roman" panose="02020603050405020304" pitchFamily="18" charset="0"/>
                    <a:cs typeface="Times New Roman" panose="02020603050405020304" pitchFamily="18" charset="0"/>
                  </a:rPr>
                  <a:t>Chú ý:</a:t>
                </a:r>
                <a:r>
                  <a:rPr lang="en-US" altLang="en-US" sz="2800">
                    <a:solidFill>
                      <a:srgbClr val="0000FF"/>
                    </a:solidFill>
                    <a:latin typeface="Times New Roman" panose="02020603050405020304" pitchFamily="18" charset="0"/>
                    <a:cs typeface="Times New Roman" panose="02020603050405020304" pitchFamily="18" charset="0"/>
                  </a:rPr>
                  <a:t>  - Nếu a  n, b   n, thì (a – b)  n</a:t>
                </a:r>
              </a:p>
            </p:txBody>
          </p:sp>
          <p:graphicFrame>
            <p:nvGraphicFramePr>
              <p:cNvPr id="9235" name="Object 28"/>
              <p:cNvGraphicFramePr>
                <a:graphicFrameLocks noChangeAspect="1"/>
              </p:cNvGraphicFramePr>
              <p:nvPr/>
            </p:nvGraphicFramePr>
            <p:xfrm>
              <a:off x="2991553" y="4436263"/>
              <a:ext cx="147637" cy="433387"/>
            </p:xfrm>
            <a:graphic>
              <a:graphicData uri="http://schemas.openxmlformats.org/presentationml/2006/ole">
                <mc:AlternateContent xmlns:mc="http://schemas.openxmlformats.org/markup-compatibility/2006">
                  <mc:Choice xmlns:v="urn:schemas-microsoft-com:vml" Requires="v">
                    <p:oleObj spid="_x0000_s9258" name="Equation" r:id="rId15" imgW="76035" imgH="177415" progId="Equation.DSMT4">
                      <p:embed/>
                    </p:oleObj>
                  </mc:Choice>
                  <mc:Fallback>
                    <p:oleObj name="Equation" r:id="rId15" imgW="76035" imgH="177415" progId="Equation.DSMT4">
                      <p:embed/>
                      <p:pic>
                        <p:nvPicPr>
                          <p:cNvPr id="0" name="Object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1553" y="4436263"/>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6" name="Object 29"/>
              <p:cNvGraphicFramePr>
                <a:graphicFrameLocks noChangeAspect="1"/>
              </p:cNvGraphicFramePr>
              <p:nvPr/>
            </p:nvGraphicFramePr>
            <p:xfrm>
              <a:off x="2274523" y="4456250"/>
              <a:ext cx="147638" cy="433387"/>
            </p:xfrm>
            <a:graphic>
              <a:graphicData uri="http://schemas.openxmlformats.org/presentationml/2006/ole">
                <mc:AlternateContent xmlns:mc="http://schemas.openxmlformats.org/markup-compatibility/2006">
                  <mc:Choice xmlns:v="urn:schemas-microsoft-com:vml" Requires="v">
                    <p:oleObj spid="_x0000_s9259" name="Equation" r:id="rId16" imgW="76035" imgH="177415" progId="Equation.DSMT4">
                      <p:embed/>
                    </p:oleObj>
                  </mc:Choice>
                  <mc:Fallback>
                    <p:oleObj name="Equation" r:id="rId16" imgW="76035" imgH="177415" progId="Equation.DSMT4">
                      <p:embed/>
                      <p:pic>
                        <p:nvPicPr>
                          <p:cNvPr id="0" name="Object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4523" y="4456250"/>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7" name="Object 30"/>
              <p:cNvGraphicFramePr>
                <a:graphicFrameLocks noChangeAspect="1"/>
              </p:cNvGraphicFramePr>
              <p:nvPr/>
            </p:nvGraphicFramePr>
            <p:xfrm>
              <a:off x="4972753" y="4411333"/>
              <a:ext cx="147638" cy="433387"/>
            </p:xfrm>
            <a:graphic>
              <a:graphicData uri="http://schemas.openxmlformats.org/presentationml/2006/ole">
                <mc:AlternateContent xmlns:mc="http://schemas.openxmlformats.org/markup-compatibility/2006">
                  <mc:Choice xmlns:v="urn:schemas-microsoft-com:vml" Requires="v">
                    <p:oleObj spid="_x0000_s9260" name="Equation" r:id="rId17" imgW="76035" imgH="177415" progId="Equation.DSMT4">
                      <p:embed/>
                    </p:oleObj>
                  </mc:Choice>
                  <mc:Fallback>
                    <p:oleObj name="Equation" r:id="rId17" imgW="76035" imgH="177415" progId="Equation.DSMT4">
                      <p:embed/>
                      <p:pic>
                        <p:nvPicPr>
                          <p:cNvPr id="0" name="Object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72753" y="4411333"/>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38" name="TextBox 4"/>
              <p:cNvSpPr txBox="1">
                <a:spLocks noChangeArrowheads="1"/>
              </p:cNvSpPr>
              <p:nvPr/>
            </p:nvSpPr>
            <p:spPr bwMode="auto">
              <a:xfrm>
                <a:off x="92817" y="5019738"/>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srgbClr val="0000FF"/>
                    </a:solidFill>
                    <a:latin typeface="Times New Roman" panose="02020603050405020304" pitchFamily="18" charset="0"/>
                    <a:cs typeface="Times New Roman" panose="02020603050405020304" pitchFamily="18" charset="0"/>
                  </a:rPr>
                  <a:t>           - Nếu a  n, b   n, c   n  thì (a + b + c)  n</a:t>
                </a:r>
              </a:p>
            </p:txBody>
          </p:sp>
        </p:grpSp>
        <p:graphicFrame>
          <p:nvGraphicFramePr>
            <p:cNvPr id="9230" name="Object 32"/>
            <p:cNvGraphicFramePr>
              <a:graphicFrameLocks noChangeAspect="1"/>
            </p:cNvGraphicFramePr>
            <p:nvPr/>
          </p:nvGraphicFramePr>
          <p:xfrm>
            <a:off x="2443162" y="5301520"/>
            <a:ext cx="147638" cy="433387"/>
          </p:xfrm>
          <a:graphic>
            <a:graphicData uri="http://schemas.openxmlformats.org/presentationml/2006/ole">
              <mc:AlternateContent xmlns:mc="http://schemas.openxmlformats.org/markup-compatibility/2006">
                <mc:Choice xmlns:v="urn:schemas-microsoft-com:vml" Requires="v">
                  <p:oleObj spid="_x0000_s9261" name="Equation" r:id="rId18" imgW="76035" imgH="177415" progId="Equation.DSMT4">
                    <p:embed/>
                  </p:oleObj>
                </mc:Choice>
                <mc:Fallback>
                  <p:oleObj name="Equation" r:id="rId18" imgW="76035" imgH="177415" progId="Equation.DSMT4">
                    <p:embed/>
                    <p:pic>
                      <p:nvPicPr>
                        <p:cNvPr id="0" name="Object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43162" y="5301520"/>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1" name="Object 16"/>
            <p:cNvGraphicFramePr>
              <a:graphicFrameLocks noChangeAspect="1"/>
            </p:cNvGraphicFramePr>
            <p:nvPr/>
          </p:nvGraphicFramePr>
          <p:xfrm>
            <a:off x="3205162" y="5346436"/>
            <a:ext cx="147638" cy="433388"/>
          </p:xfrm>
          <a:graphic>
            <a:graphicData uri="http://schemas.openxmlformats.org/presentationml/2006/ole">
              <mc:AlternateContent xmlns:mc="http://schemas.openxmlformats.org/markup-compatibility/2006">
                <mc:Choice xmlns:v="urn:schemas-microsoft-com:vml" Requires="v">
                  <p:oleObj spid="_x0000_s9262" name="Equation" r:id="rId19" imgW="76035" imgH="177415" progId="Equation.DSMT4">
                    <p:embed/>
                  </p:oleObj>
                </mc:Choice>
                <mc:Fallback>
                  <p:oleObj name="Equation" r:id="rId19" imgW="76035" imgH="177415" progId="Equation.DSMT4">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5162" y="5346436"/>
                          <a:ext cx="1476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2" name="Object 18"/>
            <p:cNvGraphicFramePr>
              <a:graphicFrameLocks noChangeAspect="1"/>
            </p:cNvGraphicFramePr>
            <p:nvPr/>
          </p:nvGraphicFramePr>
          <p:xfrm>
            <a:off x="6557962" y="5330010"/>
            <a:ext cx="147638" cy="433388"/>
          </p:xfrm>
          <a:graphic>
            <a:graphicData uri="http://schemas.openxmlformats.org/presentationml/2006/ole">
              <mc:AlternateContent xmlns:mc="http://schemas.openxmlformats.org/markup-compatibility/2006">
                <mc:Choice xmlns:v="urn:schemas-microsoft-com:vml" Requires="v">
                  <p:oleObj spid="_x0000_s9263" name="Equation" r:id="rId20" imgW="76035" imgH="177415" progId="Equation.DSMT4">
                    <p:embed/>
                  </p:oleObj>
                </mc:Choice>
                <mc:Fallback>
                  <p:oleObj name="Equation" r:id="rId20" imgW="76035" imgH="177415" progId="Equation.DSMT4">
                    <p:embed/>
                    <p:pic>
                      <p:nvPicPr>
                        <p:cNvPr id="0" name="Object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57962" y="5330010"/>
                          <a:ext cx="1476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33" name="Object 25"/>
            <p:cNvGraphicFramePr>
              <a:graphicFrameLocks noChangeAspect="1"/>
            </p:cNvGraphicFramePr>
            <p:nvPr/>
          </p:nvGraphicFramePr>
          <p:xfrm>
            <a:off x="4034630" y="5346436"/>
            <a:ext cx="147638" cy="433388"/>
          </p:xfrm>
          <a:graphic>
            <a:graphicData uri="http://schemas.openxmlformats.org/presentationml/2006/ole">
              <mc:AlternateContent xmlns:mc="http://schemas.openxmlformats.org/markup-compatibility/2006">
                <mc:Choice xmlns:v="urn:schemas-microsoft-com:vml" Requires="v">
                  <p:oleObj spid="_x0000_s9264" name="Equation" r:id="rId21" imgW="76035" imgH="177415" progId="Equation.DSMT4">
                    <p:embed/>
                  </p:oleObj>
                </mc:Choice>
                <mc:Fallback>
                  <p:oleObj name="Equation" r:id="rId21" imgW="76035" imgH="177415" progId="Equation.DSMT4">
                    <p:embed/>
                    <p:pic>
                      <p:nvPicPr>
                        <p:cNvPr id="0"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4630" y="5346436"/>
                          <a:ext cx="1476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par>
                                <p:cTn id="8" presetID="16" presetClass="entr" presetSubtype="21"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xit" presetSubtype="0" fill="hold" grpId="1" nodeType="clickEffect">
                                  <p:stCondLst>
                                    <p:cond delay="0"/>
                                  </p:stCondLst>
                                  <p:childTnLst>
                                    <p:animEffect transition="out" filter="fade">
                                      <p:cBhvr>
                                        <p:cTn id="24" dur="500"/>
                                        <p:tgtEl>
                                          <p:spTgt spid="20"/>
                                        </p:tgtEl>
                                      </p:cBhvr>
                                    </p:animEffect>
                                    <p:set>
                                      <p:cBhvr>
                                        <p:cTn id="25" dur="1" fill="hold">
                                          <p:stCondLst>
                                            <p:cond delay="499"/>
                                          </p:stCondLst>
                                        </p:cTn>
                                        <p:tgtEl>
                                          <p:spTgt spid="20"/>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10"/>
                                        </p:tgtEl>
                                      </p:cBhvr>
                                    </p:animEffect>
                                    <p:set>
                                      <p:cBhvr>
                                        <p:cTn id="28" dur="1" fill="hold">
                                          <p:stCondLst>
                                            <p:cond delay="499"/>
                                          </p:stCondLst>
                                        </p:cTn>
                                        <p:tgtEl>
                                          <p:spTgt spid="10"/>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11"/>
                                        </p:tgtEl>
                                      </p:cBhvr>
                                    </p:animEffect>
                                    <p:set>
                                      <p:cBhvr>
                                        <p:cTn id="31" dur="1" fill="hold">
                                          <p:stCondLst>
                                            <p:cond delay="499"/>
                                          </p:stCondLst>
                                        </p:cTn>
                                        <p:tgtEl>
                                          <p:spTgt spid="11"/>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2"/>
                                        </p:tgtEl>
                                      </p:cBhvr>
                                    </p:animEffect>
                                    <p:set>
                                      <p:cBhvr>
                                        <p:cTn id="34" dur="1" fill="hold">
                                          <p:stCondLst>
                                            <p:cond delay="499"/>
                                          </p:stCondLst>
                                        </p:cTn>
                                        <p:tgtEl>
                                          <p:spTgt spid="12"/>
                                        </p:tgtEl>
                                        <p:attrNameLst>
                                          <p:attrName>style.visibility</p:attrName>
                                        </p:attrNameLst>
                                      </p:cBhvr>
                                      <p:to>
                                        <p:strVal val="hidden"/>
                                      </p:to>
                                    </p:set>
                                  </p:childTnLst>
                                </p:cTn>
                              </p:par>
                              <p:par>
                                <p:cTn id="35" presetID="16" presetClass="entr" presetSubtype="21"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arn(inVertical)">
                                      <p:cBhvr>
                                        <p:cTn id="37" dur="500"/>
                                        <p:tgtEl>
                                          <p:spTgt spid="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arn(inVertical)">
                                      <p:cBhvr>
                                        <p:cTn id="42" dur="500"/>
                                        <p:tgtEl>
                                          <p:spTgt spid="2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inVertical)">
                                      <p:cBhvr>
                                        <p:cTn id="47" dur="500"/>
                                        <p:tgtEl>
                                          <p:spTgt spid="1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0" grpId="0"/>
      <p:bldP spid="20" grpId="1"/>
      <p:bldP spid="11" grpId="0"/>
      <p:bldP spid="11" grpId="1"/>
      <p:bldP spid="12" grpId="0"/>
      <p:bldP spid="1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0000"/>
                </a:solidFill>
                <a:latin typeface="Times New Roman" panose="02020603050405020304" pitchFamily="18" charset="0"/>
                <a:cs typeface="Times New Roman" panose="02020603050405020304" pitchFamily="18" charset="0"/>
              </a:rPr>
              <a:t>2. Tính chất chia hết của một tổng</a:t>
            </a:r>
          </a:p>
        </p:txBody>
      </p:sp>
      <p:pic>
        <p:nvPicPr>
          <p:cNvPr id="10243"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BÀI 6:  CHIA HẾT VÀ CHIA CÓ DƯ</a:t>
            </a:r>
          </a:p>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TÌNH CHẤT CHIA HẾT CỦA MỘT TỔNG</a:t>
            </a:r>
          </a:p>
        </p:txBody>
      </p:sp>
      <p:sp>
        <p:nvSpPr>
          <p:cNvPr id="20" name="TextBox 4"/>
          <p:cNvSpPr txBox="1">
            <a:spLocks noChangeArrowheads="1"/>
          </p:cNvSpPr>
          <p:nvPr/>
        </p:nvSpPr>
        <p:spPr bwMode="auto">
          <a:xfrm>
            <a:off x="806450" y="1668463"/>
            <a:ext cx="8337550"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Viết hai số trong đó có một số chia hết cho 6, số còn lại không chia hết cho 6. Kiểm tra xem tổng và hiệu của chúng có chia hết cho 6 không?</a:t>
            </a:r>
          </a:p>
        </p:txBody>
      </p:sp>
      <p:sp>
        <p:nvSpPr>
          <p:cNvPr id="11" name="TextBox 4"/>
          <p:cNvSpPr txBox="1">
            <a:spLocks noChangeArrowheads="1"/>
          </p:cNvSpPr>
          <p:nvPr/>
        </p:nvSpPr>
        <p:spPr bwMode="auto">
          <a:xfrm>
            <a:off x="2155825" y="3119438"/>
            <a:ext cx="563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00FF"/>
                </a:solidFill>
                <a:latin typeface="Times New Roman" panose="02020603050405020304" pitchFamily="18" charset="0"/>
                <a:cs typeface="Times New Roman" panose="02020603050405020304" pitchFamily="18" charset="0"/>
              </a:rPr>
              <a:t>Số 24 chia hết cho 6</a:t>
            </a:r>
          </a:p>
        </p:txBody>
      </p:sp>
      <p:sp>
        <p:nvSpPr>
          <p:cNvPr id="12" name="TextBox 4"/>
          <p:cNvSpPr txBox="1">
            <a:spLocks noChangeArrowheads="1"/>
          </p:cNvSpPr>
          <p:nvPr/>
        </p:nvSpPr>
        <p:spPr bwMode="auto">
          <a:xfrm>
            <a:off x="2182813" y="3643313"/>
            <a:ext cx="77406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00FF"/>
                </a:solidFill>
                <a:latin typeface="Times New Roman" panose="02020603050405020304" pitchFamily="18" charset="0"/>
                <a:cs typeface="Times New Roman" panose="02020603050405020304" pitchFamily="18" charset="0"/>
              </a:rPr>
              <a:t>Số 7 không chia hết cho 6</a:t>
            </a:r>
          </a:p>
        </p:txBody>
      </p:sp>
      <p:pic>
        <p:nvPicPr>
          <p:cNvPr id="20482" name="Picture 2"/>
          <p:cNvPicPr>
            <a:picLocks noChangeAspect="1" noChangeArrowheads="1"/>
          </p:cNvPicPr>
          <p:nvPr/>
        </p:nvPicPr>
        <p:blipFill>
          <a:blip r:embed="rId4"/>
          <a:srcRect/>
          <a:stretch>
            <a:fillRect/>
          </a:stretch>
        </p:blipFill>
        <p:spPr bwMode="auto">
          <a:xfrm>
            <a:off x="163513" y="1993900"/>
            <a:ext cx="685800" cy="7334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TextBox 4"/>
          <p:cNvSpPr txBox="1">
            <a:spLocks noChangeArrowheads="1"/>
          </p:cNvSpPr>
          <p:nvPr/>
        </p:nvSpPr>
        <p:spPr bwMode="auto">
          <a:xfrm>
            <a:off x="2182813" y="4343400"/>
            <a:ext cx="7740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00FF"/>
                </a:solidFill>
                <a:latin typeface="Times New Roman" panose="02020603050405020304" pitchFamily="18" charset="0"/>
                <a:cs typeface="Times New Roman" panose="02020603050405020304" pitchFamily="18" charset="0"/>
              </a:rPr>
              <a:t>Suy ra 24 + 7 = 31 không chia hết cho 6</a:t>
            </a:r>
          </a:p>
        </p:txBody>
      </p:sp>
      <p:sp>
        <p:nvSpPr>
          <p:cNvPr id="36" name="TextBox 4"/>
          <p:cNvSpPr txBox="1">
            <a:spLocks noChangeArrowheads="1"/>
          </p:cNvSpPr>
          <p:nvPr/>
        </p:nvSpPr>
        <p:spPr bwMode="auto">
          <a:xfrm>
            <a:off x="3262313" y="4867275"/>
            <a:ext cx="55800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00FF"/>
                </a:solidFill>
                <a:latin typeface="Times New Roman" panose="02020603050405020304" pitchFamily="18" charset="0"/>
                <a:cs typeface="Times New Roman" panose="02020603050405020304" pitchFamily="18" charset="0"/>
              </a:rPr>
              <a:t>24 – 7 = 17 không chia hết cho 6</a:t>
            </a:r>
          </a:p>
        </p:txBody>
      </p:sp>
      <p:grpSp>
        <p:nvGrpSpPr>
          <p:cNvPr id="21" name="Group 20"/>
          <p:cNvGrpSpPr>
            <a:grpSpLocks/>
          </p:cNvGrpSpPr>
          <p:nvPr/>
        </p:nvGrpSpPr>
        <p:grpSpPr bwMode="auto">
          <a:xfrm>
            <a:off x="463550" y="1720850"/>
            <a:ext cx="5589588" cy="982663"/>
            <a:chOff x="463250" y="5486400"/>
            <a:chExt cx="5589587" cy="984087"/>
          </a:xfrm>
        </p:grpSpPr>
        <p:grpSp>
          <p:nvGrpSpPr>
            <p:cNvPr id="10252" name="Group 6"/>
            <p:cNvGrpSpPr>
              <a:grpSpLocks/>
            </p:cNvGrpSpPr>
            <p:nvPr/>
          </p:nvGrpSpPr>
          <p:grpSpPr bwMode="auto">
            <a:xfrm>
              <a:off x="463250" y="5486400"/>
              <a:ext cx="5589587" cy="954107"/>
              <a:chOff x="4267200" y="4648200"/>
              <a:chExt cx="5589587" cy="954107"/>
            </a:xfrm>
          </p:grpSpPr>
          <p:grpSp>
            <p:nvGrpSpPr>
              <p:cNvPr id="10255" name="Group 5"/>
              <p:cNvGrpSpPr>
                <a:grpSpLocks/>
              </p:cNvGrpSpPr>
              <p:nvPr/>
            </p:nvGrpSpPr>
            <p:grpSpPr bwMode="auto">
              <a:xfrm>
                <a:off x="4267200" y="4648200"/>
                <a:ext cx="5589587" cy="954107"/>
                <a:chOff x="49213" y="4876800"/>
                <a:chExt cx="9094787" cy="954107"/>
              </a:xfrm>
            </p:grpSpPr>
            <p:sp>
              <p:nvSpPr>
                <p:cNvPr id="10257" name="TextBox 4"/>
                <p:cNvSpPr txBox="1">
                  <a:spLocks noChangeArrowheads="1"/>
                </p:cNvSpPr>
                <p:nvPr/>
              </p:nvSpPr>
              <p:spPr bwMode="auto">
                <a:xfrm>
                  <a:off x="49213" y="4876800"/>
                  <a:ext cx="9094787" cy="954107"/>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B050"/>
                      </a:solidFill>
                      <a:latin typeface="Times New Roman" panose="02020603050405020304" pitchFamily="18" charset="0"/>
                      <a:cs typeface="Times New Roman" panose="02020603050405020304" pitchFamily="18" charset="0"/>
                    </a:rPr>
                    <a:t>Tính chất 2: </a:t>
                  </a:r>
                  <a:r>
                    <a:rPr lang="en-US" altLang="en-US" sz="2800" b="1">
                      <a:latin typeface="Times New Roman" panose="02020603050405020304" pitchFamily="18" charset="0"/>
                      <a:cs typeface="Times New Roman" panose="02020603050405020304" pitchFamily="18" charset="0"/>
                    </a:rPr>
                    <a:t>Cho a, b, n   N (n ≠ 0). </a:t>
                  </a:r>
                </a:p>
                <a:p>
                  <a:pPr eaLnBrk="1" hangingPunct="1"/>
                  <a:r>
                    <a:rPr lang="en-US" altLang="en-US" sz="2800" b="1">
                      <a:latin typeface="Times New Roman" panose="02020603050405020304" pitchFamily="18" charset="0"/>
                      <a:cs typeface="Times New Roman" panose="02020603050405020304" pitchFamily="18" charset="0"/>
                    </a:rPr>
                    <a:t>Nếu a   n và b   n thì (a + b)   n</a:t>
                  </a:r>
                </a:p>
              </p:txBody>
            </p:sp>
            <p:graphicFrame>
              <p:nvGraphicFramePr>
                <p:cNvPr id="10258" name="Object 1"/>
                <p:cNvGraphicFramePr>
                  <a:graphicFrameLocks noChangeAspect="1"/>
                </p:cNvGraphicFramePr>
                <p:nvPr/>
              </p:nvGraphicFramePr>
              <p:xfrm>
                <a:off x="1066800" y="5397520"/>
                <a:ext cx="147637" cy="433387"/>
              </p:xfrm>
              <a:graphic>
                <a:graphicData uri="http://schemas.openxmlformats.org/presentationml/2006/ole">
                  <mc:AlternateContent xmlns:mc="http://schemas.openxmlformats.org/markup-compatibility/2006">
                    <mc:Choice xmlns:v="urn:schemas-microsoft-com:vml" Requires="v">
                      <p:oleObj spid="_x0000_s10260" name="Equation" r:id="rId5" imgW="76035" imgH="177415" progId="Equation.DSMT4">
                        <p:embed/>
                      </p:oleObj>
                    </mc:Choice>
                    <mc:Fallback>
                      <p:oleObj name="Equation" r:id="rId5" imgW="76035" imgH="177415"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5397520"/>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59" name="Object 4"/>
                <p:cNvGraphicFramePr>
                  <a:graphicFrameLocks noChangeAspect="1"/>
                </p:cNvGraphicFramePr>
                <p:nvPr/>
              </p:nvGraphicFramePr>
              <p:xfrm>
                <a:off x="3688677" y="5368789"/>
                <a:ext cx="147638" cy="433387"/>
              </p:xfrm>
              <a:graphic>
                <a:graphicData uri="http://schemas.openxmlformats.org/presentationml/2006/ole">
                  <mc:AlternateContent xmlns:mc="http://schemas.openxmlformats.org/markup-compatibility/2006">
                    <mc:Choice xmlns:v="urn:schemas-microsoft-com:vml" Requires="v">
                      <p:oleObj spid="_x0000_s10261" name="Equation" r:id="rId7" imgW="76035" imgH="177415" progId="Equation.DSMT4">
                        <p:embed/>
                      </p:oleObj>
                    </mc:Choice>
                    <mc:Fallback>
                      <p:oleObj name="Equation" r:id="rId7" imgW="76035" imgH="177415"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88677" y="5368789"/>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0256" name="Object 13"/>
              <p:cNvGraphicFramePr>
                <a:graphicFrameLocks noChangeAspect="1"/>
              </p:cNvGraphicFramePr>
              <p:nvPr/>
            </p:nvGraphicFramePr>
            <p:xfrm>
              <a:off x="7924800" y="4733998"/>
              <a:ext cx="297707" cy="374882"/>
            </p:xfrm>
            <a:graphic>
              <a:graphicData uri="http://schemas.openxmlformats.org/presentationml/2006/ole">
                <mc:AlternateContent xmlns:mc="http://schemas.openxmlformats.org/markup-compatibility/2006">
                  <mc:Choice xmlns:v="urn:schemas-microsoft-com:vml" Requires="v">
                    <p:oleObj spid="_x0000_s10262" name="Equation" r:id="rId8" imgW="126725" imgH="126725" progId="Equation.DSMT4">
                      <p:embed/>
                    </p:oleObj>
                  </mc:Choice>
                  <mc:Fallback>
                    <p:oleObj name="Equation" r:id="rId8" imgW="126725" imgH="126725" progId="Equation.DSMT4">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924800" y="4733998"/>
                            <a:ext cx="297707" cy="374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0253" name="Object 14"/>
            <p:cNvGraphicFramePr>
              <a:graphicFrameLocks noChangeAspect="1"/>
            </p:cNvGraphicFramePr>
            <p:nvPr/>
          </p:nvGraphicFramePr>
          <p:xfrm>
            <a:off x="4625148" y="5873513"/>
            <a:ext cx="316045" cy="596974"/>
          </p:xfrm>
          <a:graphic>
            <a:graphicData uri="http://schemas.openxmlformats.org/presentationml/2006/ole">
              <mc:AlternateContent xmlns:mc="http://schemas.openxmlformats.org/markup-compatibility/2006">
                <mc:Choice xmlns:v="urn:schemas-microsoft-com:vml" Requires="v">
                  <p:oleObj spid="_x0000_s10263" name="Equation" r:id="rId10" imgW="114151" imgH="215619" progId="Equation.DSMT4">
                    <p:embed/>
                  </p:oleObj>
                </mc:Choice>
                <mc:Fallback>
                  <p:oleObj name="Equation" r:id="rId10" imgW="114151" imgH="215619" progId="Equation.DSMT4">
                    <p:embed/>
                    <p:pic>
                      <p:nvPicPr>
                        <p:cNvPr id="0" name="Object 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25148" y="5873513"/>
                          <a:ext cx="316045" cy="596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54" name="Object 17"/>
            <p:cNvGraphicFramePr>
              <a:graphicFrameLocks noChangeAspect="1"/>
            </p:cNvGraphicFramePr>
            <p:nvPr/>
          </p:nvGraphicFramePr>
          <p:xfrm>
            <a:off x="1416570" y="5991069"/>
            <a:ext cx="250603" cy="472985"/>
          </p:xfrm>
          <a:graphic>
            <a:graphicData uri="http://schemas.openxmlformats.org/presentationml/2006/ole">
              <mc:AlternateContent xmlns:mc="http://schemas.openxmlformats.org/markup-compatibility/2006">
                <mc:Choice xmlns:v="urn:schemas-microsoft-com:vml" Requires="v">
                  <p:oleObj spid="_x0000_s10264" name="Equation" r:id="rId12" imgW="114151" imgH="215619" progId="Equation.DSMT4">
                    <p:embed/>
                  </p:oleObj>
                </mc:Choice>
                <mc:Fallback>
                  <p:oleObj name="Equation" r:id="rId12" imgW="114151" imgH="215619" progId="Equation.DSMT4">
                    <p:embed/>
                    <p:pic>
                      <p:nvPicPr>
                        <p:cNvPr id="0"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16570" y="5991069"/>
                          <a:ext cx="250603" cy="47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par>
                                <p:cTn id="8" presetID="16" presetClass="entr" presetSubtype="21" fill="hold" nodeType="withEffect">
                                  <p:stCondLst>
                                    <p:cond delay="0"/>
                                  </p:stCondLst>
                                  <p:childTnLst>
                                    <p:set>
                                      <p:cBhvr>
                                        <p:cTn id="9" dur="1" fill="hold">
                                          <p:stCondLst>
                                            <p:cond delay="0"/>
                                          </p:stCondLst>
                                        </p:cTn>
                                        <p:tgtEl>
                                          <p:spTgt spid="20482"/>
                                        </p:tgtEl>
                                        <p:attrNameLst>
                                          <p:attrName>style.visibility</p:attrName>
                                        </p:attrNameLst>
                                      </p:cBhvr>
                                      <p:to>
                                        <p:strVal val="visible"/>
                                      </p:to>
                                    </p:set>
                                    <p:animEffect transition="in" filter="barn(inVertical)">
                                      <p:cBhvr>
                                        <p:cTn id="10" dur="500"/>
                                        <p:tgtEl>
                                          <p:spTgt spid="2048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barn(inVertical)">
                                      <p:cBhvr>
                                        <p:cTn id="25" dur="500"/>
                                        <p:tgtEl>
                                          <p:spTgt spid="3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barn(inVertical)">
                                      <p:cBhvr>
                                        <p:cTn id="30" dur="500"/>
                                        <p:tgtEl>
                                          <p:spTgt spid="3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xit" presetSubtype="0" fill="hold" grpId="1" nodeType="clickEffect">
                                  <p:stCondLst>
                                    <p:cond delay="0"/>
                                  </p:stCondLst>
                                  <p:childTnLst>
                                    <p:animEffect transition="out" filter="fade">
                                      <p:cBhvr>
                                        <p:cTn id="34" dur="500"/>
                                        <p:tgtEl>
                                          <p:spTgt spid="20"/>
                                        </p:tgtEl>
                                      </p:cBhvr>
                                    </p:animEffect>
                                    <p:set>
                                      <p:cBhvr>
                                        <p:cTn id="35" dur="1" fill="hold">
                                          <p:stCondLst>
                                            <p:cond delay="499"/>
                                          </p:stCondLst>
                                        </p:cTn>
                                        <p:tgtEl>
                                          <p:spTgt spid="20"/>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1"/>
                                        </p:tgtEl>
                                      </p:cBhvr>
                                    </p:animEffect>
                                    <p:set>
                                      <p:cBhvr>
                                        <p:cTn id="38" dur="1" fill="hold">
                                          <p:stCondLst>
                                            <p:cond delay="499"/>
                                          </p:stCondLst>
                                        </p:cTn>
                                        <p:tgtEl>
                                          <p:spTgt spid="11"/>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12"/>
                                        </p:tgtEl>
                                      </p:cBhvr>
                                    </p:animEffect>
                                    <p:set>
                                      <p:cBhvr>
                                        <p:cTn id="41" dur="1" fill="hold">
                                          <p:stCondLst>
                                            <p:cond delay="499"/>
                                          </p:stCondLst>
                                        </p:cTn>
                                        <p:tgtEl>
                                          <p:spTgt spid="12"/>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35"/>
                                        </p:tgtEl>
                                      </p:cBhvr>
                                    </p:animEffect>
                                    <p:set>
                                      <p:cBhvr>
                                        <p:cTn id="44" dur="1" fill="hold">
                                          <p:stCondLst>
                                            <p:cond delay="499"/>
                                          </p:stCondLst>
                                        </p:cTn>
                                        <p:tgtEl>
                                          <p:spTgt spid="35"/>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36"/>
                                        </p:tgtEl>
                                      </p:cBhvr>
                                    </p:animEffect>
                                    <p:set>
                                      <p:cBhvr>
                                        <p:cTn id="47" dur="1" fill="hold">
                                          <p:stCondLst>
                                            <p:cond delay="499"/>
                                          </p:stCondLst>
                                        </p:cTn>
                                        <p:tgtEl>
                                          <p:spTgt spid="36"/>
                                        </p:tgtEl>
                                        <p:attrNameLst>
                                          <p:attrName>style.visibility</p:attrName>
                                        </p:attrNameLst>
                                      </p:cBhvr>
                                      <p:to>
                                        <p:strVal val="hidden"/>
                                      </p:to>
                                    </p:set>
                                  </p:childTnLst>
                                </p:cTn>
                              </p:par>
                              <p:par>
                                <p:cTn id="48" presetID="10" presetClass="exit" presetSubtype="0" fill="hold" nodeType="withEffect">
                                  <p:stCondLst>
                                    <p:cond delay="0"/>
                                  </p:stCondLst>
                                  <p:childTnLst>
                                    <p:animEffect transition="out" filter="fade">
                                      <p:cBhvr>
                                        <p:cTn id="49" dur="500"/>
                                        <p:tgtEl>
                                          <p:spTgt spid="20482"/>
                                        </p:tgtEl>
                                      </p:cBhvr>
                                    </p:animEffect>
                                    <p:set>
                                      <p:cBhvr>
                                        <p:cTn id="50" dur="1" fill="hold">
                                          <p:stCondLst>
                                            <p:cond delay="499"/>
                                          </p:stCondLst>
                                        </p:cTn>
                                        <p:tgtEl>
                                          <p:spTgt spid="20482"/>
                                        </p:tgtEl>
                                        <p:attrNameLst>
                                          <p:attrName>style.visibility</p:attrName>
                                        </p:attrNameLst>
                                      </p:cBhvr>
                                      <p:to>
                                        <p:strVal val="hidden"/>
                                      </p:to>
                                    </p:set>
                                  </p:childTnLst>
                                </p:cTn>
                              </p:par>
                              <p:par>
                                <p:cTn id="51" presetID="16" presetClass="entr" presetSubtype="21" fill="hold" nodeType="with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barn(inVertical)">
                                      <p:cBhvr>
                                        <p:cTn id="5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0" grpId="1"/>
      <p:bldP spid="11" grpId="0"/>
      <p:bldP spid="11" grpId="1"/>
      <p:bldP spid="12" grpId="0"/>
      <p:bldP spid="12" grpId="1"/>
      <p:bldP spid="35" grpId="0"/>
      <p:bldP spid="35" grpId="1"/>
      <p:bldP spid="36" grpId="0"/>
      <p:bldP spid="3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4"/>
          <p:cNvSpPr txBox="1">
            <a:spLocks noChangeArrowheads="1"/>
          </p:cNvSpPr>
          <p:nvPr/>
        </p:nvSpPr>
        <p:spPr bwMode="auto">
          <a:xfrm>
            <a:off x="49213" y="1177925"/>
            <a:ext cx="62753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FF0000"/>
                </a:solidFill>
                <a:latin typeface="Times New Roman" panose="02020603050405020304" pitchFamily="18" charset="0"/>
                <a:cs typeface="Times New Roman" panose="02020603050405020304" pitchFamily="18" charset="0"/>
              </a:rPr>
              <a:t>2. Tính chất chia hết của một tổng</a:t>
            </a:r>
          </a:p>
        </p:txBody>
      </p:sp>
      <p:pic>
        <p:nvPicPr>
          <p:cNvPr id="11267" name="Picture 15" descr="n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Box 3"/>
          <p:cNvSpPr txBox="1">
            <a:spLocks noChangeArrowheads="1"/>
          </p:cNvSpPr>
          <p:nvPr/>
        </p:nvSpPr>
        <p:spPr bwMode="auto">
          <a:xfrm>
            <a:off x="0" y="-22225"/>
            <a:ext cx="9167813" cy="1200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BÀI 6:  CHIA HẾT VÀ CHIA CÓ DƯ</a:t>
            </a:r>
          </a:p>
          <a:p>
            <a:pPr algn="ctr" eaLnBrk="1" hangingPunct="1"/>
            <a:r>
              <a:rPr lang="en-US" altLang="en-US" sz="3600" b="1">
                <a:solidFill>
                  <a:schemeClr val="bg1"/>
                </a:solidFill>
                <a:latin typeface="Times New Roman" panose="02020603050405020304" pitchFamily="18" charset="0"/>
                <a:cs typeface="Times New Roman" panose="02020603050405020304" pitchFamily="18" charset="0"/>
              </a:rPr>
              <a:t>TÌNH CHẤT CHIA HẾT CỦA MỘT TỔNG</a:t>
            </a:r>
          </a:p>
        </p:txBody>
      </p:sp>
      <p:grpSp>
        <p:nvGrpSpPr>
          <p:cNvPr id="11269" name="Group 20"/>
          <p:cNvGrpSpPr>
            <a:grpSpLocks/>
          </p:cNvGrpSpPr>
          <p:nvPr/>
        </p:nvGrpSpPr>
        <p:grpSpPr bwMode="auto">
          <a:xfrm>
            <a:off x="463550" y="1720850"/>
            <a:ext cx="5589588" cy="982663"/>
            <a:chOff x="463250" y="5486400"/>
            <a:chExt cx="5589587" cy="984087"/>
          </a:xfrm>
        </p:grpSpPr>
        <p:grpSp>
          <p:nvGrpSpPr>
            <p:cNvPr id="11283" name="Group 6"/>
            <p:cNvGrpSpPr>
              <a:grpSpLocks/>
            </p:cNvGrpSpPr>
            <p:nvPr/>
          </p:nvGrpSpPr>
          <p:grpSpPr bwMode="auto">
            <a:xfrm>
              <a:off x="463250" y="5486400"/>
              <a:ext cx="5589587" cy="954107"/>
              <a:chOff x="4267200" y="4648200"/>
              <a:chExt cx="5589587" cy="954107"/>
            </a:xfrm>
          </p:grpSpPr>
          <p:grpSp>
            <p:nvGrpSpPr>
              <p:cNvPr id="11286" name="Group 5"/>
              <p:cNvGrpSpPr>
                <a:grpSpLocks/>
              </p:cNvGrpSpPr>
              <p:nvPr/>
            </p:nvGrpSpPr>
            <p:grpSpPr bwMode="auto">
              <a:xfrm>
                <a:off x="4267200" y="4648200"/>
                <a:ext cx="5589587" cy="954107"/>
                <a:chOff x="49213" y="4876800"/>
                <a:chExt cx="9094787" cy="954107"/>
              </a:xfrm>
            </p:grpSpPr>
            <p:sp>
              <p:nvSpPr>
                <p:cNvPr id="11288" name="TextBox 4"/>
                <p:cNvSpPr txBox="1">
                  <a:spLocks noChangeArrowheads="1"/>
                </p:cNvSpPr>
                <p:nvPr/>
              </p:nvSpPr>
              <p:spPr bwMode="auto">
                <a:xfrm>
                  <a:off x="49213" y="4876800"/>
                  <a:ext cx="9094787" cy="954107"/>
                </a:xfrm>
                <a:prstGeom prst="rect">
                  <a:avLst/>
                </a:prstGeom>
                <a:noFill/>
                <a:ln w="952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B050"/>
                      </a:solidFill>
                      <a:latin typeface="Times New Roman" panose="02020603050405020304" pitchFamily="18" charset="0"/>
                      <a:cs typeface="Times New Roman" panose="02020603050405020304" pitchFamily="18" charset="0"/>
                    </a:rPr>
                    <a:t>Tính chất 2: </a:t>
                  </a:r>
                  <a:r>
                    <a:rPr lang="en-US" altLang="en-US" sz="2800" b="1">
                      <a:latin typeface="Times New Roman" panose="02020603050405020304" pitchFamily="18" charset="0"/>
                      <a:cs typeface="Times New Roman" panose="02020603050405020304" pitchFamily="18" charset="0"/>
                    </a:rPr>
                    <a:t>Cho a, b, n   N (n ≠ 0). </a:t>
                  </a:r>
                </a:p>
                <a:p>
                  <a:pPr eaLnBrk="1" hangingPunct="1"/>
                  <a:r>
                    <a:rPr lang="en-US" altLang="en-US" sz="2800" b="1">
                      <a:latin typeface="Times New Roman" panose="02020603050405020304" pitchFamily="18" charset="0"/>
                      <a:cs typeface="Times New Roman" panose="02020603050405020304" pitchFamily="18" charset="0"/>
                    </a:rPr>
                    <a:t>Nếu a   n và b   n thì (a + b)   n</a:t>
                  </a:r>
                </a:p>
              </p:txBody>
            </p:sp>
            <p:graphicFrame>
              <p:nvGraphicFramePr>
                <p:cNvPr id="11289" name="Object 1"/>
                <p:cNvGraphicFramePr>
                  <a:graphicFrameLocks noChangeAspect="1"/>
                </p:cNvGraphicFramePr>
                <p:nvPr/>
              </p:nvGraphicFramePr>
              <p:xfrm>
                <a:off x="1066800" y="5397520"/>
                <a:ext cx="147637" cy="433387"/>
              </p:xfrm>
              <a:graphic>
                <a:graphicData uri="http://schemas.openxmlformats.org/presentationml/2006/ole">
                  <mc:AlternateContent xmlns:mc="http://schemas.openxmlformats.org/markup-compatibility/2006">
                    <mc:Choice xmlns:v="urn:schemas-microsoft-com:vml" Requires="v">
                      <p:oleObj spid="_x0000_s11291" name="Equation" r:id="rId4" imgW="76035" imgH="177415" progId="Equation.DSMT4">
                        <p:embed/>
                      </p:oleObj>
                    </mc:Choice>
                    <mc:Fallback>
                      <p:oleObj name="Equation" r:id="rId4" imgW="76035" imgH="177415"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397520"/>
                              <a:ext cx="1476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90" name="Object 4"/>
                <p:cNvGraphicFramePr>
                  <a:graphicFrameLocks noChangeAspect="1"/>
                </p:cNvGraphicFramePr>
                <p:nvPr/>
              </p:nvGraphicFramePr>
              <p:xfrm>
                <a:off x="3688677" y="5368789"/>
                <a:ext cx="147638" cy="433387"/>
              </p:xfrm>
              <a:graphic>
                <a:graphicData uri="http://schemas.openxmlformats.org/presentationml/2006/ole">
                  <mc:AlternateContent xmlns:mc="http://schemas.openxmlformats.org/markup-compatibility/2006">
                    <mc:Choice xmlns:v="urn:schemas-microsoft-com:vml" Requires="v">
                      <p:oleObj spid="_x0000_s11292" name="Equation" r:id="rId6" imgW="76035" imgH="177415" progId="Equation.DSMT4">
                        <p:embed/>
                      </p:oleObj>
                    </mc:Choice>
                    <mc:Fallback>
                      <p:oleObj name="Equation" r:id="rId6" imgW="76035" imgH="177415"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8677" y="5368789"/>
                              <a:ext cx="1476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1287" name="Object 13"/>
              <p:cNvGraphicFramePr>
                <a:graphicFrameLocks noChangeAspect="1"/>
              </p:cNvGraphicFramePr>
              <p:nvPr/>
            </p:nvGraphicFramePr>
            <p:xfrm>
              <a:off x="7924800" y="4733998"/>
              <a:ext cx="297707" cy="374882"/>
            </p:xfrm>
            <a:graphic>
              <a:graphicData uri="http://schemas.openxmlformats.org/presentationml/2006/ole">
                <mc:AlternateContent xmlns:mc="http://schemas.openxmlformats.org/markup-compatibility/2006">
                  <mc:Choice xmlns:v="urn:schemas-microsoft-com:vml" Requires="v">
                    <p:oleObj spid="_x0000_s11293" name="Equation" r:id="rId7" imgW="126725" imgH="126725" progId="Equation.DSMT4">
                      <p:embed/>
                    </p:oleObj>
                  </mc:Choice>
                  <mc:Fallback>
                    <p:oleObj name="Equation" r:id="rId7" imgW="126725" imgH="126725" progId="Equation.DSMT4">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24800" y="4733998"/>
                            <a:ext cx="297707" cy="374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1284" name="Object 14"/>
            <p:cNvGraphicFramePr>
              <a:graphicFrameLocks noChangeAspect="1"/>
            </p:cNvGraphicFramePr>
            <p:nvPr/>
          </p:nvGraphicFramePr>
          <p:xfrm>
            <a:off x="4625148" y="5873513"/>
            <a:ext cx="316045" cy="596974"/>
          </p:xfrm>
          <a:graphic>
            <a:graphicData uri="http://schemas.openxmlformats.org/presentationml/2006/ole">
              <mc:AlternateContent xmlns:mc="http://schemas.openxmlformats.org/markup-compatibility/2006">
                <mc:Choice xmlns:v="urn:schemas-microsoft-com:vml" Requires="v">
                  <p:oleObj spid="_x0000_s11294" name="Equation" r:id="rId9" imgW="114151" imgH="215619" progId="Equation.DSMT4">
                    <p:embed/>
                  </p:oleObj>
                </mc:Choice>
                <mc:Fallback>
                  <p:oleObj name="Equation" r:id="rId9" imgW="114151" imgH="215619" progId="Equation.DSMT4">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25148" y="5873513"/>
                          <a:ext cx="316045" cy="596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85" name="Object 17"/>
            <p:cNvGraphicFramePr>
              <a:graphicFrameLocks noChangeAspect="1"/>
            </p:cNvGraphicFramePr>
            <p:nvPr/>
          </p:nvGraphicFramePr>
          <p:xfrm>
            <a:off x="1416570" y="5991069"/>
            <a:ext cx="250603" cy="472985"/>
          </p:xfrm>
          <a:graphic>
            <a:graphicData uri="http://schemas.openxmlformats.org/presentationml/2006/ole">
              <mc:AlternateContent xmlns:mc="http://schemas.openxmlformats.org/markup-compatibility/2006">
                <mc:Choice xmlns:v="urn:schemas-microsoft-com:vml" Requires="v">
                  <p:oleObj spid="_x0000_s11295" name="Equation" r:id="rId11" imgW="114151" imgH="215619" progId="Equation.DSMT4">
                    <p:embed/>
                  </p:oleObj>
                </mc:Choice>
                <mc:Fallback>
                  <p:oleObj name="Equation" r:id="rId11" imgW="114151" imgH="215619" progId="Equation.DSMT4">
                    <p:embed/>
                    <p:pic>
                      <p:nvPicPr>
                        <p:cNvPr id="0"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16570" y="5991069"/>
                          <a:ext cx="250603" cy="47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9" name="Group 18"/>
          <p:cNvGrpSpPr>
            <a:grpSpLocks/>
          </p:cNvGrpSpPr>
          <p:nvPr/>
        </p:nvGrpSpPr>
        <p:grpSpPr bwMode="auto">
          <a:xfrm>
            <a:off x="300038" y="2711450"/>
            <a:ext cx="8337550" cy="1398588"/>
            <a:chOff x="228600" y="3276600"/>
            <a:chExt cx="8337850" cy="1397487"/>
          </a:xfrm>
        </p:grpSpPr>
        <p:grpSp>
          <p:nvGrpSpPr>
            <p:cNvPr id="11271" name="Group 16"/>
            <p:cNvGrpSpPr>
              <a:grpSpLocks/>
            </p:cNvGrpSpPr>
            <p:nvPr/>
          </p:nvGrpSpPr>
          <p:grpSpPr bwMode="auto">
            <a:xfrm>
              <a:off x="228600" y="3276600"/>
              <a:ext cx="8337850" cy="1397487"/>
              <a:chOff x="228600" y="3276600"/>
              <a:chExt cx="8337850" cy="1397487"/>
            </a:xfrm>
          </p:grpSpPr>
          <p:sp>
            <p:nvSpPr>
              <p:cNvPr id="11274" name="TextBox 4"/>
              <p:cNvSpPr txBox="1">
                <a:spLocks noChangeArrowheads="1"/>
              </p:cNvSpPr>
              <p:nvPr/>
            </p:nvSpPr>
            <p:spPr bwMode="auto">
              <a:xfrm>
                <a:off x="228600" y="3276600"/>
                <a:ext cx="833785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Chú ý: - Nếu a  n và b   n thì (a – b)   n</a:t>
                </a:r>
              </a:p>
              <a:p>
                <a:pPr eaLnBrk="1" hangingPunct="1"/>
                <a:r>
                  <a:rPr lang="en-US" altLang="en-US" sz="2800" b="1">
                    <a:latin typeface="Times New Roman" panose="02020603050405020304" pitchFamily="18" charset="0"/>
                    <a:cs typeface="Times New Roman" panose="02020603050405020304" pitchFamily="18" charset="0"/>
                  </a:rPr>
                  <a:t>            - Nếu a   n và b   n thì (a – b)   n</a:t>
                </a:r>
              </a:p>
              <a:p>
                <a:pPr eaLnBrk="1" hangingPunct="1"/>
                <a:r>
                  <a:rPr lang="en-US" altLang="en-US" sz="2800" b="1">
                    <a:latin typeface="Times New Roman" panose="02020603050405020304" pitchFamily="18" charset="0"/>
                    <a:cs typeface="Times New Roman" panose="02020603050405020304" pitchFamily="18" charset="0"/>
                  </a:rPr>
                  <a:t>            - Nếu a  n, b  n, c  n thì (a + b + c)   n </a:t>
                </a:r>
              </a:p>
            </p:txBody>
          </p:sp>
          <p:graphicFrame>
            <p:nvGraphicFramePr>
              <p:cNvPr id="11275" name="Object 21"/>
              <p:cNvGraphicFramePr>
                <a:graphicFrameLocks noChangeAspect="1"/>
              </p:cNvGraphicFramePr>
              <p:nvPr/>
            </p:nvGraphicFramePr>
            <p:xfrm>
              <a:off x="3657600" y="3276600"/>
              <a:ext cx="199973" cy="449893"/>
            </p:xfrm>
            <a:graphic>
              <a:graphicData uri="http://schemas.openxmlformats.org/presentationml/2006/ole">
                <mc:AlternateContent xmlns:mc="http://schemas.openxmlformats.org/markup-compatibility/2006">
                  <mc:Choice xmlns:v="urn:schemas-microsoft-com:vml" Requires="v">
                    <p:oleObj spid="_x0000_s11296" name="Equation" r:id="rId12" imgW="76035" imgH="177415" progId="Equation.DSMT4">
                      <p:embed/>
                    </p:oleObj>
                  </mc:Choice>
                  <mc:Fallback>
                    <p:oleObj name="Equation" r:id="rId12" imgW="76035" imgH="177415" progId="Equation.DSMT4">
                      <p:embed/>
                      <p:pic>
                        <p:nvPicPr>
                          <p:cNvPr id="0" name="Object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3276600"/>
                            <a:ext cx="199973" cy="449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6" name="Object 22"/>
              <p:cNvGraphicFramePr>
                <a:graphicFrameLocks noChangeAspect="1"/>
              </p:cNvGraphicFramePr>
              <p:nvPr/>
            </p:nvGraphicFramePr>
            <p:xfrm>
              <a:off x="6448270" y="4191971"/>
              <a:ext cx="238705" cy="450887"/>
            </p:xfrm>
            <a:graphic>
              <a:graphicData uri="http://schemas.openxmlformats.org/presentationml/2006/ole">
                <mc:AlternateContent xmlns:mc="http://schemas.openxmlformats.org/markup-compatibility/2006">
                  <mc:Choice xmlns:v="urn:schemas-microsoft-com:vml" Requires="v">
                    <p:oleObj spid="_x0000_s11297" name="Equation" r:id="rId13" imgW="114151" imgH="215619" progId="Equation.DSMT4">
                      <p:embed/>
                    </p:oleObj>
                  </mc:Choice>
                  <mc:Fallback>
                    <p:oleObj name="Equation" r:id="rId13" imgW="114151" imgH="215619" progId="Equation.DSMT4">
                      <p:embed/>
                      <p:pic>
                        <p:nvPicPr>
                          <p:cNvPr id="0" name="Object 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48270" y="4191971"/>
                            <a:ext cx="238705" cy="4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7" name="Object 2"/>
              <p:cNvGraphicFramePr>
                <a:graphicFrameLocks noChangeAspect="1"/>
              </p:cNvGraphicFramePr>
              <p:nvPr/>
            </p:nvGraphicFramePr>
            <p:xfrm>
              <a:off x="2514600" y="3744465"/>
              <a:ext cx="200025" cy="449263"/>
            </p:xfrm>
            <a:graphic>
              <a:graphicData uri="http://schemas.openxmlformats.org/presentationml/2006/ole">
                <mc:AlternateContent xmlns:mc="http://schemas.openxmlformats.org/markup-compatibility/2006">
                  <mc:Choice xmlns:v="urn:schemas-microsoft-com:vml" Requires="v">
                    <p:oleObj spid="_x0000_s11298" name="Equation" r:id="rId14" imgW="76035" imgH="177415" progId="Equation.DSMT4">
                      <p:embed/>
                    </p:oleObj>
                  </mc:Choice>
                  <mc:Fallback>
                    <p:oleObj name="Equation" r:id="rId14" imgW="76035" imgH="177415"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3744465"/>
                            <a:ext cx="200025"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8" name="Object 3"/>
              <p:cNvGraphicFramePr>
                <a:graphicFrameLocks noChangeAspect="1"/>
              </p:cNvGraphicFramePr>
              <p:nvPr/>
            </p:nvGraphicFramePr>
            <p:xfrm>
              <a:off x="3017563" y="4167363"/>
              <a:ext cx="391017" cy="449262"/>
            </p:xfrm>
            <a:graphic>
              <a:graphicData uri="http://schemas.openxmlformats.org/presentationml/2006/ole">
                <mc:AlternateContent xmlns:mc="http://schemas.openxmlformats.org/markup-compatibility/2006">
                  <mc:Choice xmlns:v="urn:schemas-microsoft-com:vml" Requires="v">
                    <p:oleObj spid="_x0000_s11299" name="Equation" r:id="rId15" imgW="76035" imgH="177415" progId="Equation.DSMT4">
                      <p:embed/>
                    </p:oleObj>
                  </mc:Choice>
                  <mc:Fallback>
                    <p:oleObj name="Equation" r:id="rId15" imgW="76035" imgH="177415"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563" y="4167363"/>
                            <a:ext cx="391017"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9" name="Object 7"/>
              <p:cNvGraphicFramePr>
                <a:graphicFrameLocks noChangeAspect="1"/>
              </p:cNvGraphicFramePr>
              <p:nvPr/>
            </p:nvGraphicFramePr>
            <p:xfrm>
              <a:off x="3926803" y="4238654"/>
              <a:ext cx="322748" cy="371291"/>
            </p:xfrm>
            <a:graphic>
              <a:graphicData uri="http://schemas.openxmlformats.org/presentationml/2006/ole">
                <mc:AlternateContent xmlns:mc="http://schemas.openxmlformats.org/markup-compatibility/2006">
                  <mc:Choice xmlns:v="urn:schemas-microsoft-com:vml" Requires="v">
                    <p:oleObj spid="_x0000_s11300" name="Equation" r:id="rId16" imgW="76035" imgH="177415" progId="Equation.DSMT4">
                      <p:embed/>
                    </p:oleObj>
                  </mc:Choice>
                  <mc:Fallback>
                    <p:oleObj name="Equation" r:id="rId16" imgW="76035" imgH="177415"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6803" y="4238654"/>
                            <a:ext cx="322748" cy="37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80" name="Object 8"/>
              <p:cNvGraphicFramePr>
                <a:graphicFrameLocks noChangeAspect="1"/>
              </p:cNvGraphicFramePr>
              <p:nvPr/>
            </p:nvGraphicFramePr>
            <p:xfrm>
              <a:off x="2514600" y="3394022"/>
              <a:ext cx="238125" cy="450850"/>
            </p:xfrm>
            <a:graphic>
              <a:graphicData uri="http://schemas.openxmlformats.org/presentationml/2006/ole">
                <mc:AlternateContent xmlns:mc="http://schemas.openxmlformats.org/markup-compatibility/2006">
                  <mc:Choice xmlns:v="urn:schemas-microsoft-com:vml" Requires="v">
                    <p:oleObj spid="_x0000_s11301" name="Equation" r:id="rId17" imgW="114151" imgH="215619" progId="Equation.DSMT4">
                      <p:embed/>
                    </p:oleObj>
                  </mc:Choice>
                  <mc:Fallback>
                    <p:oleObj name="Equation" r:id="rId17" imgW="114151" imgH="215619" progId="Equation.DSMT4">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14600" y="3394022"/>
                            <a:ext cx="23812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81" name="Object 9"/>
              <p:cNvGraphicFramePr>
                <a:graphicFrameLocks noChangeAspect="1"/>
              </p:cNvGraphicFramePr>
              <p:nvPr/>
            </p:nvGraphicFramePr>
            <p:xfrm>
              <a:off x="5715000" y="3396520"/>
              <a:ext cx="152400" cy="450850"/>
            </p:xfrm>
            <a:graphic>
              <a:graphicData uri="http://schemas.openxmlformats.org/presentationml/2006/ole">
                <mc:AlternateContent xmlns:mc="http://schemas.openxmlformats.org/markup-compatibility/2006">
                  <mc:Choice xmlns:v="urn:schemas-microsoft-com:vml" Requires="v">
                    <p:oleObj spid="_x0000_s11302" name="Equation" r:id="rId18" imgW="114151" imgH="215619" progId="Equation.DSMT4">
                      <p:embed/>
                    </p:oleObj>
                  </mc:Choice>
                  <mc:Fallback>
                    <p:oleObj name="Equation" r:id="rId18" imgW="114151" imgH="215619" progId="Equation.DSMT4">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15000" y="3396520"/>
                            <a:ext cx="15240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82" name="Object 15"/>
              <p:cNvGraphicFramePr>
                <a:graphicFrameLocks noChangeAspect="1"/>
              </p:cNvGraphicFramePr>
              <p:nvPr/>
            </p:nvGraphicFramePr>
            <p:xfrm>
              <a:off x="2438400" y="4223237"/>
              <a:ext cx="238125" cy="450850"/>
            </p:xfrm>
            <a:graphic>
              <a:graphicData uri="http://schemas.openxmlformats.org/presentationml/2006/ole">
                <mc:AlternateContent xmlns:mc="http://schemas.openxmlformats.org/markup-compatibility/2006">
                  <mc:Choice xmlns:v="urn:schemas-microsoft-com:vml" Requires="v">
                    <p:oleObj spid="_x0000_s11303" name="Equation" r:id="rId19" imgW="114151" imgH="215619" progId="Equation.DSMT4">
                      <p:embed/>
                    </p:oleObj>
                  </mc:Choice>
                  <mc:Fallback>
                    <p:oleObj name="Equation" r:id="rId19" imgW="114151" imgH="215619" progId="Equation.DSMT4">
                      <p:embed/>
                      <p:pic>
                        <p:nvPicPr>
                          <p:cNvPr id="0"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38400" y="4223237"/>
                            <a:ext cx="23812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1272" name="Object 28"/>
            <p:cNvGraphicFramePr>
              <a:graphicFrameLocks noChangeAspect="1"/>
            </p:cNvGraphicFramePr>
            <p:nvPr/>
          </p:nvGraphicFramePr>
          <p:xfrm>
            <a:off x="5715000" y="3743653"/>
            <a:ext cx="238705" cy="450887"/>
          </p:xfrm>
          <a:graphic>
            <a:graphicData uri="http://schemas.openxmlformats.org/presentationml/2006/ole">
              <mc:AlternateContent xmlns:mc="http://schemas.openxmlformats.org/markup-compatibility/2006">
                <mc:Choice xmlns:v="urn:schemas-microsoft-com:vml" Requires="v">
                  <p:oleObj spid="_x0000_s11304" name="Equation" r:id="rId20" imgW="114151" imgH="215619" progId="Equation.DSMT4">
                    <p:embed/>
                  </p:oleObj>
                </mc:Choice>
                <mc:Fallback>
                  <p:oleObj name="Equation" r:id="rId20" imgW="114151" imgH="215619" progId="Equation.DSMT4">
                    <p:embed/>
                    <p:pic>
                      <p:nvPicPr>
                        <p:cNvPr id="0" name="Object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15000" y="3743653"/>
                          <a:ext cx="238705" cy="4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3" name="Object 29"/>
            <p:cNvGraphicFramePr>
              <a:graphicFrameLocks noChangeAspect="1"/>
            </p:cNvGraphicFramePr>
            <p:nvPr/>
          </p:nvGraphicFramePr>
          <p:xfrm>
            <a:off x="3657600" y="3743653"/>
            <a:ext cx="238705" cy="450887"/>
          </p:xfrm>
          <a:graphic>
            <a:graphicData uri="http://schemas.openxmlformats.org/presentationml/2006/ole">
              <mc:AlternateContent xmlns:mc="http://schemas.openxmlformats.org/markup-compatibility/2006">
                <mc:Choice xmlns:v="urn:schemas-microsoft-com:vml" Requires="v">
                  <p:oleObj spid="_x0000_s11305" name="Equation" r:id="rId21" imgW="114151" imgH="215619" progId="Equation.DSMT4">
                    <p:embed/>
                  </p:oleObj>
                </mc:Choice>
                <mc:Fallback>
                  <p:oleObj name="Equation" r:id="rId21" imgW="114151" imgH="215619" progId="Equation.DSMT4">
                    <p:embed/>
                    <p:pic>
                      <p:nvPicPr>
                        <p:cNvPr id="0" name="Object 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57600" y="3743653"/>
                          <a:ext cx="238705" cy="4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2860</TotalTime>
  <Words>1285</Words>
  <Application>Microsoft Office PowerPoint</Application>
  <PresentationFormat>On-screen Show (4:3)</PresentationFormat>
  <Paragraphs>160</Paragraphs>
  <Slides>19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vt:lpstr>
      <vt:lpstr>Calibri</vt:lpstr>
      <vt:lpstr>Tahoma</vt:lpstr>
      <vt:lpstr>Times New Roman</vt:lpstr>
      <vt:lpstr>VNI-Brush</vt:lpstr>
      <vt:lpstr>.VnTime</vt:lpstr>
      <vt:lpstr>VNI-Thufap1</vt:lpstr>
      <vt:lpstr>Office Theme</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http://viet4room.com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 Cuong</dc:creator>
  <cp:lastModifiedBy>Admin</cp:lastModifiedBy>
  <cp:revision>324</cp:revision>
  <dcterms:created xsi:type="dcterms:W3CDTF">2016-11-26T13:35:55Z</dcterms:created>
  <dcterms:modified xsi:type="dcterms:W3CDTF">2024-02-25T14:35:47Z</dcterms:modified>
</cp:coreProperties>
</file>