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FF66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0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11178" y="4573421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05" y="838200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11178" y="5527528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O.</a:t>
            </a:r>
          </a:p>
        </p:txBody>
      </p:sp>
      <p:pic>
        <p:nvPicPr>
          <p:cNvPr id="1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922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3" grpId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91" y="1793474"/>
            <a:ext cx="2488192" cy="247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838200" y="4153970"/>
            <a:ext cx="148157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156132" y="1814945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1616348"/>
            <a:ext cx="2590800" cy="276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347629" y="1379270"/>
            <a:ext cx="2191140" cy="3370376"/>
            <a:chOff x="3347629" y="1379270"/>
            <a:chExt cx="2191140" cy="337037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629" y="1379270"/>
              <a:ext cx="2191140" cy="3139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966177" y="4287981"/>
              <a:ext cx="14815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</a:t>
              </a:r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944301" y="4370786"/>
            <a:ext cx="148157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905000"/>
            <a:ext cx="1143000" cy="21336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5986" y="2590800"/>
            <a:ext cx="1883786" cy="71318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7242466" y="1887050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0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6" grpId="0"/>
      <p:bldP spid="2" grpId="0"/>
      <p:bldP spid="18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81400" y="1972260"/>
            <a:ext cx="2542114" cy="3031941"/>
            <a:chOff x="3581400" y="1972260"/>
            <a:chExt cx="2542114" cy="3031941"/>
          </a:xfrm>
        </p:grpSpPr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4267200" y="4542536"/>
              <a:ext cx="14815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b</a:t>
              </a: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1972260"/>
              <a:ext cx="2542114" cy="2470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544192" y="2050607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1964" y="1524000"/>
            <a:ext cx="3040019" cy="3525428"/>
            <a:chOff x="121964" y="1524000"/>
            <a:chExt cx="3040019" cy="3525428"/>
          </a:xfrm>
        </p:grpSpPr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990600" y="4587763"/>
              <a:ext cx="14815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a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64" y="1524000"/>
              <a:ext cx="3040019" cy="302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323608" y="1808145"/>
            <a:ext cx="2813464" cy="3089560"/>
            <a:chOff x="6420654" y="1808145"/>
            <a:chExt cx="2813464" cy="3089560"/>
          </a:xfrm>
        </p:grpSpPr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7315200" y="4436040"/>
              <a:ext cx="14815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0654" y="1808145"/>
              <a:ext cx="2813464" cy="2742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13165" y="1863565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17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4"/>
          <p:cNvSpPr txBox="1">
            <a:spLocks noChangeArrowheads="1"/>
          </p:cNvSpPr>
          <p:nvPr/>
        </p:nvSpPr>
        <p:spPr bwMode="auto">
          <a:xfrm>
            <a:off x="7239000" y="1239322"/>
            <a:ext cx="1447800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.VnAvantH" pitchFamily="34" charset="0"/>
                <a:cs typeface="Times New Roman" pitchFamily="18" charset="0"/>
              </a:rPr>
              <a:t>N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066800" y="1184295"/>
            <a:ext cx="1387770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743200" y="1184295"/>
            <a:ext cx="982531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725731" y="1184295"/>
            <a:ext cx="1447800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486400" y="1184295"/>
            <a:ext cx="1347474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-14995" y="3657600"/>
            <a:ext cx="656819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S, I, O, N.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43188" y="4343400"/>
            <a:ext cx="855057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I, O.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125823" y="1828800"/>
            <a:ext cx="864777" cy="1447800"/>
            <a:chOff x="125823" y="1828800"/>
            <a:chExt cx="864777" cy="14478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43188" y="2286000"/>
              <a:ext cx="847412" cy="5334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25823" y="1828800"/>
              <a:ext cx="864777" cy="14478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520464" y="2507734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60954" y="1905000"/>
            <a:ext cx="720446" cy="1357272"/>
            <a:chOff x="2860954" y="1905000"/>
            <a:chExt cx="720446" cy="13572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860954" y="1905000"/>
              <a:ext cx="720446" cy="132663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895600" y="1905000"/>
              <a:ext cx="685800" cy="135727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181546" y="2479951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5000" y="1889681"/>
            <a:ext cx="1447800" cy="1386919"/>
            <a:chOff x="2556154" y="1905000"/>
            <a:chExt cx="1447800" cy="1386919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2556154" y="2568020"/>
              <a:ext cx="1447800" cy="1561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219646" y="1905000"/>
              <a:ext cx="18854" cy="1386919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190973" y="2517659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483989" y="1828800"/>
            <a:ext cx="1279011" cy="1524001"/>
            <a:chOff x="2039081" y="1906564"/>
            <a:chExt cx="1735800" cy="1524001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2430496" y="1906564"/>
              <a:ext cx="930728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2039081" y="1906564"/>
              <a:ext cx="1735800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2856947" y="2595423"/>
              <a:ext cx="76199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9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886685" y="1170440"/>
            <a:ext cx="1387770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867895" y="1239715"/>
            <a:ext cx="982531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4114800" y="1232402"/>
            <a:ext cx="1447800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79451" y="1286187"/>
            <a:ext cx="1347474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467600" y="1184295"/>
            <a:ext cx="1572078" cy="2646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0" y="4648200"/>
            <a:ext cx="8915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62371" y="5355710"/>
            <a:ext cx="855057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PQ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302384" y="1219200"/>
            <a:ext cx="731055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8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20" grpId="0"/>
      <p:bldP spid="22" grpId="0"/>
      <p:bldP spid="23" grpId="1"/>
      <p:bldP spid="24" grpId="0"/>
      <p:bldP spid="25" grpId="0"/>
      <p:bldP spid="26" grpId="0"/>
      <p:bldP spid="2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8602B2-AFC1-494D-9C5C-ED515B187D2D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9:35 PM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</a:rPr>
              <a:t>  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5562600" y="704850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0">
            <a:gsLst>
              <a:gs pos="0">
                <a:srgbClr val="00CC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0493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0494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0496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362200" y="4191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838200" y="5029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0" name="WordArt 20"/>
          <p:cNvSpPr>
            <a:spLocks noChangeArrowheads="1" noChangeShapeType="1" noTextEdit="1"/>
          </p:cNvSpPr>
          <p:nvPr/>
        </p:nvSpPr>
        <p:spPr bwMode="auto">
          <a:xfrm>
            <a:off x="1524000" y="5562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0504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0505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0506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7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8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9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20510" name="WordArt 30"/>
          <p:cNvSpPr>
            <a:spLocks noChangeArrowheads="1" noChangeShapeType="1" noTextEdit="1"/>
          </p:cNvSpPr>
          <p:nvPr/>
        </p:nvSpPr>
        <p:spPr bwMode="auto">
          <a:xfrm>
            <a:off x="3200400" y="2133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20511" name="WordArt 31"/>
          <p:cNvSpPr>
            <a:spLocks noChangeArrowheads="1" noChangeShapeType="1" noTextEdit="1"/>
          </p:cNvSpPr>
          <p:nvPr/>
        </p:nvSpPr>
        <p:spPr bwMode="auto">
          <a:xfrm>
            <a:off x="3886200" y="45720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0512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964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A17DFE-750A-4CD2-B077-8EC96D16DC6B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9:35 PM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5638800" y="320675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 b="1">
                <a:latin typeface="Times New Roman" pitchFamily="18" charset="0"/>
                <a:cs typeface="Times New Roman" pitchFamily="18" charset="0"/>
              </a:rPr>
              <a:t>Các chữ cái có tâm đối xứng là: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78188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8193" name="WordArt 17"/>
          <p:cNvSpPr>
            <a:spLocks noChangeArrowheads="1" noChangeShapeType="1" noTextEdit="1"/>
          </p:cNvSpPr>
          <p:nvPr/>
        </p:nvSpPr>
        <p:spPr bwMode="auto">
          <a:xfrm>
            <a:off x="2057400" y="4191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78194" name="WordArt 18"/>
          <p:cNvSpPr>
            <a:spLocks noChangeArrowheads="1" noChangeShapeType="1" noTextEdit="1"/>
          </p:cNvSpPr>
          <p:nvPr/>
        </p:nvSpPr>
        <p:spPr bwMode="auto">
          <a:xfrm>
            <a:off x="838200" y="48768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78196" name="WordArt 20"/>
          <p:cNvSpPr>
            <a:spLocks noChangeArrowheads="1" noChangeShapeType="1" noTextEdit="1"/>
          </p:cNvSpPr>
          <p:nvPr/>
        </p:nvSpPr>
        <p:spPr bwMode="auto">
          <a:xfrm>
            <a:off x="1524000" y="5334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178197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1528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1529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1530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1532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178206" name="WordArt 30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178207" name="WordArt 31"/>
          <p:cNvSpPr>
            <a:spLocks noChangeArrowheads="1" noChangeShapeType="1" noTextEdit="1"/>
          </p:cNvSpPr>
          <p:nvPr/>
        </p:nvSpPr>
        <p:spPr bwMode="auto">
          <a:xfrm>
            <a:off x="4419600" y="4724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1536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57200" y="0"/>
            <a:ext cx="2286000" cy="6413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ĐÁP ÁN: </a:t>
            </a:r>
          </a:p>
        </p:txBody>
      </p:sp>
    </p:spTree>
    <p:extLst>
      <p:ext uri="{BB962C8B-B14F-4D97-AF65-F5344CB8AC3E}">
        <p14:creationId xmlns:p14="http://schemas.microsoft.com/office/powerpoint/2010/main" val="195280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 autoUpdateAnimBg="0"/>
      <p:bldP spid="178188" grpId="0" animBg="1"/>
      <p:bldP spid="178193" grpId="0" animBg="1"/>
      <p:bldP spid="178194" grpId="0" animBg="1"/>
      <p:bldP spid="178196" grpId="0" animBg="1"/>
      <p:bldP spid="178197" grpId="0" animBg="1"/>
      <p:bldP spid="178206" grpId="0" animBg="1"/>
      <p:bldP spid="1782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67691" y="1954041"/>
            <a:ext cx="638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2581189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2836" y="3432968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3618" y="838200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GHI NHỚ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9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9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HÌNH CÓ TÂM  ĐỐI XỨNG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13364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6400800" y="370681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đo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lường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2362" y="4906365"/>
            <a:ext cx="8937049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2361" y="5167974"/>
            <a:ext cx="8937049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I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M’</a:t>
            </a:r>
          </a:p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IM’</a:t>
            </a: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362" grpId="0"/>
      <p:bldP spid="25" grpId="0"/>
      <p:bldP spid="25" grpId="1"/>
      <p:bldP spid="18" grpId="0"/>
      <p:bldP spid="20" grpId="0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8937049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13097" y="3901773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OA = OB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181600" y="3778524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 = IM’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3500" y="5562600"/>
            <a:ext cx="8937049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</a:t>
            </a:r>
          </a:p>
        </p:txBody>
      </p:sp>
    </p:spTree>
    <p:extLst>
      <p:ext uri="{BB962C8B-B14F-4D97-AF65-F5344CB8AC3E}">
        <p14:creationId xmlns:p14="http://schemas.microsoft.com/office/powerpoint/2010/main" val="27437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581284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3487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06950" y="5257800"/>
            <a:ext cx="710825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77922" y="4561674"/>
            <a:ext cx="8784649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2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15" grpId="0"/>
      <p:bldP spid="15" grpId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2" y="1177636"/>
            <a:ext cx="878464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1" y="2057400"/>
            <a:ext cx="73387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3" y="1177636"/>
            <a:ext cx="813723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00856"/>
            <a:ext cx="1824191" cy="15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673" y="1687001"/>
            <a:ext cx="2856567" cy="181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85125"/>
            <a:ext cx="2503487" cy="221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5125"/>
            <a:ext cx="262231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63668" y="5598153"/>
            <a:ext cx="813723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847110" y="1364675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352310" y="1371600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937165" y="3359518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3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42660" y="5571361"/>
            <a:ext cx="813723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2" y="1828800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00856"/>
            <a:ext cx="14001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51" y="1700856"/>
            <a:ext cx="1990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72517"/>
            <a:ext cx="2105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3528029"/>
            <a:ext cx="2763079" cy="139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6" y="3733800"/>
            <a:ext cx="2506664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060" y="3673502"/>
            <a:ext cx="2572401" cy="13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05808" y="5173589"/>
            <a:ext cx="813723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2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436687" y="5696651"/>
            <a:ext cx="6248400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52233"/>
            <a:ext cx="3256208" cy="311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8798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HÌNH CÓ TÂM ĐỐI XỨNG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61558"/>
            <a:ext cx="2749262" cy="27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066800" y="4469456"/>
            <a:ext cx="62484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56892" y="5912095"/>
            <a:ext cx="5715000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474" y="1512332"/>
            <a:ext cx="2652950" cy="2727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39436" y="5696650"/>
            <a:ext cx="8540462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nhụy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53877" y="1706940"/>
            <a:ext cx="5334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3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5362" grpId="0"/>
      <p:bldP spid="19" grpId="0"/>
      <p:bldP spid="21" grpId="0" animBg="1"/>
      <p:bldP spid="21" grpId="1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845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diem ly</cp:lastModifiedBy>
  <cp:revision>135</cp:revision>
  <dcterms:created xsi:type="dcterms:W3CDTF">2021-07-27T23:26:22Z</dcterms:created>
  <dcterms:modified xsi:type="dcterms:W3CDTF">2024-04-16T14:36:47Z</dcterms:modified>
</cp:coreProperties>
</file>