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90" r:id="rId2"/>
    <p:sldId id="391" r:id="rId3"/>
    <p:sldId id="392" r:id="rId4"/>
    <p:sldId id="393" r:id="rId5"/>
    <p:sldId id="394" r:id="rId6"/>
    <p:sldId id="395" r:id="rId7"/>
    <p:sldId id="397" r:id="rId8"/>
    <p:sldId id="396" r:id="rId9"/>
    <p:sldId id="398" r:id="rId10"/>
    <p:sldId id="399" r:id="rId11"/>
    <p:sldId id="400" r:id="rId12"/>
    <p:sldId id="401" r:id="rId13"/>
    <p:sldId id="404" r:id="rId14"/>
    <p:sldId id="405" r:id="rId15"/>
    <p:sldId id="406"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08" userDrawn="1">
          <p15:clr>
            <a:srgbClr val="A4A3A4"/>
          </p15:clr>
        </p15:guide>
        <p15:guide id="2" pos="7248" userDrawn="1">
          <p15:clr>
            <a:srgbClr val="A4A3A4"/>
          </p15:clr>
        </p15:guide>
        <p15:guide id="3" orient="horz" pos="672" userDrawn="1">
          <p15:clr>
            <a:srgbClr val="A4A3A4"/>
          </p15:clr>
        </p15:guide>
        <p15:guide id="4" orient="horz" pos="720" userDrawn="1">
          <p15:clr>
            <a:srgbClr val="A4A3A4"/>
          </p15:clr>
        </p15:guide>
        <p15:guide id="5" orient="horz" pos="3912"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82" y="-90"/>
      </p:cViewPr>
      <p:guideLst>
        <p:guide orient="horz" pos="672"/>
        <p:guide orient="horz" pos="720"/>
        <p:guide orient="horz" pos="3912"/>
        <p:guide orient="horz" pos="3840"/>
        <p:guide pos="408"/>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F913C-026D-4309-8DFB-7E05C4D067F8}"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A6FCB-D6CB-4812-8B42-7D7B266215BA}" type="slidenum">
              <a:rPr lang="en-US" smtClean="0"/>
              <a:t>‹#›</a:t>
            </a:fld>
            <a:endParaRPr lang="en-US"/>
          </a:p>
        </p:txBody>
      </p:sp>
    </p:spTree>
    <p:extLst>
      <p:ext uri="{BB962C8B-B14F-4D97-AF65-F5344CB8AC3E}">
        <p14:creationId xmlns:p14="http://schemas.microsoft.com/office/powerpoint/2010/main" val="132262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a:t>
            </a:fld>
            <a:endParaRPr lang="en-US"/>
          </a:p>
        </p:txBody>
      </p:sp>
    </p:spTree>
    <p:extLst>
      <p:ext uri="{BB962C8B-B14F-4D97-AF65-F5344CB8AC3E}">
        <p14:creationId xmlns:p14="http://schemas.microsoft.com/office/powerpoint/2010/main" val="378824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10</a:t>
            </a:fld>
            <a:endParaRPr lang="en-US"/>
          </a:p>
        </p:txBody>
      </p:sp>
    </p:spTree>
    <p:extLst>
      <p:ext uri="{BB962C8B-B14F-4D97-AF65-F5344CB8AC3E}">
        <p14:creationId xmlns:p14="http://schemas.microsoft.com/office/powerpoint/2010/main" val="97846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11</a:t>
            </a:fld>
            <a:endParaRPr lang="en-US"/>
          </a:p>
        </p:txBody>
      </p:sp>
    </p:spTree>
    <p:extLst>
      <p:ext uri="{BB962C8B-B14F-4D97-AF65-F5344CB8AC3E}">
        <p14:creationId xmlns:p14="http://schemas.microsoft.com/office/powerpoint/2010/main" val="405522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12</a:t>
            </a:fld>
            <a:endParaRPr lang="en-US"/>
          </a:p>
        </p:txBody>
      </p:sp>
    </p:spTree>
    <p:extLst>
      <p:ext uri="{BB962C8B-B14F-4D97-AF65-F5344CB8AC3E}">
        <p14:creationId xmlns:p14="http://schemas.microsoft.com/office/powerpoint/2010/main" val="70316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6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95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97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498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620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07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37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2</a:t>
            </a:fld>
            <a:endParaRPr lang="en-US"/>
          </a:p>
        </p:txBody>
      </p:sp>
    </p:spTree>
    <p:extLst>
      <p:ext uri="{BB962C8B-B14F-4D97-AF65-F5344CB8AC3E}">
        <p14:creationId xmlns:p14="http://schemas.microsoft.com/office/powerpoint/2010/main" val="1443845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148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169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72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430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421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473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497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A6FCB-D6CB-4812-8B42-7D7B266215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949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2E7B0F5-640D-4F47-891C-39E6B8805B0F}" type="slidenum">
              <a:rPr lang="zh-CN" altLang="en-US" smtClean="0">
                <a:solidFill>
                  <a:prstClr val="black"/>
                </a:solidFill>
                <a:latin typeface="等线" panose="020F0502020204030204"/>
              </a:rPr>
              <a:pPr>
                <a:defRPr/>
              </a:pPr>
              <a:t>28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6047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3</a:t>
            </a:fld>
            <a:endParaRPr lang="en-US"/>
          </a:p>
        </p:txBody>
      </p:sp>
    </p:spTree>
    <p:extLst>
      <p:ext uri="{BB962C8B-B14F-4D97-AF65-F5344CB8AC3E}">
        <p14:creationId xmlns:p14="http://schemas.microsoft.com/office/powerpoint/2010/main" val="280401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4</a:t>
            </a:fld>
            <a:endParaRPr lang="en-US"/>
          </a:p>
        </p:txBody>
      </p:sp>
    </p:spTree>
    <p:extLst>
      <p:ext uri="{BB962C8B-B14F-4D97-AF65-F5344CB8AC3E}">
        <p14:creationId xmlns:p14="http://schemas.microsoft.com/office/powerpoint/2010/main" val="197619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5</a:t>
            </a:fld>
            <a:endParaRPr lang="en-US"/>
          </a:p>
        </p:txBody>
      </p:sp>
    </p:spTree>
    <p:extLst>
      <p:ext uri="{BB962C8B-B14F-4D97-AF65-F5344CB8AC3E}">
        <p14:creationId xmlns:p14="http://schemas.microsoft.com/office/powerpoint/2010/main" val="234799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6</a:t>
            </a:fld>
            <a:endParaRPr lang="en-US"/>
          </a:p>
        </p:txBody>
      </p:sp>
    </p:spTree>
    <p:extLst>
      <p:ext uri="{BB962C8B-B14F-4D97-AF65-F5344CB8AC3E}">
        <p14:creationId xmlns:p14="http://schemas.microsoft.com/office/powerpoint/2010/main" val="159343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7</a:t>
            </a:fld>
            <a:endParaRPr lang="en-US"/>
          </a:p>
        </p:txBody>
      </p:sp>
    </p:spTree>
    <p:extLst>
      <p:ext uri="{BB962C8B-B14F-4D97-AF65-F5344CB8AC3E}">
        <p14:creationId xmlns:p14="http://schemas.microsoft.com/office/powerpoint/2010/main" val="66847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8</a:t>
            </a:fld>
            <a:endParaRPr lang="en-US"/>
          </a:p>
        </p:txBody>
      </p:sp>
    </p:spTree>
    <p:extLst>
      <p:ext uri="{BB962C8B-B14F-4D97-AF65-F5344CB8AC3E}">
        <p14:creationId xmlns:p14="http://schemas.microsoft.com/office/powerpoint/2010/main" val="291966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9</a:t>
            </a:fld>
            <a:endParaRPr lang="en-US"/>
          </a:p>
        </p:txBody>
      </p:sp>
    </p:spTree>
    <p:extLst>
      <p:ext uri="{BB962C8B-B14F-4D97-AF65-F5344CB8AC3E}">
        <p14:creationId xmlns:p14="http://schemas.microsoft.com/office/powerpoint/2010/main" val="163657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04C177-20F8-4E63-9A9C-2DC2D153D9C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9804717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4C177-20F8-4E63-9A9C-2DC2D153D9C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7633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4C177-20F8-4E63-9A9C-2DC2D153D9C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87725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4C177-20F8-4E63-9A9C-2DC2D153D9C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9576783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04C177-20F8-4E63-9A9C-2DC2D153D9C9}"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7014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04C177-20F8-4E63-9A9C-2DC2D153D9C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02214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04C177-20F8-4E63-9A9C-2DC2D153D9C9}"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72812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04C177-20F8-4E63-9A9C-2DC2D153D9C9}"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07860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4C177-20F8-4E63-9A9C-2DC2D153D9C9}"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92873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04C177-20F8-4E63-9A9C-2DC2D153D9C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425568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04C177-20F8-4E63-9A9C-2DC2D153D9C9}"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59227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4C177-20F8-4E63-9A9C-2DC2D153D9C9}"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A08D-9AF5-431A-B32A-3293F7E2B7F2}" type="slidenum">
              <a:rPr lang="en-US" smtClean="0"/>
              <a:t>‹#›</a:t>
            </a:fld>
            <a:endParaRPr lang="en-US"/>
          </a:p>
        </p:txBody>
      </p:sp>
    </p:spTree>
    <p:extLst>
      <p:ext uri="{BB962C8B-B14F-4D97-AF65-F5344CB8AC3E}">
        <p14:creationId xmlns:p14="http://schemas.microsoft.com/office/powerpoint/2010/main" val="260784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4.jpe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0.xml"/><Relationship Id="rId7" Type="http://schemas.openxmlformats.org/officeDocument/2006/relationships/image" Target="../media/image4.jpe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image" Target="../media/image4.jpe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5" Type="http://schemas.openxmlformats.org/officeDocument/2006/relationships/image" Target="../media/image16.pn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3.xml"/><Relationship Id="rId7" Type="http://schemas.openxmlformats.org/officeDocument/2006/relationships/image" Target="../media/image4.jpe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4.jpeg"/><Relationship Id="rId12"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22.png"/><Relationship Id="rId1" Type="http://schemas.openxmlformats.org/officeDocument/2006/relationships/tags" Target="../tags/tag15.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image" Target="../media/image4.jpe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6.xml"/><Relationship Id="rId7" Type="http://schemas.openxmlformats.org/officeDocument/2006/relationships/image" Target="../media/image4.jpe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9.png"/><Relationship Id="rId3" Type="http://schemas.openxmlformats.org/officeDocument/2006/relationships/notesSlide" Target="../notesSlides/notesSlide17.xml"/><Relationship Id="rId7" Type="http://schemas.openxmlformats.org/officeDocument/2006/relationships/image" Target="../media/image4.jpe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8.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9.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4.jpe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0.xml"/><Relationship Id="rId7" Type="http://schemas.openxmlformats.org/officeDocument/2006/relationships/image" Target="../media/image4.jpe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2.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4.xml"/><Relationship Id="rId7" Type="http://schemas.openxmlformats.org/officeDocument/2006/relationships/image" Target="../media/image4.jpe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5.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6.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7.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jpe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7.xml"/><Relationship Id="rId7" Type="http://schemas.openxmlformats.org/officeDocument/2006/relationships/image" Target="../media/image4.jpe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4.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a:t>
            </a:r>
            <a:r>
              <a:rPr kumimoji="0" lang="en-US" sz="2700" b="1" i="0" u="none" strike="noStrike" kern="1200" cap="none" spc="0" normalizeH="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sp>
        <p:nvSpPr>
          <p:cNvPr id="10" name="Rectangle 9"/>
          <p:cNvSpPr/>
          <p:nvPr/>
        </p:nvSpPr>
        <p:spPr>
          <a:xfrm>
            <a:off x="5110957" y="702288"/>
            <a:ext cx="1811714" cy="587853"/>
          </a:xfrm>
          <a:prstGeom prst="rect">
            <a:avLst/>
          </a:prstGeom>
        </p:spPr>
        <p:txBody>
          <a:bodyPr wrap="none">
            <a:spAutoFit/>
          </a:bodyPr>
          <a:lstStyle/>
          <a:p>
            <a:pPr algn="ctr">
              <a:lnSpc>
                <a:spcPct val="115000"/>
              </a:lnSpc>
              <a:spcAft>
                <a:spcPts val="0"/>
              </a:spcAft>
            </a:pPr>
            <a:r>
              <a:rPr lang="en-US" sz="2800" b="1" dirty="0" err="1">
                <a:solidFill>
                  <a:srgbClr val="7030A0"/>
                </a:solidFill>
                <a:latin typeface="Times New Roman" panose="02020603050405020304" pitchFamily="18" charset="0"/>
                <a:ea typeface="Arial" panose="020B0604020202020204" pitchFamily="34" charset="0"/>
              </a:rPr>
              <a:t>Khởi</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động</a:t>
            </a:r>
            <a:endParaRPr lang="en-US" sz="2800" dirty="0">
              <a:effectLst/>
              <a:latin typeface="Times New Roman" panose="02020603050405020304" pitchFamily="18" charset="0"/>
              <a:ea typeface="Times New Roman" panose="02020603050405020304" pitchFamily="18" charset="0"/>
            </a:endParaRPr>
          </a:p>
        </p:txBody>
      </p:sp>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3" name="Picture 22"/>
          <p:cNvPicPr>
            <a:picLocks noChangeAspect="1"/>
          </p:cNvPicPr>
          <p:nvPr/>
        </p:nvPicPr>
        <p:blipFill>
          <a:blip r:embed="rId11"/>
          <a:srcRect r="47895" b="90382"/>
          <a:stretch>
            <a:fillRect/>
          </a:stretch>
        </p:blipFill>
        <p:spPr>
          <a:xfrm>
            <a:off x="3746499" y="1389426"/>
            <a:ext cx="2882323" cy="374681"/>
          </a:xfrm>
          <a:custGeom>
            <a:avLst/>
            <a:gdLst>
              <a:gd name="connsiteX0" fmla="*/ 0 w 2882323"/>
              <a:gd name="connsiteY0" fmla="*/ 0 h 374681"/>
              <a:gd name="connsiteX1" fmla="*/ 2882323 w 2882323"/>
              <a:gd name="connsiteY1" fmla="*/ 0 h 374681"/>
              <a:gd name="connsiteX2" fmla="*/ 2786915 w 2882323"/>
              <a:gd name="connsiteY2" fmla="*/ 1725 h 374681"/>
              <a:gd name="connsiteX3" fmla="*/ 2521566 w 2882323"/>
              <a:gd name="connsiteY3" fmla="*/ 11672 h 374681"/>
              <a:gd name="connsiteX4" fmla="*/ 2315088 w 2882323"/>
              <a:gd name="connsiteY4" fmla="*/ 55917 h 374681"/>
              <a:gd name="connsiteX5" fmla="*/ 2167604 w 2882323"/>
              <a:gd name="connsiteY5" fmla="*/ 70665 h 374681"/>
              <a:gd name="connsiteX6" fmla="*/ 2079114 w 2882323"/>
              <a:gd name="connsiteY6" fmla="*/ 85414 h 374681"/>
              <a:gd name="connsiteX7" fmla="*/ 1828391 w 2882323"/>
              <a:gd name="connsiteY7" fmla="*/ 100162 h 374681"/>
              <a:gd name="connsiteX8" fmla="*/ 1784146 w 2882323"/>
              <a:gd name="connsiteY8" fmla="*/ 114910 h 374681"/>
              <a:gd name="connsiteX9" fmla="*/ 1651411 w 2882323"/>
              <a:gd name="connsiteY9" fmla="*/ 129659 h 374681"/>
              <a:gd name="connsiteX10" fmla="*/ 825501 w 2882323"/>
              <a:gd name="connsiteY10" fmla="*/ 144407 h 374681"/>
              <a:gd name="connsiteX11" fmla="*/ 678017 w 2882323"/>
              <a:gd name="connsiteY11" fmla="*/ 159156 h 374681"/>
              <a:gd name="connsiteX12" fmla="*/ 604275 w 2882323"/>
              <a:gd name="connsiteY12" fmla="*/ 188652 h 374681"/>
              <a:gd name="connsiteX13" fmla="*/ 412546 w 2882323"/>
              <a:gd name="connsiteY13" fmla="*/ 232898 h 374681"/>
              <a:gd name="connsiteX14" fmla="*/ 368301 w 2882323"/>
              <a:gd name="connsiteY14" fmla="*/ 247646 h 374681"/>
              <a:gd name="connsiteX15" fmla="*/ 294559 w 2882323"/>
              <a:gd name="connsiteY15" fmla="*/ 277143 h 374681"/>
              <a:gd name="connsiteX16" fmla="*/ 235566 w 2882323"/>
              <a:gd name="connsiteY16" fmla="*/ 291891 h 374681"/>
              <a:gd name="connsiteX17" fmla="*/ 161824 w 2882323"/>
              <a:gd name="connsiteY17" fmla="*/ 321388 h 374681"/>
              <a:gd name="connsiteX18" fmla="*/ 14340 w 2882323"/>
              <a:gd name="connsiteY18" fmla="*/ 365633 h 374681"/>
              <a:gd name="connsiteX19" fmla="*/ 0 w 2882323"/>
              <a:gd name="connsiteY19" fmla="*/ 374681 h 374681"/>
              <a:gd name="connsiteX20" fmla="*/ 0 w 2882323"/>
              <a:gd name="connsiteY20" fmla="*/ 0 h 3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82323" h="374681">
                <a:moveTo>
                  <a:pt x="0" y="0"/>
                </a:moveTo>
                <a:lnTo>
                  <a:pt x="2882323" y="0"/>
                </a:lnTo>
                <a:lnTo>
                  <a:pt x="2786915" y="1725"/>
                </a:lnTo>
                <a:cubicBezTo>
                  <a:pt x="2698384" y="3325"/>
                  <a:pt x="2609894" y="5784"/>
                  <a:pt x="2521566" y="11672"/>
                </a:cubicBezTo>
                <a:cubicBezTo>
                  <a:pt x="2517497" y="11943"/>
                  <a:pt x="2348580" y="51452"/>
                  <a:pt x="2315088" y="55917"/>
                </a:cubicBezTo>
                <a:cubicBezTo>
                  <a:pt x="2266115" y="62447"/>
                  <a:pt x="2216629" y="64537"/>
                  <a:pt x="2167604" y="70665"/>
                </a:cubicBezTo>
                <a:cubicBezTo>
                  <a:pt x="2137931" y="74374"/>
                  <a:pt x="2108905" y="82823"/>
                  <a:pt x="2079114" y="85414"/>
                </a:cubicBezTo>
                <a:cubicBezTo>
                  <a:pt x="1995710" y="92667"/>
                  <a:pt x="1911965" y="95246"/>
                  <a:pt x="1828391" y="100162"/>
                </a:cubicBezTo>
                <a:cubicBezTo>
                  <a:pt x="1813643" y="105078"/>
                  <a:pt x="1799481" y="112354"/>
                  <a:pt x="1784146" y="114910"/>
                </a:cubicBezTo>
                <a:cubicBezTo>
                  <a:pt x="1740234" y="122229"/>
                  <a:pt x="1695907" y="128290"/>
                  <a:pt x="1651411" y="129659"/>
                </a:cubicBezTo>
                <a:cubicBezTo>
                  <a:pt x="1376194" y="138127"/>
                  <a:pt x="1100804" y="139491"/>
                  <a:pt x="825501" y="144407"/>
                </a:cubicBezTo>
                <a:cubicBezTo>
                  <a:pt x="776340" y="149323"/>
                  <a:pt x="726464" y="149467"/>
                  <a:pt x="678017" y="159156"/>
                </a:cubicBezTo>
                <a:cubicBezTo>
                  <a:pt x="652057" y="164348"/>
                  <a:pt x="629633" y="181045"/>
                  <a:pt x="604275" y="188652"/>
                </a:cubicBezTo>
                <a:cubicBezTo>
                  <a:pt x="370270" y="258853"/>
                  <a:pt x="749744" y="120501"/>
                  <a:pt x="412546" y="232898"/>
                </a:cubicBezTo>
                <a:cubicBezTo>
                  <a:pt x="397798" y="237814"/>
                  <a:pt x="382857" y="242187"/>
                  <a:pt x="368301" y="247646"/>
                </a:cubicBezTo>
                <a:cubicBezTo>
                  <a:pt x="343512" y="256942"/>
                  <a:pt x="319675" y="268771"/>
                  <a:pt x="294559" y="277143"/>
                </a:cubicBezTo>
                <a:cubicBezTo>
                  <a:pt x="275330" y="283553"/>
                  <a:pt x="254795" y="285481"/>
                  <a:pt x="235566" y="291891"/>
                </a:cubicBezTo>
                <a:cubicBezTo>
                  <a:pt x="210450" y="300263"/>
                  <a:pt x="186940" y="313016"/>
                  <a:pt x="161824" y="321388"/>
                </a:cubicBezTo>
                <a:cubicBezTo>
                  <a:pt x="76019" y="349990"/>
                  <a:pt x="116917" y="320043"/>
                  <a:pt x="14340" y="365633"/>
                </a:cubicBezTo>
                <a:lnTo>
                  <a:pt x="0" y="374681"/>
                </a:lnTo>
                <a:lnTo>
                  <a:pt x="0" y="0"/>
                </a:lnTo>
                <a:close/>
              </a:path>
            </a:pathLst>
          </a:custGeom>
        </p:spPr>
      </p:pic>
      <p:pic>
        <p:nvPicPr>
          <p:cNvPr id="22" name="Picture 21"/>
          <p:cNvPicPr>
            <a:picLocks noChangeAspect="1"/>
          </p:cNvPicPr>
          <p:nvPr/>
        </p:nvPicPr>
        <p:blipFill>
          <a:blip r:embed="rId11"/>
          <a:srcRect/>
          <a:stretch>
            <a:fillRect/>
          </a:stretch>
        </p:blipFill>
        <p:spPr>
          <a:xfrm>
            <a:off x="3656706" y="-404687"/>
            <a:ext cx="5531745" cy="4743535"/>
          </a:xfrm>
          <a:custGeom>
            <a:avLst/>
            <a:gdLst>
              <a:gd name="connsiteX0" fmla="*/ 3092858 w 5531745"/>
              <a:gd name="connsiteY0" fmla="*/ 0 h 3895682"/>
              <a:gd name="connsiteX1" fmla="*/ 5531745 w 5531745"/>
              <a:gd name="connsiteY1" fmla="*/ 0 h 3895682"/>
              <a:gd name="connsiteX2" fmla="*/ 5531745 w 5531745"/>
              <a:gd name="connsiteY2" fmla="*/ 3895682 h 3895682"/>
              <a:gd name="connsiteX3" fmla="*/ 0 w 5531745"/>
              <a:gd name="connsiteY3" fmla="*/ 3895682 h 3895682"/>
              <a:gd name="connsiteX4" fmla="*/ 0 w 5531745"/>
              <a:gd name="connsiteY4" fmla="*/ 1560117 h 3895682"/>
              <a:gd name="connsiteX5" fmla="*/ 88082 w 5531745"/>
              <a:gd name="connsiteY5" fmla="*/ 1530756 h 3895682"/>
              <a:gd name="connsiteX6" fmla="*/ 176572 w 5531745"/>
              <a:gd name="connsiteY6" fmla="*/ 1501259 h 3895682"/>
              <a:gd name="connsiteX7" fmla="*/ 294559 w 5531745"/>
              <a:gd name="connsiteY7" fmla="*/ 1471762 h 3895682"/>
              <a:gd name="connsiteX8" fmla="*/ 530533 w 5531745"/>
              <a:gd name="connsiteY8" fmla="*/ 1457014 h 3895682"/>
              <a:gd name="connsiteX9" fmla="*/ 722262 w 5531745"/>
              <a:gd name="connsiteY9" fmla="*/ 1427517 h 3895682"/>
              <a:gd name="connsiteX10" fmla="*/ 810753 w 5531745"/>
              <a:gd name="connsiteY10" fmla="*/ 1412769 h 3895682"/>
              <a:gd name="connsiteX11" fmla="*/ 943488 w 5531745"/>
              <a:gd name="connsiteY11" fmla="*/ 1398020 h 3895682"/>
              <a:gd name="connsiteX12" fmla="*/ 1017230 w 5531745"/>
              <a:gd name="connsiteY12" fmla="*/ 1383272 h 3895682"/>
              <a:gd name="connsiteX13" fmla="*/ 1120469 w 5531745"/>
              <a:gd name="connsiteY13" fmla="*/ 1368523 h 3895682"/>
              <a:gd name="connsiteX14" fmla="*/ 1267953 w 5531745"/>
              <a:gd name="connsiteY14" fmla="*/ 1339027 h 3895682"/>
              <a:gd name="connsiteX15" fmla="*/ 1312198 w 5531745"/>
              <a:gd name="connsiteY15" fmla="*/ 1324278 h 3895682"/>
              <a:gd name="connsiteX16" fmla="*/ 1666159 w 5531745"/>
              <a:gd name="connsiteY16" fmla="*/ 1339027 h 3895682"/>
              <a:gd name="connsiteX17" fmla="*/ 1798895 w 5531745"/>
              <a:gd name="connsiteY17" fmla="*/ 1353775 h 3895682"/>
              <a:gd name="connsiteX18" fmla="*/ 1813643 w 5531745"/>
              <a:gd name="connsiteY18" fmla="*/ 1398020 h 3895682"/>
              <a:gd name="connsiteX19" fmla="*/ 1857888 w 5531745"/>
              <a:gd name="connsiteY19" fmla="*/ 1412769 h 3895682"/>
              <a:gd name="connsiteX20" fmla="*/ 1887385 w 5531745"/>
              <a:gd name="connsiteY20" fmla="*/ 1457014 h 3895682"/>
              <a:gd name="connsiteX21" fmla="*/ 2034869 w 5531745"/>
              <a:gd name="connsiteY21" fmla="*/ 1501259 h 3895682"/>
              <a:gd name="connsiteX22" fmla="*/ 2182353 w 5531745"/>
              <a:gd name="connsiteY22" fmla="*/ 1575001 h 3895682"/>
              <a:gd name="connsiteX23" fmla="*/ 2226598 w 5531745"/>
              <a:gd name="connsiteY23" fmla="*/ 1589749 h 3895682"/>
              <a:gd name="connsiteX24" fmla="*/ 2270843 w 5531745"/>
              <a:gd name="connsiteY24" fmla="*/ 1604498 h 3895682"/>
              <a:gd name="connsiteX25" fmla="*/ 2831282 w 5531745"/>
              <a:gd name="connsiteY25" fmla="*/ 1589749 h 3895682"/>
              <a:gd name="connsiteX26" fmla="*/ 3054105 w 5531745"/>
              <a:gd name="connsiteY26" fmla="*/ 1604340 h 3895682"/>
              <a:gd name="connsiteX27" fmla="*/ 3030546 w 5531745"/>
              <a:gd name="connsiteY27" fmla="*/ 1606422 h 3895682"/>
              <a:gd name="connsiteX28" fmla="*/ 3028833 w 5531745"/>
              <a:gd name="connsiteY28" fmla="*/ 1606524 h 3895682"/>
              <a:gd name="connsiteX29" fmla="*/ 3027517 w 5531745"/>
              <a:gd name="connsiteY29" fmla="*/ 1606690 h 3895682"/>
              <a:gd name="connsiteX30" fmla="*/ 3030546 w 5531745"/>
              <a:gd name="connsiteY30" fmla="*/ 1606422 h 3895682"/>
              <a:gd name="connsiteX31" fmla="*/ 3057467 w 5531745"/>
              <a:gd name="connsiteY31" fmla="*/ 1604824 h 3895682"/>
              <a:gd name="connsiteX32" fmla="*/ 3332727 w 5531745"/>
              <a:gd name="connsiteY32" fmla="*/ 1589749 h 3895682"/>
              <a:gd name="connsiteX33" fmla="*/ 3421217 w 5531745"/>
              <a:gd name="connsiteY33" fmla="*/ 1575001 h 3895682"/>
              <a:gd name="connsiteX34" fmla="*/ 3583449 w 5531745"/>
              <a:gd name="connsiteY34" fmla="*/ 1633994 h 3895682"/>
              <a:gd name="connsiteX35" fmla="*/ 3657191 w 5531745"/>
              <a:gd name="connsiteY35" fmla="*/ 1648743 h 3895682"/>
              <a:gd name="connsiteX36" fmla="*/ 3701436 w 5531745"/>
              <a:gd name="connsiteY36" fmla="*/ 1633994 h 3895682"/>
              <a:gd name="connsiteX37" fmla="*/ 3804675 w 5531745"/>
              <a:gd name="connsiteY37" fmla="*/ 1560252 h 3895682"/>
              <a:gd name="connsiteX38" fmla="*/ 3907914 w 5531745"/>
              <a:gd name="connsiteY38" fmla="*/ 1545504 h 3895682"/>
              <a:gd name="connsiteX39" fmla="*/ 3966907 w 5531745"/>
              <a:gd name="connsiteY39" fmla="*/ 1530756 h 3895682"/>
              <a:gd name="connsiteX40" fmla="*/ 4040649 w 5531745"/>
              <a:gd name="connsiteY40" fmla="*/ 1516007 h 3895682"/>
              <a:gd name="connsiteX41" fmla="*/ 4129140 w 5531745"/>
              <a:gd name="connsiteY41" fmla="*/ 1486510 h 3895682"/>
              <a:gd name="connsiteX42" fmla="*/ 4173385 w 5531745"/>
              <a:gd name="connsiteY42" fmla="*/ 1471762 h 3895682"/>
              <a:gd name="connsiteX43" fmla="*/ 4276624 w 5531745"/>
              <a:gd name="connsiteY43" fmla="*/ 1442265 h 3895682"/>
              <a:gd name="connsiteX44" fmla="*/ 4394611 w 5531745"/>
              <a:gd name="connsiteY44" fmla="*/ 1427517 h 3895682"/>
              <a:gd name="connsiteX45" fmla="*/ 4483101 w 5531745"/>
              <a:gd name="connsiteY45" fmla="*/ 1398020 h 3895682"/>
              <a:gd name="connsiteX46" fmla="*/ 4527346 w 5531745"/>
              <a:gd name="connsiteY46" fmla="*/ 1383272 h 3895682"/>
              <a:gd name="connsiteX47" fmla="*/ 4571591 w 5531745"/>
              <a:gd name="connsiteY47" fmla="*/ 1353775 h 3895682"/>
              <a:gd name="connsiteX48" fmla="*/ 4674830 w 5531745"/>
              <a:gd name="connsiteY48" fmla="*/ 1309530 h 3895682"/>
              <a:gd name="connsiteX49" fmla="*/ 4792817 w 5531745"/>
              <a:gd name="connsiteY49" fmla="*/ 1191543 h 3895682"/>
              <a:gd name="connsiteX50" fmla="*/ 4851811 w 5531745"/>
              <a:gd name="connsiteY50" fmla="*/ 1103052 h 3895682"/>
              <a:gd name="connsiteX51" fmla="*/ 4866559 w 5531745"/>
              <a:gd name="connsiteY51" fmla="*/ 763840 h 3895682"/>
              <a:gd name="connsiteX52" fmla="*/ 4807566 w 5531745"/>
              <a:gd name="connsiteY52" fmla="*/ 704846 h 3895682"/>
              <a:gd name="connsiteX53" fmla="*/ 4748572 w 5531745"/>
              <a:gd name="connsiteY53" fmla="*/ 631104 h 3895682"/>
              <a:gd name="connsiteX54" fmla="*/ 4719075 w 5531745"/>
              <a:gd name="connsiteY54" fmla="*/ 572110 h 3895682"/>
              <a:gd name="connsiteX55" fmla="*/ 4615836 w 5531745"/>
              <a:gd name="connsiteY55" fmla="*/ 527865 h 3895682"/>
              <a:gd name="connsiteX56" fmla="*/ 4468353 w 5531745"/>
              <a:gd name="connsiteY56" fmla="*/ 468872 h 3895682"/>
              <a:gd name="connsiteX57" fmla="*/ 4424107 w 5531745"/>
              <a:gd name="connsiteY57" fmla="*/ 454123 h 3895682"/>
              <a:gd name="connsiteX58" fmla="*/ 4379862 w 5531745"/>
              <a:gd name="connsiteY58" fmla="*/ 424627 h 3895682"/>
              <a:gd name="connsiteX59" fmla="*/ 4276624 w 5531745"/>
              <a:gd name="connsiteY59" fmla="*/ 395130 h 3895682"/>
              <a:gd name="connsiteX60" fmla="*/ 4232378 w 5531745"/>
              <a:gd name="connsiteY60" fmla="*/ 380381 h 3895682"/>
              <a:gd name="connsiteX61" fmla="*/ 4143888 w 5531745"/>
              <a:gd name="connsiteY61" fmla="*/ 306640 h 3895682"/>
              <a:gd name="connsiteX62" fmla="*/ 4011153 w 5531745"/>
              <a:gd name="connsiteY62" fmla="*/ 218149 h 3895682"/>
              <a:gd name="connsiteX63" fmla="*/ 3848920 w 5531745"/>
              <a:gd name="connsiteY63" fmla="*/ 129659 h 3895682"/>
              <a:gd name="connsiteX64" fmla="*/ 3775178 w 5531745"/>
              <a:gd name="connsiteY64" fmla="*/ 114910 h 3895682"/>
              <a:gd name="connsiteX65" fmla="*/ 3730933 w 5531745"/>
              <a:gd name="connsiteY65" fmla="*/ 100162 h 3895682"/>
              <a:gd name="connsiteX66" fmla="*/ 3494959 w 5531745"/>
              <a:gd name="connsiteY66" fmla="*/ 41169 h 3895682"/>
              <a:gd name="connsiteX67" fmla="*/ 3406469 w 5531745"/>
              <a:gd name="connsiteY67" fmla="*/ 26420 h 3895682"/>
              <a:gd name="connsiteX68" fmla="*/ 3133440 w 5531745"/>
              <a:gd name="connsiteY68" fmla="*/ 3150 h 3895682"/>
              <a:gd name="connsiteX69" fmla="*/ 3092858 w 5531745"/>
              <a:gd name="connsiteY69" fmla="*/ 0 h 389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531745" h="3895682">
                <a:moveTo>
                  <a:pt x="3092858" y="0"/>
                </a:moveTo>
                <a:lnTo>
                  <a:pt x="5531745" y="0"/>
                </a:lnTo>
                <a:lnTo>
                  <a:pt x="5531745" y="3895682"/>
                </a:lnTo>
                <a:lnTo>
                  <a:pt x="0" y="3895682"/>
                </a:lnTo>
                <a:lnTo>
                  <a:pt x="0" y="1560117"/>
                </a:lnTo>
                <a:lnTo>
                  <a:pt x="88082" y="1530756"/>
                </a:lnTo>
                <a:lnTo>
                  <a:pt x="176572" y="1501259"/>
                </a:lnTo>
                <a:cubicBezTo>
                  <a:pt x="215901" y="1491427"/>
                  <a:pt x="254099" y="1474291"/>
                  <a:pt x="294559" y="1471762"/>
                </a:cubicBezTo>
                <a:lnTo>
                  <a:pt x="530533" y="1457014"/>
                </a:lnTo>
                <a:cubicBezTo>
                  <a:pt x="751179" y="1420238"/>
                  <a:pt x="475655" y="1465456"/>
                  <a:pt x="722262" y="1427517"/>
                </a:cubicBezTo>
                <a:cubicBezTo>
                  <a:pt x="751818" y="1422970"/>
                  <a:pt x="781111" y="1416721"/>
                  <a:pt x="810753" y="1412769"/>
                </a:cubicBezTo>
                <a:cubicBezTo>
                  <a:pt x="854880" y="1406885"/>
                  <a:pt x="899418" y="1404316"/>
                  <a:pt x="943488" y="1398020"/>
                </a:cubicBezTo>
                <a:cubicBezTo>
                  <a:pt x="968303" y="1394475"/>
                  <a:pt x="992504" y="1387393"/>
                  <a:pt x="1017230" y="1383272"/>
                </a:cubicBezTo>
                <a:cubicBezTo>
                  <a:pt x="1051519" y="1377557"/>
                  <a:pt x="1086056" y="1373439"/>
                  <a:pt x="1120469" y="1368523"/>
                </a:cubicBezTo>
                <a:cubicBezTo>
                  <a:pt x="1220433" y="1335202"/>
                  <a:pt x="1098475" y="1372923"/>
                  <a:pt x="1267953" y="1339027"/>
                </a:cubicBezTo>
                <a:cubicBezTo>
                  <a:pt x="1283197" y="1335978"/>
                  <a:pt x="1297450" y="1329194"/>
                  <a:pt x="1312198" y="1324278"/>
                </a:cubicBezTo>
                <a:lnTo>
                  <a:pt x="1666159" y="1339027"/>
                </a:lnTo>
                <a:cubicBezTo>
                  <a:pt x="1710595" y="1341720"/>
                  <a:pt x="1757561" y="1337242"/>
                  <a:pt x="1798895" y="1353775"/>
                </a:cubicBezTo>
                <a:cubicBezTo>
                  <a:pt x="1813329" y="1359549"/>
                  <a:pt x="1802650" y="1387027"/>
                  <a:pt x="1813643" y="1398020"/>
                </a:cubicBezTo>
                <a:cubicBezTo>
                  <a:pt x="1824636" y="1409013"/>
                  <a:pt x="1843140" y="1407853"/>
                  <a:pt x="1857888" y="1412769"/>
                </a:cubicBezTo>
                <a:cubicBezTo>
                  <a:pt x="1867720" y="1427517"/>
                  <a:pt x="1872354" y="1447620"/>
                  <a:pt x="1887385" y="1457014"/>
                </a:cubicBezTo>
                <a:cubicBezTo>
                  <a:pt x="1911319" y="1471973"/>
                  <a:pt x="2000334" y="1492625"/>
                  <a:pt x="2034869" y="1501259"/>
                </a:cubicBezTo>
                <a:cubicBezTo>
                  <a:pt x="2118735" y="1564159"/>
                  <a:pt x="2070544" y="1537731"/>
                  <a:pt x="2182353" y="1575001"/>
                </a:cubicBezTo>
                <a:lnTo>
                  <a:pt x="2226598" y="1589749"/>
                </a:lnTo>
                <a:lnTo>
                  <a:pt x="2270843" y="1604498"/>
                </a:lnTo>
                <a:cubicBezTo>
                  <a:pt x="2457656" y="1599582"/>
                  <a:pt x="2644404" y="1589749"/>
                  <a:pt x="2831282" y="1589749"/>
                </a:cubicBezTo>
                <a:cubicBezTo>
                  <a:pt x="3143216" y="1589749"/>
                  <a:pt x="3113905" y="1598396"/>
                  <a:pt x="3054105" y="1604340"/>
                </a:cubicBezTo>
                <a:lnTo>
                  <a:pt x="3030546" y="1606422"/>
                </a:lnTo>
                <a:lnTo>
                  <a:pt x="3028833" y="1606524"/>
                </a:lnTo>
                <a:cubicBezTo>
                  <a:pt x="2945800" y="1611543"/>
                  <a:pt x="2983111" y="1610219"/>
                  <a:pt x="3027517" y="1606690"/>
                </a:cubicBezTo>
                <a:lnTo>
                  <a:pt x="3030546" y="1606422"/>
                </a:lnTo>
                <a:lnTo>
                  <a:pt x="3057467" y="1604824"/>
                </a:lnTo>
                <a:cubicBezTo>
                  <a:pt x="3111584" y="1601661"/>
                  <a:pt x="3198619" y="1596808"/>
                  <a:pt x="3332727" y="1589749"/>
                </a:cubicBezTo>
                <a:cubicBezTo>
                  <a:pt x="3362224" y="1584833"/>
                  <a:pt x="3391313" y="1575001"/>
                  <a:pt x="3421217" y="1575001"/>
                </a:cubicBezTo>
                <a:cubicBezTo>
                  <a:pt x="3463900" y="1575001"/>
                  <a:pt x="3558798" y="1625777"/>
                  <a:pt x="3583449" y="1633994"/>
                </a:cubicBezTo>
                <a:cubicBezTo>
                  <a:pt x="3607230" y="1641921"/>
                  <a:pt x="3632610" y="1643827"/>
                  <a:pt x="3657191" y="1648743"/>
                </a:cubicBezTo>
                <a:cubicBezTo>
                  <a:pt x="3671939" y="1643827"/>
                  <a:pt x="3688501" y="1642617"/>
                  <a:pt x="3701436" y="1633994"/>
                </a:cubicBezTo>
                <a:cubicBezTo>
                  <a:pt x="3769318" y="1588740"/>
                  <a:pt x="3718500" y="1583754"/>
                  <a:pt x="3804675" y="1560252"/>
                </a:cubicBezTo>
                <a:cubicBezTo>
                  <a:pt x="3838212" y="1551105"/>
                  <a:pt x="3873712" y="1551722"/>
                  <a:pt x="3907914" y="1545504"/>
                </a:cubicBezTo>
                <a:cubicBezTo>
                  <a:pt x="3927857" y="1541878"/>
                  <a:pt x="3947120" y="1535153"/>
                  <a:pt x="3966907" y="1530756"/>
                </a:cubicBezTo>
                <a:cubicBezTo>
                  <a:pt x="3991378" y="1525318"/>
                  <a:pt x="4016465" y="1522603"/>
                  <a:pt x="4040649" y="1516007"/>
                </a:cubicBezTo>
                <a:cubicBezTo>
                  <a:pt x="4070646" y="1507826"/>
                  <a:pt x="4099643" y="1496342"/>
                  <a:pt x="4129140" y="1486510"/>
                </a:cubicBezTo>
                <a:lnTo>
                  <a:pt x="4173385" y="1471762"/>
                </a:lnTo>
                <a:cubicBezTo>
                  <a:pt x="4208449" y="1460074"/>
                  <a:pt x="4239591" y="1448437"/>
                  <a:pt x="4276624" y="1442265"/>
                </a:cubicBezTo>
                <a:cubicBezTo>
                  <a:pt x="4315720" y="1435749"/>
                  <a:pt x="4355282" y="1432433"/>
                  <a:pt x="4394611" y="1427517"/>
                </a:cubicBezTo>
                <a:lnTo>
                  <a:pt x="4483101" y="1398020"/>
                </a:lnTo>
                <a:lnTo>
                  <a:pt x="4527346" y="1383272"/>
                </a:lnTo>
                <a:cubicBezTo>
                  <a:pt x="4542094" y="1373440"/>
                  <a:pt x="4555737" y="1361702"/>
                  <a:pt x="4571591" y="1353775"/>
                </a:cubicBezTo>
                <a:cubicBezTo>
                  <a:pt x="4617700" y="1330721"/>
                  <a:pt x="4628793" y="1347894"/>
                  <a:pt x="4674830" y="1309530"/>
                </a:cubicBezTo>
                <a:cubicBezTo>
                  <a:pt x="4717558" y="1273923"/>
                  <a:pt x="4761965" y="1237821"/>
                  <a:pt x="4792817" y="1191543"/>
                </a:cubicBezTo>
                <a:lnTo>
                  <a:pt x="4851811" y="1103052"/>
                </a:lnTo>
                <a:cubicBezTo>
                  <a:pt x="4885491" y="968328"/>
                  <a:pt x="4909052" y="925317"/>
                  <a:pt x="4866559" y="763840"/>
                </a:cubicBezTo>
                <a:cubicBezTo>
                  <a:pt x="4859482" y="736946"/>
                  <a:pt x="4827230" y="724511"/>
                  <a:pt x="4807566" y="704846"/>
                </a:cubicBezTo>
                <a:cubicBezTo>
                  <a:pt x="4772351" y="599206"/>
                  <a:pt x="4822696" y="720053"/>
                  <a:pt x="4748572" y="631104"/>
                </a:cubicBezTo>
                <a:cubicBezTo>
                  <a:pt x="4734497" y="614214"/>
                  <a:pt x="4734621" y="587656"/>
                  <a:pt x="4719075" y="572110"/>
                </a:cubicBezTo>
                <a:cubicBezTo>
                  <a:pt x="4697736" y="550771"/>
                  <a:pt x="4644480" y="538882"/>
                  <a:pt x="4615836" y="527865"/>
                </a:cubicBezTo>
                <a:cubicBezTo>
                  <a:pt x="4566417" y="508858"/>
                  <a:pt x="4517772" y="487879"/>
                  <a:pt x="4468353" y="468872"/>
                </a:cubicBezTo>
                <a:cubicBezTo>
                  <a:pt x="4453843" y="463291"/>
                  <a:pt x="4438012" y="461076"/>
                  <a:pt x="4424107" y="454123"/>
                </a:cubicBezTo>
                <a:cubicBezTo>
                  <a:pt x="4408253" y="446196"/>
                  <a:pt x="4396319" y="431210"/>
                  <a:pt x="4379862" y="424627"/>
                </a:cubicBezTo>
                <a:cubicBezTo>
                  <a:pt x="4346632" y="411335"/>
                  <a:pt x="4310904" y="405414"/>
                  <a:pt x="4276624" y="395130"/>
                </a:cubicBezTo>
                <a:cubicBezTo>
                  <a:pt x="4261733" y="390663"/>
                  <a:pt x="4246283" y="387334"/>
                  <a:pt x="4232378" y="380381"/>
                </a:cubicBezTo>
                <a:cubicBezTo>
                  <a:pt x="4163592" y="345988"/>
                  <a:pt x="4209123" y="355567"/>
                  <a:pt x="4143888" y="306640"/>
                </a:cubicBezTo>
                <a:cubicBezTo>
                  <a:pt x="4101347" y="274734"/>
                  <a:pt x="4057836" y="243612"/>
                  <a:pt x="4011153" y="218149"/>
                </a:cubicBezTo>
                <a:cubicBezTo>
                  <a:pt x="3957075" y="188652"/>
                  <a:pt x="3905354" y="154349"/>
                  <a:pt x="3848920" y="129659"/>
                </a:cubicBezTo>
                <a:cubicBezTo>
                  <a:pt x="3825954" y="119611"/>
                  <a:pt x="3799497" y="120990"/>
                  <a:pt x="3775178" y="114910"/>
                </a:cubicBezTo>
                <a:cubicBezTo>
                  <a:pt x="3760096" y="111139"/>
                  <a:pt x="3745967" y="104118"/>
                  <a:pt x="3730933" y="100162"/>
                </a:cubicBezTo>
                <a:cubicBezTo>
                  <a:pt x="3652524" y="79528"/>
                  <a:pt x="3574935" y="54499"/>
                  <a:pt x="3494959" y="41169"/>
                </a:cubicBezTo>
                <a:cubicBezTo>
                  <a:pt x="3465462" y="36253"/>
                  <a:pt x="3436224" y="29396"/>
                  <a:pt x="3406469" y="26420"/>
                </a:cubicBezTo>
                <a:cubicBezTo>
                  <a:pt x="3332839" y="19057"/>
                  <a:pt x="3212980" y="9375"/>
                  <a:pt x="3133440" y="3150"/>
                </a:cubicBezTo>
                <a:lnTo>
                  <a:pt x="3092858" y="0"/>
                </a:lnTo>
                <a:close/>
              </a:path>
            </a:pathLst>
          </a:custGeom>
        </p:spPr>
      </p:pic>
      <p:pic>
        <p:nvPicPr>
          <p:cNvPr id="21" name="Picture 20"/>
          <p:cNvPicPr>
            <a:picLocks noChangeAspect="1"/>
          </p:cNvPicPr>
          <p:nvPr/>
        </p:nvPicPr>
        <p:blipFill>
          <a:blip r:embed="rId11"/>
          <a:srcRect l="-15009" t="9618" r="100000" b="58056"/>
          <a:stretch>
            <a:fillRect/>
          </a:stretch>
        </p:blipFill>
        <p:spPr>
          <a:xfrm>
            <a:off x="2916265" y="1764107"/>
            <a:ext cx="830234" cy="1259313"/>
          </a:xfrm>
          <a:custGeom>
            <a:avLst/>
            <a:gdLst>
              <a:gd name="connsiteX0" fmla="*/ 830234 w 830234"/>
              <a:gd name="connsiteY0" fmla="*/ 0 h 1259313"/>
              <a:gd name="connsiteX1" fmla="*/ 830234 w 830234"/>
              <a:gd name="connsiteY1" fmla="*/ 1185436 h 1259313"/>
              <a:gd name="connsiteX2" fmla="*/ 785580 w 830234"/>
              <a:gd name="connsiteY2" fmla="*/ 1200320 h 1259313"/>
              <a:gd name="connsiteX3" fmla="*/ 593851 w 830234"/>
              <a:gd name="connsiteY3" fmla="*/ 1229817 h 1259313"/>
              <a:gd name="connsiteX4" fmla="*/ 505361 w 830234"/>
              <a:gd name="connsiteY4" fmla="*/ 1259313 h 1259313"/>
              <a:gd name="connsiteX5" fmla="*/ 357877 w 830234"/>
              <a:gd name="connsiteY5" fmla="*/ 1229817 h 1259313"/>
              <a:gd name="connsiteX6" fmla="*/ 269387 w 830234"/>
              <a:gd name="connsiteY6" fmla="*/ 1170823 h 1259313"/>
              <a:gd name="connsiteX7" fmla="*/ 210393 w 830234"/>
              <a:gd name="connsiteY7" fmla="*/ 1141326 h 1259313"/>
              <a:gd name="connsiteX8" fmla="*/ 136651 w 830234"/>
              <a:gd name="connsiteY8" fmla="*/ 1126578 h 1259313"/>
              <a:gd name="connsiteX9" fmla="*/ 18664 w 830234"/>
              <a:gd name="connsiteY9" fmla="*/ 1052836 h 1259313"/>
              <a:gd name="connsiteX10" fmla="*/ 3854 w 830234"/>
              <a:gd name="connsiteY10" fmla="*/ 1047499 h 1259313"/>
              <a:gd name="connsiteX11" fmla="*/ 3751 w 830234"/>
              <a:gd name="connsiteY11" fmla="*/ 1014321 h 1259313"/>
              <a:gd name="connsiteX12" fmla="*/ 18664 w 830234"/>
              <a:gd name="connsiteY12" fmla="*/ 698875 h 1259313"/>
              <a:gd name="connsiteX13" fmla="*/ 121903 w 830234"/>
              <a:gd name="connsiteY13" fmla="*/ 580888 h 1259313"/>
              <a:gd name="connsiteX14" fmla="*/ 210393 w 830234"/>
              <a:gd name="connsiteY14" fmla="*/ 492397 h 1259313"/>
              <a:gd name="connsiteX15" fmla="*/ 254638 w 830234"/>
              <a:gd name="connsiteY15" fmla="*/ 462900 h 1259313"/>
              <a:gd name="connsiteX16" fmla="*/ 284135 w 830234"/>
              <a:gd name="connsiteY16" fmla="*/ 418655 h 1259313"/>
              <a:gd name="connsiteX17" fmla="*/ 387374 w 830234"/>
              <a:gd name="connsiteY17" fmla="*/ 344913 h 1259313"/>
              <a:gd name="connsiteX18" fmla="*/ 579103 w 830234"/>
              <a:gd name="connsiteY18" fmla="*/ 138436 h 1259313"/>
              <a:gd name="connsiteX19" fmla="*/ 741335 w 830234"/>
              <a:gd name="connsiteY19" fmla="*/ 49946 h 1259313"/>
              <a:gd name="connsiteX20" fmla="*/ 800329 w 830234"/>
              <a:gd name="connsiteY20" fmla="*/ 20449 h 1259313"/>
              <a:gd name="connsiteX21" fmla="*/ 822149 w 830234"/>
              <a:gd name="connsiteY21" fmla="*/ 5102 h 1259313"/>
              <a:gd name="connsiteX22" fmla="*/ 830234 w 830234"/>
              <a:gd name="connsiteY22" fmla="*/ 0 h 12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0234" h="1259313">
                <a:moveTo>
                  <a:pt x="830234" y="0"/>
                </a:moveTo>
                <a:lnTo>
                  <a:pt x="830234" y="1185436"/>
                </a:lnTo>
                <a:lnTo>
                  <a:pt x="785580" y="1200320"/>
                </a:lnTo>
                <a:cubicBezTo>
                  <a:pt x="652738" y="1219297"/>
                  <a:pt x="716630" y="1209353"/>
                  <a:pt x="593851" y="1229817"/>
                </a:cubicBezTo>
                <a:cubicBezTo>
                  <a:pt x="563182" y="1234929"/>
                  <a:pt x="534858" y="1249481"/>
                  <a:pt x="505361" y="1259313"/>
                </a:cubicBezTo>
                <a:lnTo>
                  <a:pt x="357877" y="1229817"/>
                </a:lnTo>
                <a:cubicBezTo>
                  <a:pt x="323115" y="1222865"/>
                  <a:pt x="299786" y="1189062"/>
                  <a:pt x="269387" y="1170823"/>
                </a:cubicBezTo>
                <a:cubicBezTo>
                  <a:pt x="250534" y="1159511"/>
                  <a:pt x="230058" y="1151158"/>
                  <a:pt x="210393" y="1141326"/>
                </a:cubicBezTo>
                <a:cubicBezTo>
                  <a:pt x="185812" y="1136410"/>
                  <a:pt x="159926" y="1135888"/>
                  <a:pt x="136651" y="1126578"/>
                </a:cubicBezTo>
                <a:cubicBezTo>
                  <a:pt x="-102658" y="1030855"/>
                  <a:pt x="179740" y="1124426"/>
                  <a:pt x="18664" y="1052836"/>
                </a:cubicBezTo>
                <a:lnTo>
                  <a:pt x="3854" y="1047499"/>
                </a:lnTo>
                <a:lnTo>
                  <a:pt x="3751" y="1014321"/>
                </a:lnTo>
                <a:cubicBezTo>
                  <a:pt x="2174" y="771534"/>
                  <a:pt x="-9559" y="868211"/>
                  <a:pt x="18664" y="698875"/>
                </a:cubicBezTo>
                <a:cubicBezTo>
                  <a:pt x="85167" y="632370"/>
                  <a:pt x="49879" y="670916"/>
                  <a:pt x="121903" y="580888"/>
                </a:cubicBezTo>
                <a:cubicBezTo>
                  <a:pt x="147962" y="548314"/>
                  <a:pt x="179215" y="520111"/>
                  <a:pt x="210393" y="492397"/>
                </a:cubicBezTo>
                <a:cubicBezTo>
                  <a:pt x="223641" y="480621"/>
                  <a:pt x="242104" y="475434"/>
                  <a:pt x="254638" y="462900"/>
                </a:cubicBezTo>
                <a:cubicBezTo>
                  <a:pt x="267172" y="450366"/>
                  <a:pt x="274303" y="433403"/>
                  <a:pt x="284135" y="418655"/>
                </a:cubicBezTo>
                <a:cubicBezTo>
                  <a:pt x="309262" y="401904"/>
                  <a:pt x="369076" y="363211"/>
                  <a:pt x="387374" y="344913"/>
                </a:cubicBezTo>
                <a:cubicBezTo>
                  <a:pt x="513166" y="219121"/>
                  <a:pt x="410147" y="275713"/>
                  <a:pt x="579103" y="138436"/>
                </a:cubicBezTo>
                <a:cubicBezTo>
                  <a:pt x="711521" y="30846"/>
                  <a:pt x="652673" y="87944"/>
                  <a:pt x="741335" y="49946"/>
                </a:cubicBezTo>
                <a:cubicBezTo>
                  <a:pt x="761543" y="41285"/>
                  <a:pt x="781240" y="31357"/>
                  <a:pt x="800329" y="20449"/>
                </a:cubicBezTo>
                <a:cubicBezTo>
                  <a:pt x="808024" y="16052"/>
                  <a:pt x="815036" y="10478"/>
                  <a:pt x="822149" y="5102"/>
                </a:cubicBezTo>
                <a:lnTo>
                  <a:pt x="83023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15" name="Rectangle 14"/>
          <p:cNvSpPr/>
          <p:nvPr/>
        </p:nvSpPr>
        <p:spPr>
          <a:xfrm>
            <a:off x="4250832" y="1899602"/>
            <a:ext cx="4465484" cy="1938992"/>
          </a:xfrm>
          <a:prstGeom prst="rect">
            <a:avLst/>
          </a:prstGeom>
        </p:spPr>
        <p:txBody>
          <a:bodyPr wrap="square">
            <a:spAutoFit/>
          </a:bodyPr>
          <a:lstStyle/>
          <a:p>
            <a:pPr>
              <a:spcAft>
                <a:spcPts val="0"/>
              </a:spcAft>
              <a:tabLst>
                <a:tab pos="1386840" algn="l"/>
              </a:tabLst>
            </a:pP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tập</a:t>
            </a:r>
            <a:r>
              <a:rPr lang="en-US" sz="2400" b="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chỗ</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1143000" lvl="2" indent="-228600">
              <a:spcAft>
                <a:spcPts val="0"/>
              </a:spcAft>
              <a:buClr>
                <a:srgbClr val="0070C0"/>
              </a:buClr>
              <a:buFont typeface="+mj-lt"/>
              <a:buAutoNum type="arabicPeriod"/>
              <a:tabLst>
                <a:tab pos="1386840" algn="l"/>
              </a:tabLst>
            </a:pP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Bạn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An</a:t>
            </a:r>
            <a:r>
              <a:rPr lang="en-US" sz="2400" b="1" u="sng" dirty="0">
                <a:solidFill>
                  <a:srgbClr val="000000"/>
                </a:solidFill>
                <a:latin typeface="Times New Roman" panose="02020603050405020304" pitchFamily="18" charset="0"/>
                <a:ea typeface="Times New Roman" panose="02020603050405020304" pitchFamily="18" charset="0"/>
              </a:rPr>
              <a:t> </a:t>
            </a:r>
            <a:r>
              <a:rPr lang="en-US" sz="2400" b="1" u="sng"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1m50</a:t>
            </a:r>
            <a:endParaRPr lang="en-US" sz="2400" dirty="0">
              <a:latin typeface="Times New Roman" panose="02020603050405020304" pitchFamily="18" charset="0"/>
              <a:ea typeface="Times New Roman" panose="02020603050405020304" pitchFamily="18" charset="0"/>
            </a:endParaRPr>
          </a:p>
          <a:p>
            <a:pPr marL="1143000" lvl="2" indent="-228600">
              <a:spcAft>
                <a:spcPts val="0"/>
              </a:spcAft>
              <a:buClr>
                <a:srgbClr val="0070C0"/>
              </a:buClr>
              <a:buFont typeface="+mj-lt"/>
              <a:buAutoNum type="arabicPeriod"/>
              <a:tabLst>
                <a:tab pos="1386840" algn="l"/>
              </a:tabLst>
            </a:pP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Mẹ</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nhờ</a:t>
            </a:r>
            <a:r>
              <a:rPr lang="en-US" sz="2400" dirty="0">
                <a:solidFill>
                  <a:srgbClr val="000000"/>
                </a:solidFill>
                <a:latin typeface="Times New Roman" panose="02020603050405020304" pitchFamily="18" charset="0"/>
                <a:ea typeface="Times New Roman" panose="02020603050405020304" pitchFamily="18" charset="0"/>
              </a:rPr>
              <a:t> An </a:t>
            </a:r>
            <a:r>
              <a:rPr lang="en-US" sz="2400" dirty="0" err="1">
                <a:solidFill>
                  <a:srgbClr val="000000"/>
                </a:solidFill>
                <a:latin typeface="Times New Roman" panose="02020603050405020304" pitchFamily="18" charset="0"/>
                <a:ea typeface="Times New Roman" panose="02020603050405020304" pitchFamily="18" charset="0"/>
              </a:rPr>
              <a:t>mua</a:t>
            </a:r>
            <a:r>
              <a:rPr lang="en-US" sz="2400" dirty="0">
                <a:solidFill>
                  <a:srgbClr val="000000"/>
                </a:solidFill>
                <a:latin typeface="Times New Roman" panose="02020603050405020304" pitchFamily="18" charset="0"/>
                <a:ea typeface="Times New Roman" panose="02020603050405020304" pitchFamily="18" charset="0"/>
              </a:rPr>
              <a:t> </a:t>
            </a:r>
            <a:r>
              <a:rPr lang="en-US" sz="2400" b="1" u="sng"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12"/>
          <a:stretch>
            <a:fillRect/>
          </a:stretch>
        </p:blipFill>
        <p:spPr>
          <a:xfrm>
            <a:off x="647700" y="3623097"/>
            <a:ext cx="4463257" cy="2492576"/>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rotWithShape="1">
          <a:blip r:embed="rId13"/>
          <a:srcRect l="19417" t="5273" r="19947"/>
          <a:stretch/>
        </p:blipFill>
        <p:spPr>
          <a:xfrm>
            <a:off x="8218885" y="3502839"/>
            <a:ext cx="3300016" cy="2732861"/>
          </a:xfrm>
          <a:prstGeom prst="rect">
            <a:avLst/>
          </a:prstGeom>
        </p:spPr>
      </p:pic>
      <p:sp>
        <p:nvSpPr>
          <p:cNvPr id="19" name="Oval 18"/>
          <p:cNvSpPr/>
          <p:nvPr/>
        </p:nvSpPr>
        <p:spPr>
          <a:xfrm>
            <a:off x="5268835" y="1359390"/>
            <a:ext cx="2425469" cy="345377"/>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0341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5" name="Rectangle 4"/>
          <p:cNvSpPr/>
          <p:nvPr/>
        </p:nvSpPr>
        <p:spPr>
          <a:xfrm>
            <a:off x="4371421" y="734884"/>
            <a:ext cx="3423758" cy="523220"/>
          </a:xfrm>
          <a:prstGeom prst="rect">
            <a:avLst/>
          </a:prstGeom>
        </p:spPr>
        <p:txBody>
          <a:bodyPr wrap="none">
            <a:spAutoFit/>
          </a:bodyPr>
          <a:lstStyle/>
          <a:p>
            <a:r>
              <a:rPr lang="pt-BR" sz="2800" b="1" dirty="0">
                <a:solidFill>
                  <a:srgbClr val="7030A0"/>
                </a:solidFill>
                <a:latin typeface="Times New Roman" panose="02020603050405020304" pitchFamily="18" charset="0"/>
                <a:ea typeface="MS Mincho"/>
              </a:rPr>
              <a:t>Thực hành tiếng Việt</a:t>
            </a:r>
            <a:endParaRPr lang="en-US" sz="2800" dirty="0"/>
          </a:p>
        </p:txBody>
      </p:sp>
      <p:sp>
        <p:nvSpPr>
          <p:cNvPr id="11" name="Rectangle 10"/>
          <p:cNvSpPr/>
          <p:nvPr/>
        </p:nvSpPr>
        <p:spPr>
          <a:xfrm>
            <a:off x="402408" y="1018541"/>
            <a:ext cx="6096000" cy="548099"/>
          </a:xfrm>
          <a:prstGeom prst="rect">
            <a:avLst/>
          </a:prstGeom>
        </p:spPr>
        <p:txBody>
          <a:bodyPr>
            <a:spAutoFit/>
          </a:bodyPr>
          <a:lstStyle/>
          <a:p>
            <a:pPr>
              <a:lnSpc>
                <a:spcPct val="115000"/>
              </a:lnSpc>
              <a:spcAft>
                <a:spcPts val="0"/>
              </a:spcAft>
              <a:tabLst>
                <a:tab pos="1386840" algn="l"/>
              </a:tabLst>
            </a:pPr>
            <a:r>
              <a:rPr lang="en-US" sz="2800" b="1" dirty="0" err="1">
                <a:solidFill>
                  <a:srgbClr val="FF0000"/>
                </a:solidFill>
                <a:latin typeface="Times New Roman" panose="02020603050405020304" pitchFamily="18" charset="0"/>
                <a:ea typeface="Times New Roman" panose="02020603050405020304" pitchFamily="18" charset="0"/>
              </a:rPr>
              <a:t>II.Thực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hành</a:t>
            </a:r>
            <a:endParaRPr lang="en-US" sz="2800" dirty="0">
              <a:latin typeface="Times New Roman" panose="02020603050405020304" pitchFamily="18" charset="0"/>
              <a:ea typeface="Times New Roman" panose="02020603050405020304" pitchFamily="18" charset="0"/>
            </a:endParaRPr>
          </a:p>
        </p:txBody>
      </p:sp>
      <p:sp>
        <p:nvSpPr>
          <p:cNvPr id="12" name="Left-Right Arrow 11"/>
          <p:cNvSpPr/>
          <p:nvPr/>
        </p:nvSpPr>
        <p:spPr>
          <a:xfrm>
            <a:off x="4239150" y="1564462"/>
            <a:ext cx="3688300" cy="973393"/>
          </a:xfrm>
          <a:prstGeom prst="leftRightArrow">
            <a:avLst>
              <a:gd name="adj1" fmla="val 71739"/>
              <a:gd name="adj2" fmla="val 0"/>
            </a:avLst>
          </a:prstGeom>
          <a:solidFill>
            <a:schemeClr val="accent6">
              <a:lumMod val="5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THẢO LUẬN NHÓM</a:t>
            </a:r>
            <a:endParaRPr lang="en-US" sz="28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2"/>
          <a:stretch>
            <a:fillRect/>
          </a:stretch>
        </p:blipFill>
        <p:spPr>
          <a:xfrm>
            <a:off x="1029866" y="3289149"/>
            <a:ext cx="2671693" cy="2003770"/>
          </a:xfrm>
          <a:prstGeom prst="ellipse">
            <a:avLst/>
          </a:prstGeom>
          <a:ln>
            <a:noFill/>
          </a:ln>
          <a:effectLst>
            <a:softEdge rad="112500"/>
          </a:effectLst>
        </p:spPr>
      </p:pic>
      <p:pic>
        <p:nvPicPr>
          <p:cNvPr id="29" name="Picture 28"/>
          <p:cNvPicPr>
            <a:picLocks noChangeAspect="1"/>
          </p:cNvPicPr>
          <p:nvPr/>
        </p:nvPicPr>
        <p:blipFill>
          <a:blip r:embed="rId12"/>
          <a:stretch>
            <a:fillRect/>
          </a:stretch>
        </p:blipFill>
        <p:spPr>
          <a:xfrm>
            <a:off x="8465041" y="3289149"/>
            <a:ext cx="2671693" cy="2003770"/>
          </a:xfrm>
          <a:prstGeom prst="ellipse">
            <a:avLst/>
          </a:prstGeom>
          <a:ln>
            <a:noFill/>
          </a:ln>
          <a:effectLst>
            <a:softEdge rad="112500"/>
          </a:effectLst>
        </p:spPr>
      </p:pic>
      <p:sp>
        <p:nvSpPr>
          <p:cNvPr id="21" name="Rectangle 20"/>
          <p:cNvSpPr/>
          <p:nvPr/>
        </p:nvSpPr>
        <p:spPr>
          <a:xfrm>
            <a:off x="1488694" y="2787446"/>
            <a:ext cx="1967205"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rPr>
              <a:t>NHÓM 1,2</a:t>
            </a:r>
            <a:endParaRPr lang="en-US" sz="3200" b="1" cap="none" spc="0" dirty="0">
              <a:ln/>
              <a:solidFill>
                <a:schemeClr val="accent3"/>
              </a:solidFill>
              <a:effectLst/>
            </a:endParaRPr>
          </a:p>
        </p:txBody>
      </p:sp>
      <p:sp>
        <p:nvSpPr>
          <p:cNvPr id="34" name="Rectangle 33"/>
          <p:cNvSpPr/>
          <p:nvPr/>
        </p:nvSpPr>
        <p:spPr>
          <a:xfrm>
            <a:off x="8710701" y="2787446"/>
            <a:ext cx="1967205"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rPr>
              <a:t>NHÓM 3,4</a:t>
            </a:r>
            <a:endParaRPr lang="en-US" sz="3200" b="1" cap="none" spc="0" dirty="0">
              <a:ln/>
              <a:solidFill>
                <a:schemeClr val="accent3"/>
              </a:solidFill>
              <a:effectLst/>
            </a:endParaRPr>
          </a:p>
        </p:txBody>
      </p:sp>
      <p:sp>
        <p:nvSpPr>
          <p:cNvPr id="22" name="Rectangle 21"/>
          <p:cNvSpPr/>
          <p:nvPr/>
        </p:nvSpPr>
        <p:spPr>
          <a:xfrm>
            <a:off x="1121422" y="5209847"/>
            <a:ext cx="2384499" cy="548099"/>
          </a:xfrm>
          <a:prstGeom prst="rect">
            <a:avLst/>
          </a:prstGeom>
        </p:spPr>
        <p:txBody>
          <a:bodyPr wrap="none">
            <a:spAutoFit/>
          </a:bodyPr>
          <a:lstStyle/>
          <a:p>
            <a:pPr marR="30480" algn="just">
              <a:lnSpc>
                <a:spcPct val="115000"/>
              </a:lnSpc>
              <a:spcAft>
                <a:spcPts val="1200"/>
              </a:spcAft>
            </a:pPr>
            <a:r>
              <a:rPr lang="en-US" sz="2800" dirty="0" err="1">
                <a:solidFill>
                  <a:srgbClr val="FF0000"/>
                </a:solidFill>
                <a:latin typeface="Times New Roman" panose="02020603050405020304" pitchFamily="18" charset="0"/>
                <a:ea typeface="Times New Roman" panose="02020603050405020304" pitchFamily="18" charset="0"/>
              </a:rPr>
              <a:t>Bài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tập</a:t>
            </a:r>
            <a:r>
              <a:rPr lang="en-US" sz="2800" dirty="0">
                <a:solidFill>
                  <a:srgbClr val="FF0000"/>
                </a:solidFill>
                <a:latin typeface="Times New Roman" panose="02020603050405020304" pitchFamily="18" charset="0"/>
                <a:ea typeface="Times New Roman" panose="02020603050405020304" pitchFamily="18" charset="0"/>
              </a:rPr>
              <a:t> 1/</a:t>
            </a:r>
            <a:r>
              <a:rPr lang="en-US" sz="2800" dirty="0" err="1">
                <a:solidFill>
                  <a:srgbClr val="FF0000"/>
                </a:solidFill>
                <a:latin typeface="Times New Roman" panose="02020603050405020304" pitchFamily="18" charset="0"/>
                <a:ea typeface="Times New Roman" panose="02020603050405020304" pitchFamily="18" charset="0"/>
              </a:rPr>
              <a:t>Tr</a:t>
            </a:r>
            <a:r>
              <a:rPr lang="en-US" sz="2800" dirty="0">
                <a:solidFill>
                  <a:srgbClr val="FF0000"/>
                </a:solidFill>
                <a:latin typeface="Times New Roman" panose="02020603050405020304" pitchFamily="18" charset="0"/>
                <a:ea typeface="Times New Roman" panose="02020603050405020304" pitchFamily="18" charset="0"/>
              </a:rPr>
              <a:t> 36</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8660679" y="5209847"/>
            <a:ext cx="2384499" cy="548099"/>
          </a:xfrm>
          <a:prstGeom prst="rect">
            <a:avLst/>
          </a:prstGeom>
        </p:spPr>
        <p:txBody>
          <a:bodyPr wrap="none">
            <a:spAutoFit/>
          </a:bodyPr>
          <a:lstStyle/>
          <a:p>
            <a:pPr marR="30480" algn="just">
              <a:lnSpc>
                <a:spcPct val="115000"/>
              </a:lnSpc>
              <a:spcAft>
                <a:spcPts val="1200"/>
              </a:spcAft>
            </a:pPr>
            <a:r>
              <a:rPr lang="en-US" sz="2800" dirty="0" err="1">
                <a:solidFill>
                  <a:srgbClr val="FF0000"/>
                </a:solidFill>
                <a:latin typeface="Times New Roman" panose="02020603050405020304" pitchFamily="18" charset="0"/>
                <a:ea typeface="Times New Roman" panose="02020603050405020304" pitchFamily="18" charset="0"/>
              </a:rPr>
              <a:t>Bài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tập</a:t>
            </a:r>
            <a:r>
              <a:rPr lang="en-US" sz="2800" dirty="0">
                <a:solidFill>
                  <a:srgbClr val="FF0000"/>
                </a:solidFill>
                <a:latin typeface="Times New Roman" panose="02020603050405020304" pitchFamily="18" charset="0"/>
                <a:ea typeface="Times New Roman" panose="02020603050405020304" pitchFamily="18" charset="0"/>
              </a:rPr>
              <a:t> 2/</a:t>
            </a:r>
            <a:r>
              <a:rPr lang="en-US" sz="2800" dirty="0" err="1">
                <a:solidFill>
                  <a:srgbClr val="FF0000"/>
                </a:solidFill>
                <a:latin typeface="Times New Roman" panose="02020603050405020304" pitchFamily="18" charset="0"/>
                <a:ea typeface="Times New Roman" panose="02020603050405020304" pitchFamily="18" charset="0"/>
              </a:rPr>
              <a:t>Tr</a:t>
            </a:r>
            <a:r>
              <a:rPr lang="en-US" sz="2800" dirty="0">
                <a:solidFill>
                  <a:srgbClr val="FF0000"/>
                </a:solidFill>
                <a:latin typeface="Times New Roman" panose="02020603050405020304" pitchFamily="18" charset="0"/>
                <a:ea typeface="Times New Roman" panose="02020603050405020304" pitchFamily="18" charset="0"/>
              </a:rPr>
              <a:t> 36</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5" name="Left-Right Arrow 34"/>
          <p:cNvSpPr/>
          <p:nvPr/>
        </p:nvSpPr>
        <p:spPr>
          <a:xfrm>
            <a:off x="4006862" y="3289149"/>
            <a:ext cx="4152876" cy="2077400"/>
          </a:xfrm>
          <a:prstGeom prst="leftRightArrow">
            <a:avLst>
              <a:gd name="adj1" fmla="val 71739"/>
              <a:gd name="adj2" fmla="val 19845"/>
            </a:avLst>
          </a:prstGeom>
          <a:blipFill>
            <a:blip r:embed="rId4"/>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en-US" sz="2800" dirty="0">
                <a:solidFill>
                  <a:schemeClr val="bg1"/>
                </a:solidFill>
                <a:latin typeface="Times New Roman" panose="02020603050405020304" pitchFamily="18" charset="0"/>
                <a:ea typeface="Times New Roman" panose="02020603050405020304" pitchFamily="18" charset="0"/>
              </a:rPr>
              <a:t>Theo </a:t>
            </a:r>
            <a:r>
              <a:rPr lang="en-US" sz="2800" dirty="0" err="1">
                <a:solidFill>
                  <a:schemeClr val="bg1"/>
                </a:solidFill>
                <a:latin typeface="Times New Roman" panose="02020603050405020304" pitchFamily="18" charset="0"/>
                <a:ea typeface="Times New Roman" panose="02020603050405020304" pitchFamily="18" charset="0"/>
              </a:rPr>
              <a:t>dõi</a:t>
            </a:r>
            <a:r>
              <a:rPr lang="en-US" sz="2800" dirty="0">
                <a:solidFill>
                  <a:schemeClr val="bg1"/>
                </a:solidFill>
                <a:latin typeface="Times New Roman" panose="02020603050405020304" pitchFamily="18" charset="0"/>
                <a:ea typeface="Times New Roman" panose="02020603050405020304" pitchFamily="18" charset="0"/>
              </a:rPr>
              <a:t> SGK </a:t>
            </a:r>
            <a:r>
              <a:rPr lang="en-US" sz="2800" dirty="0" err="1">
                <a:solidFill>
                  <a:schemeClr val="bg1"/>
                </a:solidFill>
                <a:latin typeface="Times New Roman" panose="02020603050405020304" pitchFamily="18" charset="0"/>
                <a:ea typeface="Times New Roman" panose="02020603050405020304" pitchFamily="18" charset="0"/>
              </a:rPr>
              <a:t>trang</a:t>
            </a:r>
            <a:r>
              <a:rPr lang="en-US" sz="2800" dirty="0">
                <a:solidFill>
                  <a:schemeClr val="bg1"/>
                </a:solidFill>
                <a:latin typeface="Times New Roman" panose="02020603050405020304" pitchFamily="18" charset="0"/>
                <a:ea typeface="Times New Roman" panose="02020603050405020304" pitchFamily="18" charset="0"/>
              </a:rPr>
              <a:t> 36, </a:t>
            </a:r>
            <a:r>
              <a:rPr lang="en-US" sz="2800" dirty="0" err="1">
                <a:solidFill>
                  <a:schemeClr val="bg1"/>
                </a:solidFill>
                <a:latin typeface="Times New Roman" panose="02020603050405020304" pitchFamily="18" charset="0"/>
                <a:ea typeface="Times New Roman" panose="02020603050405020304" pitchFamily="18" charset="0"/>
              </a:rPr>
              <a:t>hoàn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thành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tập</a:t>
            </a:r>
            <a:r>
              <a:rPr lang="en-US" sz="2800" dirty="0">
                <a:solidFill>
                  <a:schemeClr val="bg1"/>
                </a:solidFill>
                <a:latin typeface="Times New Roman" panose="02020603050405020304" pitchFamily="18" charset="0"/>
                <a:ea typeface="Times New Roman" panose="02020603050405020304" pitchFamily="18" charset="0"/>
              </a:rPr>
              <a:t> 1, 2.</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35856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2408" y="1018541"/>
            <a:ext cx="60960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18958" y="1417559"/>
            <a:ext cx="3427541" cy="587853"/>
          </a:xfrm>
          <a:prstGeom prst="rect">
            <a:avLst/>
          </a:prstGeom>
        </p:spPr>
        <p:txBody>
          <a:bodyPr wrap="none">
            <a:spAutoFit/>
          </a:bodyPr>
          <a:lstStyle/>
          <a:p>
            <a:pPr>
              <a:lnSpc>
                <a:spcPct val="115000"/>
              </a:lnSpc>
              <a:spcAft>
                <a:spcPts val="0"/>
              </a:spcAft>
              <a:tabLst>
                <a:tab pos="1386840" algn="l"/>
              </a:tabLst>
            </a:pPr>
            <a:r>
              <a:rPr lang="en-US"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1/</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36:</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660400" y="1922138"/>
            <a:ext cx="10845800" cy="4098558"/>
          </a:xfrm>
          <a:prstGeom prst="rect">
            <a:avLst/>
          </a:prstGeom>
        </p:spPr>
        <p:txBody>
          <a:bodyPr>
            <a:spAutoFit/>
          </a:bodyPr>
          <a:lstStyle/>
          <a:p>
            <a:pPr>
              <a:lnSpc>
                <a:spcPct val="150000"/>
              </a:lnSpc>
              <a:spcBef>
                <a:spcPts val="200"/>
              </a:spcBef>
              <a:spcAft>
                <a:spcPts val="36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 sự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khiết</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a:t>
            </a:r>
            <a:endParaRPr lang="en-US" sz="2800" b="1" dirty="0">
              <a:solidFill>
                <a:srgbClr val="6E9400"/>
              </a:solidFill>
              <a:latin typeface="Calibri Light" panose="020F0302020204030204" pitchFamily="34" charset="0"/>
              <a:ea typeface="Times New Roman" panose="02020603050405020304" pitchFamily="18" charset="0"/>
              <a:cs typeface="Times New Roman" panose="02020603050405020304" pitchFamily="18" charset="0"/>
            </a:endParaRPr>
          </a:p>
          <a:p>
            <a:pPr marL="142875">
              <a:lnSpc>
                <a:spcPct val="150000"/>
              </a:lnSpc>
              <a:spcBef>
                <a:spcPts val="200"/>
              </a:spcBef>
              <a:spcAft>
                <a:spcPts val="360"/>
              </a:spcAft>
            </a:pP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vi-VN"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chỉ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6E9400"/>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dirty="0">
                <a:solidFill>
                  <a:srgbClr val="0D0D0D"/>
                </a:solidFill>
                <a:latin typeface="Times New Roman" panose="02020603050405020304" pitchFamily="18" charset="0"/>
                <a:ea typeface="Times New Roman" panose="02020603050405020304" pitchFamily="18" charset="0"/>
              </a:rPr>
              <a:t>b) Nghĩa của hai từ “trong” không liên quan đến nhau.</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c) Đây là hai từ đồng âm.</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00650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2408" y="1018541"/>
            <a:ext cx="60960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402408" y="1454684"/>
            <a:ext cx="6096000" cy="1083374"/>
          </a:xfrm>
          <a:prstGeom prst="rect">
            <a:avLst/>
          </a:prstGeom>
        </p:spPr>
        <p:txBody>
          <a:bodyPr>
            <a:spAutoFit/>
          </a:bodyPr>
          <a:lstStyle/>
          <a:p>
            <a:pPr>
              <a:lnSpc>
                <a:spcPct val="115000"/>
              </a:lnSpc>
              <a:spcAft>
                <a:spcPts val="0"/>
              </a:spcAft>
              <a:tabLst>
                <a:tab pos="1386840" algn="l"/>
              </a:tabLs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2/</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36: </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800" b="1" dirty="0">
                <a:solidFill>
                  <a:srgbClr val="0D0D0D"/>
                </a:solidFill>
                <a:latin typeface="Times New Roman" panose="02020603050405020304" pitchFamily="18" charset="0"/>
                <a:ea typeface="Times New Roman" panose="02020603050405020304" pitchFamily="18" charset="0"/>
              </a:rPr>
              <a:t>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363636"/>
                </a:solidFill>
                <a:latin typeface="Times New Roman" panose="02020603050405020304" pitchFamily="18" charset="0"/>
                <a:ea typeface="Times New Roman" panose="02020603050405020304" pitchFamily="18" charset="0"/>
              </a:rPr>
              <a:t>Giải</a:t>
            </a:r>
            <a:r>
              <a:rPr lang="en-US" sz="2800" b="1" dirty="0">
                <a:solidFill>
                  <a:srgbClr val="363636"/>
                </a:solidFill>
                <a:latin typeface="Times New Roman" panose="02020603050405020304" pitchFamily="18" charset="0"/>
                <a:ea typeface="Times New Roman" panose="02020603050405020304" pitchFamily="18" charset="0"/>
              </a:rPr>
              <a:t> </a:t>
            </a:r>
            <a:r>
              <a:rPr lang="en-US" sz="2800" b="1" dirty="0" err="1">
                <a:solidFill>
                  <a:srgbClr val="363636"/>
                </a:solidFill>
                <a:latin typeface="Times New Roman" panose="02020603050405020304" pitchFamily="18" charset="0"/>
                <a:ea typeface="Times New Roman" panose="02020603050405020304" pitchFamily="18" charset="0"/>
              </a:rPr>
              <a:t>thích</a:t>
            </a:r>
            <a:r>
              <a:rPr lang="en-US" sz="2800" b="1" dirty="0">
                <a:solidFill>
                  <a:srgbClr val="363636"/>
                </a:solidFill>
                <a:latin typeface="Times New Roman" panose="02020603050405020304" pitchFamily="18" charset="0"/>
                <a:ea typeface="Times New Roman" panose="02020603050405020304" pitchFamily="18" charset="0"/>
              </a:rPr>
              <a:t> </a:t>
            </a:r>
            <a:r>
              <a:rPr lang="en-US" sz="2800" b="1" dirty="0" err="1">
                <a:solidFill>
                  <a:srgbClr val="363636"/>
                </a:solidFill>
                <a:latin typeface="Times New Roman" panose="02020603050405020304" pitchFamily="18" charset="0"/>
                <a:ea typeface="Times New Roman" panose="02020603050405020304" pitchFamily="18" charset="0"/>
              </a:rPr>
              <a:t>nghĩa</a:t>
            </a:r>
            <a:r>
              <a:rPr lang="en-US" sz="2800" b="1" dirty="0">
                <a:solidFill>
                  <a:srgbClr val="363636"/>
                </a:solidFill>
                <a:latin typeface="Times New Roman" panose="02020603050405020304" pitchFamily="18" charset="0"/>
                <a:ea typeface="Times New Roman" panose="02020603050405020304" pitchFamily="18" charset="0"/>
              </a:rPr>
              <a:t> </a:t>
            </a:r>
            <a:r>
              <a:rPr lang="en-US" sz="2800" b="1" dirty="0" err="1">
                <a:solidFill>
                  <a:srgbClr val="363636"/>
                </a:solidFill>
                <a:latin typeface="Times New Roman" panose="02020603050405020304" pitchFamily="18" charset="0"/>
                <a:ea typeface="Times New Roman" panose="02020603050405020304" pitchFamily="18" charset="0"/>
              </a:rPr>
              <a:t>của</a:t>
            </a:r>
            <a:r>
              <a:rPr lang="en-US" sz="2800" b="1" dirty="0">
                <a:solidFill>
                  <a:srgbClr val="363636"/>
                </a:solidFill>
                <a:latin typeface="Times New Roman" panose="02020603050405020304" pitchFamily="18" charset="0"/>
                <a:ea typeface="Times New Roman" panose="02020603050405020304" pitchFamily="18" charset="0"/>
              </a:rPr>
              <a:t> </a:t>
            </a:r>
            <a:r>
              <a:rPr lang="en-US" sz="2800" b="1" dirty="0" err="1">
                <a:solidFill>
                  <a:srgbClr val="363636"/>
                </a:solidFill>
                <a:latin typeface="Times New Roman" panose="02020603050405020304" pitchFamily="18" charset="0"/>
                <a:ea typeface="Times New Roman" panose="02020603050405020304" pitchFamily="18" charset="0"/>
              </a:rPr>
              <a:t>từ</a:t>
            </a:r>
            <a:r>
              <a:rPr lang="en-US" sz="2800" b="1" dirty="0">
                <a:solidFill>
                  <a:srgbClr val="363636"/>
                </a:solidFill>
                <a:latin typeface="Times New Roman" panose="02020603050405020304" pitchFamily="18" charset="0"/>
                <a:ea typeface="Times New Roman" panose="02020603050405020304" pitchFamily="18" charset="0"/>
              </a:rPr>
              <a:t> “</a:t>
            </a:r>
            <a:r>
              <a:rPr lang="en-US" sz="2800" b="1" dirty="0" err="1">
                <a:solidFill>
                  <a:srgbClr val="363636"/>
                </a:solidFill>
                <a:latin typeface="Times New Roman" panose="02020603050405020304" pitchFamily="18" charset="0"/>
                <a:ea typeface="Times New Roman" panose="02020603050405020304" pitchFamily="18" charset="0"/>
              </a:rPr>
              <a:t>cánh</a:t>
            </a:r>
            <a:r>
              <a:rPr lang="en-US" sz="2800" b="1" dirty="0">
                <a:solidFill>
                  <a:srgbClr val="363636"/>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0" name="Rounded Rectangle 9"/>
          <p:cNvSpPr/>
          <p:nvPr/>
        </p:nvSpPr>
        <p:spPr>
          <a:xfrm>
            <a:off x="538583" y="2540961"/>
            <a:ext cx="2636020" cy="2240419"/>
          </a:xfrm>
          <a:prstGeom prst="roundRect">
            <a:avLst/>
          </a:prstGeom>
          <a:solidFill>
            <a:schemeClr val="accent4">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000" dirty="0">
                <a:solidFill>
                  <a:srgbClr val="0D0D0D"/>
                </a:solidFill>
                <a:latin typeface="Times New Roman" panose="02020603050405020304" pitchFamily="18" charset="0"/>
                <a:ea typeface="Times New Roman" panose="02020603050405020304" pitchFamily="18" charset="0"/>
              </a:rPr>
              <a:t>"</a:t>
            </a:r>
            <a:r>
              <a:rPr lang="en-US" sz="2000" i="1" dirty="0" err="1">
                <a:solidFill>
                  <a:srgbClr val="0D0D0D"/>
                </a:solidFill>
                <a:latin typeface="Times New Roman" panose="02020603050405020304" pitchFamily="18" charset="0"/>
                <a:ea typeface="Times New Roman" panose="02020603050405020304" pitchFamily="18" charset="0"/>
              </a:rPr>
              <a:t>Cánh</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trong</a:t>
            </a:r>
            <a:r>
              <a:rPr lang="en-US" sz="2000" dirty="0">
                <a:solidFill>
                  <a:srgbClr val="0D0D0D"/>
                </a:solidFill>
                <a:latin typeface="Times New Roman" panose="02020603050405020304" pitchFamily="18" charset="0"/>
                <a:ea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rPr>
              <a:t>cánh</a:t>
            </a:r>
            <a:r>
              <a:rPr lang="en-US" sz="2000" i="1" dirty="0">
                <a:solidFill>
                  <a:srgbClr val="0D0D0D"/>
                </a:solidFill>
                <a:latin typeface="Times New Roman" panose="02020603050405020304" pitchFamily="18" charset="0"/>
                <a:ea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rPr>
              <a:t>buồm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nghĩa</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là</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bộ</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phận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của</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thuyền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giúp</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nó</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có</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thể</a:t>
            </a:r>
            <a:r>
              <a:rPr lang="en-US" sz="2000" dirty="0">
                <a:solidFill>
                  <a:srgbClr val="0D0D0D"/>
                </a:solidFill>
                <a:latin typeface="Times New Roman" panose="02020603050405020304" pitchFamily="18" charset="0"/>
                <a:ea typeface="Times New Roman" panose="02020603050405020304" pitchFamily="18" charset="0"/>
              </a:rPr>
              <a:t> di </a:t>
            </a:r>
            <a:r>
              <a:rPr lang="en-US" sz="2000" dirty="0" err="1">
                <a:solidFill>
                  <a:srgbClr val="0D0D0D"/>
                </a:solidFill>
                <a:latin typeface="Times New Roman" panose="02020603050405020304" pitchFamily="18" charset="0"/>
                <a:ea typeface="Times New Roman" panose="02020603050405020304" pitchFamily="18" charset="0"/>
              </a:rPr>
              <a:t>chuyển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được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trên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mặt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nước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nhờ</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sức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gió</a:t>
            </a:r>
            <a:r>
              <a:rPr lang="en-US" sz="2000" dirty="0">
                <a:solidFill>
                  <a:srgbClr val="0D0D0D"/>
                </a:solidFill>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21" name="Rounded Rectangle 20"/>
          <p:cNvSpPr/>
          <p:nvPr/>
        </p:nvSpPr>
        <p:spPr>
          <a:xfrm>
            <a:off x="3293984" y="2540961"/>
            <a:ext cx="2636020" cy="2197557"/>
          </a:xfrm>
          <a:prstGeom prst="roundRect">
            <a:avLst/>
          </a:prstGeom>
          <a:solidFill>
            <a:schemeClr val="accent4">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vi-VN" sz="2400" dirty="0">
                <a:solidFill>
                  <a:srgbClr val="0D0D0D"/>
                </a:solidFill>
                <a:latin typeface="Times New Roman" panose="02020603050405020304" pitchFamily="18" charset="0"/>
                <a:ea typeface="Times New Roman" panose="02020603050405020304" pitchFamily="18" charset="0"/>
              </a:rPr>
              <a:t>"</a:t>
            </a:r>
            <a:r>
              <a:rPr lang="vi-VN" sz="2400" i="1" dirty="0">
                <a:solidFill>
                  <a:srgbClr val="0D0D0D"/>
                </a:solidFill>
                <a:latin typeface="Times New Roman" panose="02020603050405020304" pitchFamily="18" charset="0"/>
                <a:ea typeface="Times New Roman" panose="02020603050405020304" pitchFamily="18" charset="0"/>
              </a:rPr>
              <a:t>Cánh</a:t>
            </a:r>
            <a:r>
              <a:rPr lang="vi-VN" sz="2400" dirty="0">
                <a:solidFill>
                  <a:srgbClr val="0D0D0D"/>
                </a:solidFill>
                <a:latin typeface="Times New Roman" panose="02020603050405020304" pitchFamily="18" charset="0"/>
                <a:ea typeface="Times New Roman" panose="02020603050405020304" pitchFamily="18" charset="0"/>
              </a:rPr>
              <a:t>" trong "</a:t>
            </a:r>
            <a:r>
              <a:rPr lang="vi-VN" sz="2400" i="1" dirty="0">
                <a:solidFill>
                  <a:srgbClr val="0D0D0D"/>
                </a:solidFill>
                <a:latin typeface="Times New Roman" panose="02020603050405020304" pitchFamily="18" charset="0"/>
                <a:ea typeface="Times New Roman" panose="02020603050405020304" pitchFamily="18" charset="0"/>
              </a:rPr>
              <a:t>cánh chim</a:t>
            </a:r>
            <a:r>
              <a:rPr lang="vi-VN" sz="2400" dirty="0">
                <a:solidFill>
                  <a:srgbClr val="0D0D0D"/>
                </a:solidFill>
                <a:latin typeface="Times New Roman" panose="02020603050405020304" pitchFamily="18" charset="0"/>
                <a:ea typeface="Times New Roman" panose="02020603050405020304" pitchFamily="18" charset="0"/>
              </a:rPr>
              <a:t>" là: bộ phận để bay của chim, dơi, côn trùng.</a:t>
            </a:r>
            <a:endParaRPr lang="en-US" sz="2000" dirty="0">
              <a:effectLst/>
              <a:latin typeface="Times New Roman" panose="02020603050405020304" pitchFamily="18" charset="0"/>
              <a:ea typeface="Times New Roman" panose="02020603050405020304" pitchFamily="18" charset="0"/>
            </a:endParaRPr>
          </a:p>
        </p:txBody>
      </p:sp>
      <p:sp>
        <p:nvSpPr>
          <p:cNvPr id="22" name="Rounded Rectangle 21"/>
          <p:cNvSpPr/>
          <p:nvPr/>
        </p:nvSpPr>
        <p:spPr>
          <a:xfrm>
            <a:off x="6049385" y="2540961"/>
            <a:ext cx="2636020" cy="2176779"/>
          </a:xfrm>
          <a:prstGeom prst="roundRect">
            <a:avLst/>
          </a:prstGeom>
          <a:solidFill>
            <a:schemeClr val="accent4">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vi-VN" sz="2400" dirty="0">
                <a:solidFill>
                  <a:srgbClr val="0D0D0D"/>
                </a:solidFill>
                <a:latin typeface="Times New Roman" panose="02020603050405020304" pitchFamily="18" charset="0"/>
                <a:ea typeface="Times New Roman" panose="02020603050405020304" pitchFamily="18" charset="0"/>
              </a:rPr>
              <a:t>"</a:t>
            </a:r>
            <a:r>
              <a:rPr lang="vi-VN" sz="2400" i="1" dirty="0">
                <a:solidFill>
                  <a:srgbClr val="0D0D0D"/>
                </a:solidFill>
                <a:latin typeface="Times New Roman" panose="02020603050405020304" pitchFamily="18" charset="0"/>
                <a:ea typeface="Times New Roman" panose="02020603050405020304" pitchFamily="18" charset="0"/>
              </a:rPr>
              <a:t>Cánh</a:t>
            </a:r>
            <a:r>
              <a:rPr lang="vi-VN" sz="2400" dirty="0">
                <a:solidFill>
                  <a:srgbClr val="0D0D0D"/>
                </a:solidFill>
                <a:latin typeface="Times New Roman" panose="02020603050405020304" pitchFamily="18" charset="0"/>
                <a:ea typeface="Times New Roman" panose="02020603050405020304" pitchFamily="18" charset="0"/>
              </a:rPr>
              <a:t>" trong "</a:t>
            </a:r>
            <a:r>
              <a:rPr lang="vi-VN" sz="2400" i="1" dirty="0">
                <a:solidFill>
                  <a:srgbClr val="0D0D0D"/>
                </a:solidFill>
                <a:latin typeface="Times New Roman" panose="02020603050405020304" pitchFamily="18" charset="0"/>
                <a:ea typeface="Times New Roman" panose="02020603050405020304" pitchFamily="18" charset="0"/>
              </a:rPr>
              <a:t>cánh cửa</a:t>
            </a:r>
            <a:r>
              <a:rPr lang="vi-VN" sz="2400" dirty="0">
                <a:solidFill>
                  <a:srgbClr val="0D0D0D"/>
                </a:solidFill>
                <a:latin typeface="Times New Roman" panose="02020603050405020304" pitchFamily="18" charset="0"/>
                <a:ea typeface="Times New Roman" panose="02020603050405020304" pitchFamily="18" charset="0"/>
              </a:rPr>
              <a:t>'' là:  bộ phận hình tấm có thể khép vào mở.</a:t>
            </a:r>
            <a:endParaRPr lang="en-US" sz="2000" dirty="0">
              <a:effectLst/>
              <a:latin typeface="Times New Roman" panose="02020603050405020304" pitchFamily="18" charset="0"/>
              <a:ea typeface="Times New Roman" panose="02020603050405020304" pitchFamily="18" charset="0"/>
            </a:endParaRPr>
          </a:p>
        </p:txBody>
      </p:sp>
      <p:sp>
        <p:nvSpPr>
          <p:cNvPr id="23" name="Rounded Rectangle 22"/>
          <p:cNvSpPr/>
          <p:nvPr/>
        </p:nvSpPr>
        <p:spPr>
          <a:xfrm>
            <a:off x="8804787" y="2540961"/>
            <a:ext cx="2677545" cy="2176779"/>
          </a:xfrm>
          <a:prstGeom prst="roundRect">
            <a:avLst/>
          </a:prstGeom>
          <a:solidFill>
            <a:schemeClr val="accent4">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vi-VN" sz="2400" dirty="0">
                <a:solidFill>
                  <a:srgbClr val="0D0D0D"/>
                </a:solidFill>
                <a:latin typeface="Times New Roman" panose="02020603050405020304" pitchFamily="18" charset="0"/>
                <a:ea typeface="Times New Roman" panose="02020603050405020304" pitchFamily="18" charset="0"/>
              </a:rPr>
              <a:t>"</a:t>
            </a:r>
            <a:r>
              <a:rPr lang="vi-VN" sz="2400" i="1" dirty="0">
                <a:solidFill>
                  <a:srgbClr val="0D0D0D"/>
                </a:solidFill>
                <a:latin typeface="Times New Roman" panose="02020603050405020304" pitchFamily="18" charset="0"/>
                <a:ea typeface="Times New Roman" panose="02020603050405020304" pitchFamily="18" charset="0"/>
              </a:rPr>
              <a:t>Cánh</a:t>
            </a:r>
            <a:r>
              <a:rPr lang="vi-VN" sz="2400" dirty="0">
                <a:solidFill>
                  <a:srgbClr val="0D0D0D"/>
                </a:solidFill>
                <a:latin typeface="Times New Roman" panose="02020603050405020304" pitchFamily="18" charset="0"/>
                <a:ea typeface="Times New Roman" panose="02020603050405020304" pitchFamily="18" charset="0"/>
              </a:rPr>
              <a:t>" trong "</a:t>
            </a:r>
            <a:r>
              <a:rPr lang="vi-VN" sz="2400" i="1" dirty="0">
                <a:solidFill>
                  <a:srgbClr val="0D0D0D"/>
                </a:solidFill>
                <a:latin typeface="Times New Roman" panose="02020603050405020304" pitchFamily="18" charset="0"/>
                <a:ea typeface="Times New Roman" panose="02020603050405020304" pitchFamily="18" charset="0"/>
              </a:rPr>
              <a:t>cánh tay</a:t>
            </a:r>
            <a:r>
              <a:rPr lang="vi-VN" sz="2400" dirty="0">
                <a:solidFill>
                  <a:srgbClr val="0D0D0D"/>
                </a:solidFill>
                <a:latin typeface="Times New Roman" panose="02020603050405020304" pitchFamily="18" charset="0"/>
                <a:ea typeface="Times New Roman" panose="02020603050405020304" pitchFamily="18" charset="0"/>
              </a:rPr>
              <a:t>" là: bộ phận của cơ thể người, từ vai đến cổ tay ở hai bên thân mình.</a:t>
            </a:r>
            <a:endParaRPr lang="en-US" sz="2400" dirty="0">
              <a:effectLst/>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12"/>
          <a:stretch>
            <a:fillRect/>
          </a:stretch>
        </p:blipFill>
        <p:spPr>
          <a:xfrm>
            <a:off x="750066" y="4882444"/>
            <a:ext cx="2096373" cy="13758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Picture 12"/>
          <p:cNvPicPr>
            <a:picLocks noChangeAspect="1"/>
          </p:cNvPicPr>
          <p:nvPr/>
        </p:nvPicPr>
        <p:blipFill>
          <a:blip r:embed="rId13"/>
          <a:stretch>
            <a:fillRect/>
          </a:stretch>
        </p:blipFill>
        <p:spPr>
          <a:xfrm>
            <a:off x="3411535" y="4882444"/>
            <a:ext cx="2468798" cy="137664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13"/>
          <p:cNvPicPr>
            <a:picLocks noChangeAspect="1"/>
          </p:cNvPicPr>
          <p:nvPr/>
        </p:nvPicPr>
        <p:blipFill>
          <a:blip r:embed="rId14"/>
          <a:stretch>
            <a:fillRect/>
          </a:stretch>
        </p:blipFill>
        <p:spPr>
          <a:xfrm>
            <a:off x="6445429" y="4882444"/>
            <a:ext cx="2217503" cy="13923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Picture 14"/>
          <p:cNvPicPr>
            <a:picLocks noChangeAspect="1"/>
          </p:cNvPicPr>
          <p:nvPr/>
        </p:nvPicPr>
        <p:blipFill>
          <a:blip r:embed="rId15"/>
          <a:stretch>
            <a:fillRect/>
          </a:stretch>
        </p:blipFill>
        <p:spPr>
          <a:xfrm>
            <a:off x="8997897" y="4882444"/>
            <a:ext cx="2163694" cy="13923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ectangle 2"/>
          <p:cNvSpPr/>
          <p:nvPr/>
        </p:nvSpPr>
        <p:spPr>
          <a:xfrm>
            <a:off x="2822450" y="4901854"/>
            <a:ext cx="6175447" cy="95410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1200"/>
              </a:spcAft>
            </a:pPr>
            <a:r>
              <a:rPr lang="en-US" sz="2800" dirty="0">
                <a:solidFill>
                  <a:srgbClr val="0D0D0D"/>
                </a:solidFill>
                <a:latin typeface="Times New Roman" panose="02020603050405020304" pitchFamily="18" charset="0"/>
                <a:ea typeface="Times New Roman" panose="02020603050405020304" pitchFamily="18" charset="0"/>
              </a:rPr>
              <a:t>b) </a:t>
            </a:r>
            <a:r>
              <a:rPr lang="vi-VN" sz="2800" dirty="0">
                <a:solidFill>
                  <a:srgbClr val="0D0D0D"/>
                </a:solidFill>
                <a:latin typeface="Times New Roman" panose="02020603050405020304" pitchFamily="18" charset="0"/>
                <a:ea typeface="Times New Roman" panose="02020603050405020304" pitchFamily="18" charset="0"/>
              </a:rPr>
              <a:t>Từ "cánh" trong các ví dụ trên là từ đa nghĩa vì đều là một bộ phận của sự vật.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50803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par>
                                <p:cTn id="24" presetID="6"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ppt_x"/>
                                          </p:val>
                                        </p:tav>
                                      </p:tavLst>
                                    </p:anim>
                                    <p:anim calcmode="lin" valueType="num">
                                      <p:cBhvr additive="base">
                                        <p:cTn id="39" dur="500"/>
                                        <p:tgtEl>
                                          <p:spTgt spid="13"/>
                                        </p:tgtEl>
                                        <p:attrNameLst>
                                          <p:attrName>ppt_y</p:attrName>
                                        </p:attrNameLst>
                                      </p:cBhvr>
                                      <p:tavLst>
                                        <p:tav tm="0">
                                          <p:val>
                                            <p:strVal val="ppt_y"/>
                                          </p:val>
                                        </p:tav>
                                        <p:tav tm="100000">
                                          <p:val>
                                            <p:strVal val="1+ppt_h/2"/>
                                          </p:val>
                                        </p:tav>
                                      </p:tavLst>
                                    </p:anim>
                                    <p:set>
                                      <p:cBhvr>
                                        <p:cTn id="40" dur="1" fill="hold">
                                          <p:stCondLst>
                                            <p:cond delay="499"/>
                                          </p:stCondLst>
                                        </p:cTn>
                                        <p:tgtEl>
                                          <p:spTgt spid="1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animBg="1"/>
      <p:bldP spid="2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2408" y="1018541"/>
            <a:ext cx="60960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Rectangle 17"/>
          <p:cNvSpPr/>
          <p:nvPr/>
        </p:nvSpPr>
        <p:spPr>
          <a:xfrm>
            <a:off x="4611970" y="1711486"/>
            <a:ext cx="3191899" cy="584775"/>
          </a:xfrm>
          <a:prstGeom prst="rect">
            <a:avLst/>
          </a:prstGeom>
        </p:spPr>
        <p:txBody>
          <a:bodyPr wrap="none">
            <a:spAutoFit/>
          </a:bodyPr>
          <a:lstStyle/>
          <a:p>
            <a:pPr>
              <a:spcAft>
                <a:spcPts val="0"/>
              </a:spcAft>
              <a:tabLst>
                <a:tab pos="1386840" algn="l"/>
              </a:tabLst>
            </a:pPr>
            <a:r>
              <a:rPr lang="en-US" sz="3200" b="1" i="1" dirty="0" err="1">
                <a:latin typeface="Times New Roman" panose="02020603050405020304" pitchFamily="18" charset="0"/>
                <a:ea typeface="MS Mincho"/>
              </a:rPr>
              <a:t>Hoạt</a:t>
            </a:r>
            <a:r>
              <a:rPr lang="en-US" sz="3200" b="1" i="1" dirty="0">
                <a:latin typeface="Times New Roman" panose="02020603050405020304" pitchFamily="18" charset="0"/>
                <a:ea typeface="MS Mincho"/>
              </a:rPr>
              <a:t> </a:t>
            </a:r>
            <a:r>
              <a:rPr lang="en-US" sz="3200" b="1" i="1" dirty="0" err="1">
                <a:latin typeface="Times New Roman" panose="02020603050405020304" pitchFamily="18" charset="0"/>
                <a:ea typeface="MS Mincho"/>
              </a:rPr>
              <a:t>động</a:t>
            </a:r>
            <a:r>
              <a:rPr lang="en-US" sz="3200" b="1" i="1" dirty="0">
                <a:latin typeface="Times New Roman" panose="02020603050405020304" pitchFamily="18" charset="0"/>
                <a:ea typeface="MS Mincho"/>
              </a:rPr>
              <a:t> </a:t>
            </a:r>
            <a:r>
              <a:rPr lang="en-US" sz="3200" b="1" i="1" dirty="0" err="1">
                <a:latin typeface="Times New Roman" panose="02020603050405020304" pitchFamily="18" charset="0"/>
                <a:ea typeface="MS Mincho"/>
              </a:rPr>
              <a:t>nhóm</a:t>
            </a:r>
            <a:r>
              <a:rPr lang="en-US" sz="3200" b="1" i="1" dirty="0">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pic>
        <p:nvPicPr>
          <p:cNvPr id="19" name="Picture 18"/>
          <p:cNvPicPr>
            <a:picLocks noChangeAspect="1"/>
          </p:cNvPicPr>
          <p:nvPr/>
        </p:nvPicPr>
        <p:blipFill>
          <a:blip r:embed="rId12"/>
          <a:stretch>
            <a:fillRect/>
          </a:stretch>
        </p:blipFill>
        <p:spPr>
          <a:xfrm>
            <a:off x="1252020" y="2780281"/>
            <a:ext cx="2225263" cy="1666799"/>
          </a:xfrm>
          <a:prstGeom prst="rect">
            <a:avLst/>
          </a:prstGeom>
        </p:spPr>
      </p:pic>
      <p:pic>
        <p:nvPicPr>
          <p:cNvPr id="35" name="Picture 34"/>
          <p:cNvPicPr>
            <a:picLocks noChangeAspect="1"/>
          </p:cNvPicPr>
          <p:nvPr/>
        </p:nvPicPr>
        <p:blipFill>
          <a:blip r:embed="rId12"/>
          <a:stretch>
            <a:fillRect/>
          </a:stretch>
        </p:blipFill>
        <p:spPr>
          <a:xfrm>
            <a:off x="4857823" y="2780281"/>
            <a:ext cx="2225263" cy="1666799"/>
          </a:xfrm>
          <a:prstGeom prst="rect">
            <a:avLst/>
          </a:prstGeom>
        </p:spPr>
      </p:pic>
      <p:pic>
        <p:nvPicPr>
          <p:cNvPr id="36" name="Picture 35"/>
          <p:cNvPicPr>
            <a:picLocks noChangeAspect="1"/>
          </p:cNvPicPr>
          <p:nvPr/>
        </p:nvPicPr>
        <p:blipFill>
          <a:blip r:embed="rId12"/>
          <a:stretch>
            <a:fillRect/>
          </a:stretch>
        </p:blipFill>
        <p:spPr>
          <a:xfrm>
            <a:off x="8463626" y="2780281"/>
            <a:ext cx="2225263" cy="1666799"/>
          </a:xfrm>
          <a:prstGeom prst="rect">
            <a:avLst/>
          </a:prstGeom>
        </p:spPr>
      </p:pic>
      <p:sp>
        <p:nvSpPr>
          <p:cNvPr id="27" name="TextBox 26"/>
          <p:cNvSpPr txBox="1"/>
          <p:nvPr/>
        </p:nvSpPr>
        <p:spPr>
          <a:xfrm>
            <a:off x="1822544" y="3454719"/>
            <a:ext cx="110639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latin typeface="Times New Roman" panose="02020603050405020304" pitchFamily="18" charset="0"/>
                <a:cs typeface="Times New Roman" panose="02020603050405020304" pitchFamily="18" charset="0"/>
              </a:rPr>
              <a:t>Nhóm</a:t>
            </a:r>
            <a:r>
              <a:rPr lang="en-US" dirty="0" smtClean="0">
                <a:latin typeface="Times New Roman" panose="02020603050405020304" pitchFamily="18" charset="0"/>
                <a:cs typeface="Times New Roman" panose="02020603050405020304" pitchFamily="18" charset="0"/>
              </a:rPr>
              <a:t> 1,2</a:t>
            </a:r>
            <a:endParaRPr lang="en-US"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503018" y="3399602"/>
            <a:ext cx="93487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latin typeface="Times New Roman" panose="02020603050405020304" pitchFamily="18" charset="0"/>
                <a:cs typeface="Times New Roman" panose="02020603050405020304" pitchFamily="18" charset="0"/>
              </a:rPr>
              <a:t>Nhóm</a:t>
            </a:r>
            <a:r>
              <a:rPr lang="en-US" dirty="0" smtClean="0">
                <a:latin typeface="Times New Roman" panose="02020603050405020304" pitchFamily="18" charset="0"/>
                <a:cs typeface="Times New Roman" panose="02020603050405020304" pitchFamily="18" charset="0"/>
              </a:rPr>
              <a:t> 3</a:t>
            </a:r>
            <a:endParaRPr lang="en-US"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9108821" y="3458315"/>
            <a:ext cx="93487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latin typeface="Times New Roman" panose="02020603050405020304" pitchFamily="18" charset="0"/>
                <a:cs typeface="Times New Roman" panose="02020603050405020304" pitchFamily="18" charset="0"/>
              </a:rPr>
              <a:t>Nhóm</a:t>
            </a:r>
            <a:r>
              <a:rPr lang="en-US" dirty="0" smtClean="0">
                <a:latin typeface="Times New Roman" panose="02020603050405020304" pitchFamily="18" charset="0"/>
                <a:cs typeface="Times New Roman" panose="02020603050405020304" pitchFamily="18" charset="0"/>
              </a:rPr>
              <a:t> 4</a:t>
            </a:r>
            <a:endParaRPr lang="en-US" dirty="0">
              <a:latin typeface="Times New Roman" panose="02020603050405020304" pitchFamily="18" charset="0"/>
              <a:cs typeface="Times New Roman" panose="02020603050405020304" pitchFamily="18" charset="0"/>
            </a:endParaRPr>
          </a:p>
        </p:txBody>
      </p:sp>
      <p:sp>
        <p:nvSpPr>
          <p:cNvPr id="29" name="Rectangle 28"/>
          <p:cNvSpPr/>
          <p:nvPr/>
        </p:nvSpPr>
        <p:spPr>
          <a:xfrm>
            <a:off x="1050748" y="4711329"/>
            <a:ext cx="2649984" cy="954107"/>
          </a:xfrm>
          <a:prstGeom prst="rect">
            <a:avLst/>
          </a:prstGeom>
        </p:spPr>
        <p:txBody>
          <a:bodyPr wrap="square">
            <a:spAutoFit/>
          </a:bodyPr>
          <a:lstStyle/>
          <a:p>
            <a:pPr lvl="0" algn="ctr">
              <a:spcAft>
                <a:spcPts val="0"/>
              </a:spcAft>
              <a:buSzPts val="1400"/>
              <a:tabLst>
                <a:tab pos="1386840" algn="l"/>
              </a:tabLst>
            </a:pPr>
            <a:r>
              <a:rPr lang="en-US" sz="2800" b="1" dirty="0" err="1">
                <a:latin typeface="Times New Roman" panose="02020603050405020304" pitchFamily="18" charset="0"/>
                <a:ea typeface="MS Mincho"/>
              </a:rPr>
              <a:t>Nhóm</a:t>
            </a:r>
            <a:r>
              <a:rPr lang="en-US" sz="2800" b="1" dirty="0">
                <a:latin typeface="Times New Roman" panose="02020603050405020304" pitchFamily="18" charset="0"/>
                <a:ea typeface="MS Mincho"/>
              </a:rPr>
              <a:t> 1, 2: </a:t>
            </a:r>
            <a:r>
              <a:rPr lang="en-US" sz="2800" dirty="0" err="1">
                <a:solidFill>
                  <a:srgbClr val="0070C0"/>
                </a:solidFill>
                <a:latin typeface="Times New Roman" panose="02020603050405020304" pitchFamily="18" charset="0"/>
                <a:ea typeface="MS Mincho"/>
              </a:rPr>
              <a:t>Bài</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tập</a:t>
            </a:r>
            <a:r>
              <a:rPr lang="en-US" sz="2800" dirty="0">
                <a:solidFill>
                  <a:srgbClr val="0070C0"/>
                </a:solidFill>
                <a:latin typeface="Times New Roman" panose="02020603050405020304" pitchFamily="18" charset="0"/>
                <a:ea typeface="MS Mincho"/>
              </a:rPr>
              <a:t> 3/</a:t>
            </a:r>
            <a:r>
              <a:rPr lang="en-US" sz="2800" dirty="0" err="1">
                <a:solidFill>
                  <a:srgbClr val="0070C0"/>
                </a:solidFill>
                <a:latin typeface="Times New Roman" panose="02020603050405020304" pitchFamily="18" charset="0"/>
                <a:ea typeface="MS Mincho"/>
              </a:rPr>
              <a:t>Tr</a:t>
            </a:r>
            <a:r>
              <a:rPr lang="en-US" sz="2800" dirty="0">
                <a:solidFill>
                  <a:srgbClr val="0070C0"/>
                </a:solidFill>
                <a:latin typeface="Times New Roman" panose="02020603050405020304" pitchFamily="18" charset="0"/>
                <a:ea typeface="MS Mincho"/>
              </a:rPr>
              <a:t> 36</a:t>
            </a:r>
            <a:endParaRPr lang="en-US" sz="2800" dirty="0">
              <a:effectLst/>
              <a:latin typeface="Times New Roman" panose="02020603050405020304" pitchFamily="18" charset="0"/>
              <a:ea typeface="Times New Roman" panose="02020603050405020304" pitchFamily="18" charset="0"/>
            </a:endParaRPr>
          </a:p>
        </p:txBody>
      </p:sp>
      <p:sp>
        <p:nvSpPr>
          <p:cNvPr id="30" name="Rectangle 29"/>
          <p:cNvSpPr/>
          <p:nvPr/>
        </p:nvSpPr>
        <p:spPr>
          <a:xfrm>
            <a:off x="4820374" y="4711329"/>
            <a:ext cx="2686568" cy="954107"/>
          </a:xfrm>
          <a:prstGeom prst="rect">
            <a:avLst/>
          </a:prstGeom>
        </p:spPr>
        <p:txBody>
          <a:bodyPr wrap="square">
            <a:spAutoFit/>
          </a:bodyPr>
          <a:lstStyle/>
          <a:p>
            <a:pPr lvl="0" algn="ctr">
              <a:spcAft>
                <a:spcPts val="0"/>
              </a:spcAft>
              <a:buSzPts val="1400"/>
              <a:tabLst>
                <a:tab pos="1386840" algn="l"/>
              </a:tabLst>
            </a:pPr>
            <a:r>
              <a:rPr lang="en-US" sz="2800" b="1" dirty="0" err="1">
                <a:latin typeface="Times New Roman" panose="02020603050405020304" pitchFamily="18" charset="0"/>
                <a:ea typeface="MS Mincho"/>
              </a:rPr>
              <a:t>Nhóm</a:t>
            </a:r>
            <a:r>
              <a:rPr lang="en-US" sz="2800" b="1" dirty="0">
                <a:latin typeface="Times New Roman" panose="02020603050405020304" pitchFamily="18" charset="0"/>
                <a:ea typeface="MS Mincho"/>
              </a:rPr>
              <a:t> 3: </a:t>
            </a:r>
            <a:r>
              <a:rPr lang="en-US" sz="2800" dirty="0" err="1">
                <a:solidFill>
                  <a:srgbClr val="0070C0"/>
                </a:solidFill>
                <a:latin typeface="Times New Roman" panose="02020603050405020304" pitchFamily="18" charset="0"/>
                <a:ea typeface="MS Mincho"/>
              </a:rPr>
              <a:t>Bài</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tập</a:t>
            </a:r>
            <a:r>
              <a:rPr lang="en-US" sz="2800" dirty="0">
                <a:solidFill>
                  <a:srgbClr val="0070C0"/>
                </a:solidFill>
                <a:latin typeface="Times New Roman" panose="02020603050405020304" pitchFamily="18" charset="0"/>
                <a:ea typeface="MS Mincho"/>
              </a:rPr>
              <a:t> 4/</a:t>
            </a:r>
            <a:r>
              <a:rPr lang="en-US" sz="2800" dirty="0" err="1">
                <a:solidFill>
                  <a:srgbClr val="0070C0"/>
                </a:solidFill>
                <a:latin typeface="Times New Roman" panose="02020603050405020304" pitchFamily="18" charset="0"/>
                <a:ea typeface="MS Mincho"/>
              </a:rPr>
              <a:t>Tr</a:t>
            </a:r>
            <a:r>
              <a:rPr lang="en-US" sz="2800" dirty="0">
                <a:solidFill>
                  <a:srgbClr val="0070C0"/>
                </a:solidFill>
                <a:latin typeface="Times New Roman" panose="02020603050405020304" pitchFamily="18" charset="0"/>
                <a:ea typeface="MS Mincho"/>
              </a:rPr>
              <a:t> 36</a:t>
            </a:r>
            <a:endParaRPr lang="en-US" sz="2800" dirty="0">
              <a:effectLst/>
              <a:latin typeface="Times New Roman" panose="02020603050405020304" pitchFamily="18" charset="0"/>
              <a:ea typeface="Times New Roman" panose="02020603050405020304" pitchFamily="18" charset="0"/>
            </a:endParaRPr>
          </a:p>
        </p:txBody>
      </p:sp>
      <p:sp>
        <p:nvSpPr>
          <p:cNvPr id="39" name="Rectangle 38"/>
          <p:cNvSpPr/>
          <p:nvPr/>
        </p:nvSpPr>
        <p:spPr>
          <a:xfrm>
            <a:off x="8292506" y="4711329"/>
            <a:ext cx="2802962" cy="954107"/>
          </a:xfrm>
          <a:prstGeom prst="rect">
            <a:avLst/>
          </a:prstGeom>
        </p:spPr>
        <p:txBody>
          <a:bodyPr wrap="square">
            <a:spAutoFit/>
          </a:bodyPr>
          <a:lstStyle/>
          <a:p>
            <a:pPr lvl="0" algn="ctr">
              <a:spcAft>
                <a:spcPts val="0"/>
              </a:spcAft>
              <a:buSzPts val="1400"/>
              <a:tabLst>
                <a:tab pos="1386840" algn="l"/>
              </a:tabLst>
            </a:pPr>
            <a:r>
              <a:rPr lang="en-US" sz="2800" b="1" dirty="0" err="1">
                <a:latin typeface="Times New Roman" panose="02020603050405020304" pitchFamily="18" charset="0"/>
                <a:ea typeface="MS Mincho"/>
              </a:rPr>
              <a:t>Nhóm</a:t>
            </a:r>
            <a:r>
              <a:rPr lang="en-US" sz="2800" b="1" dirty="0">
                <a:latin typeface="Times New Roman" panose="02020603050405020304" pitchFamily="18" charset="0"/>
                <a:ea typeface="MS Mincho"/>
              </a:rPr>
              <a:t> 4: </a:t>
            </a:r>
            <a:r>
              <a:rPr lang="en-US" sz="2800" dirty="0" err="1">
                <a:solidFill>
                  <a:srgbClr val="0070C0"/>
                </a:solidFill>
                <a:latin typeface="Times New Roman" panose="02020603050405020304" pitchFamily="18" charset="0"/>
                <a:ea typeface="MS Mincho"/>
              </a:rPr>
              <a:t>Bài</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tập</a:t>
            </a:r>
            <a:r>
              <a:rPr lang="en-US" sz="2800" dirty="0">
                <a:solidFill>
                  <a:srgbClr val="0070C0"/>
                </a:solidFill>
                <a:latin typeface="Times New Roman" panose="02020603050405020304" pitchFamily="18" charset="0"/>
                <a:ea typeface="MS Mincho"/>
              </a:rPr>
              <a:t> 5/</a:t>
            </a:r>
            <a:r>
              <a:rPr lang="en-US" sz="2800" dirty="0" err="1">
                <a:solidFill>
                  <a:srgbClr val="0070C0"/>
                </a:solidFill>
                <a:latin typeface="Times New Roman" panose="02020603050405020304" pitchFamily="18" charset="0"/>
                <a:ea typeface="MS Mincho"/>
              </a:rPr>
              <a:t>Tr</a:t>
            </a:r>
            <a:r>
              <a:rPr lang="en-US" sz="2800" dirty="0">
                <a:solidFill>
                  <a:srgbClr val="0070C0"/>
                </a:solidFill>
                <a:latin typeface="Times New Roman" panose="02020603050405020304" pitchFamily="18" charset="0"/>
                <a:ea typeface="MS Mincho"/>
              </a:rPr>
              <a:t> 36</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2811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2408" y="1018541"/>
            <a:ext cx="60960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Heart 2"/>
          <p:cNvSpPr/>
          <p:nvPr/>
        </p:nvSpPr>
        <p:spPr>
          <a:xfrm>
            <a:off x="5389556" y="3168735"/>
            <a:ext cx="2054997" cy="1357560"/>
          </a:xfrm>
          <a:prstGeom prst="heart">
            <a:avLst/>
          </a:prstGeom>
          <a:solidFill>
            <a:srgbClr val="FF0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Monotype Corsiva" panose="03010101010201010101" pitchFamily="66" charset="0"/>
              </a:rPr>
              <a:t>MẮT</a:t>
            </a:r>
            <a:endParaRPr lang="en-US" sz="4000" dirty="0">
              <a:latin typeface="Monotype Corsiva" panose="03010101010201010101" pitchFamily="66" charset="0"/>
            </a:endParaRPr>
          </a:p>
        </p:txBody>
      </p:sp>
      <p:sp>
        <p:nvSpPr>
          <p:cNvPr id="17" name="Rectangle 16"/>
          <p:cNvSpPr/>
          <p:nvPr/>
        </p:nvSpPr>
        <p:spPr>
          <a:xfrm>
            <a:off x="2404330" y="2336060"/>
            <a:ext cx="1917689" cy="1612913"/>
          </a:xfrm>
          <a:prstGeom prst="rect">
            <a:avLst/>
          </a:prstGeom>
          <a:blipFill>
            <a:blip r:embed="rId12"/>
            <a:srcRect/>
            <a:stretch>
              <a:fillRect l="-34000" r="-34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1" name="Freeform 20"/>
          <p:cNvSpPr/>
          <p:nvPr/>
        </p:nvSpPr>
        <p:spPr>
          <a:xfrm>
            <a:off x="1615540" y="3640900"/>
            <a:ext cx="1039319" cy="1039319"/>
          </a:xfrm>
          <a:custGeom>
            <a:avLst/>
            <a:gdLst>
              <a:gd name="connsiteX0" fmla="*/ 0 w 1039319"/>
              <a:gd name="connsiteY0" fmla="*/ 0 h 1039319"/>
              <a:gd name="connsiteX1" fmla="*/ 1039319 w 1039319"/>
              <a:gd name="connsiteY1" fmla="*/ 0 h 1039319"/>
              <a:gd name="connsiteX2" fmla="*/ 1039319 w 1039319"/>
              <a:gd name="connsiteY2" fmla="*/ 1039319 h 1039319"/>
              <a:gd name="connsiteX3" fmla="*/ 0 w 1039319"/>
              <a:gd name="connsiteY3" fmla="*/ 1039319 h 1039319"/>
              <a:gd name="connsiteX4" fmla="*/ 0 w 1039319"/>
              <a:gd name="connsiteY4" fmla="*/ 0 h 103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319" h="1039319">
                <a:moveTo>
                  <a:pt x="0" y="0"/>
                </a:moveTo>
                <a:lnTo>
                  <a:pt x="1039319" y="0"/>
                </a:lnTo>
                <a:lnTo>
                  <a:pt x="1039319" y="1039319"/>
                </a:lnTo>
                <a:lnTo>
                  <a:pt x="0" y="103931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t>Đôi</a:t>
            </a:r>
            <a:r>
              <a:rPr lang="en-US" sz="2900" kern="1200" dirty="0" smtClean="0"/>
              <a:t> </a:t>
            </a:r>
            <a:r>
              <a:rPr lang="en-US" sz="2900" kern="1200" dirty="0" err="1" smtClean="0"/>
              <a:t>mắt</a:t>
            </a:r>
            <a:endParaRPr lang="en-US" sz="2900" kern="1200" dirty="0"/>
          </a:p>
        </p:txBody>
      </p:sp>
      <p:sp>
        <p:nvSpPr>
          <p:cNvPr id="22" name="Rectangle 21"/>
          <p:cNvSpPr/>
          <p:nvPr/>
        </p:nvSpPr>
        <p:spPr>
          <a:xfrm>
            <a:off x="5425099" y="1318894"/>
            <a:ext cx="1917689" cy="1612913"/>
          </a:xfrm>
          <a:prstGeom prst="rect">
            <a:avLst/>
          </a:prstGeom>
          <a:blipFill>
            <a:blip r:embed="rId13"/>
            <a:srcRect/>
            <a:stretch>
              <a:fillRect l="-13000" r="-13000"/>
            </a:stretch>
          </a:blipFill>
        </p:spPr>
        <p:style>
          <a:lnRef idx="2">
            <a:schemeClr val="lt1">
              <a:hueOff val="0"/>
              <a:satOff val="0"/>
              <a:lumOff val="0"/>
              <a:alphaOff val="0"/>
            </a:schemeClr>
          </a:lnRef>
          <a:fillRef idx="1">
            <a:scrgbClr r="0" g="0" b="0"/>
          </a:fillRef>
          <a:effectRef idx="0">
            <a:schemeClr val="accent3">
              <a:tint val="50000"/>
              <a:hueOff val="488917"/>
              <a:satOff val="25000"/>
              <a:lumOff val="2633"/>
              <a:alphaOff val="0"/>
            </a:schemeClr>
          </a:effectRef>
          <a:fontRef idx="minor">
            <a:schemeClr val="lt1">
              <a:hueOff val="0"/>
              <a:satOff val="0"/>
              <a:lumOff val="0"/>
              <a:alphaOff val="0"/>
            </a:schemeClr>
          </a:fontRef>
        </p:style>
      </p:sp>
      <p:sp>
        <p:nvSpPr>
          <p:cNvPr id="23" name="Freeform 22"/>
          <p:cNvSpPr/>
          <p:nvPr/>
        </p:nvSpPr>
        <p:spPr>
          <a:xfrm>
            <a:off x="4710692" y="1996935"/>
            <a:ext cx="1039319" cy="1039319"/>
          </a:xfrm>
          <a:custGeom>
            <a:avLst/>
            <a:gdLst>
              <a:gd name="connsiteX0" fmla="*/ 0 w 1039319"/>
              <a:gd name="connsiteY0" fmla="*/ 0 h 1039319"/>
              <a:gd name="connsiteX1" fmla="*/ 1039319 w 1039319"/>
              <a:gd name="connsiteY1" fmla="*/ 0 h 1039319"/>
              <a:gd name="connsiteX2" fmla="*/ 1039319 w 1039319"/>
              <a:gd name="connsiteY2" fmla="*/ 1039319 h 1039319"/>
              <a:gd name="connsiteX3" fmla="*/ 0 w 1039319"/>
              <a:gd name="connsiteY3" fmla="*/ 1039319 h 1039319"/>
              <a:gd name="connsiteX4" fmla="*/ 0 w 1039319"/>
              <a:gd name="connsiteY4" fmla="*/ 0 h 103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319" h="1039319">
                <a:moveTo>
                  <a:pt x="0" y="0"/>
                </a:moveTo>
                <a:lnTo>
                  <a:pt x="1039319" y="0"/>
                </a:lnTo>
                <a:lnTo>
                  <a:pt x="1039319" y="1039319"/>
                </a:lnTo>
                <a:lnTo>
                  <a:pt x="0" y="1039319"/>
                </a:lnTo>
                <a:lnTo>
                  <a:pt x="0" y="0"/>
                </a:lnTo>
                <a:close/>
              </a:path>
            </a:pathLst>
          </a:custGeom>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t>Mắt</a:t>
            </a:r>
            <a:r>
              <a:rPr lang="en-US" sz="2900" kern="1200" dirty="0" smtClean="0"/>
              <a:t> </a:t>
            </a:r>
            <a:r>
              <a:rPr lang="en-US" sz="2900" kern="1200" dirty="0" err="1" smtClean="0"/>
              <a:t>bão</a:t>
            </a:r>
            <a:endParaRPr lang="en-US" sz="2900" kern="1200" dirty="0"/>
          </a:p>
        </p:txBody>
      </p:sp>
      <p:sp>
        <p:nvSpPr>
          <p:cNvPr id="34" name="Rectangle 33"/>
          <p:cNvSpPr/>
          <p:nvPr/>
        </p:nvSpPr>
        <p:spPr>
          <a:xfrm>
            <a:off x="8558989" y="2336060"/>
            <a:ext cx="1917689" cy="1612913"/>
          </a:xfrm>
          <a:prstGeom prst="rect">
            <a:avLst/>
          </a:prstGeom>
          <a:blipFill rotWithShape="1">
            <a:blip r:embed="rId14"/>
            <a:srcRect/>
            <a:stretch>
              <a:fillRect t="-9000" b="-9000"/>
            </a:stretch>
          </a:blipFill>
        </p:spPr>
        <p:style>
          <a:lnRef idx="2">
            <a:schemeClr val="lt1">
              <a:hueOff val="0"/>
              <a:satOff val="0"/>
              <a:lumOff val="0"/>
              <a:alphaOff val="0"/>
            </a:schemeClr>
          </a:lnRef>
          <a:fillRef idx="1">
            <a:scrgbClr r="0" g="0" b="0"/>
          </a:fillRef>
          <a:effectRef idx="0">
            <a:schemeClr val="accent3">
              <a:tint val="50000"/>
              <a:hueOff val="977834"/>
              <a:satOff val="50000"/>
              <a:lumOff val="5266"/>
              <a:alphaOff val="0"/>
            </a:schemeClr>
          </a:effectRef>
          <a:fontRef idx="minor">
            <a:schemeClr val="lt1">
              <a:hueOff val="0"/>
              <a:satOff val="0"/>
              <a:lumOff val="0"/>
              <a:alphaOff val="0"/>
            </a:schemeClr>
          </a:fontRef>
        </p:style>
      </p:sp>
      <p:sp>
        <p:nvSpPr>
          <p:cNvPr id="40" name="Freeform 39"/>
          <p:cNvSpPr/>
          <p:nvPr/>
        </p:nvSpPr>
        <p:spPr>
          <a:xfrm>
            <a:off x="7844582" y="2909654"/>
            <a:ext cx="1039319" cy="1039319"/>
          </a:xfrm>
          <a:custGeom>
            <a:avLst/>
            <a:gdLst>
              <a:gd name="connsiteX0" fmla="*/ 0 w 1039319"/>
              <a:gd name="connsiteY0" fmla="*/ 0 h 1039319"/>
              <a:gd name="connsiteX1" fmla="*/ 1039319 w 1039319"/>
              <a:gd name="connsiteY1" fmla="*/ 0 h 1039319"/>
              <a:gd name="connsiteX2" fmla="*/ 1039319 w 1039319"/>
              <a:gd name="connsiteY2" fmla="*/ 1039319 h 1039319"/>
              <a:gd name="connsiteX3" fmla="*/ 0 w 1039319"/>
              <a:gd name="connsiteY3" fmla="*/ 1039319 h 1039319"/>
              <a:gd name="connsiteX4" fmla="*/ 0 w 1039319"/>
              <a:gd name="connsiteY4" fmla="*/ 0 h 103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319" h="1039319">
                <a:moveTo>
                  <a:pt x="0" y="0"/>
                </a:moveTo>
                <a:lnTo>
                  <a:pt x="1039319" y="0"/>
                </a:lnTo>
                <a:lnTo>
                  <a:pt x="1039319" y="1039319"/>
                </a:lnTo>
                <a:lnTo>
                  <a:pt x="0" y="1039319"/>
                </a:lnTo>
                <a:lnTo>
                  <a:pt x="0" y="0"/>
                </a:ln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t>Mắt</a:t>
            </a:r>
            <a:r>
              <a:rPr lang="en-US" sz="2900" kern="1200" dirty="0" smtClean="0"/>
              <a:t> </a:t>
            </a:r>
            <a:r>
              <a:rPr lang="en-US" sz="2900" kern="1200" dirty="0" err="1" smtClean="0"/>
              <a:t>na</a:t>
            </a:r>
            <a:endParaRPr lang="en-US" sz="2900" kern="1200" dirty="0"/>
          </a:p>
        </p:txBody>
      </p:sp>
      <p:sp>
        <p:nvSpPr>
          <p:cNvPr id="41" name="Rectangle 40"/>
          <p:cNvSpPr/>
          <p:nvPr/>
        </p:nvSpPr>
        <p:spPr>
          <a:xfrm>
            <a:off x="3347409" y="4272572"/>
            <a:ext cx="1917689" cy="1612913"/>
          </a:xfrm>
          <a:prstGeom prst="rect">
            <a:avLst/>
          </a:prstGeom>
          <a:blipFill>
            <a:blip r:embed="rId15"/>
            <a:srcRect/>
            <a:stretch>
              <a:fillRect t="-9000" b="-9000"/>
            </a:stretch>
          </a:blipFill>
        </p:spPr>
        <p:style>
          <a:lnRef idx="2">
            <a:schemeClr val="lt1">
              <a:hueOff val="0"/>
              <a:satOff val="0"/>
              <a:lumOff val="0"/>
              <a:alphaOff val="0"/>
            </a:schemeClr>
          </a:lnRef>
          <a:fillRef idx="1">
            <a:scrgbClr r="0" g="0" b="0"/>
          </a:fillRef>
          <a:effectRef idx="0">
            <a:schemeClr val="accent3">
              <a:tint val="50000"/>
              <a:hueOff val="1466752"/>
              <a:satOff val="75000"/>
              <a:lumOff val="7899"/>
              <a:alphaOff val="0"/>
            </a:schemeClr>
          </a:effectRef>
          <a:fontRef idx="minor">
            <a:schemeClr val="lt1">
              <a:hueOff val="0"/>
              <a:satOff val="0"/>
              <a:lumOff val="0"/>
              <a:alphaOff val="0"/>
            </a:schemeClr>
          </a:fontRef>
        </p:style>
      </p:sp>
      <p:sp>
        <p:nvSpPr>
          <p:cNvPr id="42" name="Freeform 41"/>
          <p:cNvSpPr/>
          <p:nvPr/>
        </p:nvSpPr>
        <p:spPr>
          <a:xfrm>
            <a:off x="2633002" y="4950612"/>
            <a:ext cx="1039319" cy="1039319"/>
          </a:xfrm>
          <a:custGeom>
            <a:avLst/>
            <a:gdLst>
              <a:gd name="connsiteX0" fmla="*/ 0 w 1039319"/>
              <a:gd name="connsiteY0" fmla="*/ 0 h 1039319"/>
              <a:gd name="connsiteX1" fmla="*/ 1039319 w 1039319"/>
              <a:gd name="connsiteY1" fmla="*/ 0 h 1039319"/>
              <a:gd name="connsiteX2" fmla="*/ 1039319 w 1039319"/>
              <a:gd name="connsiteY2" fmla="*/ 1039319 h 1039319"/>
              <a:gd name="connsiteX3" fmla="*/ 0 w 1039319"/>
              <a:gd name="connsiteY3" fmla="*/ 1039319 h 1039319"/>
              <a:gd name="connsiteX4" fmla="*/ 0 w 1039319"/>
              <a:gd name="connsiteY4" fmla="*/ 0 h 103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319" h="1039319">
                <a:moveTo>
                  <a:pt x="0" y="0"/>
                </a:moveTo>
                <a:lnTo>
                  <a:pt x="1039319" y="0"/>
                </a:lnTo>
                <a:lnTo>
                  <a:pt x="1039319" y="1039319"/>
                </a:lnTo>
                <a:lnTo>
                  <a:pt x="0" y="1039319"/>
                </a:lnTo>
                <a:lnTo>
                  <a:pt x="0" y="0"/>
                </a:lnTo>
                <a:close/>
              </a:path>
            </a:pathLst>
          </a:custGeom>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t>Mắt</a:t>
            </a:r>
            <a:r>
              <a:rPr lang="en-US" sz="2900" kern="1200" dirty="0" smtClean="0"/>
              <a:t> </a:t>
            </a:r>
            <a:r>
              <a:rPr lang="en-US" sz="2900" kern="1200" dirty="0" err="1" smtClean="0"/>
              <a:t>lưới</a:t>
            </a:r>
            <a:endParaRPr lang="en-US" sz="2900" kern="1200" dirty="0"/>
          </a:p>
        </p:txBody>
      </p:sp>
      <p:sp>
        <p:nvSpPr>
          <p:cNvPr id="43" name="Rectangle 42"/>
          <p:cNvSpPr/>
          <p:nvPr/>
        </p:nvSpPr>
        <p:spPr>
          <a:xfrm>
            <a:off x="7713683" y="4289619"/>
            <a:ext cx="1917689" cy="1612913"/>
          </a:xfrm>
          <a:prstGeom prst="rect">
            <a:avLst/>
          </a:prstGeom>
          <a:blipFill>
            <a:blip r:embed="rId16"/>
            <a:srcRect/>
            <a:stretch>
              <a:fillRect l="-6000" r="-6000"/>
            </a:stretch>
          </a:blipFill>
        </p:spPr>
        <p:style>
          <a:lnRef idx="2">
            <a:schemeClr val="lt1">
              <a:hueOff val="0"/>
              <a:satOff val="0"/>
              <a:lumOff val="0"/>
              <a:alphaOff val="0"/>
            </a:schemeClr>
          </a:lnRef>
          <a:fillRef idx="1">
            <a:scrgbClr r="0" g="0" b="0"/>
          </a:fillRef>
          <a:effectRef idx="0">
            <a:schemeClr val="accent3">
              <a:tint val="50000"/>
              <a:hueOff val="1955669"/>
              <a:satOff val="100000"/>
              <a:lumOff val="10532"/>
              <a:alphaOff val="0"/>
            </a:schemeClr>
          </a:effectRef>
          <a:fontRef idx="minor">
            <a:schemeClr val="lt1">
              <a:hueOff val="0"/>
              <a:satOff val="0"/>
              <a:lumOff val="0"/>
              <a:alphaOff val="0"/>
            </a:schemeClr>
          </a:fontRef>
        </p:style>
      </p:sp>
      <p:sp>
        <p:nvSpPr>
          <p:cNvPr id="44" name="Freeform 43"/>
          <p:cNvSpPr/>
          <p:nvPr/>
        </p:nvSpPr>
        <p:spPr>
          <a:xfrm>
            <a:off x="6999275" y="4967659"/>
            <a:ext cx="1039319" cy="1039319"/>
          </a:xfrm>
          <a:custGeom>
            <a:avLst/>
            <a:gdLst>
              <a:gd name="connsiteX0" fmla="*/ 0 w 1039319"/>
              <a:gd name="connsiteY0" fmla="*/ 0 h 1039319"/>
              <a:gd name="connsiteX1" fmla="*/ 1039319 w 1039319"/>
              <a:gd name="connsiteY1" fmla="*/ 0 h 1039319"/>
              <a:gd name="connsiteX2" fmla="*/ 1039319 w 1039319"/>
              <a:gd name="connsiteY2" fmla="*/ 1039319 h 1039319"/>
              <a:gd name="connsiteX3" fmla="*/ 0 w 1039319"/>
              <a:gd name="connsiteY3" fmla="*/ 1039319 h 1039319"/>
              <a:gd name="connsiteX4" fmla="*/ 0 w 1039319"/>
              <a:gd name="connsiteY4" fmla="*/ 0 h 103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319" h="1039319">
                <a:moveTo>
                  <a:pt x="0" y="0"/>
                </a:moveTo>
                <a:lnTo>
                  <a:pt x="1039319" y="0"/>
                </a:lnTo>
                <a:lnTo>
                  <a:pt x="1039319" y="1039319"/>
                </a:lnTo>
                <a:lnTo>
                  <a:pt x="0" y="1039319"/>
                </a:lnTo>
                <a:lnTo>
                  <a:pt x="0" y="0"/>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t>Mắt</a:t>
            </a:r>
            <a:r>
              <a:rPr lang="en-US" sz="2900" kern="1200" dirty="0" smtClean="0"/>
              <a:t> </a:t>
            </a:r>
            <a:r>
              <a:rPr lang="en-US" sz="2900" kern="1200" dirty="0" err="1" smtClean="0"/>
              <a:t>mía</a:t>
            </a:r>
            <a:endParaRPr lang="en-US" sz="2900" kern="1200" dirty="0"/>
          </a:p>
        </p:txBody>
      </p:sp>
      <p:sp>
        <p:nvSpPr>
          <p:cNvPr id="45" name="Rectangle 44"/>
          <p:cNvSpPr/>
          <p:nvPr/>
        </p:nvSpPr>
        <p:spPr>
          <a:xfrm>
            <a:off x="409669" y="1544239"/>
            <a:ext cx="3158237" cy="523220"/>
          </a:xfrm>
          <a:prstGeom prst="rect">
            <a:avLst/>
          </a:prstGeom>
        </p:spPr>
        <p:txBody>
          <a:bodyPr wrap="none">
            <a:spAutoFit/>
          </a:bodyPr>
          <a:lstStyle/>
          <a:p>
            <a:pPr algn="just">
              <a:spcAft>
                <a:spcPts val="0"/>
              </a:spcAft>
            </a:pPr>
            <a:r>
              <a:rPr lang="vi-VN" sz="2800" b="1" dirty="0">
                <a:solidFill>
                  <a:srgbClr val="0070C0"/>
                </a:solidFill>
                <a:latin typeface="Times New Roman" panose="02020603050405020304" pitchFamily="18" charset="0"/>
                <a:ea typeface="Times New Roman" panose="02020603050405020304" pitchFamily="18" charset="0"/>
              </a:rPr>
              <a:t>Bài tập 3</a:t>
            </a:r>
            <a:r>
              <a:rPr lang="en-US" sz="2800" b="1" dirty="0">
                <a:solidFill>
                  <a:srgbClr val="0070C0"/>
                </a:solidFill>
                <a:latin typeface="Times New Roman" panose="02020603050405020304" pitchFamily="18" charset="0"/>
                <a:ea typeface="Times New Roman" panose="02020603050405020304" pitchFamily="18" charset="0"/>
              </a:rPr>
              <a:t>/</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36</a:t>
            </a:r>
            <a:r>
              <a:rPr lang="vi-VN" sz="2800" b="1" dirty="0">
                <a:solidFill>
                  <a:srgbClr val="0070C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8123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2408" y="1018541"/>
            <a:ext cx="60960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ounded Rectangle 3"/>
          <p:cNvSpPr/>
          <p:nvPr/>
        </p:nvSpPr>
        <p:spPr>
          <a:xfrm>
            <a:off x="660400" y="2177823"/>
            <a:ext cx="3266007" cy="2527369"/>
          </a:xfrm>
          <a:prstGeom prst="roundRect">
            <a:avLst>
              <a:gd name="adj" fmla="val 9081"/>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dirty="0">
                <a:latin typeface="Times New Roman" panose="02020603050405020304" pitchFamily="18" charset="0"/>
                <a:ea typeface="Times New Roman" panose="02020603050405020304" pitchFamily="18" charset="0"/>
              </a:rPr>
              <a:t>L</a:t>
            </a:r>
            <a:r>
              <a:rPr lang="vi-VN" sz="2400" dirty="0">
                <a:latin typeface="Times New Roman" panose="02020603050405020304" pitchFamily="18" charset="0"/>
                <a:ea typeface="Times New Roman" panose="02020603050405020304" pitchFamily="18" charset="0"/>
              </a:rPr>
              <a:t>à cơ quan để nhìn của người hay động vật, giúp phân biệt được màu sắc, hình dáng; thường được coi là biểu tượng của cái nhìn của con người</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Rounded Rectangle 6"/>
          <p:cNvSpPr/>
          <p:nvPr/>
        </p:nvSpPr>
        <p:spPr>
          <a:xfrm>
            <a:off x="4013235" y="2177823"/>
            <a:ext cx="2359563" cy="2527369"/>
          </a:xfrm>
          <a:prstGeom prst="roundRect">
            <a:avLst>
              <a:gd name="adj" fmla="val 3750"/>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Times New Roman" panose="02020603050405020304" pitchFamily="18" charset="0"/>
              </a:rPr>
              <a:t>Chỗ lồi lõm giống như hình con mắt, mang chồi, ở một số loài cây (mắt tre, mắt mía)</a:t>
            </a:r>
            <a:endParaRPr lang="en-US" sz="2400" dirty="0"/>
          </a:p>
        </p:txBody>
      </p:sp>
      <p:sp>
        <p:nvSpPr>
          <p:cNvPr id="30" name="Rounded Rectangle 29"/>
          <p:cNvSpPr/>
          <p:nvPr/>
        </p:nvSpPr>
        <p:spPr>
          <a:xfrm>
            <a:off x="6459625" y="2245260"/>
            <a:ext cx="2359563" cy="2527369"/>
          </a:xfrm>
          <a:prstGeom prst="roundRect">
            <a:avLst>
              <a:gd name="adj" fmla="val 4166"/>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vi-VN" sz="2400" dirty="0">
                <a:latin typeface="Times New Roman" panose="02020603050405020304" pitchFamily="18" charset="0"/>
                <a:ea typeface="Times New Roman" panose="02020603050405020304" pitchFamily="18" charset="0"/>
              </a:rPr>
              <a:t>Bộ phận giống hình những con mắt ở ngoài vỏ một số loại quả (mắt dứa, na mở mắt)</a:t>
            </a:r>
            <a:endParaRPr lang="en-US" sz="2400" dirty="0">
              <a:effectLst/>
              <a:latin typeface="Times New Roman" panose="02020603050405020304" pitchFamily="18" charset="0"/>
              <a:ea typeface="Times New Roman" panose="02020603050405020304" pitchFamily="18" charset="0"/>
            </a:endParaRPr>
          </a:p>
        </p:txBody>
      </p:sp>
      <p:sp>
        <p:nvSpPr>
          <p:cNvPr id="35" name="Rounded Rectangle 34"/>
          <p:cNvSpPr/>
          <p:nvPr/>
        </p:nvSpPr>
        <p:spPr>
          <a:xfrm>
            <a:off x="8958050" y="2232171"/>
            <a:ext cx="2359563" cy="2527369"/>
          </a:xfrm>
          <a:prstGeom prst="roundRect">
            <a:avLst>
              <a:gd name="adj" fmla="val 4791"/>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vi-VN" sz="2400" dirty="0">
                <a:latin typeface="Times New Roman" panose="02020603050405020304" pitchFamily="18" charset="0"/>
                <a:ea typeface="Times New Roman" panose="02020603050405020304" pitchFamily="18" charset="0"/>
              </a:rPr>
              <a:t>Phần trung tâm của một cơn bão (mắt bão)</a:t>
            </a:r>
            <a:endParaRPr lang="en-US" sz="2400" dirty="0">
              <a:effectLst/>
              <a:latin typeface="Times New Roman" panose="02020603050405020304" pitchFamily="18" charset="0"/>
              <a:ea typeface="Times New Roman" panose="02020603050405020304" pitchFamily="18" charset="0"/>
            </a:endParaRPr>
          </a:p>
        </p:txBody>
      </p:sp>
      <p:sp>
        <p:nvSpPr>
          <p:cNvPr id="12" name="Plaque 11"/>
          <p:cNvSpPr/>
          <p:nvPr/>
        </p:nvSpPr>
        <p:spPr>
          <a:xfrm>
            <a:off x="1157777" y="1552565"/>
            <a:ext cx="2271252" cy="549376"/>
          </a:xfrm>
          <a:prstGeom prst="plaqu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u="sng" dirty="0">
                <a:latin typeface="Times New Roman" panose="02020603050405020304" pitchFamily="18" charset="0"/>
                <a:ea typeface="Times New Roman" panose="02020603050405020304" pitchFamily="18" charset="0"/>
              </a:rPr>
              <a:t>Nghĩa gốc</a:t>
            </a:r>
            <a:r>
              <a:rPr lang="vi-VN" sz="2800" b="1" dirty="0">
                <a:latin typeface="Times New Roman" panose="02020603050405020304" pitchFamily="18" charset="0"/>
                <a:ea typeface="Times New Roman" panose="02020603050405020304" pitchFamily="18" charset="0"/>
              </a:rPr>
              <a:t>: </a:t>
            </a:r>
            <a:endParaRPr lang="en-US" sz="2800" b="1" dirty="0"/>
          </a:p>
        </p:txBody>
      </p:sp>
      <p:sp>
        <p:nvSpPr>
          <p:cNvPr id="36" name="Plaque 35"/>
          <p:cNvSpPr/>
          <p:nvPr/>
        </p:nvSpPr>
        <p:spPr>
          <a:xfrm>
            <a:off x="6153719" y="1412499"/>
            <a:ext cx="2964087" cy="549376"/>
          </a:xfrm>
          <a:prstGeom prst="plaqu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vi-VN" sz="2800" b="1" u="sng" dirty="0">
                <a:latin typeface="Times New Roman" panose="02020603050405020304" pitchFamily="18" charset="0"/>
                <a:ea typeface="Times New Roman" panose="02020603050405020304" pitchFamily="18" charset="0"/>
              </a:rPr>
              <a:t>Nghĩa chuyển</a:t>
            </a:r>
            <a:r>
              <a:rPr lang="vi-VN" sz="2800" b="1" dirty="0">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p:txBody>
      </p:sp>
      <p:cxnSp>
        <p:nvCxnSpPr>
          <p:cNvPr id="14" name="Straight Arrow Connector 13"/>
          <p:cNvCxnSpPr>
            <a:stCxn id="36" idx="2"/>
            <a:endCxn id="30" idx="0"/>
          </p:cNvCxnSpPr>
          <p:nvPr/>
        </p:nvCxnSpPr>
        <p:spPr>
          <a:xfrm>
            <a:off x="7635763" y="1961875"/>
            <a:ext cx="3644" cy="283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6" idx="2"/>
            <a:endCxn id="35" idx="0"/>
          </p:cNvCxnSpPr>
          <p:nvPr/>
        </p:nvCxnSpPr>
        <p:spPr>
          <a:xfrm>
            <a:off x="7635763" y="1961875"/>
            <a:ext cx="2502069" cy="270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6" idx="2"/>
            <a:endCxn id="7" idx="0"/>
          </p:cNvCxnSpPr>
          <p:nvPr/>
        </p:nvCxnSpPr>
        <p:spPr>
          <a:xfrm flipH="1">
            <a:off x="5193017" y="1961875"/>
            <a:ext cx="2442746" cy="215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12"/>
          <a:stretch>
            <a:fillRect/>
          </a:stretch>
        </p:blipFill>
        <p:spPr>
          <a:xfrm>
            <a:off x="781665" y="4816085"/>
            <a:ext cx="2964834" cy="1339719"/>
          </a:xfrm>
          <a:prstGeom prst="rect">
            <a:avLst/>
          </a:prstGeom>
        </p:spPr>
      </p:pic>
      <p:pic>
        <p:nvPicPr>
          <p:cNvPr id="38" name="Picture 37"/>
          <p:cNvPicPr>
            <a:picLocks noChangeAspect="1"/>
          </p:cNvPicPr>
          <p:nvPr/>
        </p:nvPicPr>
        <p:blipFill>
          <a:blip r:embed="rId13"/>
          <a:stretch>
            <a:fillRect/>
          </a:stretch>
        </p:blipFill>
        <p:spPr>
          <a:xfrm>
            <a:off x="4013236" y="4772629"/>
            <a:ext cx="2359562" cy="1396263"/>
          </a:xfrm>
          <a:prstGeom prst="rect">
            <a:avLst/>
          </a:prstGeom>
        </p:spPr>
      </p:pic>
      <p:pic>
        <p:nvPicPr>
          <p:cNvPr id="48" name="Picture 47"/>
          <p:cNvPicPr>
            <a:picLocks noChangeAspect="1"/>
          </p:cNvPicPr>
          <p:nvPr/>
        </p:nvPicPr>
        <p:blipFill>
          <a:blip r:embed="rId14"/>
          <a:stretch>
            <a:fillRect/>
          </a:stretch>
        </p:blipFill>
        <p:spPr>
          <a:xfrm>
            <a:off x="8958050" y="4836211"/>
            <a:ext cx="2359563" cy="1342134"/>
          </a:xfrm>
          <a:prstGeom prst="rect">
            <a:avLst/>
          </a:prstGeom>
        </p:spPr>
      </p:pic>
      <p:pic>
        <p:nvPicPr>
          <p:cNvPr id="49" name="Picture 48"/>
          <p:cNvPicPr>
            <a:picLocks noChangeAspect="1"/>
          </p:cNvPicPr>
          <p:nvPr/>
        </p:nvPicPr>
        <p:blipFill>
          <a:blip r:embed="rId15"/>
          <a:stretch>
            <a:fillRect/>
          </a:stretch>
        </p:blipFill>
        <p:spPr>
          <a:xfrm>
            <a:off x="6951752" y="4876752"/>
            <a:ext cx="1518575" cy="1112686"/>
          </a:xfrm>
          <a:prstGeom prst="rect">
            <a:avLst/>
          </a:prstGeom>
        </p:spPr>
      </p:pic>
    </p:spTree>
    <p:custDataLst>
      <p:tags r:id="rId1"/>
    </p:custDataLst>
    <p:extLst>
      <p:ext uri="{BB962C8B-B14F-4D97-AF65-F5344CB8AC3E}">
        <p14:creationId xmlns:p14="http://schemas.microsoft.com/office/powerpoint/2010/main" val="153735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2408" y="1018541"/>
            <a:ext cx="60960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Heart 2"/>
          <p:cNvSpPr/>
          <p:nvPr/>
        </p:nvSpPr>
        <p:spPr>
          <a:xfrm>
            <a:off x="4625574" y="2084726"/>
            <a:ext cx="2054997" cy="1357560"/>
          </a:xfrm>
          <a:prstGeom prst="heart">
            <a:avLst/>
          </a:prstGeom>
          <a:solidFill>
            <a:srgbClr val="FF0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white"/>
                </a:solidFill>
                <a:latin typeface="Monotype Corsiva" panose="03010101010201010101" pitchFamily="66" charset="0"/>
              </a:rPr>
              <a:t>TAI</a:t>
            </a:r>
            <a:endParaRPr kumimoji="0" lang="en-US" sz="4000" b="0" i="0" u="none" strike="noStrike" kern="1200" cap="none" spc="0" normalizeH="0" baseline="0" noProof="0" dirty="0">
              <a:ln>
                <a:noFill/>
              </a:ln>
              <a:solidFill>
                <a:prstClr val="white"/>
              </a:solidFill>
              <a:effectLst/>
              <a:uLnTx/>
              <a:uFillTx/>
              <a:latin typeface="Monotype Corsiva" panose="03010101010201010101" pitchFamily="66" charset="0"/>
              <a:ea typeface="+mn-ea"/>
              <a:cs typeface="+mn-cs"/>
            </a:endParaRPr>
          </a:p>
        </p:txBody>
      </p:sp>
      <p:sp>
        <p:nvSpPr>
          <p:cNvPr id="45" name="Rectangle 44"/>
          <p:cNvSpPr/>
          <p:nvPr/>
        </p:nvSpPr>
        <p:spPr>
          <a:xfrm>
            <a:off x="409669" y="1544239"/>
            <a:ext cx="3158237"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Bài tập 3</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trang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36</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Freeform 9"/>
          <p:cNvSpPr/>
          <p:nvPr/>
        </p:nvSpPr>
        <p:spPr>
          <a:xfrm>
            <a:off x="2313198" y="3654404"/>
            <a:ext cx="2539007" cy="1693518"/>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142240" rIns="142239" bIns="142240" numCol="1" spcCol="1270" anchor="ctr" anchorCtr="0">
            <a:noAutofit/>
          </a:bodyPr>
          <a:lstStyle/>
          <a:p>
            <a:pPr lvl="0" algn="l" defTabSz="889000">
              <a:lnSpc>
                <a:spcPct val="90000"/>
              </a:lnSpc>
              <a:spcBef>
                <a:spcPct val="0"/>
              </a:spcBef>
              <a:spcAft>
                <a:spcPct val="35000"/>
              </a:spcAft>
            </a:pPr>
            <a:r>
              <a:rPr lang="vi-VN" sz="2000" kern="1200" dirty="0" smtClean="0">
                <a:latin typeface="Times New Roman" panose="02020603050405020304" pitchFamily="18" charset="0"/>
                <a:cs typeface="Times New Roman" panose="02020603050405020304" pitchFamily="18" charset="0"/>
              </a:rPr>
              <a:t>Cơ quan ở hai bên đầu người hoặc động vật, dùng để nghe.</a:t>
            </a:r>
            <a:endParaRPr lang="en-US" sz="20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959061" y="2977335"/>
            <a:ext cx="1692671" cy="1692671"/>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155700">
              <a:lnSpc>
                <a:spcPct val="90000"/>
              </a:lnSpc>
              <a:spcBef>
                <a:spcPct val="0"/>
              </a:spcBef>
              <a:spcAft>
                <a:spcPct val="35000"/>
              </a:spcAft>
            </a:pPr>
            <a:r>
              <a:rPr lang="vi-VN" sz="2600" u="sng" kern="1200" dirty="0" smtClean="0">
                <a:latin typeface="Times New Roman" panose="02020603050405020304" pitchFamily="18" charset="0"/>
                <a:cs typeface="Times New Roman" panose="02020603050405020304" pitchFamily="18" charset="0"/>
              </a:rPr>
              <a:t>Nghĩa gốc</a:t>
            </a:r>
            <a:endParaRPr lang="en-US" sz="26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8611394" y="2067459"/>
            <a:ext cx="2539007" cy="1693518"/>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1" tIns="142240" rIns="142240" bIns="142240" numCol="1" spcCol="1270" anchor="ctr" anchorCtr="0">
            <a:noAutofit/>
          </a:bodyPr>
          <a:lstStyle/>
          <a:p>
            <a:pPr lvl="0" algn="l" defTabSz="889000">
              <a:lnSpc>
                <a:spcPct val="90000"/>
              </a:lnSpc>
              <a:spcBef>
                <a:spcPct val="0"/>
              </a:spcBef>
              <a:spcAft>
                <a:spcPct val="35000"/>
              </a:spcAft>
            </a:pPr>
            <a:r>
              <a:rPr lang="vi-VN" sz="2000" kern="1200" dirty="0" smtClean="0">
                <a:latin typeface="Times New Roman" panose="02020603050405020304" pitchFamily="18" charset="0"/>
                <a:cs typeface="Times New Roman" panose="02020603050405020304" pitchFamily="18" charset="0"/>
              </a:rPr>
              <a:t>Bộ phận ở một số vật, có hình dáng chìa ra giống như cái tai (tai chén, tai ấm)</a:t>
            </a:r>
            <a:endParaRPr lang="en-US" sz="20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8611394" y="3760977"/>
            <a:ext cx="2539007" cy="1693518"/>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1" tIns="142240" rIns="142240" bIns="142240" numCol="1" spcCol="1270" anchor="ctr" anchorCtr="0">
            <a:noAutofit/>
          </a:bodyPr>
          <a:lstStyle/>
          <a:p>
            <a:pPr lvl="0" algn="l" defTabSz="889000">
              <a:lnSpc>
                <a:spcPct val="90000"/>
              </a:lnSpc>
              <a:spcBef>
                <a:spcPct val="0"/>
              </a:spcBef>
              <a:spcAft>
                <a:spcPct val="35000"/>
              </a:spcAft>
            </a:pPr>
            <a:r>
              <a:rPr lang="vi-VN" sz="2000" kern="1200" dirty="0" smtClean="0">
                <a:latin typeface="Times New Roman" panose="02020603050405020304" pitchFamily="18" charset="0"/>
                <a:cs typeface="Times New Roman" panose="02020603050405020304" pitchFamily="18" charset="0"/>
              </a:rPr>
              <a:t>Điều không may bất ngờ xảy tới, gây tổn thất lớn (tai tiếng).</a:t>
            </a:r>
            <a:endParaRPr lang="en-US" sz="2000" kern="1200" dirty="0">
              <a:latin typeface="Times New Roman" panose="02020603050405020304" pitchFamily="18" charset="0"/>
              <a:cs typeface="Times New Roman" panose="02020603050405020304" pitchFamily="18" charset="0"/>
            </a:endParaRPr>
          </a:p>
        </p:txBody>
      </p:sp>
      <p:sp>
        <p:nvSpPr>
          <p:cNvPr id="15" name="Freeform 14"/>
          <p:cNvSpPr/>
          <p:nvPr/>
        </p:nvSpPr>
        <p:spPr>
          <a:xfrm>
            <a:off x="7257257" y="1390390"/>
            <a:ext cx="1692671" cy="1692671"/>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155700">
              <a:lnSpc>
                <a:spcPct val="90000"/>
              </a:lnSpc>
              <a:spcBef>
                <a:spcPct val="0"/>
              </a:spcBef>
              <a:spcAft>
                <a:spcPct val="35000"/>
              </a:spcAft>
            </a:pPr>
            <a:r>
              <a:rPr lang="vi-VN" sz="2600" u="sng" kern="1200" dirty="0" smtClean="0">
                <a:latin typeface="Times New Roman" panose="02020603050405020304" pitchFamily="18" charset="0"/>
                <a:cs typeface="Times New Roman" panose="02020603050405020304" pitchFamily="18" charset="0"/>
              </a:rPr>
              <a:t>Nghĩa chuyển:</a:t>
            </a:r>
            <a:endParaRPr lang="en-US" sz="2600" kern="12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2"/>
          <a:stretch>
            <a:fillRect/>
          </a:stretch>
        </p:blipFill>
        <p:spPr>
          <a:xfrm>
            <a:off x="5467357" y="3678608"/>
            <a:ext cx="2619375" cy="1743075"/>
          </a:xfrm>
          <a:prstGeom prst="rect">
            <a:avLst/>
          </a:prstGeom>
        </p:spPr>
      </p:pic>
    </p:spTree>
    <p:custDataLst>
      <p:tags r:id="rId1"/>
    </p:custDataLst>
    <p:extLst>
      <p:ext uri="{BB962C8B-B14F-4D97-AF65-F5344CB8AC3E}">
        <p14:creationId xmlns:p14="http://schemas.microsoft.com/office/powerpoint/2010/main" val="8259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2408" y="1018541"/>
            <a:ext cx="60960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47700" y="1537835"/>
            <a:ext cx="8186584" cy="4642296"/>
          </a:xfrm>
          <a:prstGeom prst="rect">
            <a:avLst/>
          </a:prstGeom>
        </p:spPr>
        <p:txBody>
          <a:bodyPr wrap="square">
            <a:spAutoFit/>
          </a:bodyPr>
          <a:lstStyle/>
          <a:p>
            <a:pPr algn="just">
              <a:lnSpc>
                <a:spcPct val="15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Bài tập 4</a:t>
            </a:r>
            <a:r>
              <a:rPr lang="en-US" sz="2800" b="1" dirty="0">
                <a:solidFill>
                  <a:srgbClr val="0070C0"/>
                </a:solidFill>
                <a:latin typeface="Times New Roman" panose="02020603050405020304" pitchFamily="18" charset="0"/>
                <a:ea typeface="Times New Roman" panose="02020603050405020304" pitchFamily="18" charset="0"/>
              </a:rPr>
              <a:t>/</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36</a:t>
            </a:r>
            <a:r>
              <a:rPr lang="vi-VN" sz="2800" b="1" dirty="0">
                <a:solidFill>
                  <a:srgbClr val="0070C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dirty="0">
                <a:latin typeface="Times New Roman" panose="02020603050405020304" pitchFamily="18" charset="0"/>
                <a:ea typeface="Times New Roman" panose="02020603050405020304" pitchFamily="18" charset="0"/>
              </a:rPr>
              <a:t>a) Câu đố này đố về con chó thui.</a:t>
            </a:r>
            <a:endParaRPr lang="en-US" sz="2800" dirty="0">
              <a:latin typeface="Times New Roman" panose="02020603050405020304" pitchFamily="18" charset="0"/>
              <a:ea typeface="Times New Roman" panose="02020603050405020304" pitchFamily="18" charset="0"/>
            </a:endParaRPr>
          </a:p>
          <a:p>
            <a:pPr>
              <a:lnSpc>
                <a:spcPct val="150000"/>
              </a:lnSpc>
              <a:spcBef>
                <a:spcPts val="200"/>
              </a:spcBef>
              <a:spcAft>
                <a:spcPts val="0"/>
              </a:spcAft>
            </a:pPr>
            <a:r>
              <a:rPr lang="vi-VN"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Điể</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sử</a:t>
            </a:r>
            <a:r>
              <a:rPr lang="vi-VN"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dụng hiện tượng đồng âm từ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đếm</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 câu đố là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(sẽ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6E94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12"/>
          <a:srcRect l="26981" r="27806"/>
          <a:stretch/>
        </p:blipFill>
        <p:spPr>
          <a:xfrm>
            <a:off x="9369245" y="2303781"/>
            <a:ext cx="1417819" cy="1969327"/>
          </a:xfrm>
          <a:prstGeom prst="rect">
            <a:avLst/>
          </a:prstGeom>
        </p:spPr>
      </p:pic>
      <p:pic>
        <p:nvPicPr>
          <p:cNvPr id="17" name="Picture 16"/>
          <p:cNvPicPr>
            <a:picLocks noChangeAspect="1"/>
          </p:cNvPicPr>
          <p:nvPr/>
        </p:nvPicPr>
        <p:blipFill>
          <a:blip r:embed="rId13"/>
          <a:stretch>
            <a:fillRect/>
          </a:stretch>
        </p:blipFill>
        <p:spPr>
          <a:xfrm>
            <a:off x="9079576" y="4522496"/>
            <a:ext cx="2128389" cy="1416346"/>
          </a:xfrm>
          <a:prstGeom prst="rect">
            <a:avLst/>
          </a:prstGeom>
        </p:spPr>
      </p:pic>
    </p:spTree>
    <p:custDataLst>
      <p:tags r:id="rId1"/>
    </p:custDataLst>
    <p:extLst>
      <p:ext uri="{BB962C8B-B14F-4D97-AF65-F5344CB8AC3E}">
        <p14:creationId xmlns:p14="http://schemas.microsoft.com/office/powerpoint/2010/main" val="165828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2408" y="1018541"/>
            <a:ext cx="60960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II.Thực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36532" y="1533551"/>
            <a:ext cx="10845800" cy="3970318"/>
          </a:xfrm>
          <a:prstGeom prst="rect">
            <a:avLst/>
          </a:prstGeom>
        </p:spPr>
        <p:txBody>
          <a:bodyPr>
            <a:spAutoFit/>
          </a:bodyPr>
          <a:lstStyle/>
          <a:p>
            <a:pPr>
              <a:lnSpc>
                <a:spcPct val="15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Bài tập 5</a:t>
            </a:r>
            <a:r>
              <a:rPr lang="en-US" sz="2800" b="1" i="1" dirty="0">
                <a:latin typeface="Times New Roman" panose="02020603050405020304" pitchFamily="18" charset="0"/>
                <a:ea typeface="Times New Roman" panose="02020603050405020304" pitchFamily="18" charset="0"/>
              </a:rPr>
              <a:t>/</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36</a:t>
            </a:r>
            <a:r>
              <a:rPr lang="vi-VN" sz="2800" b="1" dirty="0">
                <a:solidFill>
                  <a:srgbClr val="0070C0"/>
                </a:solidFill>
                <a:latin typeface="Times New Roman" panose="02020603050405020304" pitchFamily="18" charset="0"/>
                <a:ea typeface="Times New Roman" panose="02020603050405020304" pitchFamily="18" charset="0"/>
              </a:rPr>
              <a:t>:</a:t>
            </a:r>
            <a:r>
              <a:rPr lang="vi-VN" sz="2800" b="1" i="1" dirty="0">
                <a:solidFill>
                  <a:srgbClr val="0070C0"/>
                </a:solidFill>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V</a:t>
            </a:r>
            <a:r>
              <a:rPr lang="vi-VN" sz="2800" dirty="0">
                <a:latin typeface="Times New Roman" panose="02020603050405020304" pitchFamily="18" charset="0"/>
                <a:ea typeface="Times New Roman" panose="02020603050405020304" pitchFamily="18" charset="0"/>
              </a:rPr>
              <a:t>í dụ về hiện tượng đồng âm để tạo ra những cách nói độc đáo</a:t>
            </a:r>
            <a:r>
              <a:rPr lang="en-US" sz="2800" kern="100" dirty="0">
                <a:solidFill>
                  <a:srgbClr val="0D0D0D"/>
                </a:solidFill>
                <a:latin typeface="Times New Roman" panose="02020603050405020304" pitchFamily="18" charset="0"/>
                <a:ea typeface="SimSun" panose="02010600030101010101" pitchFamily="2" charset="-122"/>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solidFill>
                  <a:srgbClr val="0D0D0D"/>
                </a:solidFill>
                <a:latin typeface="Times New Roman" panose="02020603050405020304" pitchFamily="18" charset="0"/>
                <a:ea typeface="Times New Roman" panose="02020603050405020304" pitchFamily="18" charset="0"/>
              </a:rPr>
              <a:t>1. </a:t>
            </a:r>
            <a:r>
              <a:rPr lang="vi-VN" sz="2800" dirty="0">
                <a:solidFill>
                  <a:srgbClr val="0D0D0D"/>
                </a:solidFill>
                <a:latin typeface="Times New Roman" panose="02020603050405020304" pitchFamily="18" charset="0"/>
                <a:ea typeface="Times New Roman" panose="02020603050405020304" pitchFamily="18" charset="0"/>
              </a:rPr>
              <a:t>Ruồi đậu mâm xôi đậu.</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solidFill>
                  <a:srgbClr val="0D0D0D"/>
                </a:solidFill>
                <a:latin typeface="Times New Roman" panose="02020603050405020304" pitchFamily="18" charset="0"/>
                <a:ea typeface="Times New Roman" panose="02020603050405020304" pitchFamily="18" charset="0"/>
              </a:rPr>
              <a:t>2. </a:t>
            </a:r>
            <a:r>
              <a:rPr lang="vi-VN" sz="2800" dirty="0">
                <a:solidFill>
                  <a:srgbClr val="0D0D0D"/>
                </a:solidFill>
                <a:latin typeface="Times New Roman" panose="02020603050405020304" pitchFamily="18" charset="0"/>
                <a:ea typeface="Times New Roman" panose="02020603050405020304" pitchFamily="18" charset="0"/>
              </a:rPr>
              <a:t>Kiến bò đĩa thịt bò.</a:t>
            </a:r>
            <a:endParaRPr lang="en-US" sz="2800" dirty="0">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Times New Roman" panose="02020603050405020304" pitchFamily="18" charset="0"/>
              </a:rPr>
              <a:t>3.  Một nghề cho chín còn hơn chín nghề.</a:t>
            </a:r>
            <a:endParaRPr lang="en-US" sz="2800" dirty="0">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Times New Roman" panose="02020603050405020304" pitchFamily="18" charset="0"/>
              </a:rPr>
              <a:t>4.  Bác bác trứng, tôi tôi vôi.</a:t>
            </a:r>
            <a:endParaRPr lang="en-US" sz="2800" dirty="0">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Times New Roman" panose="02020603050405020304" pitchFamily="18" charset="0"/>
              </a:rPr>
              <a:t>5.  Con ngựa đá con ngựa đá, con ngựa đá không đá con ngựa.</a:t>
            </a:r>
            <a:endParaRPr lang="en-US" sz="2800" dirty="0">
              <a:latin typeface="Times New Roman" panose="02020603050405020304" pitchFamily="18" charset="0"/>
              <a:ea typeface="Times New Roman" panose="02020603050405020304" pitchFamily="18" charset="0"/>
            </a:endParaRPr>
          </a:p>
          <a:p>
            <a:r>
              <a:rPr lang="en-US" sz="2800" u="sng" dirty="0">
                <a:solidFill>
                  <a:srgbClr val="0D0D0D"/>
                </a:solidFill>
                <a:latin typeface="Times New Roman" panose="02020603050405020304" pitchFamily="18" charset="0"/>
                <a:ea typeface="Times New Roman" panose="02020603050405020304" pitchFamily="18" charset="0"/>
              </a:rPr>
              <a:t>=&gt;</a:t>
            </a:r>
            <a:r>
              <a:rPr lang="en-US" sz="2800" u="sng" dirty="0" err="1">
                <a:solidFill>
                  <a:srgbClr val="0D0D0D"/>
                </a:solidFill>
                <a:latin typeface="Times New Roman" panose="02020603050405020304" pitchFamily="18" charset="0"/>
                <a:ea typeface="Times New Roman" panose="02020603050405020304" pitchFamily="18" charset="0"/>
              </a:rPr>
              <a:t>Hiện</a:t>
            </a:r>
            <a:r>
              <a:rPr lang="en-US" sz="2800" u="sng" dirty="0">
                <a:solidFill>
                  <a:srgbClr val="0D0D0D"/>
                </a:solidFill>
                <a:latin typeface="Times New Roman" panose="02020603050405020304" pitchFamily="18" charset="0"/>
                <a:ea typeface="Times New Roman" panose="02020603050405020304" pitchFamily="18" charset="0"/>
              </a:rPr>
              <a:t> </a:t>
            </a:r>
            <a:r>
              <a:rPr lang="en-US" sz="2800" u="sng" dirty="0" err="1">
                <a:solidFill>
                  <a:srgbClr val="0D0D0D"/>
                </a:solidFill>
                <a:latin typeface="Times New Roman" panose="02020603050405020304" pitchFamily="18" charset="0"/>
                <a:ea typeface="Times New Roman" panose="02020603050405020304" pitchFamily="18" charset="0"/>
              </a:rPr>
              <a:t>tượng</a:t>
            </a:r>
            <a:r>
              <a:rPr lang="en-US" sz="2800" u="sng" dirty="0">
                <a:solidFill>
                  <a:srgbClr val="0D0D0D"/>
                </a:solidFill>
                <a:latin typeface="Times New Roman" panose="02020603050405020304" pitchFamily="18" charset="0"/>
                <a:ea typeface="Times New Roman" panose="02020603050405020304" pitchFamily="18" charset="0"/>
              </a:rPr>
              <a:t> </a:t>
            </a:r>
            <a:r>
              <a:rPr lang="en-US" sz="2800" u="sng" dirty="0" err="1">
                <a:solidFill>
                  <a:srgbClr val="0D0D0D"/>
                </a:solidFill>
                <a:latin typeface="Times New Roman" panose="02020603050405020304" pitchFamily="18" charset="0"/>
                <a:ea typeface="Times New Roman" panose="02020603050405020304" pitchFamily="18" charset="0"/>
              </a:rPr>
              <a:t>đồng</a:t>
            </a:r>
            <a:r>
              <a:rPr lang="en-US" sz="2800" u="sng" dirty="0">
                <a:solidFill>
                  <a:srgbClr val="0D0D0D"/>
                </a:solidFill>
                <a:latin typeface="Times New Roman" panose="02020603050405020304" pitchFamily="18" charset="0"/>
                <a:ea typeface="Times New Roman" panose="02020603050405020304" pitchFamily="18" charset="0"/>
              </a:rPr>
              <a:t> </a:t>
            </a:r>
            <a:r>
              <a:rPr lang="en-US" sz="2800" u="sng" dirty="0" err="1">
                <a:solidFill>
                  <a:srgbClr val="0D0D0D"/>
                </a:solidFill>
                <a:latin typeface="Times New Roman" panose="02020603050405020304" pitchFamily="18" charset="0"/>
                <a:ea typeface="Times New Roman" panose="02020603050405020304" pitchFamily="18" charset="0"/>
              </a:rPr>
              <a:t>âm</a:t>
            </a:r>
            <a:r>
              <a:rPr lang="en-US" sz="2800" u="sng" dirty="0">
                <a:solidFill>
                  <a:srgbClr val="0D0D0D"/>
                </a:solidFill>
                <a:latin typeface="Times New Roman" panose="02020603050405020304" pitchFamily="18" charset="0"/>
                <a:ea typeface="Times New Roman" panose="02020603050405020304" pitchFamily="18" charset="0"/>
              </a:rPr>
              <a:t>.</a:t>
            </a:r>
            <a:endParaRPr lang="en-US" sz="2800" dirty="0"/>
          </a:p>
        </p:txBody>
      </p:sp>
    </p:spTree>
    <p:custDataLst>
      <p:tags r:id="rId1"/>
    </p:custDataLst>
    <p:extLst>
      <p:ext uri="{BB962C8B-B14F-4D97-AF65-F5344CB8AC3E}">
        <p14:creationId xmlns:p14="http://schemas.microsoft.com/office/powerpoint/2010/main" val="119777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36532" y="888944"/>
            <a:ext cx="10845800" cy="66954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Bài tập 5</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trang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36</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60400" y="1548608"/>
            <a:ext cx="10845800" cy="4524315"/>
          </a:xfrm>
          <a:prstGeom prst="rect">
            <a:avLst/>
          </a:prstGeom>
        </p:spPr>
        <p:txBody>
          <a:bodyPr>
            <a:spAutoFit/>
          </a:bodyPr>
          <a:lstStyle/>
          <a:p>
            <a:pPr>
              <a:spcAft>
                <a:spcPts val="0"/>
              </a:spcAft>
            </a:pPr>
            <a:r>
              <a:rPr lang="vi-VN" sz="2400" dirty="0">
                <a:solidFill>
                  <a:srgbClr val="0D0D0D"/>
                </a:solidFill>
                <a:latin typeface="Times New Roman" panose="02020603050405020304" pitchFamily="18" charset="0"/>
                <a:ea typeface="Times New Roman" panose="02020603050405020304" pitchFamily="18" charset="0"/>
              </a:rPr>
              <a:t>1. </a:t>
            </a:r>
            <a:r>
              <a:rPr lang="vi-VN" sz="2400" b="1" dirty="0">
                <a:solidFill>
                  <a:srgbClr val="0D0D0D"/>
                </a:solidFill>
                <a:latin typeface="Times New Roman" panose="02020603050405020304" pitchFamily="18" charset="0"/>
                <a:ea typeface="Times New Roman" panose="02020603050405020304" pitchFamily="18" charset="0"/>
              </a:rPr>
              <a:t>đậu</a:t>
            </a:r>
            <a:r>
              <a:rPr lang="en-US" sz="2400" b="1" dirty="0">
                <a:solidFill>
                  <a:srgbClr val="0D0D0D"/>
                </a:solidFill>
                <a:latin typeface="Times New Roman" panose="02020603050405020304" pitchFamily="18" charset="0"/>
                <a:ea typeface="Times New Roman" panose="02020603050405020304" pitchFamily="18" charset="0"/>
              </a:rPr>
              <a:t> 1</a:t>
            </a:r>
            <a:r>
              <a:rPr lang="vi-VN" sz="2400" b="1" dirty="0">
                <a:solidFill>
                  <a:srgbClr val="0D0D0D"/>
                </a:solidFill>
                <a:latin typeface="Times New Roman" panose="02020603050405020304" pitchFamily="18" charset="0"/>
                <a:ea typeface="Times New Roman" panose="02020603050405020304" pitchFamily="18" charset="0"/>
              </a:rPr>
              <a:t>:</a:t>
            </a:r>
            <a:r>
              <a:rPr lang="vi-VN" sz="2400" dirty="0">
                <a:solidFill>
                  <a:srgbClr val="0D0D0D"/>
                </a:solidFill>
                <a:latin typeface="Times New Roman" panose="02020603050405020304" pitchFamily="18" charset="0"/>
                <a:ea typeface="Times New Roman" panose="02020603050405020304" pitchFamily="18" charset="0"/>
              </a:rPr>
              <a:t> bu, bay từ chỗ khác đến;</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b="1"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đậu</a:t>
            </a:r>
            <a:r>
              <a:rPr lang="en-US" sz="2400" b="1" dirty="0">
                <a:solidFill>
                  <a:srgbClr val="0D0D0D"/>
                </a:solidFill>
                <a:latin typeface="Times New Roman" panose="02020603050405020304" pitchFamily="18" charset="0"/>
                <a:ea typeface="Times New Roman" panose="02020603050405020304" pitchFamily="18" charset="0"/>
              </a:rPr>
              <a:t> 2</a:t>
            </a:r>
            <a:r>
              <a:rPr lang="vi-VN" sz="2400" dirty="0">
                <a:solidFill>
                  <a:srgbClr val="0D0D0D"/>
                </a:solidFill>
                <a:latin typeface="Times New Roman" panose="02020603050405020304" pitchFamily="18" charset="0"/>
                <a:ea typeface="Times New Roman" panose="02020603050405020304" pitchFamily="18" charset="0"/>
              </a:rPr>
              <a:t>: một loại ngũ cốc như đậu xanh, đậu đen.</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solidFill>
                  <a:srgbClr val="0D0D0D"/>
                </a:solidFill>
                <a:latin typeface="Times New Roman" panose="02020603050405020304" pitchFamily="18" charset="0"/>
                <a:ea typeface="Times New Roman" panose="02020603050405020304" pitchFamily="18" charset="0"/>
              </a:rPr>
              <a:t>2. </a:t>
            </a:r>
            <a:r>
              <a:rPr lang="vi-VN" sz="2400" b="1" dirty="0">
                <a:solidFill>
                  <a:srgbClr val="0D0D0D"/>
                </a:solidFill>
                <a:latin typeface="Times New Roman" panose="02020603050405020304" pitchFamily="18" charset="0"/>
                <a:ea typeface="Times New Roman" panose="02020603050405020304" pitchFamily="18" charset="0"/>
              </a:rPr>
              <a:t>bò</a:t>
            </a:r>
            <a:r>
              <a:rPr lang="en-US" sz="2400" b="1" dirty="0">
                <a:solidFill>
                  <a:srgbClr val="0D0D0D"/>
                </a:solidFill>
                <a:latin typeface="Times New Roman" panose="02020603050405020304" pitchFamily="18" charset="0"/>
                <a:ea typeface="Times New Roman" panose="02020603050405020304" pitchFamily="18" charset="0"/>
              </a:rPr>
              <a:t> 1</a:t>
            </a:r>
            <a:r>
              <a:rPr lang="vi-VN" sz="2400" b="1" dirty="0">
                <a:solidFill>
                  <a:srgbClr val="0D0D0D"/>
                </a:solidFill>
                <a:latin typeface="Times New Roman" panose="02020603050405020304" pitchFamily="18" charset="0"/>
                <a:ea typeface="Times New Roman" panose="02020603050405020304" pitchFamily="18" charset="0"/>
              </a:rPr>
              <a:t>:</a:t>
            </a:r>
            <a:r>
              <a:rPr lang="vi-VN" sz="2400" dirty="0">
                <a:solidFill>
                  <a:srgbClr val="0D0D0D"/>
                </a:solidFill>
                <a:latin typeface="Times New Roman" panose="02020603050405020304" pitchFamily="18" charset="0"/>
                <a:ea typeface="Times New Roman" panose="02020603050405020304" pitchFamily="18" charset="0"/>
              </a:rPr>
              <a:t> di chuyển bằng các chân ;</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b="1"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bò</a:t>
            </a:r>
            <a:r>
              <a:rPr lang="en-US" sz="2400" b="1" dirty="0">
                <a:solidFill>
                  <a:srgbClr val="0D0D0D"/>
                </a:solidFill>
                <a:latin typeface="Times New Roman" panose="02020603050405020304" pitchFamily="18" charset="0"/>
                <a:ea typeface="Times New Roman" panose="02020603050405020304" pitchFamily="18" charset="0"/>
              </a:rPr>
              <a:t> 2</a:t>
            </a:r>
            <a:r>
              <a:rPr lang="vi-VN" sz="2400" b="1" dirty="0">
                <a:solidFill>
                  <a:srgbClr val="0D0D0D"/>
                </a:solidFill>
                <a:latin typeface="Times New Roman" panose="02020603050405020304" pitchFamily="18" charset="0"/>
                <a:ea typeface="Times New Roman" panose="02020603050405020304" pitchFamily="18" charset="0"/>
              </a:rPr>
              <a:t>:</a:t>
            </a:r>
            <a:r>
              <a:rPr lang="vi-VN" sz="2400" dirty="0">
                <a:solidFill>
                  <a:srgbClr val="0D0D0D"/>
                </a:solidFill>
                <a:latin typeface="Times New Roman" panose="02020603050405020304" pitchFamily="18" charset="0"/>
                <a:ea typeface="Times New Roman" panose="02020603050405020304" pitchFamily="18" charset="0"/>
              </a:rPr>
              <a:t> động vật có sừng thuộc bộ guốc.</a:t>
            </a:r>
            <a:endParaRPr lang="en-US" sz="2400" dirty="0">
              <a:latin typeface="Times New Roman" panose="02020603050405020304" pitchFamily="18" charset="0"/>
              <a:ea typeface="Times New Roman" panose="02020603050405020304" pitchFamily="18" charset="0"/>
            </a:endParaRPr>
          </a:p>
          <a:p>
            <a:pPr>
              <a:spcAft>
                <a:spcPts val="0"/>
              </a:spcAft>
            </a:pPr>
            <a:r>
              <a:rPr lang="vi-VN" sz="2400" dirty="0">
                <a:solidFill>
                  <a:srgbClr val="0D0D0D"/>
                </a:solidFill>
                <a:latin typeface="Times New Roman" panose="02020603050405020304" pitchFamily="18" charset="0"/>
                <a:ea typeface="Times New Roman" panose="02020603050405020304" pitchFamily="18" charset="0"/>
              </a:rPr>
              <a:t>3. </a:t>
            </a:r>
            <a:r>
              <a:rPr lang="vi-VN" sz="2400" b="1" dirty="0">
                <a:solidFill>
                  <a:srgbClr val="0D0D0D"/>
                </a:solidFill>
                <a:latin typeface="Times New Roman" panose="02020603050405020304" pitchFamily="18" charset="0"/>
                <a:ea typeface="Times New Roman" panose="02020603050405020304" pitchFamily="18" charset="0"/>
              </a:rPr>
              <a:t>chín</a:t>
            </a:r>
            <a:r>
              <a:rPr lang="en-US" sz="2400" b="1" dirty="0">
                <a:solidFill>
                  <a:srgbClr val="0D0D0D"/>
                </a:solidFill>
                <a:latin typeface="Times New Roman" panose="02020603050405020304" pitchFamily="18" charset="0"/>
                <a:ea typeface="Times New Roman" panose="02020603050405020304" pitchFamily="18" charset="0"/>
              </a:rPr>
              <a:t> 1</a:t>
            </a:r>
            <a:r>
              <a:rPr lang="vi-VN" sz="2400" dirty="0">
                <a:solidFill>
                  <a:srgbClr val="0D0D0D"/>
                </a:solidFill>
                <a:latin typeface="Times New Roman" panose="02020603050405020304" pitchFamily="18" charset="0"/>
                <a:ea typeface="Times New Roman" panose="02020603050405020304" pitchFamily="18" charset="0"/>
              </a:rPr>
              <a:t>: chín chắn, giỏi, thành thạo;</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b="1"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chín</a:t>
            </a:r>
            <a:r>
              <a:rPr lang="en-US" sz="2400" b="1" dirty="0">
                <a:solidFill>
                  <a:srgbClr val="0D0D0D"/>
                </a:solidFill>
                <a:latin typeface="Times New Roman" panose="02020603050405020304" pitchFamily="18" charset="0"/>
                <a:ea typeface="Times New Roman" panose="02020603050405020304" pitchFamily="18" charset="0"/>
              </a:rPr>
              <a:t> 2</a:t>
            </a:r>
            <a:r>
              <a:rPr lang="vi-VN" sz="2400" dirty="0">
                <a:solidFill>
                  <a:srgbClr val="0D0D0D"/>
                </a:solidFill>
                <a:latin typeface="Times New Roman" panose="02020603050405020304" pitchFamily="18" charset="0"/>
                <a:ea typeface="Times New Roman" panose="02020603050405020304" pitchFamily="18" charset="0"/>
              </a:rPr>
              <a:t>: số chín.</a:t>
            </a:r>
            <a:endParaRPr lang="en-US" sz="2400" dirty="0">
              <a:latin typeface="Times New Roman" panose="02020603050405020304" pitchFamily="18" charset="0"/>
              <a:ea typeface="Times New Roman" panose="02020603050405020304" pitchFamily="18" charset="0"/>
            </a:endParaRPr>
          </a:p>
          <a:p>
            <a:pPr>
              <a:spcAft>
                <a:spcPts val="0"/>
              </a:spcAft>
            </a:pPr>
            <a:r>
              <a:rPr lang="vi-VN" sz="2400" dirty="0">
                <a:solidFill>
                  <a:srgbClr val="0D0D0D"/>
                </a:solidFill>
                <a:latin typeface="Times New Roman" panose="02020603050405020304" pitchFamily="18" charset="0"/>
                <a:ea typeface="Times New Roman" panose="02020603050405020304" pitchFamily="18" charset="0"/>
              </a:rPr>
              <a:t>4. </a:t>
            </a:r>
            <a:r>
              <a:rPr lang="vi-VN" sz="2400" b="1" dirty="0">
                <a:solidFill>
                  <a:srgbClr val="0D0D0D"/>
                </a:solidFill>
                <a:latin typeface="Times New Roman" panose="02020603050405020304" pitchFamily="18" charset="0"/>
                <a:ea typeface="Times New Roman" panose="02020603050405020304" pitchFamily="18" charset="0"/>
              </a:rPr>
              <a:t>bác</a:t>
            </a:r>
            <a:r>
              <a:rPr lang="en-US" sz="2400" b="1" dirty="0">
                <a:solidFill>
                  <a:srgbClr val="0D0D0D"/>
                </a:solidFill>
                <a:latin typeface="Times New Roman" panose="02020603050405020304" pitchFamily="18" charset="0"/>
                <a:ea typeface="Times New Roman" panose="02020603050405020304" pitchFamily="18" charset="0"/>
              </a:rPr>
              <a:t> 1</a:t>
            </a:r>
            <a:r>
              <a:rPr lang="vi-VN" sz="2400" dirty="0">
                <a:solidFill>
                  <a:srgbClr val="0D0D0D"/>
                </a:solidFill>
                <a:latin typeface="Times New Roman" panose="02020603050405020304" pitchFamily="18" charset="0"/>
                <a:ea typeface="Times New Roman" panose="02020603050405020304" pitchFamily="18" charset="0"/>
              </a:rPr>
              <a:t>: anh chị của ba mẹ.</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bác</a:t>
            </a:r>
            <a:r>
              <a:rPr lang="en-US" sz="2400" b="1" dirty="0">
                <a:solidFill>
                  <a:srgbClr val="0D0D0D"/>
                </a:solidFill>
                <a:latin typeface="Times New Roman" panose="02020603050405020304" pitchFamily="18" charset="0"/>
                <a:ea typeface="Times New Roman" panose="02020603050405020304" pitchFamily="18" charset="0"/>
              </a:rPr>
              <a:t> 2</a:t>
            </a:r>
            <a:r>
              <a:rPr lang="vi-VN" sz="2400" dirty="0">
                <a:solidFill>
                  <a:srgbClr val="0D0D0D"/>
                </a:solidFill>
                <a:latin typeface="Times New Roman" panose="02020603050405020304" pitchFamily="18" charset="0"/>
                <a:ea typeface="Times New Roman" panose="02020603050405020304" pitchFamily="18" charset="0"/>
              </a:rPr>
              <a:t>: đánh nhuyễn ra sền sệt.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b="1"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tôi</a:t>
            </a:r>
            <a:r>
              <a:rPr lang="en-US" sz="2400" b="1" dirty="0">
                <a:solidFill>
                  <a:srgbClr val="0D0D0D"/>
                </a:solidFill>
                <a:latin typeface="Times New Roman" panose="02020603050405020304" pitchFamily="18" charset="0"/>
                <a:ea typeface="Times New Roman" panose="02020603050405020304" pitchFamily="18" charset="0"/>
              </a:rPr>
              <a:t> 1</a:t>
            </a:r>
            <a:r>
              <a:rPr lang="vi-VN" sz="2400" dirty="0">
                <a:solidFill>
                  <a:srgbClr val="0D0D0D"/>
                </a:solidFill>
                <a:latin typeface="Times New Roman" panose="02020603050405020304" pitchFamily="18" charset="0"/>
                <a:ea typeface="Times New Roman" panose="02020603050405020304" pitchFamily="18" charset="0"/>
              </a:rPr>
              <a:t>: đại từ nhân xưng ngôi thứ nhất.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b="1"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tôi </a:t>
            </a:r>
            <a:r>
              <a:rPr lang="en-US" sz="2400" b="1" dirty="0">
                <a:solidFill>
                  <a:srgbClr val="0D0D0D"/>
                </a:solidFill>
                <a:latin typeface="Times New Roman" panose="02020603050405020304" pitchFamily="18" charset="0"/>
                <a:ea typeface="Times New Roman" panose="02020603050405020304" pitchFamily="18" charset="0"/>
              </a:rPr>
              <a:t>2</a:t>
            </a:r>
            <a:r>
              <a:rPr lang="en-US" sz="2400" dirty="0">
                <a:solidFill>
                  <a:srgbClr val="0D0D0D"/>
                </a:solidFill>
                <a:latin typeface="Times New Roman" panose="02020603050405020304" pitchFamily="18" charset="0"/>
                <a:ea typeface="Times New Roman" panose="02020603050405020304" pitchFamily="18" charset="0"/>
              </a:rPr>
              <a:t> </a:t>
            </a:r>
            <a:r>
              <a:rPr lang="vi-VN" sz="2400" dirty="0">
                <a:solidFill>
                  <a:srgbClr val="0D0D0D"/>
                </a:solidFill>
                <a:latin typeface="Times New Roman" panose="02020603050405020304" pitchFamily="18" charset="0"/>
                <a:ea typeface="Times New Roman" panose="02020603050405020304" pitchFamily="18" charset="0"/>
              </a:rPr>
              <a:t>(vôi): cho vôi sống vào nước.</a:t>
            </a:r>
            <a:endParaRPr lang="en-US" sz="2400" dirty="0">
              <a:latin typeface="Times New Roman" panose="02020603050405020304" pitchFamily="18" charset="0"/>
              <a:ea typeface="Times New Roman" panose="02020603050405020304" pitchFamily="18" charset="0"/>
            </a:endParaRPr>
          </a:p>
          <a:p>
            <a:pPr>
              <a:spcAft>
                <a:spcPts val="0"/>
              </a:spcAft>
            </a:pPr>
            <a:r>
              <a:rPr lang="vi-VN" sz="2400" dirty="0">
                <a:solidFill>
                  <a:srgbClr val="0D0D0D"/>
                </a:solidFill>
                <a:latin typeface="Times New Roman" panose="02020603050405020304" pitchFamily="18" charset="0"/>
                <a:ea typeface="Times New Roman" panose="02020603050405020304" pitchFamily="18" charset="0"/>
              </a:rPr>
              <a:t>5. </a:t>
            </a:r>
            <a:r>
              <a:rPr lang="vi-VN" sz="2400" b="1" dirty="0">
                <a:solidFill>
                  <a:srgbClr val="0D0D0D"/>
                </a:solidFill>
                <a:latin typeface="Times New Roman" panose="02020603050405020304" pitchFamily="18" charset="0"/>
                <a:ea typeface="Times New Roman" panose="02020603050405020304" pitchFamily="18" charset="0"/>
              </a:rPr>
              <a:t>đá</a:t>
            </a:r>
            <a:r>
              <a:rPr lang="en-US" sz="2400" b="1" dirty="0">
                <a:solidFill>
                  <a:srgbClr val="0D0D0D"/>
                </a:solidFill>
                <a:latin typeface="Times New Roman" panose="02020603050405020304" pitchFamily="18" charset="0"/>
                <a:ea typeface="Times New Roman" panose="02020603050405020304" pitchFamily="18" charset="0"/>
              </a:rPr>
              <a:t> 1</a:t>
            </a:r>
            <a:r>
              <a:rPr lang="vi-VN" sz="2400" dirty="0">
                <a:solidFill>
                  <a:srgbClr val="0D0D0D"/>
                </a:solidFill>
                <a:latin typeface="Times New Roman" panose="02020603050405020304" pitchFamily="18" charset="0"/>
                <a:ea typeface="Times New Roman" panose="02020603050405020304" pitchFamily="18" charset="0"/>
              </a:rPr>
              <a:t>: vật chất cấu tạo nên vỏ trái đất, có cấu tạo từng mảng, từng hòn.</a:t>
            </a:r>
            <a:endParaRPr lang="en-US" sz="2400" dirty="0">
              <a:latin typeface="Times New Roman" panose="02020603050405020304" pitchFamily="18" charset="0"/>
              <a:ea typeface="Times New Roman" panose="02020603050405020304" pitchFamily="18" charset="0"/>
            </a:endParaRPr>
          </a:p>
          <a:p>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đá</a:t>
            </a:r>
            <a:r>
              <a:rPr lang="en-US" sz="2400" b="1" dirty="0">
                <a:solidFill>
                  <a:srgbClr val="0D0D0D"/>
                </a:solidFill>
                <a:latin typeface="Times New Roman" panose="02020603050405020304" pitchFamily="18" charset="0"/>
                <a:ea typeface="Times New Roman" panose="02020603050405020304" pitchFamily="18" charset="0"/>
              </a:rPr>
              <a:t> 2</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lực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p>
        </p:txBody>
      </p:sp>
    </p:spTree>
    <p:custDataLst>
      <p:tags r:id="rId1"/>
    </p:custDataLst>
    <p:extLst>
      <p:ext uri="{BB962C8B-B14F-4D97-AF65-F5344CB8AC3E}">
        <p14:creationId xmlns:p14="http://schemas.microsoft.com/office/powerpoint/2010/main" val="358017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sp>
        <p:nvSpPr>
          <p:cNvPr id="10" name="Rectangle 9"/>
          <p:cNvSpPr/>
          <p:nvPr/>
        </p:nvSpPr>
        <p:spPr>
          <a:xfrm>
            <a:off x="5110957" y="702288"/>
            <a:ext cx="1811714" cy="587853"/>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Khởi</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động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3" name="Picture 22"/>
          <p:cNvPicPr>
            <a:picLocks noChangeAspect="1"/>
          </p:cNvPicPr>
          <p:nvPr/>
        </p:nvPicPr>
        <p:blipFill>
          <a:blip r:embed="rId11"/>
          <a:srcRect r="47895" b="90382"/>
          <a:stretch>
            <a:fillRect/>
          </a:stretch>
        </p:blipFill>
        <p:spPr>
          <a:xfrm>
            <a:off x="3746499" y="1389426"/>
            <a:ext cx="2882323" cy="374681"/>
          </a:xfrm>
          <a:custGeom>
            <a:avLst/>
            <a:gdLst>
              <a:gd name="connsiteX0" fmla="*/ 0 w 2882323"/>
              <a:gd name="connsiteY0" fmla="*/ 0 h 374681"/>
              <a:gd name="connsiteX1" fmla="*/ 2882323 w 2882323"/>
              <a:gd name="connsiteY1" fmla="*/ 0 h 374681"/>
              <a:gd name="connsiteX2" fmla="*/ 2786915 w 2882323"/>
              <a:gd name="connsiteY2" fmla="*/ 1725 h 374681"/>
              <a:gd name="connsiteX3" fmla="*/ 2521566 w 2882323"/>
              <a:gd name="connsiteY3" fmla="*/ 11672 h 374681"/>
              <a:gd name="connsiteX4" fmla="*/ 2315088 w 2882323"/>
              <a:gd name="connsiteY4" fmla="*/ 55917 h 374681"/>
              <a:gd name="connsiteX5" fmla="*/ 2167604 w 2882323"/>
              <a:gd name="connsiteY5" fmla="*/ 70665 h 374681"/>
              <a:gd name="connsiteX6" fmla="*/ 2079114 w 2882323"/>
              <a:gd name="connsiteY6" fmla="*/ 85414 h 374681"/>
              <a:gd name="connsiteX7" fmla="*/ 1828391 w 2882323"/>
              <a:gd name="connsiteY7" fmla="*/ 100162 h 374681"/>
              <a:gd name="connsiteX8" fmla="*/ 1784146 w 2882323"/>
              <a:gd name="connsiteY8" fmla="*/ 114910 h 374681"/>
              <a:gd name="connsiteX9" fmla="*/ 1651411 w 2882323"/>
              <a:gd name="connsiteY9" fmla="*/ 129659 h 374681"/>
              <a:gd name="connsiteX10" fmla="*/ 825501 w 2882323"/>
              <a:gd name="connsiteY10" fmla="*/ 144407 h 374681"/>
              <a:gd name="connsiteX11" fmla="*/ 678017 w 2882323"/>
              <a:gd name="connsiteY11" fmla="*/ 159156 h 374681"/>
              <a:gd name="connsiteX12" fmla="*/ 604275 w 2882323"/>
              <a:gd name="connsiteY12" fmla="*/ 188652 h 374681"/>
              <a:gd name="connsiteX13" fmla="*/ 412546 w 2882323"/>
              <a:gd name="connsiteY13" fmla="*/ 232898 h 374681"/>
              <a:gd name="connsiteX14" fmla="*/ 368301 w 2882323"/>
              <a:gd name="connsiteY14" fmla="*/ 247646 h 374681"/>
              <a:gd name="connsiteX15" fmla="*/ 294559 w 2882323"/>
              <a:gd name="connsiteY15" fmla="*/ 277143 h 374681"/>
              <a:gd name="connsiteX16" fmla="*/ 235566 w 2882323"/>
              <a:gd name="connsiteY16" fmla="*/ 291891 h 374681"/>
              <a:gd name="connsiteX17" fmla="*/ 161824 w 2882323"/>
              <a:gd name="connsiteY17" fmla="*/ 321388 h 374681"/>
              <a:gd name="connsiteX18" fmla="*/ 14340 w 2882323"/>
              <a:gd name="connsiteY18" fmla="*/ 365633 h 374681"/>
              <a:gd name="connsiteX19" fmla="*/ 0 w 2882323"/>
              <a:gd name="connsiteY19" fmla="*/ 374681 h 374681"/>
              <a:gd name="connsiteX20" fmla="*/ 0 w 2882323"/>
              <a:gd name="connsiteY20" fmla="*/ 0 h 3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82323" h="374681">
                <a:moveTo>
                  <a:pt x="0" y="0"/>
                </a:moveTo>
                <a:lnTo>
                  <a:pt x="2882323" y="0"/>
                </a:lnTo>
                <a:lnTo>
                  <a:pt x="2786915" y="1725"/>
                </a:lnTo>
                <a:cubicBezTo>
                  <a:pt x="2698384" y="3325"/>
                  <a:pt x="2609894" y="5784"/>
                  <a:pt x="2521566" y="11672"/>
                </a:cubicBezTo>
                <a:cubicBezTo>
                  <a:pt x="2517497" y="11943"/>
                  <a:pt x="2348580" y="51452"/>
                  <a:pt x="2315088" y="55917"/>
                </a:cubicBezTo>
                <a:cubicBezTo>
                  <a:pt x="2266115" y="62447"/>
                  <a:pt x="2216629" y="64537"/>
                  <a:pt x="2167604" y="70665"/>
                </a:cubicBezTo>
                <a:cubicBezTo>
                  <a:pt x="2137931" y="74374"/>
                  <a:pt x="2108905" y="82823"/>
                  <a:pt x="2079114" y="85414"/>
                </a:cubicBezTo>
                <a:cubicBezTo>
                  <a:pt x="1995710" y="92667"/>
                  <a:pt x="1911965" y="95246"/>
                  <a:pt x="1828391" y="100162"/>
                </a:cubicBezTo>
                <a:cubicBezTo>
                  <a:pt x="1813643" y="105078"/>
                  <a:pt x="1799481" y="112354"/>
                  <a:pt x="1784146" y="114910"/>
                </a:cubicBezTo>
                <a:cubicBezTo>
                  <a:pt x="1740234" y="122229"/>
                  <a:pt x="1695907" y="128290"/>
                  <a:pt x="1651411" y="129659"/>
                </a:cubicBezTo>
                <a:cubicBezTo>
                  <a:pt x="1376194" y="138127"/>
                  <a:pt x="1100804" y="139491"/>
                  <a:pt x="825501" y="144407"/>
                </a:cubicBezTo>
                <a:cubicBezTo>
                  <a:pt x="776340" y="149323"/>
                  <a:pt x="726464" y="149467"/>
                  <a:pt x="678017" y="159156"/>
                </a:cubicBezTo>
                <a:cubicBezTo>
                  <a:pt x="652057" y="164348"/>
                  <a:pt x="629633" y="181045"/>
                  <a:pt x="604275" y="188652"/>
                </a:cubicBezTo>
                <a:cubicBezTo>
                  <a:pt x="370270" y="258853"/>
                  <a:pt x="749744" y="120501"/>
                  <a:pt x="412546" y="232898"/>
                </a:cubicBezTo>
                <a:cubicBezTo>
                  <a:pt x="397798" y="237814"/>
                  <a:pt x="382857" y="242187"/>
                  <a:pt x="368301" y="247646"/>
                </a:cubicBezTo>
                <a:cubicBezTo>
                  <a:pt x="343512" y="256942"/>
                  <a:pt x="319675" y="268771"/>
                  <a:pt x="294559" y="277143"/>
                </a:cubicBezTo>
                <a:cubicBezTo>
                  <a:pt x="275330" y="283553"/>
                  <a:pt x="254795" y="285481"/>
                  <a:pt x="235566" y="291891"/>
                </a:cubicBezTo>
                <a:cubicBezTo>
                  <a:pt x="210450" y="300263"/>
                  <a:pt x="186940" y="313016"/>
                  <a:pt x="161824" y="321388"/>
                </a:cubicBezTo>
                <a:cubicBezTo>
                  <a:pt x="76019" y="349990"/>
                  <a:pt x="116917" y="320043"/>
                  <a:pt x="14340" y="365633"/>
                </a:cubicBezTo>
                <a:lnTo>
                  <a:pt x="0" y="374681"/>
                </a:lnTo>
                <a:lnTo>
                  <a:pt x="0" y="0"/>
                </a:lnTo>
                <a:close/>
              </a:path>
            </a:pathLst>
          </a:custGeom>
        </p:spPr>
      </p:pic>
      <p:pic>
        <p:nvPicPr>
          <p:cNvPr id="21" name="Picture 20"/>
          <p:cNvPicPr>
            <a:picLocks noChangeAspect="1"/>
          </p:cNvPicPr>
          <p:nvPr/>
        </p:nvPicPr>
        <p:blipFill>
          <a:blip r:embed="rId11"/>
          <a:srcRect l="-15009" t="9618" r="100000" b="58056"/>
          <a:stretch>
            <a:fillRect/>
          </a:stretch>
        </p:blipFill>
        <p:spPr>
          <a:xfrm>
            <a:off x="2916265" y="1764107"/>
            <a:ext cx="830234" cy="1259313"/>
          </a:xfrm>
          <a:custGeom>
            <a:avLst/>
            <a:gdLst>
              <a:gd name="connsiteX0" fmla="*/ 830234 w 830234"/>
              <a:gd name="connsiteY0" fmla="*/ 0 h 1259313"/>
              <a:gd name="connsiteX1" fmla="*/ 830234 w 830234"/>
              <a:gd name="connsiteY1" fmla="*/ 1185436 h 1259313"/>
              <a:gd name="connsiteX2" fmla="*/ 785580 w 830234"/>
              <a:gd name="connsiteY2" fmla="*/ 1200320 h 1259313"/>
              <a:gd name="connsiteX3" fmla="*/ 593851 w 830234"/>
              <a:gd name="connsiteY3" fmla="*/ 1229817 h 1259313"/>
              <a:gd name="connsiteX4" fmla="*/ 505361 w 830234"/>
              <a:gd name="connsiteY4" fmla="*/ 1259313 h 1259313"/>
              <a:gd name="connsiteX5" fmla="*/ 357877 w 830234"/>
              <a:gd name="connsiteY5" fmla="*/ 1229817 h 1259313"/>
              <a:gd name="connsiteX6" fmla="*/ 269387 w 830234"/>
              <a:gd name="connsiteY6" fmla="*/ 1170823 h 1259313"/>
              <a:gd name="connsiteX7" fmla="*/ 210393 w 830234"/>
              <a:gd name="connsiteY7" fmla="*/ 1141326 h 1259313"/>
              <a:gd name="connsiteX8" fmla="*/ 136651 w 830234"/>
              <a:gd name="connsiteY8" fmla="*/ 1126578 h 1259313"/>
              <a:gd name="connsiteX9" fmla="*/ 18664 w 830234"/>
              <a:gd name="connsiteY9" fmla="*/ 1052836 h 1259313"/>
              <a:gd name="connsiteX10" fmla="*/ 3854 w 830234"/>
              <a:gd name="connsiteY10" fmla="*/ 1047499 h 1259313"/>
              <a:gd name="connsiteX11" fmla="*/ 3751 w 830234"/>
              <a:gd name="connsiteY11" fmla="*/ 1014321 h 1259313"/>
              <a:gd name="connsiteX12" fmla="*/ 18664 w 830234"/>
              <a:gd name="connsiteY12" fmla="*/ 698875 h 1259313"/>
              <a:gd name="connsiteX13" fmla="*/ 121903 w 830234"/>
              <a:gd name="connsiteY13" fmla="*/ 580888 h 1259313"/>
              <a:gd name="connsiteX14" fmla="*/ 210393 w 830234"/>
              <a:gd name="connsiteY14" fmla="*/ 492397 h 1259313"/>
              <a:gd name="connsiteX15" fmla="*/ 254638 w 830234"/>
              <a:gd name="connsiteY15" fmla="*/ 462900 h 1259313"/>
              <a:gd name="connsiteX16" fmla="*/ 284135 w 830234"/>
              <a:gd name="connsiteY16" fmla="*/ 418655 h 1259313"/>
              <a:gd name="connsiteX17" fmla="*/ 387374 w 830234"/>
              <a:gd name="connsiteY17" fmla="*/ 344913 h 1259313"/>
              <a:gd name="connsiteX18" fmla="*/ 579103 w 830234"/>
              <a:gd name="connsiteY18" fmla="*/ 138436 h 1259313"/>
              <a:gd name="connsiteX19" fmla="*/ 741335 w 830234"/>
              <a:gd name="connsiteY19" fmla="*/ 49946 h 1259313"/>
              <a:gd name="connsiteX20" fmla="*/ 800329 w 830234"/>
              <a:gd name="connsiteY20" fmla="*/ 20449 h 1259313"/>
              <a:gd name="connsiteX21" fmla="*/ 822149 w 830234"/>
              <a:gd name="connsiteY21" fmla="*/ 5102 h 1259313"/>
              <a:gd name="connsiteX22" fmla="*/ 830234 w 830234"/>
              <a:gd name="connsiteY22" fmla="*/ 0 h 12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0234" h="1259313">
                <a:moveTo>
                  <a:pt x="830234" y="0"/>
                </a:moveTo>
                <a:lnTo>
                  <a:pt x="830234" y="1185436"/>
                </a:lnTo>
                <a:lnTo>
                  <a:pt x="785580" y="1200320"/>
                </a:lnTo>
                <a:cubicBezTo>
                  <a:pt x="652738" y="1219297"/>
                  <a:pt x="716630" y="1209353"/>
                  <a:pt x="593851" y="1229817"/>
                </a:cubicBezTo>
                <a:cubicBezTo>
                  <a:pt x="563182" y="1234929"/>
                  <a:pt x="534858" y="1249481"/>
                  <a:pt x="505361" y="1259313"/>
                </a:cubicBezTo>
                <a:lnTo>
                  <a:pt x="357877" y="1229817"/>
                </a:lnTo>
                <a:cubicBezTo>
                  <a:pt x="323115" y="1222865"/>
                  <a:pt x="299786" y="1189062"/>
                  <a:pt x="269387" y="1170823"/>
                </a:cubicBezTo>
                <a:cubicBezTo>
                  <a:pt x="250534" y="1159511"/>
                  <a:pt x="230058" y="1151158"/>
                  <a:pt x="210393" y="1141326"/>
                </a:cubicBezTo>
                <a:cubicBezTo>
                  <a:pt x="185812" y="1136410"/>
                  <a:pt x="159926" y="1135888"/>
                  <a:pt x="136651" y="1126578"/>
                </a:cubicBezTo>
                <a:cubicBezTo>
                  <a:pt x="-102658" y="1030855"/>
                  <a:pt x="179740" y="1124426"/>
                  <a:pt x="18664" y="1052836"/>
                </a:cubicBezTo>
                <a:lnTo>
                  <a:pt x="3854" y="1047499"/>
                </a:lnTo>
                <a:lnTo>
                  <a:pt x="3751" y="1014321"/>
                </a:lnTo>
                <a:cubicBezTo>
                  <a:pt x="2174" y="771534"/>
                  <a:pt x="-9559" y="868211"/>
                  <a:pt x="18664" y="698875"/>
                </a:cubicBezTo>
                <a:cubicBezTo>
                  <a:pt x="85167" y="632370"/>
                  <a:pt x="49879" y="670916"/>
                  <a:pt x="121903" y="580888"/>
                </a:cubicBezTo>
                <a:cubicBezTo>
                  <a:pt x="147962" y="548314"/>
                  <a:pt x="179215" y="520111"/>
                  <a:pt x="210393" y="492397"/>
                </a:cubicBezTo>
                <a:cubicBezTo>
                  <a:pt x="223641" y="480621"/>
                  <a:pt x="242104" y="475434"/>
                  <a:pt x="254638" y="462900"/>
                </a:cubicBezTo>
                <a:cubicBezTo>
                  <a:pt x="267172" y="450366"/>
                  <a:pt x="274303" y="433403"/>
                  <a:pt x="284135" y="418655"/>
                </a:cubicBezTo>
                <a:cubicBezTo>
                  <a:pt x="309262" y="401904"/>
                  <a:pt x="369076" y="363211"/>
                  <a:pt x="387374" y="344913"/>
                </a:cubicBezTo>
                <a:cubicBezTo>
                  <a:pt x="513166" y="219121"/>
                  <a:pt x="410147" y="275713"/>
                  <a:pt x="579103" y="138436"/>
                </a:cubicBezTo>
                <a:cubicBezTo>
                  <a:pt x="711521" y="30846"/>
                  <a:pt x="652673" y="87944"/>
                  <a:pt x="741335" y="49946"/>
                </a:cubicBezTo>
                <a:cubicBezTo>
                  <a:pt x="761543" y="41285"/>
                  <a:pt x="781240" y="31357"/>
                  <a:pt x="800329" y="20449"/>
                </a:cubicBezTo>
                <a:cubicBezTo>
                  <a:pt x="808024" y="16052"/>
                  <a:pt x="815036" y="10478"/>
                  <a:pt x="822149" y="5102"/>
                </a:cubicBezTo>
                <a:lnTo>
                  <a:pt x="83023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pic>
        <p:nvPicPr>
          <p:cNvPr id="27" name="Picture 26"/>
          <p:cNvPicPr>
            <a:picLocks noChangeAspect="1"/>
          </p:cNvPicPr>
          <p:nvPr/>
        </p:nvPicPr>
        <p:blipFill>
          <a:blip r:embed="rId12"/>
          <a:stretch>
            <a:fillRect/>
          </a:stretch>
        </p:blipFill>
        <p:spPr>
          <a:xfrm>
            <a:off x="548232" y="2210416"/>
            <a:ext cx="3533455" cy="2521519"/>
          </a:xfrm>
          <a:prstGeom prst="rect">
            <a:avLst/>
          </a:prstGeom>
          <a:ln>
            <a:noFill/>
          </a:ln>
          <a:effectLst>
            <a:outerShdw blurRad="190500" algn="tl" rotWithShape="0">
              <a:srgbClr val="000000">
                <a:alpha val="70000"/>
              </a:srgbClr>
            </a:outerShdw>
          </a:effectLst>
        </p:spPr>
      </p:pic>
      <p:pic>
        <p:nvPicPr>
          <p:cNvPr id="29" name="Picture 28"/>
          <p:cNvPicPr>
            <a:picLocks noChangeAspect="1"/>
          </p:cNvPicPr>
          <p:nvPr/>
        </p:nvPicPr>
        <p:blipFill rotWithShape="1">
          <a:blip r:embed="rId13"/>
          <a:srcRect l="19417" t="5273" r="19947"/>
          <a:stretch/>
        </p:blipFill>
        <p:spPr>
          <a:xfrm>
            <a:off x="8432800" y="2219210"/>
            <a:ext cx="3186935" cy="2639215"/>
          </a:xfrm>
          <a:prstGeom prst="rect">
            <a:avLst/>
          </a:prstGeom>
        </p:spPr>
      </p:pic>
      <p:sp>
        <p:nvSpPr>
          <p:cNvPr id="3" name="Left-Right Arrow 2"/>
          <p:cNvSpPr/>
          <p:nvPr/>
        </p:nvSpPr>
        <p:spPr>
          <a:xfrm>
            <a:off x="4195366" y="1937681"/>
            <a:ext cx="4237434" cy="3049428"/>
          </a:xfrm>
          <a:prstGeom prst="leftRightArrow">
            <a:avLst>
              <a:gd name="adj1" fmla="val 50000"/>
              <a:gd name="adj2" fmla="val 2600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52822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12"/>
          <a:srcRect l="9745" t="12895" r="3870" b="14847"/>
          <a:stretch/>
        </p:blipFill>
        <p:spPr>
          <a:xfrm>
            <a:off x="2234098" y="2869328"/>
            <a:ext cx="2962121" cy="2477729"/>
          </a:xfrm>
          <a:prstGeom prst="rect">
            <a:avLst/>
          </a:prstGeom>
        </p:spPr>
      </p:pic>
      <p:sp>
        <p:nvSpPr>
          <p:cNvPr id="10" name="Cloud Callout 9"/>
          <p:cNvSpPr/>
          <p:nvPr/>
        </p:nvSpPr>
        <p:spPr>
          <a:xfrm>
            <a:off x="4974738" y="1636841"/>
            <a:ext cx="4957764" cy="2290840"/>
          </a:xfrm>
          <a:prstGeom prst="cloudCallout">
            <a:avLst>
              <a:gd name="adj1" fmla="val -55936"/>
              <a:gd name="adj2" fmla="val 54774"/>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15000"/>
              </a:lnSpc>
              <a:spcAft>
                <a:spcPts val="0"/>
              </a:spcAft>
            </a:pPr>
            <a:r>
              <a:rPr lang="en-US" sz="2400" dirty="0" err="1">
                <a:latin typeface="Times New Roman" panose="02020603050405020304" pitchFamily="18" charset="0"/>
                <a:ea typeface="Times New Roman" panose="02020603050405020304" pitchFamily="18" charset="0"/>
              </a:rPr>
              <a:t>Thảo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cặp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05 </a:t>
            </a:r>
            <a:r>
              <a:rPr lang="en-US" sz="2400" dirty="0" err="1">
                <a:latin typeface="Times New Roman" panose="02020603050405020304" pitchFamily="18" charset="0"/>
                <a:ea typeface="Times New Roman" panose="02020603050405020304" pitchFamily="18" charset="0"/>
              </a:rPr>
              <a:t>phút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6, 7/SGK </a:t>
            </a:r>
            <a:r>
              <a:rPr lang="en-US" sz="2400" dirty="0" err="1">
                <a:latin typeface="Times New Roman" panose="02020603050405020304" pitchFamily="18" charset="0"/>
                <a:ea typeface="Times New Roman" panose="02020603050405020304" pitchFamily="18" charset="0"/>
              </a:rPr>
              <a:t>trang</a:t>
            </a:r>
            <a:r>
              <a:rPr lang="en-US" sz="2400" dirty="0">
                <a:latin typeface="Times New Roman" panose="02020603050405020304" pitchFamily="18" charset="0"/>
                <a:ea typeface="Times New Roman" panose="02020603050405020304" pitchFamily="18" charset="0"/>
              </a:rPr>
              <a:t> 36 - 37.</a:t>
            </a:r>
            <a:endParaRPr lang="en-US"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16011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60400" y="1386349"/>
            <a:ext cx="10845800" cy="4524315"/>
          </a:xfrm>
          <a:prstGeom prst="rect">
            <a:avLst/>
          </a:prstGeom>
        </p:spPr>
        <p:txBody>
          <a:bodyPr>
            <a:spAutoFit/>
          </a:bodyPr>
          <a:lstStyle/>
          <a:p>
            <a:pPr algn="just">
              <a:spcAft>
                <a:spcPts val="0"/>
              </a:spcAft>
            </a:pPr>
            <a:r>
              <a:rPr lang="vi-VN" sz="2400" b="1" dirty="0">
                <a:solidFill>
                  <a:srgbClr val="0070C0"/>
                </a:solidFill>
                <a:latin typeface="Times New Roman" panose="02020603050405020304" pitchFamily="18" charset="0"/>
                <a:ea typeface="Times New Roman" panose="02020603050405020304" pitchFamily="18" charset="0"/>
              </a:rPr>
              <a:t>Bài tập 6/trang 36: </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a. </a:t>
            </a:r>
            <a:r>
              <a:rPr lang="vi-VN" sz="2400" dirty="0">
                <a:latin typeface="Times New Roman" panose="02020603050405020304" pitchFamily="18" charset="0"/>
                <a:ea typeface="Times New Roman" panose="02020603050405020304" pitchFamily="18" charset="0"/>
              </a:rPr>
              <a:t>Các biện pháp tu từ được sử dụng</a:t>
            </a:r>
            <a:r>
              <a:rPr lang="en-US" sz="2400" dirty="0">
                <a:latin typeface="Times New Roman" panose="02020603050405020304" pitchFamily="18" charset="0"/>
                <a:ea typeface="Times New Roman" panose="02020603050405020304" pitchFamily="18" charset="0"/>
              </a:rPr>
              <a:t>:</a:t>
            </a: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lập</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tương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phản</a:t>
            </a:r>
            <a:r>
              <a:rPr lang="en-US" sz="2400" dirty="0">
                <a:latin typeface="Times New Roman" panose="02020603050405020304" pitchFamily="18" charset="0"/>
                <a:ea typeface="Times New Roman" panose="02020603050405020304" pitchFamily="18" charset="0"/>
              </a:rPr>
              <a:t>:</a:t>
            </a:r>
          </a:p>
          <a:p>
            <a:pPr algn="just"/>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rPr>
              <a:t> &gt;&lt;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cửa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endParaRPr lang="en-US" sz="2400" dirty="0">
              <a:latin typeface="Times New Roman" panose="02020603050405020304" pitchFamily="18" charset="0"/>
              <a:ea typeface="Times New Roman" panose="02020603050405020304" pitchFamily="18" charset="0"/>
            </a:endParaRPr>
          </a:p>
          <a:p>
            <a:pPr marL="342900" lvl="0" indent="-342900" algn="just">
              <a:buSzPts val="1400"/>
              <a:buFont typeface="Times New Roman" panose="02020603050405020304" pitchFamily="18" charset="0"/>
              <a:buChar char="-"/>
            </a:pPr>
            <a:r>
              <a:rPr lang="en-US" sz="2400" dirty="0" err="1">
                <a:latin typeface="Times New Roman" panose="02020603050405020304" pitchFamily="18" charset="0"/>
                <a:ea typeface="Times New Roman" panose="02020603050405020304" pitchFamily="18" charset="0"/>
              </a:rPr>
              <a:t>Phép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a:t>
            </a:r>
          </a:p>
          <a:p>
            <a:pPr marL="171450" algn="just"/>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171450" algn="just"/>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endParaRPr lang="en-US" sz="2400" dirty="0">
              <a:latin typeface="Times New Roman" panose="02020603050405020304" pitchFamily="18" charset="0"/>
              <a:ea typeface="Times New Roman" panose="02020603050405020304" pitchFamily="18" charset="0"/>
            </a:endParaRPr>
          </a:p>
          <a:p>
            <a:pPr marL="171450"/>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sẽ</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cửa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endParaRPr lang="en-US" sz="2400" dirty="0">
              <a:latin typeface="Times New Roman" panose="02020603050405020304" pitchFamily="18" charset="0"/>
              <a:ea typeface="Times New Roman" panose="02020603050405020304" pitchFamily="18" charset="0"/>
            </a:endParaRPr>
          </a:p>
          <a:p>
            <a:pPr marL="342900" lvl="0" indent="-342900" algn="just">
              <a:buSzPts val="1400"/>
              <a:buFont typeface="Times New Roman" panose="02020603050405020304" pitchFamily="18" charset="0"/>
              <a:buChar char="-"/>
            </a:pPr>
            <a:r>
              <a:rPr lang="en-US" sz="2400" dirty="0" err="1">
                <a:latin typeface="Times New Roman" panose="02020603050405020304" pitchFamily="18" charset="0"/>
                <a:ea typeface="Times New Roman" panose="02020603050405020304" pitchFamily="18" charset="0"/>
              </a:rPr>
              <a:t>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5445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60400" y="1114828"/>
            <a:ext cx="10845800" cy="5185522"/>
          </a:xfrm>
          <a:prstGeom prst="rect">
            <a:avLst/>
          </a:prstGeom>
        </p:spPr>
        <p:txBody>
          <a:bodyPr>
            <a:spAutoFit/>
          </a:bodyPr>
          <a:lstStyle/>
          <a:p>
            <a:pPr algn="just">
              <a:lnSpc>
                <a:spcPct val="150000"/>
              </a:lnSpc>
            </a:pPr>
            <a:r>
              <a:rPr lang="vi-VN" sz="2800" dirty="0">
                <a:latin typeface="Times New Roman" panose="02020603050405020304" pitchFamily="18" charset="0"/>
                <a:ea typeface="Times New Roman" panose="02020603050405020304" pitchFamily="18" charset="0"/>
              </a:rPr>
              <a:t>b. Tác dụng của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biện pháp tu từ: </a:t>
            </a:r>
            <a:endParaRPr lang="en-US" sz="2800" dirty="0">
              <a:latin typeface="Times New Roman" panose="02020603050405020304" pitchFamily="18" charset="0"/>
              <a:ea typeface="Times New Roman" panose="02020603050405020304" pitchFamily="18" charset="0"/>
            </a:endParaRPr>
          </a:p>
          <a:p>
            <a:pPr algn="just">
              <a:lnSpc>
                <a:spcPct val="150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vi-VN" sz="2800" dirty="0">
                <a:solidFill>
                  <a:srgbClr val="000000"/>
                </a:solidFill>
                <a:latin typeface="Times New Roman" panose="02020603050405020304" pitchFamily="18" charset="0"/>
                <a:ea typeface="Times New Roman" panose="02020603050405020304" pitchFamily="18" charset="0"/>
              </a:rPr>
              <a:t> sự mênh mông của trời nước, của đất nước quê hương.</a:t>
            </a:r>
            <a:endParaRPr lang="en-US" sz="2800" dirty="0">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điệu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muốn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thêm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hấp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57027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5" name="Rectangle 4"/>
          <p:cNvSpPr/>
          <p:nvPr/>
        </p:nvSpPr>
        <p:spPr>
          <a:xfrm>
            <a:off x="4371421" y="734884"/>
            <a:ext cx="3423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73100" y="1078040"/>
            <a:ext cx="10845800" cy="5185522"/>
          </a:xfrm>
          <a:prstGeom prst="rect">
            <a:avLst/>
          </a:prstGeom>
        </p:spPr>
        <p:txBody>
          <a:bodyPr>
            <a:spAutoFit/>
          </a:bodyPr>
          <a:lstStyle/>
          <a:p>
            <a:pPr algn="just">
              <a:lnSpc>
                <a:spcPct val="15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Bài tập 7</a:t>
            </a:r>
            <a:r>
              <a:rPr lang="en-US" sz="2800" b="1" dirty="0">
                <a:solidFill>
                  <a:srgbClr val="0070C0"/>
                </a:solidFill>
                <a:latin typeface="Times New Roman" panose="02020603050405020304" pitchFamily="18" charset="0"/>
                <a:ea typeface="Times New Roman" panose="02020603050405020304" pitchFamily="18" charset="0"/>
              </a:rPr>
              <a:t>/</a:t>
            </a:r>
            <a:r>
              <a:rPr lang="en-US" sz="2800" b="1" dirty="0" err="1">
                <a:solidFill>
                  <a:srgbClr val="0070C0"/>
                </a:solidFill>
                <a:latin typeface="Times New Roman" panose="02020603050405020304" pitchFamily="18" charset="0"/>
                <a:ea typeface="Times New Roman" panose="02020603050405020304" pitchFamily="18" charset="0"/>
              </a:rPr>
              <a:t>trang</a:t>
            </a:r>
            <a:r>
              <a:rPr lang="en-US" sz="2800" b="1" dirty="0">
                <a:solidFill>
                  <a:srgbClr val="0070C0"/>
                </a:solidFill>
                <a:latin typeface="Times New Roman" panose="02020603050405020304" pitchFamily="18" charset="0"/>
                <a:ea typeface="Times New Roman" panose="02020603050405020304" pitchFamily="18" charset="0"/>
              </a:rPr>
              <a:t> 36:</a:t>
            </a:r>
            <a:endParaRPr lang="en-US" sz="2800"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lphaLcPeriod"/>
            </a:pPr>
            <a:r>
              <a:rPr lang="vi-VN" sz="2800" dirty="0">
                <a:latin typeface="Times New Roman" panose="02020603050405020304" pitchFamily="18" charset="0"/>
                <a:ea typeface="Times New Roman" panose="02020603050405020304" pitchFamily="18" charset="0"/>
              </a:rPr>
              <a:t>Từ láy được sử 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buồm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a:t>
            </a:r>
            <a:r>
              <a:rPr lang="vi-VN"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228600" algn="just">
              <a:lnSpc>
                <a:spcPct val="150000"/>
              </a:lnSpc>
            </a:pPr>
            <a:r>
              <a:rPr lang="vi-VN" sz="2800" i="1" dirty="0">
                <a:latin typeface="Times New Roman" panose="02020603050405020304" pitchFamily="18" charset="0"/>
                <a:ea typeface="Times New Roman" panose="02020603050405020304" pitchFamily="18" charset="0"/>
              </a:rPr>
              <a:t>rực rỡ, lênh khênh, rả rích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phới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trầm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ngâm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thầm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thì</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lphaLcPeriod"/>
            </a:pPr>
            <a:r>
              <a:rPr lang="vi-VN" sz="2800" dirty="0">
                <a:latin typeface="Times New Roman" panose="02020603050405020304" pitchFamily="18" charset="0"/>
                <a:ea typeface="Times New Roman" panose="02020603050405020304" pitchFamily="18" charset="0"/>
              </a:rPr>
              <a:t>Tác dụng của từ láy: </a:t>
            </a:r>
            <a:endParaRPr lang="en-US" sz="2800" dirty="0">
              <a:latin typeface="Times New Roman" panose="02020603050405020304" pitchFamily="18" charset="0"/>
              <a:ea typeface="Times New Roman" panose="02020603050405020304" pitchFamily="18" charset="0"/>
            </a:endParaRPr>
          </a:p>
          <a:p>
            <a:pPr algn="just">
              <a:lnSpc>
                <a:spcPct val="150000"/>
              </a:lnSpc>
            </a:pPr>
            <a:r>
              <a:rPr lang="en-US" sz="2800" dirty="0">
                <a:latin typeface="Times New Roman" panose="02020603050405020304" pitchFamily="18" charset="0"/>
                <a:ea typeface="Times New Roman" panose="02020603050405020304" pitchFamily="18" charset="0"/>
              </a:rPr>
              <a:t>+ D</a:t>
            </a:r>
            <a:r>
              <a:rPr lang="vi-VN" sz="2800" dirty="0">
                <a:latin typeface="Times New Roman" panose="02020603050405020304" pitchFamily="18" charset="0"/>
                <a:ea typeface="Times New Roman" panose="02020603050405020304" pitchFamily="18" charset="0"/>
              </a:rPr>
              <a:t>ùng để miêu tả khung cảnh biển đẹp đẽ buổi bình minh cùng hình ảnh hai cha con.</a:t>
            </a:r>
            <a:endParaRPr lang="en-US" sz="2800" dirty="0">
              <a:latin typeface="Times New Roman" panose="02020603050405020304" pitchFamily="18" charset="0"/>
              <a:ea typeface="Times New Roman" panose="02020603050405020304" pitchFamily="18" charset="0"/>
            </a:endParaRPr>
          </a:p>
          <a:p>
            <a:pPr algn="just">
              <a:lnSpc>
                <a:spcPct val="150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bộc lộ cảm xúc của tác giả.</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23173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4" name="Rectangle 3"/>
          <p:cNvSpPr/>
          <p:nvPr/>
        </p:nvSpPr>
        <p:spPr>
          <a:xfrm>
            <a:off x="4457181" y="717083"/>
            <a:ext cx="3252237" cy="523220"/>
          </a:xfrm>
          <a:prstGeom prst="rect">
            <a:avLst/>
          </a:prstGeom>
        </p:spPr>
        <p:txBody>
          <a:bodyPr wrap="none">
            <a:spAutoFit/>
          </a:bodyPr>
          <a:lstStyle/>
          <a:p>
            <a:r>
              <a:rPr lang="en-US" sz="2800" b="1">
                <a:solidFill>
                  <a:srgbClr val="7030A0"/>
                </a:solidFill>
                <a:latin typeface="Times New Roman" panose="02020603050405020304" pitchFamily="18" charset="0"/>
                <a:ea typeface="Arial" panose="020B0604020202020204" pitchFamily="34" charset="0"/>
              </a:rPr>
              <a:t>Vận</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dụng</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Viết</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ngắn</a:t>
            </a:r>
            <a:endParaRPr lang="en-US" sz="2800" dirty="0"/>
          </a:p>
        </p:txBody>
      </p:sp>
      <p:pic>
        <p:nvPicPr>
          <p:cNvPr id="7" name="Picture 6"/>
          <p:cNvPicPr>
            <a:picLocks noChangeAspect="1"/>
          </p:cNvPicPr>
          <p:nvPr/>
        </p:nvPicPr>
        <p:blipFill>
          <a:blip r:embed="rId12"/>
          <a:stretch>
            <a:fillRect/>
          </a:stretch>
        </p:blipFill>
        <p:spPr>
          <a:xfrm>
            <a:off x="1368299" y="1489632"/>
            <a:ext cx="9430001" cy="4675817"/>
          </a:xfrm>
          <a:prstGeom prst="rect">
            <a:avLst/>
          </a:prstGeom>
        </p:spPr>
      </p:pic>
      <p:sp>
        <p:nvSpPr>
          <p:cNvPr id="10" name="Rectangle 9"/>
          <p:cNvSpPr/>
          <p:nvPr/>
        </p:nvSpPr>
        <p:spPr>
          <a:xfrm>
            <a:off x="3017044" y="2153531"/>
            <a:ext cx="6423024" cy="3046988"/>
          </a:xfrm>
          <a:prstGeom prst="rect">
            <a:avLst/>
          </a:prstGeom>
        </p:spPr>
        <p:txBody>
          <a:bodyPr wrap="square">
            <a:spAutoFit/>
          </a:bodyPr>
          <a:lstStyle/>
          <a:p>
            <a:pPr algn="just">
              <a:spcAft>
                <a:spcPts val="0"/>
              </a:spcAft>
            </a:pPr>
            <a:r>
              <a:rPr lang="vi-VN" sz="2400" i="1" dirty="0">
                <a:latin typeface="Times New Roman" panose="02020603050405020304" pitchFamily="18" charset="0"/>
                <a:ea typeface="Times New Roman" panose="02020603050405020304" pitchFamily="18" charset="0"/>
              </a:rPr>
              <a:t>Trong bài thơ “Những cánh buồm”, câu thơ: “Cha mượn cho con cánh buồm trắng nhé/ Để con đi…” thể hiện mong ước của người con. Em hãy tưởng tượng mình là người con trong bài thơ này, viết một đoạn văn (khoảng 200 chữ) trong đó có sử dụng từ đa nghĩa để chia sẻ với mọi người về những “bến bờ” mà “cánh buồm trắng” của em sẽ đến.</a:t>
            </a:r>
            <a:endParaRPr lang="en-US"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47652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4" name="Rectangle 3"/>
          <p:cNvSpPr/>
          <p:nvPr/>
        </p:nvSpPr>
        <p:spPr>
          <a:xfrm>
            <a:off x="4457181" y="717083"/>
            <a:ext cx="32522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Viết</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ngắn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60400" y="1386349"/>
            <a:ext cx="10845800" cy="4208973"/>
          </a:xfrm>
          <a:prstGeom prst="rect">
            <a:avLst/>
          </a:prstGeom>
        </p:spPr>
        <p:txBody>
          <a:bodyPr>
            <a:spAutoFit/>
          </a:bodyPr>
          <a:lstStyle/>
          <a:p>
            <a:pPr algn="just">
              <a:lnSpc>
                <a:spcPct val="150000"/>
              </a:lnSpc>
              <a:spcAft>
                <a:spcPts val="1200"/>
              </a:spcAft>
            </a:pPr>
            <a:r>
              <a:rPr lang="en-US" sz="2800" b="1" dirty="0" err="1">
                <a:solidFill>
                  <a:srgbClr val="0070C0"/>
                </a:solidFill>
                <a:latin typeface="Times New Roman" panose="02020603050405020304" pitchFamily="18" charset="0"/>
                <a:ea typeface="Times New Roman" panose="02020603050405020304" pitchFamily="18" charset="0"/>
              </a:rPr>
              <a:t>Viết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ngắn</a:t>
            </a:r>
            <a:r>
              <a:rPr lang="en-US" sz="2800" b="1" dirty="0">
                <a:solidFill>
                  <a:srgbClr val="0070C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50000"/>
              </a:lnSpc>
            </a:pP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khoảng</a:t>
            </a:r>
            <a:r>
              <a:rPr lang="en-US" sz="2800" dirty="0">
                <a:solidFill>
                  <a:srgbClr val="000000"/>
                </a:solidFill>
                <a:latin typeface="Times New Roman" panose="02020603050405020304" pitchFamily="18" charset="0"/>
                <a:ea typeface="Times New Roman" panose="02020603050405020304" pitchFamily="18" charset="0"/>
              </a:rPr>
              <a:t> 200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120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chia </a:t>
            </a:r>
            <a:r>
              <a:rPr lang="en-US" sz="2800" dirty="0" err="1">
                <a:solidFill>
                  <a:srgbClr val="000000"/>
                </a:solidFill>
                <a:latin typeface="Times New Roman" panose="02020603050405020304" pitchFamily="18" charset="0"/>
                <a:ea typeface="Times New Roman" panose="02020603050405020304" pitchFamily="18" charset="0"/>
              </a:rPr>
              <a:t>sẻ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những “bến bờ” mà “cánh buồm trắng” của em sẽ đến</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50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nhất</a:t>
            </a:r>
            <a:r>
              <a:rPr lang="en-US" sz="2800" dirty="0">
                <a:solidFill>
                  <a:srgbClr val="000000"/>
                </a:solidFill>
                <a:latin typeface="Times New Roman" panose="02020603050405020304" pitchFamily="18" charset="0"/>
                <a:ea typeface="Times New Roman" panose="02020603050405020304" pitchFamily="18" charset="0"/>
              </a:rPr>
              <a:t> 01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dưới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spTree>
    <p:custDataLst>
      <p:tags r:id="rId1"/>
    </p:custDataLst>
    <p:extLst>
      <p:ext uri="{BB962C8B-B14F-4D97-AF65-F5344CB8AC3E}">
        <p14:creationId xmlns:p14="http://schemas.microsoft.com/office/powerpoint/2010/main" val="4206227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4" name="Rectangle 3"/>
          <p:cNvSpPr/>
          <p:nvPr/>
        </p:nvSpPr>
        <p:spPr>
          <a:xfrm>
            <a:off x="4457181" y="717083"/>
            <a:ext cx="32522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Viết</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ngắn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60400" y="1432288"/>
            <a:ext cx="10845800" cy="4364272"/>
          </a:xfrm>
          <a:prstGeom prst="rect">
            <a:avLst/>
          </a:prstGeom>
        </p:spPr>
        <p:txBody>
          <a:bodyPr>
            <a:spAutoFit/>
          </a:bodyPr>
          <a:lstStyle/>
          <a:p>
            <a:pPr algn="just">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Đoạn văn tham khảo: </a:t>
            </a:r>
            <a:endParaRPr lang="en-US" sz="2400" dirty="0">
              <a:latin typeface="Times New Roman" panose="02020603050405020304" pitchFamily="18" charset="0"/>
              <a:ea typeface="Times New Roman" panose="02020603050405020304" pitchFamily="18" charset="0"/>
            </a:endParaRPr>
          </a:p>
          <a:p>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thuyền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buồm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giờ</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thuyền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ghé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Tùng</a:t>
            </a:r>
            <a:r>
              <a:rPr lang="en-US" sz="2400" dirty="0">
                <a:latin typeface="Times New Roman" panose="02020603050405020304" pitchFamily="18" charset="0"/>
                <a:ea typeface="Times New Roman" panose="02020603050405020304" pitchFamily="18" charset="0"/>
              </a:rPr>
              <a:t> Thu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vịnh</a:t>
            </a:r>
            <a:r>
              <a:rPr lang="en-US" sz="2400" dirty="0">
                <a:latin typeface="Times New Roman" panose="02020603050405020304" pitchFamily="18" charset="0"/>
                <a:ea typeface="Times New Roman" panose="02020603050405020304" pitchFamily="18" charset="0"/>
              </a:rPr>
              <a:t> Lan </a:t>
            </a:r>
            <a:r>
              <a:rPr lang="en-US" sz="2400" dirty="0" err="1">
                <a:latin typeface="Times New Roman" panose="02020603050405020304" pitchFamily="18" charset="0"/>
                <a:ea typeface="Times New Roman" panose="02020603050405020304" pitchFamily="18" charset="0"/>
              </a:rPr>
              <a:t>Hạ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mướt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thuyền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a:t>
            </a:r>
            <a:r>
              <a:rPr lang="en-US" sz="2400" dirty="0">
                <a:latin typeface="Times New Roman" panose="02020603050405020304" pitchFamily="18" charset="0"/>
                <a:ea typeface="Times New Roman" panose="02020603050405020304" pitchFamily="18" charset="0"/>
              </a:rPr>
              <a:t> Lao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Vân</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nằm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24 km. </a:t>
            </a:r>
            <a:endParaRPr lang="en-US" sz="2400" dirty="0"/>
          </a:p>
        </p:txBody>
      </p:sp>
    </p:spTree>
    <p:custDataLst>
      <p:tags r:id="rId1"/>
    </p:custDataLst>
    <p:extLst>
      <p:ext uri="{BB962C8B-B14F-4D97-AF65-F5344CB8AC3E}">
        <p14:creationId xmlns:p14="http://schemas.microsoft.com/office/powerpoint/2010/main" val="302776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sp>
        <p:nvSpPr>
          <p:cNvPr id="4" name="Rectangle 3"/>
          <p:cNvSpPr/>
          <p:nvPr/>
        </p:nvSpPr>
        <p:spPr>
          <a:xfrm>
            <a:off x="4457181" y="717083"/>
            <a:ext cx="32522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Viết</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ngắn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47700" y="1318192"/>
            <a:ext cx="10845800" cy="4733219"/>
          </a:xfrm>
          <a:prstGeom prst="rect">
            <a:avLst/>
          </a:prstGeom>
        </p:spPr>
        <p:txBody>
          <a:bodyPr>
            <a:spAutoFit/>
          </a:bodyPr>
          <a:lstStyle/>
          <a:p>
            <a:pPr algn="just">
              <a:lnSpc>
                <a:spcPct val="115000"/>
              </a:lnSpc>
              <a:spcAft>
                <a:spcPts val="1200"/>
              </a:spcAft>
            </a:pPr>
            <a:r>
              <a:rPr lang="vi-VN" sz="2200" dirty="0">
                <a:latin typeface="Times New Roman" panose="02020603050405020304" pitchFamily="18" charset="0"/>
                <a:ea typeface="Times New Roman" panose="02020603050405020304" pitchFamily="18" charset="0"/>
              </a:rPr>
              <a:t>Tôi ấn tượng với  hòn đảo này bởi nơi đây được cây cối bao phủ toàn bộ như một viên ngọc xanh giữa biển. Các bãi tắm ở đây còn hoang sơ, nước trong vắt, dải cát thoai thoải và bãi đá nhiều hình thù hình thành tự nhiên. Tôi mong muốn được tận mắt nhìn thấy  ngọn hải đăng Cù Lao Xanh, thuộc top 5 ngọn hải đăng trên 100 tuổi ở Việt Nam. Chia tay Cù Lao Xanh, tôi mong được đến thăm nhà tù Côn Đảo (Vũng Tàu) – nơi được coi là “nhân chứng sống” về tội ác tày trời của thực dân Pháp đã reo cho dân tộc ta trong những năm khán</a:t>
            </a:r>
            <a:r>
              <a:rPr lang="vi-VN" sz="2200" dirty="0">
                <a:solidFill>
                  <a:srgbClr val="000000"/>
                </a:solidFill>
                <a:latin typeface="Times New Roman" panose="02020603050405020304" pitchFamily="18" charset="0"/>
                <a:ea typeface="Times New Roman" panose="02020603050405020304" pitchFamily="18" charset="0"/>
              </a:rPr>
              <a:t>g chiến oanh liệt. </a:t>
            </a:r>
            <a:r>
              <a:rPr lang="en-US" sz="2200" dirty="0" err="1">
                <a:solidFill>
                  <a:srgbClr val="000000"/>
                </a:solidFill>
                <a:latin typeface="Times New Roman" panose="02020603050405020304" pitchFamily="18" charset="0"/>
                <a:ea typeface="Times New Roman" panose="02020603050405020304" pitchFamily="18" charset="0"/>
              </a:rPr>
              <a:t>Tôi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mong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được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tham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quan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nhà</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tù</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Côn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Đảo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để</a:t>
            </a:r>
            <a:r>
              <a:rPr lang="en-US" sz="2200" dirty="0">
                <a:solidFill>
                  <a:srgbClr val="000000"/>
                </a:solidFill>
                <a:latin typeface="Times New Roman" panose="02020603050405020304" pitchFamily="18" charset="0"/>
                <a:ea typeface="Times New Roman" panose="02020603050405020304" pitchFamily="18" charset="0"/>
              </a:rPr>
              <a:t> </a:t>
            </a:r>
            <a:r>
              <a:rPr lang="vi-VN" sz="2200" dirty="0">
                <a:solidFill>
                  <a:srgbClr val="000000"/>
                </a:solidFill>
                <a:latin typeface="Times New Roman" panose="02020603050405020304" pitchFamily="18" charset="0"/>
                <a:ea typeface="Times New Roman" panose="02020603050405020304" pitchFamily="18" charset="0"/>
              </a:rPr>
              <a:t>bày tỏ lòng thành kính với các chiến sĩ đã khuất  </a:t>
            </a:r>
            <a:r>
              <a:rPr lang="en-US" sz="2200" dirty="0" err="1">
                <a:solidFill>
                  <a:srgbClr val="000000"/>
                </a:solidFill>
                <a:latin typeface="Times New Roman" panose="02020603050405020304" pitchFamily="18" charset="0"/>
                <a:ea typeface="Times New Roman" panose="02020603050405020304" pitchFamily="18" charset="0"/>
              </a:rPr>
              <a:t>hiểu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hơn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về</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truyền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thống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yêu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nước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chiến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đấu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bất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khuất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của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dân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tộc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sẽ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khám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phá</a:t>
            </a:r>
            <a:r>
              <a:rPr lang="en-US" sz="2200" dirty="0">
                <a:solidFill>
                  <a:srgbClr val="000000"/>
                </a:solidFill>
                <a:latin typeface="Times New Roman" panose="02020603050405020304" pitchFamily="18" charset="0"/>
                <a:ea typeface="Times New Roman" panose="02020603050405020304" pitchFamily="18" charset="0"/>
              </a:rPr>
              <a:t> </a:t>
            </a:r>
            <a:r>
              <a:rPr lang="en-US" sz="2200" b="1" u="sng" dirty="0" err="1">
                <a:solidFill>
                  <a:srgbClr val="000000"/>
                </a:solidFill>
                <a:latin typeface="Times New Roman" panose="02020603050405020304" pitchFamily="18" charset="0"/>
                <a:ea typeface="Times New Roman" panose="02020603050405020304" pitchFamily="18" charset="0"/>
              </a:rPr>
              <a:t>mũi</a:t>
            </a:r>
            <a:r>
              <a:rPr lang="en-US" sz="2200" b="1" u="sng"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Cà</a:t>
            </a:r>
            <a:r>
              <a:rPr lang="en-US" sz="2200" dirty="0">
                <a:solidFill>
                  <a:srgbClr val="000000"/>
                </a:solidFill>
                <a:latin typeface="Times New Roman" panose="02020603050405020304" pitchFamily="18" charset="0"/>
                <a:ea typeface="Times New Roman" panose="02020603050405020304" pitchFamily="18" charset="0"/>
              </a:rPr>
              <a:t> Mau </a:t>
            </a:r>
            <a:r>
              <a:rPr lang="en-US" sz="2200" dirty="0" err="1">
                <a:solidFill>
                  <a:srgbClr val="000000"/>
                </a:solidFill>
                <a:latin typeface="Times New Roman" panose="02020603050405020304" pitchFamily="18" charset="0"/>
                <a:ea typeface="Times New Roman" panose="02020603050405020304" pitchFamily="18" charset="0"/>
              </a:rPr>
              <a:t>để</a:t>
            </a:r>
            <a:r>
              <a:rPr lang="en-US" sz="2200" dirty="0">
                <a:solidFill>
                  <a:srgbClr val="000000"/>
                </a:solidFill>
                <a:latin typeface="Times New Roman" panose="02020603050405020304" pitchFamily="18" charset="0"/>
                <a:ea typeface="Times New Roman" panose="02020603050405020304" pitchFamily="18" charset="0"/>
              </a:rPr>
              <a:t> </a:t>
            </a:r>
            <a:r>
              <a:rPr lang="vi-VN" sz="2200" dirty="0">
                <a:solidFill>
                  <a:srgbClr val="2D2D2D"/>
                </a:solidFill>
                <a:latin typeface="Times New Roman" panose="02020603050405020304" pitchFamily="18" charset="0"/>
                <a:ea typeface="Times New Roman" panose="02020603050405020304" pitchFamily="18" charset="0"/>
              </a:rPr>
              <a:t>được tận tay chạm vào cột mốc tọa độ quốc gia và chiêm ngưỡng biểu tượng của Mũi Cà Mau, nơi cuối trời cực Nam của Tổ quốc.</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Với</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cánh</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buồm</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trắng</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tôi</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sẽ</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thoả</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sức</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chinh</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phục</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khám</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phá</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những</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vùng</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đấy</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mới</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từ</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Bắc</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chí</a:t>
            </a:r>
            <a:r>
              <a:rPr lang="en-US" sz="2200" dirty="0">
                <a:solidFill>
                  <a:srgbClr val="2D2D2D"/>
                </a:solidFill>
                <a:latin typeface="Times New Roman" panose="02020603050405020304" pitchFamily="18" charset="0"/>
                <a:ea typeface="Times New Roman" panose="02020603050405020304" pitchFamily="18" charset="0"/>
              </a:rPr>
              <a:t> Nam </a:t>
            </a:r>
            <a:r>
              <a:rPr lang="en-US" sz="2200" dirty="0" err="1">
                <a:solidFill>
                  <a:srgbClr val="2D2D2D"/>
                </a:solidFill>
                <a:latin typeface="Times New Roman" panose="02020603050405020304" pitchFamily="18" charset="0"/>
                <a:ea typeface="Times New Roman" panose="02020603050405020304" pitchFamily="18" charset="0"/>
              </a:rPr>
              <a:t>để</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thấy</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Tổ</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quốc</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đất</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nước</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mình</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thật</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rộng</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lớn</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đẹp</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tươi</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và</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thấy</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yêu</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quý</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gắn</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bó</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với</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quê</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hương</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đất</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nước</a:t>
            </a:r>
            <a:r>
              <a:rPr lang="en-US" sz="2200" dirty="0">
                <a:solidFill>
                  <a:srgbClr val="2D2D2D"/>
                </a:solidFill>
                <a:latin typeface="Times New Roman" panose="02020603050405020304" pitchFamily="18" charset="0"/>
                <a:ea typeface="Times New Roman" panose="02020603050405020304" pitchFamily="18" charset="0"/>
              </a:rPr>
              <a:t> </a:t>
            </a:r>
            <a:r>
              <a:rPr lang="en-US" sz="2200" dirty="0" err="1">
                <a:solidFill>
                  <a:srgbClr val="2D2D2D"/>
                </a:solidFill>
                <a:latin typeface="Times New Roman" panose="02020603050405020304" pitchFamily="18" charset="0"/>
                <a:ea typeface="Times New Roman" panose="02020603050405020304" pitchFamily="18" charset="0"/>
              </a:rPr>
              <a:t>hơn</a:t>
            </a:r>
            <a:r>
              <a:rPr lang="en-US" sz="2200" dirty="0">
                <a:solidFill>
                  <a:srgbClr val="2D2D2D"/>
                </a:solidFill>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32092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D2A04B8-CE82-480A-A752-106527CA8D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 xmlns:a16="http://schemas.microsoft.com/office/drawing/2014/main" id="{CA3E6696-FF61-414F-BE69-0F70A0B7C3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 xmlns:a16="http://schemas.microsoft.com/office/drawing/2014/main" id="{DA0F4148-FE46-4B94-8571-5BA5FB29B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19573">
            <a:off x="5570734" y="5485993"/>
            <a:ext cx="1050530" cy="1223163"/>
          </a:xfrm>
          <a:prstGeom prst="rect">
            <a:avLst/>
          </a:prstGeom>
        </p:spPr>
      </p:pic>
      <p:pic>
        <p:nvPicPr>
          <p:cNvPr id="5" name="图片 4">
            <a:extLst>
              <a:ext uri="{FF2B5EF4-FFF2-40B4-BE49-F238E27FC236}">
                <a16:creationId xmlns="" xmlns:a16="http://schemas.microsoft.com/office/drawing/2014/main" id="{F4631DDE-36FA-4E7A-8C1F-CB6C087B2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 xmlns:a16="http://schemas.microsoft.com/office/drawing/2014/main" id="{1F6463D5-37E6-45F9-9887-BB4C8244CD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12" y="4950948"/>
            <a:ext cx="1011525" cy="1096066"/>
          </a:xfrm>
          <a:prstGeom prst="rect">
            <a:avLst/>
          </a:prstGeom>
        </p:spPr>
      </p:pic>
      <p:pic>
        <p:nvPicPr>
          <p:cNvPr id="7" name="图片 6">
            <a:extLst>
              <a:ext uri="{FF2B5EF4-FFF2-40B4-BE49-F238E27FC236}">
                <a16:creationId xmlns="" xmlns:a16="http://schemas.microsoft.com/office/drawing/2014/main" id="{3CE67874-6C4E-453A-ADB1-C4B52D6BE2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0523" y="-216588"/>
            <a:ext cx="1328172" cy="1229416"/>
          </a:xfrm>
          <a:prstGeom prst="rect">
            <a:avLst/>
          </a:prstGeom>
        </p:spPr>
      </p:pic>
      <p:pic>
        <p:nvPicPr>
          <p:cNvPr id="8" name="图片 7">
            <a:extLst>
              <a:ext uri="{FF2B5EF4-FFF2-40B4-BE49-F238E27FC236}">
                <a16:creationId xmlns="" xmlns:a16="http://schemas.microsoft.com/office/drawing/2014/main" id="{AD866F30-C1D5-46EF-B45B-74842879BA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2192" y="956919"/>
            <a:ext cx="768690" cy="779293"/>
          </a:xfrm>
          <a:prstGeom prst="rect">
            <a:avLst/>
          </a:prstGeom>
        </p:spPr>
      </p:pic>
      <p:pic>
        <p:nvPicPr>
          <p:cNvPr id="9" name="图片 8">
            <a:extLst>
              <a:ext uri="{FF2B5EF4-FFF2-40B4-BE49-F238E27FC236}">
                <a16:creationId xmlns="" xmlns:a16="http://schemas.microsoft.com/office/drawing/2014/main" id="{C09571D6-FD7A-4B38-A039-897076046A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968">
            <a:off x="-785731" y="26263"/>
            <a:ext cx="1384521" cy="763427"/>
          </a:xfrm>
          <a:prstGeom prst="rect">
            <a:avLst/>
          </a:prstGeom>
        </p:spPr>
      </p:pic>
      <p:pic>
        <p:nvPicPr>
          <p:cNvPr id="11" name="图片 10">
            <a:extLst>
              <a:ext uri="{FF2B5EF4-FFF2-40B4-BE49-F238E27FC236}">
                <a16:creationId xmlns="" xmlns:a16="http://schemas.microsoft.com/office/drawing/2014/main" id="{3418FFB6-BDC7-42BF-87F6-2E162823A5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7490" y="-935402"/>
            <a:ext cx="6858000" cy="6858000"/>
          </a:xfrm>
          <a:prstGeom prst="rect">
            <a:avLst/>
          </a:prstGeom>
        </p:spPr>
      </p:pic>
      <p:sp>
        <p:nvSpPr>
          <p:cNvPr id="12" name="文本框 11">
            <a:extLst>
              <a:ext uri="{FF2B5EF4-FFF2-40B4-BE49-F238E27FC236}">
                <a16:creationId xmlns="" xmlns:a16="http://schemas.microsoft.com/office/drawing/2014/main" id="{1BBB344B-BA33-4EC5-913E-6654A5A3B7A7}"/>
              </a:ext>
            </a:extLst>
          </p:cNvPr>
          <p:cNvSpPr txBox="1"/>
          <p:nvPr/>
        </p:nvSpPr>
        <p:spPr>
          <a:xfrm>
            <a:off x="2879687" y="2713937"/>
            <a:ext cx="6598320" cy="1631216"/>
          </a:xfrm>
          <a:prstGeom prst="rect">
            <a:avLst/>
          </a:prstGeom>
          <a:noFill/>
        </p:spPr>
        <p:txBody>
          <a:bodyPr wrap="square" rtlCol="0">
            <a:spAutoFit/>
          </a:bodyPr>
          <a:lstStyle/>
          <a:p>
            <a:pPr algn="ctr">
              <a:defRPr/>
            </a:pPr>
            <a:r>
              <a:rPr lang="en-US" altLang="zh-CN" sz="5000" b="1" smtClean="0">
                <a:solidFill>
                  <a:srgbClr val="0670EB"/>
                </a:solidFill>
                <a:latin typeface="Times New Roman" panose="02020603050405020304" pitchFamily="18" charset="0"/>
                <a:cs typeface="Times New Roman" panose="02020603050405020304" pitchFamily="18" charset="0"/>
                <a:sym typeface="+mn-lt"/>
              </a:rPr>
              <a:t>CHÚC CÁC EM HỌC TỐT!</a:t>
            </a:r>
            <a:endParaRPr lang="zh-CN" altLang="en-US" sz="5000" b="1" dirty="0">
              <a:solidFill>
                <a:srgbClr val="0670EB"/>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640423694"/>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3" name="Picture 22"/>
          <p:cNvPicPr>
            <a:picLocks noChangeAspect="1"/>
          </p:cNvPicPr>
          <p:nvPr/>
        </p:nvPicPr>
        <p:blipFill>
          <a:blip r:embed="rId11"/>
          <a:srcRect r="47895" b="90382"/>
          <a:stretch>
            <a:fillRect/>
          </a:stretch>
        </p:blipFill>
        <p:spPr>
          <a:xfrm>
            <a:off x="3746499" y="1389426"/>
            <a:ext cx="2882323" cy="374681"/>
          </a:xfrm>
          <a:custGeom>
            <a:avLst/>
            <a:gdLst>
              <a:gd name="connsiteX0" fmla="*/ 0 w 2882323"/>
              <a:gd name="connsiteY0" fmla="*/ 0 h 374681"/>
              <a:gd name="connsiteX1" fmla="*/ 2882323 w 2882323"/>
              <a:gd name="connsiteY1" fmla="*/ 0 h 374681"/>
              <a:gd name="connsiteX2" fmla="*/ 2786915 w 2882323"/>
              <a:gd name="connsiteY2" fmla="*/ 1725 h 374681"/>
              <a:gd name="connsiteX3" fmla="*/ 2521566 w 2882323"/>
              <a:gd name="connsiteY3" fmla="*/ 11672 h 374681"/>
              <a:gd name="connsiteX4" fmla="*/ 2315088 w 2882323"/>
              <a:gd name="connsiteY4" fmla="*/ 55917 h 374681"/>
              <a:gd name="connsiteX5" fmla="*/ 2167604 w 2882323"/>
              <a:gd name="connsiteY5" fmla="*/ 70665 h 374681"/>
              <a:gd name="connsiteX6" fmla="*/ 2079114 w 2882323"/>
              <a:gd name="connsiteY6" fmla="*/ 85414 h 374681"/>
              <a:gd name="connsiteX7" fmla="*/ 1828391 w 2882323"/>
              <a:gd name="connsiteY7" fmla="*/ 100162 h 374681"/>
              <a:gd name="connsiteX8" fmla="*/ 1784146 w 2882323"/>
              <a:gd name="connsiteY8" fmla="*/ 114910 h 374681"/>
              <a:gd name="connsiteX9" fmla="*/ 1651411 w 2882323"/>
              <a:gd name="connsiteY9" fmla="*/ 129659 h 374681"/>
              <a:gd name="connsiteX10" fmla="*/ 825501 w 2882323"/>
              <a:gd name="connsiteY10" fmla="*/ 144407 h 374681"/>
              <a:gd name="connsiteX11" fmla="*/ 678017 w 2882323"/>
              <a:gd name="connsiteY11" fmla="*/ 159156 h 374681"/>
              <a:gd name="connsiteX12" fmla="*/ 604275 w 2882323"/>
              <a:gd name="connsiteY12" fmla="*/ 188652 h 374681"/>
              <a:gd name="connsiteX13" fmla="*/ 412546 w 2882323"/>
              <a:gd name="connsiteY13" fmla="*/ 232898 h 374681"/>
              <a:gd name="connsiteX14" fmla="*/ 368301 w 2882323"/>
              <a:gd name="connsiteY14" fmla="*/ 247646 h 374681"/>
              <a:gd name="connsiteX15" fmla="*/ 294559 w 2882323"/>
              <a:gd name="connsiteY15" fmla="*/ 277143 h 374681"/>
              <a:gd name="connsiteX16" fmla="*/ 235566 w 2882323"/>
              <a:gd name="connsiteY16" fmla="*/ 291891 h 374681"/>
              <a:gd name="connsiteX17" fmla="*/ 161824 w 2882323"/>
              <a:gd name="connsiteY17" fmla="*/ 321388 h 374681"/>
              <a:gd name="connsiteX18" fmla="*/ 14340 w 2882323"/>
              <a:gd name="connsiteY18" fmla="*/ 365633 h 374681"/>
              <a:gd name="connsiteX19" fmla="*/ 0 w 2882323"/>
              <a:gd name="connsiteY19" fmla="*/ 374681 h 374681"/>
              <a:gd name="connsiteX20" fmla="*/ 0 w 2882323"/>
              <a:gd name="connsiteY20" fmla="*/ 0 h 3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82323" h="374681">
                <a:moveTo>
                  <a:pt x="0" y="0"/>
                </a:moveTo>
                <a:lnTo>
                  <a:pt x="2882323" y="0"/>
                </a:lnTo>
                <a:lnTo>
                  <a:pt x="2786915" y="1725"/>
                </a:lnTo>
                <a:cubicBezTo>
                  <a:pt x="2698384" y="3325"/>
                  <a:pt x="2609894" y="5784"/>
                  <a:pt x="2521566" y="11672"/>
                </a:cubicBezTo>
                <a:cubicBezTo>
                  <a:pt x="2517497" y="11943"/>
                  <a:pt x="2348580" y="51452"/>
                  <a:pt x="2315088" y="55917"/>
                </a:cubicBezTo>
                <a:cubicBezTo>
                  <a:pt x="2266115" y="62447"/>
                  <a:pt x="2216629" y="64537"/>
                  <a:pt x="2167604" y="70665"/>
                </a:cubicBezTo>
                <a:cubicBezTo>
                  <a:pt x="2137931" y="74374"/>
                  <a:pt x="2108905" y="82823"/>
                  <a:pt x="2079114" y="85414"/>
                </a:cubicBezTo>
                <a:cubicBezTo>
                  <a:pt x="1995710" y="92667"/>
                  <a:pt x="1911965" y="95246"/>
                  <a:pt x="1828391" y="100162"/>
                </a:cubicBezTo>
                <a:cubicBezTo>
                  <a:pt x="1813643" y="105078"/>
                  <a:pt x="1799481" y="112354"/>
                  <a:pt x="1784146" y="114910"/>
                </a:cubicBezTo>
                <a:cubicBezTo>
                  <a:pt x="1740234" y="122229"/>
                  <a:pt x="1695907" y="128290"/>
                  <a:pt x="1651411" y="129659"/>
                </a:cubicBezTo>
                <a:cubicBezTo>
                  <a:pt x="1376194" y="138127"/>
                  <a:pt x="1100804" y="139491"/>
                  <a:pt x="825501" y="144407"/>
                </a:cubicBezTo>
                <a:cubicBezTo>
                  <a:pt x="776340" y="149323"/>
                  <a:pt x="726464" y="149467"/>
                  <a:pt x="678017" y="159156"/>
                </a:cubicBezTo>
                <a:cubicBezTo>
                  <a:pt x="652057" y="164348"/>
                  <a:pt x="629633" y="181045"/>
                  <a:pt x="604275" y="188652"/>
                </a:cubicBezTo>
                <a:cubicBezTo>
                  <a:pt x="370270" y="258853"/>
                  <a:pt x="749744" y="120501"/>
                  <a:pt x="412546" y="232898"/>
                </a:cubicBezTo>
                <a:cubicBezTo>
                  <a:pt x="397798" y="237814"/>
                  <a:pt x="382857" y="242187"/>
                  <a:pt x="368301" y="247646"/>
                </a:cubicBezTo>
                <a:cubicBezTo>
                  <a:pt x="343512" y="256942"/>
                  <a:pt x="319675" y="268771"/>
                  <a:pt x="294559" y="277143"/>
                </a:cubicBezTo>
                <a:cubicBezTo>
                  <a:pt x="275330" y="283553"/>
                  <a:pt x="254795" y="285481"/>
                  <a:pt x="235566" y="291891"/>
                </a:cubicBezTo>
                <a:cubicBezTo>
                  <a:pt x="210450" y="300263"/>
                  <a:pt x="186940" y="313016"/>
                  <a:pt x="161824" y="321388"/>
                </a:cubicBezTo>
                <a:cubicBezTo>
                  <a:pt x="76019" y="349990"/>
                  <a:pt x="116917" y="320043"/>
                  <a:pt x="14340" y="365633"/>
                </a:cubicBezTo>
                <a:lnTo>
                  <a:pt x="0" y="374681"/>
                </a:lnTo>
                <a:lnTo>
                  <a:pt x="0"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4" name="Rectangle 3"/>
          <p:cNvSpPr/>
          <p:nvPr/>
        </p:nvSpPr>
        <p:spPr>
          <a:xfrm>
            <a:off x="4294990" y="717083"/>
            <a:ext cx="3576620" cy="523220"/>
          </a:xfrm>
          <a:prstGeom prst="rect">
            <a:avLst/>
          </a:prstGeom>
        </p:spPr>
        <p:txBody>
          <a:bodyPr wrap="none">
            <a:spAutoFit/>
          </a:bodyPr>
          <a:lstStyle/>
          <a:p>
            <a:r>
              <a:rPr lang="pt-BR" sz="2800" b="1" dirty="0">
                <a:solidFill>
                  <a:srgbClr val="7030A0"/>
                </a:solidFill>
                <a:latin typeface="Times New Roman" panose="02020603050405020304" pitchFamily="18" charset="0"/>
                <a:ea typeface="MS Mincho"/>
              </a:rPr>
              <a:t>Hình thành kiến thức </a:t>
            </a:r>
            <a:endParaRPr lang="en-US" sz="2800" dirty="0"/>
          </a:p>
        </p:txBody>
      </p:sp>
      <p:sp>
        <p:nvSpPr>
          <p:cNvPr id="7" name="Rectangle 6"/>
          <p:cNvSpPr/>
          <p:nvPr/>
        </p:nvSpPr>
        <p:spPr>
          <a:xfrm>
            <a:off x="2897825" y="1450247"/>
            <a:ext cx="1195901" cy="4616648"/>
          </a:xfrm>
          <a:prstGeom prst="rect">
            <a:avLst/>
          </a:prstGeom>
          <a:solidFill>
            <a:schemeClr val="accent4">
              <a:lumMod val="20000"/>
              <a:lumOff val="80000"/>
            </a:schemeClr>
          </a:solidFill>
          <a:scene3d>
            <a:camera prst="orthographicFront"/>
            <a:lightRig rig="threePt" dir="t"/>
          </a:scene3d>
          <a:sp3d>
            <a:bevelT prst="slope"/>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150000"/>
              </a:lnSpc>
              <a:spcAft>
                <a:spcPts val="0"/>
              </a:spcAft>
            </a:pPr>
            <a:r>
              <a:rPr lang="vi-VN" sz="2800" dirty="0">
                <a:solidFill>
                  <a:schemeClr val="accent5">
                    <a:lumMod val="50000"/>
                  </a:schemeClr>
                </a:solidFill>
                <a:latin typeface="Times New Roman" panose="02020603050405020304" pitchFamily="18" charset="0"/>
                <a:ea typeface="Times New Roman" panose="02020603050405020304" pitchFamily="18" charset="0"/>
              </a:rPr>
              <a:t>Hai cha con bước </a:t>
            </a:r>
            <a:r>
              <a:rPr lang="vi-VN" sz="2800" b="1" i="1" dirty="0">
                <a:solidFill>
                  <a:srgbClr val="FF0000"/>
                </a:solidFill>
                <a:latin typeface="Times New Roman" panose="02020603050405020304" pitchFamily="18" charset="0"/>
                <a:ea typeface="Times New Roman" panose="02020603050405020304" pitchFamily="18" charset="0"/>
              </a:rPr>
              <a:t>đi</a:t>
            </a:r>
            <a:r>
              <a:rPr lang="vi-VN" sz="2800" dirty="0">
                <a:solidFill>
                  <a:srgbClr val="FF0000"/>
                </a:solidFill>
                <a:latin typeface="Times New Roman" panose="02020603050405020304" pitchFamily="18" charset="0"/>
                <a:ea typeface="Times New Roman" panose="02020603050405020304" pitchFamily="18" charset="0"/>
              </a:rPr>
              <a:t> </a:t>
            </a:r>
            <a:endParaRPr lang="en-US" sz="2800" dirty="0" smtClean="0">
              <a:solidFill>
                <a:srgbClr val="FF0000"/>
              </a:solidFill>
              <a:latin typeface="Times New Roman" panose="02020603050405020304" pitchFamily="18" charset="0"/>
              <a:ea typeface="Times New Roman" panose="02020603050405020304" pitchFamily="18" charset="0"/>
            </a:endParaRPr>
          </a:p>
          <a:p>
            <a:pPr algn="ctr">
              <a:lnSpc>
                <a:spcPct val="150000"/>
              </a:lnSpc>
              <a:spcAft>
                <a:spcPts val="0"/>
              </a:spcAft>
            </a:pPr>
            <a:r>
              <a:rPr lang="vi-VN" sz="2800" dirty="0" smtClean="0">
                <a:solidFill>
                  <a:schemeClr val="accent5">
                    <a:lumMod val="50000"/>
                  </a:schemeClr>
                </a:solidFill>
                <a:latin typeface="Times New Roman" panose="02020603050405020304" pitchFamily="18" charset="0"/>
                <a:ea typeface="Times New Roman" panose="02020603050405020304" pitchFamily="18" charset="0"/>
              </a:rPr>
              <a:t>trên </a:t>
            </a:r>
            <a:r>
              <a:rPr lang="vi-VN" sz="2800" dirty="0">
                <a:solidFill>
                  <a:schemeClr val="accent5">
                    <a:lumMod val="50000"/>
                  </a:schemeClr>
                </a:solidFill>
                <a:latin typeface="Times New Roman" panose="02020603050405020304" pitchFamily="18" charset="0"/>
                <a:ea typeface="Times New Roman" panose="02020603050405020304" pitchFamily="18" charset="0"/>
              </a:rPr>
              <a:t>cát.</a:t>
            </a:r>
            <a:endParaRPr lang="en-US" sz="28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34" name="Heart 33"/>
          <p:cNvSpPr/>
          <p:nvPr/>
        </p:nvSpPr>
        <p:spPr>
          <a:xfrm>
            <a:off x="1197963" y="2258765"/>
            <a:ext cx="1902951" cy="1101605"/>
          </a:xfrm>
          <a:prstGeom prst="hear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1</a:t>
            </a:r>
            <a:endParaRPr lang="en-US" sz="2800" dirty="0">
              <a:latin typeface="Times New Roman" panose="02020603050405020304" pitchFamily="18" charset="0"/>
              <a:cs typeface="Times New Roman" panose="02020603050405020304" pitchFamily="18" charset="0"/>
            </a:endParaRPr>
          </a:p>
        </p:txBody>
      </p:sp>
      <p:sp>
        <p:nvSpPr>
          <p:cNvPr id="36" name="Rectangle 35"/>
          <p:cNvSpPr/>
          <p:nvPr/>
        </p:nvSpPr>
        <p:spPr>
          <a:xfrm>
            <a:off x="8114741" y="1528763"/>
            <a:ext cx="1195901" cy="4524315"/>
          </a:xfrm>
          <a:prstGeom prst="rect">
            <a:avLst/>
          </a:prstGeom>
          <a:solidFill>
            <a:schemeClr val="accent4">
              <a:lumMod val="20000"/>
              <a:lumOff val="80000"/>
            </a:schemeClr>
          </a:solidFill>
          <a:scene3d>
            <a:camera prst="orthographicFront"/>
            <a:lightRig rig="threePt" dir="t"/>
          </a:scene3d>
          <a:sp3d>
            <a:bevelT prst="slope"/>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150000"/>
              </a:lnSpc>
              <a:spcAft>
                <a:spcPts val="0"/>
              </a:spcAft>
            </a:pPr>
            <a:r>
              <a:rPr lang="vi-VN" sz="2800" dirty="0">
                <a:solidFill>
                  <a:schemeClr val="accent5">
                    <a:lumMod val="50000"/>
                  </a:schemeClr>
                </a:solidFill>
                <a:latin typeface="Times New Roman" panose="02020603050405020304" pitchFamily="18" charset="0"/>
                <a:ea typeface="Times New Roman" panose="02020603050405020304" pitchFamily="18" charset="0"/>
              </a:rPr>
              <a:t>Xe </a:t>
            </a:r>
            <a:endParaRPr lang="en-US" sz="2800" dirty="0" smtClean="0">
              <a:solidFill>
                <a:schemeClr val="accent5">
                  <a:lumMod val="50000"/>
                </a:schemeClr>
              </a:solidFill>
              <a:latin typeface="Times New Roman" panose="02020603050405020304" pitchFamily="18" charset="0"/>
              <a:ea typeface="Times New Roman" panose="02020603050405020304" pitchFamily="18" charset="0"/>
            </a:endParaRPr>
          </a:p>
          <a:p>
            <a:pPr algn="ctr">
              <a:lnSpc>
                <a:spcPct val="150000"/>
              </a:lnSpc>
              <a:spcAft>
                <a:spcPts val="0"/>
              </a:spcAft>
            </a:pPr>
            <a:r>
              <a:rPr lang="vi-VN" sz="2800" b="1" i="1" dirty="0" smtClean="0">
                <a:solidFill>
                  <a:srgbClr val="FF0000"/>
                </a:solidFill>
                <a:latin typeface="Times New Roman" panose="02020603050405020304" pitchFamily="18" charset="0"/>
                <a:ea typeface="Times New Roman" panose="02020603050405020304" pitchFamily="18" charset="0"/>
              </a:rPr>
              <a:t>đi</a:t>
            </a:r>
            <a:r>
              <a:rPr lang="vi-VN" sz="2800" dirty="0" smtClean="0">
                <a:solidFill>
                  <a:srgbClr val="FF0000"/>
                </a:solidFill>
                <a:latin typeface="Times New Roman" panose="02020603050405020304" pitchFamily="18" charset="0"/>
                <a:ea typeface="Times New Roman" panose="02020603050405020304" pitchFamily="18" charset="0"/>
              </a:rPr>
              <a:t> </a:t>
            </a:r>
            <a:r>
              <a:rPr lang="vi-VN" sz="2800" dirty="0">
                <a:solidFill>
                  <a:schemeClr val="accent5">
                    <a:lumMod val="50000"/>
                  </a:schemeClr>
                </a:solidFill>
                <a:latin typeface="Times New Roman" panose="02020603050405020304" pitchFamily="18" charset="0"/>
                <a:ea typeface="Times New Roman" panose="02020603050405020304" pitchFamily="18" charset="0"/>
              </a:rPr>
              <a:t>chậm rì</a:t>
            </a:r>
            <a:r>
              <a:rPr lang="vi-VN" sz="2800" dirty="0" smtClean="0">
                <a:solidFill>
                  <a:schemeClr val="accent5">
                    <a:lumMod val="50000"/>
                  </a:schemeClr>
                </a:solidFill>
                <a:latin typeface="Times New Roman" panose="02020603050405020304" pitchFamily="18" charset="0"/>
                <a:ea typeface="Times New Roman" panose="02020603050405020304" pitchFamily="18" charset="0"/>
              </a:rPr>
              <a:t>.</a:t>
            </a:r>
            <a:endParaRPr lang="en-US" sz="2800" dirty="0" smtClean="0">
              <a:solidFill>
                <a:schemeClr val="accent5">
                  <a:lumMod val="50000"/>
                </a:schemeClr>
              </a:solidFill>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2800" dirty="0">
              <a:solidFill>
                <a:schemeClr val="accent5">
                  <a:lumMod val="50000"/>
                </a:schemeClr>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2800" dirty="0" smtClean="0">
              <a:solidFill>
                <a:schemeClr val="accent5">
                  <a:lumMod val="50000"/>
                </a:schemeClr>
              </a:solidFill>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24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37" name="Heart 36"/>
          <p:cNvSpPr/>
          <p:nvPr/>
        </p:nvSpPr>
        <p:spPr>
          <a:xfrm>
            <a:off x="9138123" y="2463908"/>
            <a:ext cx="1902951" cy="1101605"/>
          </a:xfrm>
          <a:prstGeom prst="hear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2"/>
          <a:stretch>
            <a:fillRect/>
          </a:stretch>
        </p:blipFill>
        <p:spPr>
          <a:xfrm>
            <a:off x="4257896" y="1593945"/>
            <a:ext cx="3676207" cy="3670110"/>
          </a:xfrm>
          <a:prstGeom prst="rect">
            <a:avLst/>
          </a:prstGeom>
        </p:spPr>
      </p:pic>
      <p:sp>
        <p:nvSpPr>
          <p:cNvPr id="13" name="Rectangle 12"/>
          <p:cNvSpPr/>
          <p:nvPr/>
        </p:nvSpPr>
        <p:spPr>
          <a:xfrm>
            <a:off x="4605455" y="2369628"/>
            <a:ext cx="2955690" cy="2308324"/>
          </a:xfrm>
          <a:prstGeom prst="rect">
            <a:avLst/>
          </a:prstGeom>
        </p:spPr>
        <p:txBody>
          <a:bodyPr wrap="square">
            <a:spAutoFit/>
          </a:bodyPr>
          <a:lstStyle/>
          <a:p>
            <a:pPr algn="just">
              <a:lnSpc>
                <a:spcPct val="150000"/>
              </a:lnSpc>
              <a:spcAft>
                <a:spcPts val="0"/>
              </a:spcAft>
            </a:pPr>
            <a:r>
              <a:rPr lang="vi-VN" sz="2400" dirty="0">
                <a:latin typeface="Times New Roman" panose="02020603050405020304" pitchFamily="18" charset="0"/>
                <a:ea typeface="Times New Roman" panose="02020603050405020304" pitchFamily="18" charset="0"/>
              </a:rPr>
              <a:t>Quan sát từ đi trong hai ví dụ và cho biết từ nào là nghĩa gốc, từ nào là nghĩa chuyển?</a:t>
            </a:r>
            <a:endParaRPr lang="en-US" sz="24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78839" y="796570"/>
            <a:ext cx="6096000" cy="1384995"/>
          </a:xfrm>
          <a:prstGeom prst="rect">
            <a:avLst/>
          </a:prstGeom>
        </p:spPr>
        <p:txBody>
          <a:bodyPr>
            <a:spAutoFit/>
          </a:bodyPr>
          <a:lstStyle/>
          <a:p>
            <a:pPr>
              <a:lnSpc>
                <a:spcPct val="150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I. </a:t>
            </a:r>
            <a:r>
              <a:rPr lang="vi-VN" sz="2800" b="1" u="sng" dirty="0">
                <a:solidFill>
                  <a:srgbClr val="0070C0"/>
                </a:solidFill>
                <a:latin typeface="Times New Roman" panose="02020603050405020304" pitchFamily="18" charset="0"/>
                <a:ea typeface="Times New Roman" panose="02020603050405020304" pitchFamily="18" charset="0"/>
              </a:rPr>
              <a:t>Từ đa nghĩa</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en-US" sz="2800" b="1" i="1" dirty="0">
                <a:solidFill>
                  <a:srgbClr val="000000"/>
                </a:solidFill>
                <a:latin typeface="Times New Roman" panose="02020603050405020304" pitchFamily="18" charset="0"/>
                <a:ea typeface="Times New Roman" panose="02020603050405020304" pitchFamily="18" charset="0"/>
              </a:rPr>
              <a:t>1</a:t>
            </a:r>
            <a:r>
              <a:rPr lang="vi-VN" sz="2800" b="1" i="1" dirty="0">
                <a:solidFill>
                  <a:srgbClr val="000000"/>
                </a:solidFill>
                <a:latin typeface="Times New Roman" panose="02020603050405020304" pitchFamily="18" charset="0"/>
                <a:ea typeface="Times New Roman" panose="02020603050405020304" pitchFamily="18" charset="0"/>
              </a:rPr>
              <a:t>. Xét ví dụ</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40207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3" name="Picture 22"/>
          <p:cNvPicPr>
            <a:picLocks noChangeAspect="1"/>
          </p:cNvPicPr>
          <p:nvPr/>
        </p:nvPicPr>
        <p:blipFill>
          <a:blip r:embed="rId11"/>
          <a:srcRect r="47895" b="90382"/>
          <a:stretch>
            <a:fillRect/>
          </a:stretch>
        </p:blipFill>
        <p:spPr>
          <a:xfrm>
            <a:off x="3746499" y="1389426"/>
            <a:ext cx="2882323" cy="374681"/>
          </a:xfrm>
          <a:custGeom>
            <a:avLst/>
            <a:gdLst>
              <a:gd name="connsiteX0" fmla="*/ 0 w 2882323"/>
              <a:gd name="connsiteY0" fmla="*/ 0 h 374681"/>
              <a:gd name="connsiteX1" fmla="*/ 2882323 w 2882323"/>
              <a:gd name="connsiteY1" fmla="*/ 0 h 374681"/>
              <a:gd name="connsiteX2" fmla="*/ 2786915 w 2882323"/>
              <a:gd name="connsiteY2" fmla="*/ 1725 h 374681"/>
              <a:gd name="connsiteX3" fmla="*/ 2521566 w 2882323"/>
              <a:gd name="connsiteY3" fmla="*/ 11672 h 374681"/>
              <a:gd name="connsiteX4" fmla="*/ 2315088 w 2882323"/>
              <a:gd name="connsiteY4" fmla="*/ 55917 h 374681"/>
              <a:gd name="connsiteX5" fmla="*/ 2167604 w 2882323"/>
              <a:gd name="connsiteY5" fmla="*/ 70665 h 374681"/>
              <a:gd name="connsiteX6" fmla="*/ 2079114 w 2882323"/>
              <a:gd name="connsiteY6" fmla="*/ 85414 h 374681"/>
              <a:gd name="connsiteX7" fmla="*/ 1828391 w 2882323"/>
              <a:gd name="connsiteY7" fmla="*/ 100162 h 374681"/>
              <a:gd name="connsiteX8" fmla="*/ 1784146 w 2882323"/>
              <a:gd name="connsiteY8" fmla="*/ 114910 h 374681"/>
              <a:gd name="connsiteX9" fmla="*/ 1651411 w 2882323"/>
              <a:gd name="connsiteY9" fmla="*/ 129659 h 374681"/>
              <a:gd name="connsiteX10" fmla="*/ 825501 w 2882323"/>
              <a:gd name="connsiteY10" fmla="*/ 144407 h 374681"/>
              <a:gd name="connsiteX11" fmla="*/ 678017 w 2882323"/>
              <a:gd name="connsiteY11" fmla="*/ 159156 h 374681"/>
              <a:gd name="connsiteX12" fmla="*/ 604275 w 2882323"/>
              <a:gd name="connsiteY12" fmla="*/ 188652 h 374681"/>
              <a:gd name="connsiteX13" fmla="*/ 412546 w 2882323"/>
              <a:gd name="connsiteY13" fmla="*/ 232898 h 374681"/>
              <a:gd name="connsiteX14" fmla="*/ 368301 w 2882323"/>
              <a:gd name="connsiteY14" fmla="*/ 247646 h 374681"/>
              <a:gd name="connsiteX15" fmla="*/ 294559 w 2882323"/>
              <a:gd name="connsiteY15" fmla="*/ 277143 h 374681"/>
              <a:gd name="connsiteX16" fmla="*/ 235566 w 2882323"/>
              <a:gd name="connsiteY16" fmla="*/ 291891 h 374681"/>
              <a:gd name="connsiteX17" fmla="*/ 161824 w 2882323"/>
              <a:gd name="connsiteY17" fmla="*/ 321388 h 374681"/>
              <a:gd name="connsiteX18" fmla="*/ 14340 w 2882323"/>
              <a:gd name="connsiteY18" fmla="*/ 365633 h 374681"/>
              <a:gd name="connsiteX19" fmla="*/ 0 w 2882323"/>
              <a:gd name="connsiteY19" fmla="*/ 374681 h 374681"/>
              <a:gd name="connsiteX20" fmla="*/ 0 w 2882323"/>
              <a:gd name="connsiteY20" fmla="*/ 0 h 3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82323" h="374681">
                <a:moveTo>
                  <a:pt x="0" y="0"/>
                </a:moveTo>
                <a:lnTo>
                  <a:pt x="2882323" y="0"/>
                </a:lnTo>
                <a:lnTo>
                  <a:pt x="2786915" y="1725"/>
                </a:lnTo>
                <a:cubicBezTo>
                  <a:pt x="2698384" y="3325"/>
                  <a:pt x="2609894" y="5784"/>
                  <a:pt x="2521566" y="11672"/>
                </a:cubicBezTo>
                <a:cubicBezTo>
                  <a:pt x="2517497" y="11943"/>
                  <a:pt x="2348580" y="51452"/>
                  <a:pt x="2315088" y="55917"/>
                </a:cubicBezTo>
                <a:cubicBezTo>
                  <a:pt x="2266115" y="62447"/>
                  <a:pt x="2216629" y="64537"/>
                  <a:pt x="2167604" y="70665"/>
                </a:cubicBezTo>
                <a:cubicBezTo>
                  <a:pt x="2137931" y="74374"/>
                  <a:pt x="2108905" y="82823"/>
                  <a:pt x="2079114" y="85414"/>
                </a:cubicBezTo>
                <a:cubicBezTo>
                  <a:pt x="1995710" y="92667"/>
                  <a:pt x="1911965" y="95246"/>
                  <a:pt x="1828391" y="100162"/>
                </a:cubicBezTo>
                <a:cubicBezTo>
                  <a:pt x="1813643" y="105078"/>
                  <a:pt x="1799481" y="112354"/>
                  <a:pt x="1784146" y="114910"/>
                </a:cubicBezTo>
                <a:cubicBezTo>
                  <a:pt x="1740234" y="122229"/>
                  <a:pt x="1695907" y="128290"/>
                  <a:pt x="1651411" y="129659"/>
                </a:cubicBezTo>
                <a:cubicBezTo>
                  <a:pt x="1376194" y="138127"/>
                  <a:pt x="1100804" y="139491"/>
                  <a:pt x="825501" y="144407"/>
                </a:cubicBezTo>
                <a:cubicBezTo>
                  <a:pt x="776340" y="149323"/>
                  <a:pt x="726464" y="149467"/>
                  <a:pt x="678017" y="159156"/>
                </a:cubicBezTo>
                <a:cubicBezTo>
                  <a:pt x="652057" y="164348"/>
                  <a:pt x="629633" y="181045"/>
                  <a:pt x="604275" y="188652"/>
                </a:cubicBezTo>
                <a:cubicBezTo>
                  <a:pt x="370270" y="258853"/>
                  <a:pt x="749744" y="120501"/>
                  <a:pt x="412546" y="232898"/>
                </a:cubicBezTo>
                <a:cubicBezTo>
                  <a:pt x="397798" y="237814"/>
                  <a:pt x="382857" y="242187"/>
                  <a:pt x="368301" y="247646"/>
                </a:cubicBezTo>
                <a:cubicBezTo>
                  <a:pt x="343512" y="256942"/>
                  <a:pt x="319675" y="268771"/>
                  <a:pt x="294559" y="277143"/>
                </a:cubicBezTo>
                <a:cubicBezTo>
                  <a:pt x="275330" y="283553"/>
                  <a:pt x="254795" y="285481"/>
                  <a:pt x="235566" y="291891"/>
                </a:cubicBezTo>
                <a:cubicBezTo>
                  <a:pt x="210450" y="300263"/>
                  <a:pt x="186940" y="313016"/>
                  <a:pt x="161824" y="321388"/>
                </a:cubicBezTo>
                <a:cubicBezTo>
                  <a:pt x="76019" y="349990"/>
                  <a:pt x="116917" y="320043"/>
                  <a:pt x="14340" y="365633"/>
                </a:cubicBezTo>
                <a:lnTo>
                  <a:pt x="0" y="374681"/>
                </a:lnTo>
                <a:lnTo>
                  <a:pt x="0"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4" name="Rectangle 3"/>
          <p:cNvSpPr/>
          <p:nvPr/>
        </p:nvSpPr>
        <p:spPr>
          <a:xfrm>
            <a:off x="429499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249282" y="2109834"/>
            <a:ext cx="6932338" cy="3970318"/>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nSpc>
                <a:spcPct val="150000"/>
              </a:lnSpc>
              <a:spcAft>
                <a:spcPts val="0"/>
              </a:spcAft>
              <a:buFont typeface="Wingdings" panose="05000000000000000000" pitchFamily="2" charset="2"/>
              <a:buChar char="v"/>
            </a:pPr>
            <a:r>
              <a:rPr lang="vi-VN" sz="2800" dirty="0">
                <a:solidFill>
                  <a:srgbClr val="000000"/>
                </a:solidFill>
                <a:latin typeface="Times New Roman" panose="02020603050405020304" pitchFamily="18" charset="0"/>
                <a:ea typeface="Times New Roman" panose="02020603050405020304" pitchFamily="18" charset="0"/>
              </a:rPr>
              <a:t>“Đi” trog VD1 là nghĩa gốc chỉ hành động của người hay động vật tự di chuyển bằng những động tác lên tiếp của chân. </a:t>
            </a:r>
            <a:endParaRPr lang="en-US" sz="2800" dirty="0">
              <a:latin typeface="Times New Roman" panose="02020603050405020304" pitchFamily="18" charset="0"/>
              <a:ea typeface="Times New Roman" panose="02020603050405020304" pitchFamily="18" charset="0"/>
            </a:endParaRPr>
          </a:p>
          <a:p>
            <a:pPr marL="457200" indent="-457200">
              <a:lnSpc>
                <a:spcPct val="150000"/>
              </a:lnSpc>
              <a:spcAft>
                <a:spcPts val="0"/>
              </a:spcAft>
              <a:buFont typeface="Wingdings" panose="05000000000000000000" pitchFamily="2" charset="2"/>
              <a:buChar char="v"/>
            </a:pPr>
            <a:r>
              <a:rPr lang="vi-VN" sz="2800" dirty="0" smtClean="0">
                <a:solidFill>
                  <a:srgbClr val="000000"/>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Đi” trong VD2 là nghĩa chuyển chỉ hoạt động di chuyển của phương tiện vận tải trên một bề mặt.</a:t>
            </a:r>
            <a:endParaRPr lang="en-US" sz="2800" dirty="0">
              <a:effectLst/>
              <a:latin typeface="Times New Roman" panose="02020603050405020304" pitchFamily="18" charset="0"/>
              <a:ea typeface="Times New Roman" panose="02020603050405020304" pitchFamily="18" charset="0"/>
            </a:endParaRPr>
          </a:p>
        </p:txBody>
      </p:sp>
      <p:sp>
        <p:nvSpPr>
          <p:cNvPr id="10" name="Right Arrow 9"/>
          <p:cNvSpPr/>
          <p:nvPr/>
        </p:nvSpPr>
        <p:spPr>
          <a:xfrm>
            <a:off x="8371336" y="3368869"/>
            <a:ext cx="294968" cy="1843548"/>
          </a:xfrm>
          <a:prstGeom prs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00419" y="3921311"/>
            <a:ext cx="2016899" cy="738664"/>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pPr>
              <a:lnSpc>
                <a:spcPct val="150000"/>
              </a:lnSpc>
              <a:spcAft>
                <a:spcPts val="0"/>
              </a:spcAft>
            </a:pPr>
            <a:r>
              <a:rPr lang="vi-VN" sz="2800" b="1" i="1" dirty="0">
                <a:solidFill>
                  <a:srgbClr val="000000"/>
                </a:solidFill>
                <a:latin typeface="Times New Roman" panose="02020603050405020304" pitchFamily="18" charset="0"/>
                <a:ea typeface="Times New Roman" panose="02020603050405020304" pitchFamily="18" charset="0"/>
              </a:rPr>
              <a:t>Từ đa nghĩa</a:t>
            </a:r>
            <a:endParaRPr lang="en-US" sz="2800" dirty="0">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478839" y="796570"/>
            <a:ext cx="6096000" cy="1384995"/>
          </a:xfrm>
          <a:prstGeom prst="rect">
            <a:avLst/>
          </a:prstGeom>
        </p:spPr>
        <p:txBody>
          <a:bodyPr>
            <a:spAutoFit/>
          </a:bodyPr>
          <a:lstStyle/>
          <a:p>
            <a:pPr>
              <a:lnSpc>
                <a:spcPct val="150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I. </a:t>
            </a:r>
            <a:r>
              <a:rPr lang="vi-VN" sz="2800" b="1" u="sng" dirty="0">
                <a:solidFill>
                  <a:srgbClr val="0070C0"/>
                </a:solidFill>
                <a:latin typeface="Times New Roman" panose="02020603050405020304" pitchFamily="18" charset="0"/>
                <a:ea typeface="Times New Roman" panose="02020603050405020304" pitchFamily="18" charset="0"/>
              </a:rPr>
              <a:t>Từ đa nghĩa</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en-US" sz="2800" b="1" i="1" dirty="0">
                <a:solidFill>
                  <a:srgbClr val="000000"/>
                </a:solidFill>
                <a:latin typeface="Times New Roman" panose="02020603050405020304" pitchFamily="18" charset="0"/>
                <a:ea typeface="Times New Roman" panose="02020603050405020304" pitchFamily="18" charset="0"/>
              </a:rPr>
              <a:t>1</a:t>
            </a:r>
            <a:r>
              <a:rPr lang="vi-VN" sz="2800" b="1" i="1" dirty="0">
                <a:solidFill>
                  <a:srgbClr val="000000"/>
                </a:solidFill>
                <a:latin typeface="Times New Roman" panose="02020603050405020304" pitchFamily="18" charset="0"/>
                <a:ea typeface="Times New Roman" panose="02020603050405020304" pitchFamily="18" charset="0"/>
              </a:rPr>
              <a:t>. Xét ví dụ</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4528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4" name="Rectangle 3"/>
          <p:cNvSpPr/>
          <p:nvPr/>
        </p:nvSpPr>
        <p:spPr>
          <a:xfrm>
            <a:off x="429499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p:cNvSpPr/>
          <p:nvPr/>
        </p:nvSpPr>
        <p:spPr>
          <a:xfrm>
            <a:off x="478839" y="796570"/>
            <a:ext cx="6096000" cy="661207"/>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 </a:t>
            </a:r>
            <a:r>
              <a:rPr kumimoji="0" lang="vi-VN" sz="2800" b="1" i="0" u="sng"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Từ đa </a:t>
            </a:r>
            <a:r>
              <a:rPr kumimoji="0" lang="vi-VN"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nghĩa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75515" y="1290141"/>
            <a:ext cx="1911101" cy="738664"/>
          </a:xfrm>
          <a:prstGeom prst="rect">
            <a:avLst/>
          </a:prstGeom>
        </p:spPr>
        <p:txBody>
          <a:bodyPr wrap="none">
            <a:spAutoFit/>
          </a:bodyPr>
          <a:lstStyle/>
          <a:p>
            <a:pPr>
              <a:lnSpc>
                <a:spcPct val="150000"/>
              </a:lnSpc>
              <a:spcAft>
                <a:spcPts val="0"/>
              </a:spcAft>
            </a:pPr>
            <a:r>
              <a:rPr lang="vi-VN" sz="2800" b="1" i="1" dirty="0">
                <a:latin typeface="Times New Roman" panose="02020603050405020304" pitchFamily="18" charset="0"/>
                <a:ea typeface="Times New Roman" panose="02020603050405020304" pitchFamily="18" charset="0"/>
              </a:rPr>
              <a:t>2. Nhận xét</a:t>
            </a:r>
            <a:endParaRPr lang="en-US" sz="2800" dirty="0">
              <a:effectLst/>
              <a:latin typeface="Times New Roman" panose="02020603050405020304" pitchFamily="18" charset="0"/>
              <a:ea typeface="Times New Roman" panose="02020603050405020304" pitchFamily="18" charset="0"/>
            </a:endParaRPr>
          </a:p>
        </p:txBody>
      </p:sp>
      <p:grpSp>
        <p:nvGrpSpPr>
          <p:cNvPr id="10" name="Group 9"/>
          <p:cNvGrpSpPr/>
          <p:nvPr/>
        </p:nvGrpSpPr>
        <p:grpSpPr>
          <a:xfrm>
            <a:off x="1585042" y="2228007"/>
            <a:ext cx="8996515" cy="2712839"/>
            <a:chOff x="1755278" y="2072579"/>
            <a:chExt cx="8996515" cy="2712839"/>
          </a:xfrm>
        </p:grpSpPr>
        <p:sp>
          <p:nvSpPr>
            <p:cNvPr id="11" name="Freeform 10"/>
            <p:cNvSpPr/>
            <p:nvPr/>
          </p:nvSpPr>
          <p:spPr>
            <a:xfrm>
              <a:off x="5726906" y="3428999"/>
              <a:ext cx="738187" cy="793551"/>
            </a:xfrm>
            <a:custGeom>
              <a:avLst/>
              <a:gdLst/>
              <a:ahLst/>
              <a:cxnLst/>
              <a:rect l="0" t="0" r="0" b="0"/>
              <a:pathLst>
                <a:path>
                  <a:moveTo>
                    <a:pt x="0" y="0"/>
                  </a:moveTo>
                  <a:lnTo>
                    <a:pt x="369093" y="0"/>
                  </a:lnTo>
                  <a:lnTo>
                    <a:pt x="369093" y="793551"/>
                  </a:lnTo>
                  <a:lnTo>
                    <a:pt x="738187" y="793551"/>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2" name="Freeform 11"/>
            <p:cNvSpPr/>
            <p:nvPr/>
          </p:nvSpPr>
          <p:spPr>
            <a:xfrm>
              <a:off x="5726906" y="2635447"/>
              <a:ext cx="738187" cy="793551"/>
            </a:xfrm>
            <a:custGeom>
              <a:avLst/>
              <a:gdLst/>
              <a:ahLst/>
              <a:cxnLst/>
              <a:rect l="0" t="0" r="0" b="0"/>
              <a:pathLst>
                <a:path>
                  <a:moveTo>
                    <a:pt x="0" y="793551"/>
                  </a:moveTo>
                  <a:lnTo>
                    <a:pt x="369093" y="793551"/>
                  </a:lnTo>
                  <a:lnTo>
                    <a:pt x="369093" y="0"/>
                  </a:lnTo>
                  <a:lnTo>
                    <a:pt x="738187" y="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755278" y="2866131"/>
              <a:ext cx="3971628" cy="1125735"/>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457200" lvl="0" indent="-457200" algn="ctr" defTabSz="1155700">
                <a:lnSpc>
                  <a:spcPct val="90000"/>
                </a:lnSpc>
                <a:spcBef>
                  <a:spcPct val="0"/>
                </a:spcBef>
                <a:spcAft>
                  <a:spcPct val="35000"/>
                </a:spcAft>
                <a:buFont typeface="Wingdings" panose="05000000000000000000" pitchFamily="2" charset="2"/>
                <a:buChar char="v"/>
              </a:pPr>
              <a:r>
                <a:rPr lang="vi-VN" sz="2600" kern="1200" dirty="0" smtClean="0">
                  <a:latin typeface="+mj-lt"/>
                </a:rPr>
                <a:t>Từ đa nghĩa là từ có nhiều nghĩa, trong đó có nghĩa gốc và nghĩa chuyển. </a:t>
              </a:r>
              <a:endParaRPr lang="en-US" sz="2600" kern="1200" dirty="0">
                <a:latin typeface="+mj-lt"/>
              </a:endParaRPr>
            </a:p>
          </p:txBody>
        </p:sp>
        <p:sp>
          <p:nvSpPr>
            <p:cNvPr id="14" name="Freeform 13"/>
            <p:cNvSpPr/>
            <p:nvPr/>
          </p:nvSpPr>
          <p:spPr>
            <a:xfrm>
              <a:off x="6465093" y="2072579"/>
              <a:ext cx="4286700" cy="1125735"/>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vi-VN" sz="2600" kern="1200" dirty="0" smtClean="0">
                  <a:latin typeface="+mj-lt"/>
                </a:rPr>
                <a:t>Nghĩa gốc là nghĩa xuất hiện trước, làm cơ sờ để hình thành các nghĩa khác. </a:t>
              </a:r>
              <a:endParaRPr lang="en-US" sz="2600" kern="1200" dirty="0">
                <a:latin typeface="+mj-lt"/>
              </a:endParaRPr>
            </a:p>
          </p:txBody>
        </p:sp>
        <p:sp>
          <p:nvSpPr>
            <p:cNvPr id="15" name="Freeform 14"/>
            <p:cNvSpPr/>
            <p:nvPr/>
          </p:nvSpPr>
          <p:spPr>
            <a:xfrm>
              <a:off x="6465093" y="3659683"/>
              <a:ext cx="4286700" cy="1125735"/>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vi-VN" sz="2600" kern="1200" dirty="0" smtClean="0">
                  <a:latin typeface="+mj-lt"/>
                </a:rPr>
                <a:t>Nghĩa chuyển là nghĩa được hình thành trên cơ sở nghĩa gốc.</a:t>
              </a:r>
              <a:endParaRPr lang="en-US" sz="2600" kern="1200" dirty="0">
                <a:latin typeface="+mj-lt"/>
              </a:endParaRPr>
            </a:p>
          </p:txBody>
        </p:sp>
      </p:grpSp>
    </p:spTree>
    <p:custDataLst>
      <p:tags r:id="rId1"/>
    </p:custDataLst>
    <p:extLst>
      <p:ext uri="{BB962C8B-B14F-4D97-AF65-F5344CB8AC3E}">
        <p14:creationId xmlns:p14="http://schemas.microsoft.com/office/powerpoint/2010/main" val="231941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4" name="Rectangle 3"/>
          <p:cNvSpPr/>
          <p:nvPr/>
        </p:nvSpPr>
        <p:spPr>
          <a:xfrm>
            <a:off x="429499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p:cNvSpPr/>
          <p:nvPr/>
        </p:nvSpPr>
        <p:spPr>
          <a:xfrm>
            <a:off x="478839" y="796570"/>
            <a:ext cx="6096000" cy="661207"/>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 </a:t>
            </a:r>
            <a:r>
              <a:rPr kumimoji="0" lang="vi-VN" sz="2800" b="1" i="0" u="sng"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Từ đa </a:t>
            </a:r>
            <a:r>
              <a:rPr kumimoji="0" lang="vi-VN"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nghĩa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75515" y="1290141"/>
            <a:ext cx="1911101" cy="73866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Nhận xét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p:cNvGrpSpPr/>
          <p:nvPr/>
        </p:nvGrpSpPr>
        <p:grpSpPr>
          <a:xfrm>
            <a:off x="1047135" y="1537573"/>
            <a:ext cx="10205883" cy="4570860"/>
            <a:chOff x="3389657" y="722656"/>
            <a:chExt cx="5412685" cy="5412685"/>
          </a:xfrm>
        </p:grpSpPr>
        <p:sp>
          <p:nvSpPr>
            <p:cNvPr id="17" name="Freeform 16"/>
            <p:cNvSpPr/>
            <p:nvPr/>
          </p:nvSpPr>
          <p:spPr>
            <a:xfrm>
              <a:off x="5383609" y="2635672"/>
              <a:ext cx="1424781" cy="150571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blipFill>
              <a:blip r:embed="rId5"/>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864" tIns="237864" rIns="237864" bIns="237864" numCol="1" spcCol="1270" anchor="ctr" anchorCtr="0">
              <a:noAutofit/>
            </a:bodyPr>
            <a:lstStyle/>
            <a:p>
              <a:pPr lvl="0" algn="ctr" defTabSz="102235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Ví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dụ</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từ</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nghĩa</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8" name="Freeform 17"/>
            <p:cNvSpPr/>
            <p:nvPr/>
          </p:nvSpPr>
          <p:spPr>
            <a:xfrm rot="16200000">
              <a:off x="5945169" y="2198348"/>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4">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96884" rIns="90498" bIns="96885" numCol="1" spcCol="1270" anchor="ctr" anchorCtr="0">
              <a:noAutofit/>
            </a:bodyPr>
            <a:lstStyle/>
            <a:p>
              <a:pPr lvl="0" algn="ctr" defTabSz="533400">
                <a:lnSpc>
                  <a:spcPct val="90000"/>
                </a:lnSpc>
                <a:spcBef>
                  <a:spcPct val="0"/>
                </a:spcBef>
                <a:spcAft>
                  <a:spcPct val="35000"/>
                </a:spcAft>
              </a:pPr>
              <a:endParaRPr lang="en-US" sz="1200" kern="1200"/>
            </a:p>
          </p:txBody>
        </p:sp>
        <p:sp>
          <p:nvSpPr>
            <p:cNvPr id="19" name="Freeform 18"/>
            <p:cNvSpPr/>
            <p:nvPr/>
          </p:nvSpPr>
          <p:spPr>
            <a:xfrm>
              <a:off x="5383609" y="722656"/>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blipFill>
              <a:blip r:embed="rId4"/>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894" tIns="223894" rIns="223894" bIns="223894" numCol="1" spcCol="1270" anchor="ctr" anchorCtr="0">
              <a:noAutofit/>
            </a:bodyPr>
            <a:lstStyle/>
            <a:p>
              <a:pPr lvl="0" algn="ctr" defTabSz="533400">
                <a:lnSpc>
                  <a:spcPct val="90000"/>
                </a:lnSpc>
                <a:spcBef>
                  <a:spcPct val="0"/>
                </a:spcBef>
                <a:spcAft>
                  <a:spcPct val="35000"/>
                </a:spcAft>
              </a:pPr>
              <a:r>
                <a:rPr lang="vi-VN" sz="2800" kern="1200" dirty="0" smtClean="0">
                  <a:latin typeface="Times New Roman" panose="02020603050405020304" pitchFamily="18" charset="0"/>
                  <a:cs typeface="Times New Roman" panose="02020603050405020304" pitchFamily="18" charset="0"/>
                </a:rPr>
                <a:t>Nam đang </a:t>
              </a:r>
              <a:r>
                <a:rPr lang="vi-VN" sz="2800" b="1" i="1" kern="1200" dirty="0" smtClean="0">
                  <a:latin typeface="Times New Roman" panose="02020603050405020304" pitchFamily="18" charset="0"/>
                  <a:cs typeface="Times New Roman" panose="02020603050405020304" pitchFamily="18" charset="0"/>
                </a:rPr>
                <a:t>chạy</a:t>
              </a:r>
              <a:r>
                <a:rPr lang="vi-VN" sz="2800" b="1" kern="1200" dirty="0" smtClean="0">
                  <a:latin typeface="Times New Roman" panose="02020603050405020304" pitchFamily="18" charset="0"/>
                  <a:cs typeface="Times New Roman" panose="02020603050405020304" pitchFamily="18" charset="0"/>
                </a:rPr>
                <a:t> </a:t>
              </a:r>
              <a:r>
                <a:rPr lang="vi-VN" sz="2800" kern="1200" dirty="0" smtClean="0">
                  <a:latin typeface="Times New Roman" panose="02020603050405020304" pitchFamily="18" charset="0"/>
                  <a:cs typeface="Times New Roman" panose="02020603050405020304" pitchFamily="18" charset="0"/>
                </a:rPr>
                <a:t>(1) bộ.  </a:t>
              </a:r>
              <a:endParaRPr lang="en-US" sz="28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6933608" y="3186786"/>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4">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6885" rIns="90498" bIns="96885" numCol="1" spcCol="1270" anchor="ctr" anchorCtr="0">
              <a:noAutofit/>
            </a:bodyPr>
            <a:lstStyle/>
            <a:p>
              <a:pPr lvl="0" algn="ctr" defTabSz="533400">
                <a:lnSpc>
                  <a:spcPct val="90000"/>
                </a:lnSpc>
                <a:spcBef>
                  <a:spcPct val="0"/>
                </a:spcBef>
                <a:spcAft>
                  <a:spcPct val="35000"/>
                </a:spcAft>
              </a:pPr>
              <a:endParaRPr lang="en-US" sz="1200" kern="1200"/>
            </a:p>
          </p:txBody>
        </p:sp>
        <p:sp>
          <p:nvSpPr>
            <p:cNvPr id="22" name="Freeform 21"/>
            <p:cNvSpPr/>
            <p:nvPr/>
          </p:nvSpPr>
          <p:spPr>
            <a:xfrm>
              <a:off x="7377561" y="2716608"/>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blipFill>
              <a:blip r:embed="rId4"/>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894" tIns="223894" rIns="223894" bIns="223894" numCol="1" spcCol="1270" anchor="ctr" anchorCtr="0">
              <a:noAutofit/>
            </a:bodyPr>
            <a:lstStyle/>
            <a:p>
              <a:pPr lvl="0" algn="ctr" defTabSz="5334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Cái đồng hồ này </a:t>
              </a:r>
              <a:r>
                <a:rPr lang="vi-VN" sz="2400" b="1" i="1" kern="1200" dirty="0" smtClean="0">
                  <a:latin typeface="Times New Roman" panose="02020603050405020304" pitchFamily="18" charset="0"/>
                  <a:cs typeface="Times New Roman" panose="02020603050405020304" pitchFamily="18" charset="0"/>
                </a:rPr>
                <a:t>chạy</a:t>
              </a:r>
              <a:r>
                <a:rPr lang="vi-VN" sz="2400" i="1" kern="1200" dirty="0" smtClean="0">
                  <a:latin typeface="Times New Roman" panose="02020603050405020304" pitchFamily="18" charset="0"/>
                  <a:cs typeface="Times New Roman" panose="02020603050405020304" pitchFamily="18" charset="0"/>
                </a:rPr>
                <a:t> </a:t>
              </a:r>
              <a:r>
                <a:rPr lang="vi-VN" sz="2400" kern="1200" dirty="0" smtClean="0">
                  <a:latin typeface="Times New Roman" panose="02020603050405020304" pitchFamily="18" charset="0"/>
                  <a:cs typeface="Times New Roman" panose="02020603050405020304" pitchFamily="18" charset="0"/>
                </a:rPr>
                <a:t>(2) nhanh 5 phút. </a:t>
              </a:r>
              <a:endParaRPr lang="en-US" sz="2400" kern="1200" dirty="0">
                <a:latin typeface="Times New Roman" panose="02020603050405020304" pitchFamily="18" charset="0"/>
                <a:cs typeface="Times New Roman" panose="02020603050405020304" pitchFamily="18" charset="0"/>
              </a:endParaRPr>
            </a:p>
          </p:txBody>
        </p:sp>
        <p:sp>
          <p:nvSpPr>
            <p:cNvPr id="23" name="Freeform 22"/>
            <p:cNvSpPr/>
            <p:nvPr/>
          </p:nvSpPr>
          <p:spPr>
            <a:xfrm rot="5400000">
              <a:off x="5945169" y="4175225"/>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4">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6884" rIns="90497" bIns="96885" numCol="1" spcCol="1270" anchor="ctr" anchorCtr="0">
              <a:noAutofit/>
            </a:bodyPr>
            <a:lstStyle/>
            <a:p>
              <a:pPr lvl="0" algn="ctr" defTabSz="533400">
                <a:lnSpc>
                  <a:spcPct val="90000"/>
                </a:lnSpc>
                <a:spcBef>
                  <a:spcPct val="0"/>
                </a:spcBef>
                <a:spcAft>
                  <a:spcPct val="35000"/>
                </a:spcAft>
              </a:pPr>
              <a:endParaRPr lang="en-US" sz="1200" kern="1200"/>
            </a:p>
          </p:txBody>
        </p:sp>
        <p:sp>
          <p:nvSpPr>
            <p:cNvPr id="29" name="Freeform 28"/>
            <p:cNvSpPr/>
            <p:nvPr/>
          </p:nvSpPr>
          <p:spPr>
            <a:xfrm>
              <a:off x="5383609" y="4710560"/>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blipFill>
              <a:blip r:embed="rId4"/>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894" tIns="223894" rIns="223894" bIns="223894" numCol="1" spcCol="1270" anchor="ctr" anchorCtr="0">
              <a:noAutofit/>
            </a:bodyPr>
            <a:lstStyle/>
            <a:p>
              <a:pPr lvl="0" algn="ctr" defTabSz="5334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Bà</a:t>
              </a:r>
              <a:r>
                <a:rPr lang="en-US" sz="2400" kern="1200" dirty="0" smtClean="0">
                  <a:latin typeface="Times New Roman" panose="02020603050405020304" pitchFamily="18" charset="0"/>
                  <a:cs typeface="Times New Roman" panose="02020603050405020304" pitchFamily="18" charset="0"/>
                </a:rPr>
                <a:t> con </a:t>
              </a:r>
              <a:r>
                <a:rPr lang="en-US" sz="2400" kern="1200" dirty="0" err="1" smtClean="0">
                  <a:latin typeface="Times New Roman" panose="02020603050405020304" pitchFamily="18" charset="0"/>
                  <a:cs typeface="Times New Roman" panose="02020603050405020304" pitchFamily="18" charset="0"/>
                </a:rPr>
                <a:t>khẩn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trương</a:t>
              </a:r>
              <a:r>
                <a:rPr lang="en-US" sz="2400" kern="1200" dirty="0" smtClean="0">
                  <a:latin typeface="Times New Roman" panose="02020603050405020304" pitchFamily="18" charset="0"/>
                  <a:cs typeface="Times New Roman" panose="02020603050405020304" pitchFamily="18" charset="0"/>
                </a:rPr>
                <a:t> </a:t>
              </a:r>
              <a:r>
                <a:rPr lang="en-US" sz="2400" b="1" i="1" kern="1200" dirty="0" err="1" smtClean="0">
                  <a:latin typeface="Times New Roman" panose="02020603050405020304" pitchFamily="18" charset="0"/>
                  <a:cs typeface="Times New Roman" panose="02020603050405020304" pitchFamily="18" charset="0"/>
                </a:rPr>
                <a:t>chạy</a:t>
              </a:r>
              <a:r>
                <a:rPr lang="en-US" sz="2400" b="1" i="1" kern="1200" dirty="0" smtClean="0">
                  <a:latin typeface="Times New Roman" panose="02020603050405020304" pitchFamily="18" charset="0"/>
                  <a:cs typeface="Times New Roman" panose="02020603050405020304" pitchFamily="18" charset="0"/>
                </a:rPr>
                <a:t> </a:t>
              </a:r>
              <a:r>
                <a:rPr lang="en-US" sz="2400" b="1" kern="1200" dirty="0" smtClean="0">
                  <a:latin typeface="Times New Roman" panose="02020603050405020304" pitchFamily="18" charset="0"/>
                  <a:cs typeface="Times New Roman" panose="02020603050405020304" pitchFamily="18" charset="0"/>
                </a:rPr>
                <a:t>(</a:t>
              </a:r>
              <a:r>
                <a:rPr lang="en-US" sz="2400" kern="1200" dirty="0" smtClean="0">
                  <a:latin typeface="Times New Roman" panose="02020603050405020304" pitchFamily="18" charset="0"/>
                  <a:cs typeface="Times New Roman" panose="02020603050405020304" pitchFamily="18" charset="0"/>
                </a:rPr>
                <a:t>3) </a:t>
              </a:r>
              <a:r>
                <a:rPr lang="en-US" sz="2400" kern="1200" dirty="0" err="1" smtClean="0">
                  <a:latin typeface="Times New Roman" panose="02020603050405020304" pitchFamily="18" charset="0"/>
                  <a:cs typeface="Times New Roman" panose="02020603050405020304" pitchFamily="18" charset="0"/>
                </a:rPr>
                <a:t>lũ</a:t>
              </a:r>
              <a:r>
                <a:rPr lang="en-US" sz="2400" kern="1200" dirty="0" smtClean="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p:txBody>
        </p:sp>
        <p:sp>
          <p:nvSpPr>
            <p:cNvPr id="30" name="Freeform 29"/>
            <p:cNvSpPr/>
            <p:nvPr/>
          </p:nvSpPr>
          <p:spPr>
            <a:xfrm rot="21600000">
              <a:off x="4956731" y="3186785"/>
              <a:ext cx="301661" cy="484426"/>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301660" y="387540"/>
                  </a:moveTo>
                  <a:lnTo>
                    <a:pt x="150830" y="387540"/>
                  </a:lnTo>
                  <a:lnTo>
                    <a:pt x="150830" y="484425"/>
                  </a:lnTo>
                  <a:lnTo>
                    <a:pt x="0" y="242212"/>
                  </a:lnTo>
                  <a:lnTo>
                    <a:pt x="150830" y="0"/>
                  </a:lnTo>
                  <a:lnTo>
                    <a:pt x="150830" y="96885"/>
                  </a:lnTo>
                  <a:lnTo>
                    <a:pt x="301660" y="96885"/>
                  </a:lnTo>
                  <a:lnTo>
                    <a:pt x="301660" y="387540"/>
                  </a:lnTo>
                  <a:close/>
                </a:path>
              </a:pathLst>
            </a:custGeom>
            <a:solidFill>
              <a:schemeClr val="accent4">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0498" tIns="96886" rIns="1" bIns="96885" numCol="1" spcCol="1270" anchor="ctr" anchorCtr="0">
              <a:noAutofit/>
            </a:bodyPr>
            <a:lstStyle/>
            <a:p>
              <a:pPr lvl="0" algn="ctr" defTabSz="533400">
                <a:lnSpc>
                  <a:spcPct val="90000"/>
                </a:lnSpc>
                <a:spcBef>
                  <a:spcPct val="0"/>
                </a:spcBef>
                <a:spcAft>
                  <a:spcPct val="35000"/>
                </a:spcAft>
              </a:pPr>
              <a:endParaRPr lang="en-US" sz="1200" kern="1200"/>
            </a:p>
          </p:txBody>
        </p:sp>
        <p:sp>
          <p:nvSpPr>
            <p:cNvPr id="34" name="Freeform 33"/>
            <p:cNvSpPr/>
            <p:nvPr/>
          </p:nvSpPr>
          <p:spPr>
            <a:xfrm>
              <a:off x="3389657" y="2716608"/>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blipFill>
              <a:blip r:embed="rId4"/>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894" tIns="223894" rIns="223894" bIns="223894" numCol="1" spcCol="1270" anchor="ctr" anchorCtr="0">
              <a:noAutofit/>
            </a:bodyPr>
            <a:lstStyle/>
            <a:p>
              <a:pPr lvl="0" algn="ctr" defTabSz="5334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Mặt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hàng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này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rất</a:t>
              </a:r>
              <a:r>
                <a:rPr lang="en-US" sz="2400" kern="1200" dirty="0" smtClean="0">
                  <a:latin typeface="Times New Roman" panose="02020603050405020304" pitchFamily="18" charset="0"/>
                  <a:cs typeface="Times New Roman" panose="02020603050405020304" pitchFamily="18" charset="0"/>
                </a:rPr>
                <a:t> </a:t>
              </a:r>
              <a:r>
                <a:rPr lang="en-US" sz="2400" b="1" i="1" kern="1200" dirty="0" err="1" smtClean="0">
                  <a:latin typeface="Times New Roman" panose="02020603050405020304" pitchFamily="18" charset="0"/>
                  <a:cs typeface="Times New Roman" panose="02020603050405020304" pitchFamily="18" charset="0"/>
                </a:rPr>
                <a:t>chạy</a:t>
              </a:r>
              <a:r>
                <a:rPr lang="en-US" sz="2400" i="1" kern="1200" dirty="0" smtClean="0">
                  <a:latin typeface="Times New Roman" panose="02020603050405020304" pitchFamily="18" charset="0"/>
                  <a:cs typeface="Times New Roman" panose="02020603050405020304" pitchFamily="18" charset="0"/>
                </a:rPr>
                <a:t> </a:t>
              </a:r>
              <a:r>
                <a:rPr lang="en-US" sz="2400" kern="1200" dirty="0" smtClean="0">
                  <a:latin typeface="Times New Roman" panose="02020603050405020304" pitchFamily="18" charset="0"/>
                  <a:cs typeface="Times New Roman" panose="02020603050405020304" pitchFamily="18" charset="0"/>
                </a:rPr>
                <a:t>(4).</a:t>
              </a:r>
              <a:endParaRPr lang="en-US" sz="2400" kern="1200" dirty="0">
                <a:latin typeface="Times New Roman" panose="02020603050405020304" pitchFamily="18" charset="0"/>
                <a:cs typeface="Times New Roman" panose="02020603050405020304" pitchFamily="18" charset="0"/>
              </a:endParaRPr>
            </a:p>
          </p:txBody>
        </p:sp>
      </p:grpSp>
      <p:sp>
        <p:nvSpPr>
          <p:cNvPr id="35" name="Rectangle 34"/>
          <p:cNvSpPr/>
          <p:nvPr/>
        </p:nvSpPr>
        <p:spPr>
          <a:xfrm>
            <a:off x="7973551" y="1528763"/>
            <a:ext cx="2512552"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en-US" sz="2400" b="1" i="1" dirty="0" err="1">
                <a:latin typeface="Times New Roman" panose="02020603050405020304" pitchFamily="18" charset="0"/>
                <a:ea typeface="Times New Roman" panose="02020603050405020304" pitchFamily="18" charset="0"/>
              </a:rPr>
              <a:t>Chạy</a:t>
            </a:r>
            <a:r>
              <a:rPr lang="en-US" sz="2400" b="1" i="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 Di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nhanh</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6" name="Rectangle 35"/>
          <p:cNvSpPr/>
          <p:nvPr/>
        </p:nvSpPr>
        <p:spPr>
          <a:xfrm>
            <a:off x="8566524" y="4877440"/>
            <a:ext cx="2568508"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en-US" sz="2400" b="1" i="1" dirty="0" err="1">
                <a:latin typeface="Times New Roman" panose="02020603050405020304" pitchFamily="18" charset="0"/>
                <a:ea typeface="Times New Roman" panose="02020603050405020304" pitchFamily="18" charset="0"/>
              </a:rPr>
              <a:t>Chạy</a:t>
            </a:r>
            <a:r>
              <a:rPr lang="en-US" sz="2400" b="1" i="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2: </a:t>
            </a:r>
            <a:r>
              <a:rPr lang="en-US" sz="2400" dirty="0" err="1">
                <a:latin typeface="Times New Roman" panose="02020603050405020304" pitchFamily="18" charset="0"/>
                <a:ea typeface="Times New Roman" panose="02020603050405020304" pitchFamily="18" charset="0"/>
              </a:rPr>
              <a:t>Hoạt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móc</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7" name="Rectangle 36"/>
          <p:cNvSpPr/>
          <p:nvPr/>
        </p:nvSpPr>
        <p:spPr>
          <a:xfrm>
            <a:off x="1786364" y="5068773"/>
            <a:ext cx="2722747"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i="1" dirty="0" err="1">
                <a:latin typeface="Times New Roman" panose="02020603050405020304" pitchFamily="18" charset="0"/>
                <a:ea typeface="Times New Roman" panose="02020603050405020304" pitchFamily="18" charset="0"/>
              </a:rPr>
              <a:t>Chạy</a:t>
            </a:r>
            <a:r>
              <a:rPr lang="en-US" sz="2400" b="1" i="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3: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hiểm</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38" name="Rectangle 37"/>
          <p:cNvSpPr/>
          <p:nvPr/>
        </p:nvSpPr>
        <p:spPr>
          <a:xfrm>
            <a:off x="1259294" y="2026080"/>
            <a:ext cx="2474335"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Chạy</a:t>
            </a:r>
            <a:r>
              <a:rPr lang="en-US" sz="2400" dirty="0">
                <a:latin typeface="Times New Roman" panose="02020603050405020304" pitchFamily="18" charset="0"/>
                <a:ea typeface="Times New Roman" panose="02020603050405020304" pitchFamily="18" charset="0"/>
              </a:rPr>
              <a:t> 4: </a:t>
            </a:r>
            <a:r>
              <a:rPr lang="en-US" sz="2400" dirty="0" err="1">
                <a:latin typeface="Times New Roman" panose="02020603050405020304" pitchFamily="18" charset="0"/>
                <a:ea typeface="Times New Roman" panose="02020603050405020304" pitchFamily="18" charset="0"/>
              </a:rPr>
              <a:t>Nhanh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mua</a:t>
            </a:r>
            <a:r>
              <a:rPr lang="en-US" sz="2400" dirty="0">
                <a:latin typeface="Times New Roman" panose="02020603050405020304" pitchFamily="18" charset="0"/>
                <a:ea typeface="Times New Roman" panose="02020603050405020304" pitchFamily="18" charset="0"/>
              </a:rPr>
              <a:t>.</a:t>
            </a:r>
            <a:endParaRPr lang="en-US" sz="2400" dirty="0"/>
          </a:p>
        </p:txBody>
      </p:sp>
    </p:spTree>
    <p:custDataLst>
      <p:tags r:id="rId1"/>
    </p:custDataLst>
    <p:extLst>
      <p:ext uri="{BB962C8B-B14F-4D97-AF65-F5344CB8AC3E}">
        <p14:creationId xmlns:p14="http://schemas.microsoft.com/office/powerpoint/2010/main" val="179430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circle(in)">
                                      <p:cBhvr>
                                        <p:cTn id="17" dur="2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ircle(in)">
                                      <p:cBhvr>
                                        <p:cTn id="2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4" name="Rectangle 3"/>
          <p:cNvSpPr/>
          <p:nvPr/>
        </p:nvSpPr>
        <p:spPr>
          <a:xfrm>
            <a:off x="429499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p:cNvSpPr/>
          <p:nvPr/>
        </p:nvSpPr>
        <p:spPr>
          <a:xfrm>
            <a:off x="2885961" y="1633660"/>
            <a:ext cx="1195901" cy="3539430"/>
          </a:xfrm>
          <a:prstGeom prst="rect">
            <a:avLst/>
          </a:prstGeom>
          <a:solidFill>
            <a:schemeClr val="accent4">
              <a:lumMod val="20000"/>
              <a:lumOff val="80000"/>
            </a:schemeClr>
          </a:solidFill>
          <a:scene3d>
            <a:camera prst="orthographicFront"/>
            <a:lightRig rig="threePt" dir="t"/>
          </a:scene3d>
          <a:sp3d>
            <a:bevelT prst="slope"/>
          </a:sp3d>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328930" algn="l"/>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Lời của </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con</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hay </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sóng thầm thì</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0" name="Heart 39"/>
          <p:cNvSpPr/>
          <p:nvPr/>
        </p:nvSpPr>
        <p:spPr>
          <a:xfrm>
            <a:off x="1229690" y="2037845"/>
            <a:ext cx="1902951" cy="1101605"/>
          </a:xfrm>
          <a:prstGeom prst="hear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Ví</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dụ</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1</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Rectangle 40"/>
          <p:cNvSpPr/>
          <p:nvPr/>
        </p:nvSpPr>
        <p:spPr>
          <a:xfrm>
            <a:off x="8169865" y="1633660"/>
            <a:ext cx="1195901" cy="3539430"/>
          </a:xfrm>
          <a:prstGeom prst="rect">
            <a:avLst/>
          </a:prstGeom>
          <a:solidFill>
            <a:schemeClr val="accent4">
              <a:lumMod val="20000"/>
              <a:lumOff val="80000"/>
            </a:schemeClr>
          </a:solidFill>
          <a:scene3d>
            <a:camera prst="orthographicFront"/>
            <a:lightRig rig="threePt" dir="t"/>
          </a:scene3d>
          <a:sp3d>
            <a:bevelT prst="slope"/>
          </a:sp3d>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Một </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nữa </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con</a:t>
            </a: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sẽ </a:t>
            </a: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về </a:t>
            </a: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đến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2" name="Heart 41"/>
          <p:cNvSpPr/>
          <p:nvPr/>
        </p:nvSpPr>
        <p:spPr>
          <a:xfrm>
            <a:off x="9168831" y="2095748"/>
            <a:ext cx="1902951" cy="1101605"/>
          </a:xfrm>
          <a:prstGeom prst="hear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Ví</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dụ</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2</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p:cNvPicPr>
            <a:picLocks noChangeAspect="1"/>
          </p:cNvPicPr>
          <p:nvPr/>
        </p:nvPicPr>
        <p:blipFill>
          <a:blip r:embed="rId12"/>
          <a:stretch>
            <a:fillRect/>
          </a:stretch>
        </p:blipFill>
        <p:spPr>
          <a:xfrm>
            <a:off x="4257896" y="1593945"/>
            <a:ext cx="3676207" cy="3670110"/>
          </a:xfrm>
          <a:prstGeom prst="rect">
            <a:avLst/>
          </a:prstGeom>
        </p:spPr>
      </p:pic>
      <p:sp>
        <p:nvSpPr>
          <p:cNvPr id="5" name="Rectangle 4"/>
          <p:cNvSpPr/>
          <p:nvPr/>
        </p:nvSpPr>
        <p:spPr>
          <a:xfrm>
            <a:off x="4599401" y="2566612"/>
            <a:ext cx="295044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Cho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2730637" y="5372133"/>
            <a:ext cx="6668813" cy="7386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Từ đó em hãy rút ra đặc điểm về từ đồng âm.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395749" y="959778"/>
            <a:ext cx="6096000" cy="954107"/>
          </a:xfrm>
          <a:prstGeom prst="rect">
            <a:avLst/>
          </a:prstGeom>
        </p:spPr>
        <p:txBody>
          <a:bodyPr>
            <a:spAutoFit/>
          </a:bodyPr>
          <a:lstStyle/>
          <a:p>
            <a:pPr>
              <a:spcAft>
                <a:spcPts val="0"/>
              </a:spcAft>
            </a:pPr>
            <a:r>
              <a:rPr lang="vi-VN" sz="2800" b="1" dirty="0">
                <a:solidFill>
                  <a:srgbClr val="00B0F0"/>
                </a:solidFill>
                <a:latin typeface="Times New Roman" panose="02020603050405020304" pitchFamily="18" charset="0"/>
                <a:ea typeface="Times New Roman" panose="02020603050405020304" pitchFamily="18" charset="0"/>
              </a:rPr>
              <a:t>II. </a:t>
            </a:r>
            <a:r>
              <a:rPr lang="vi-VN" sz="2800" b="1" u="sng" dirty="0">
                <a:solidFill>
                  <a:srgbClr val="00B0F0"/>
                </a:solidFill>
                <a:latin typeface="Times New Roman" panose="02020603050405020304" pitchFamily="18" charset="0"/>
                <a:ea typeface="Times New Roman" panose="02020603050405020304" pitchFamily="18" charset="0"/>
              </a:rPr>
              <a:t>Từ đồng âm</a:t>
            </a:r>
            <a:endParaRPr lang="en-US" sz="2800" dirty="0">
              <a:solidFill>
                <a:srgbClr val="00B0F0"/>
              </a:solidFill>
              <a:latin typeface="Times New Roman" panose="02020603050405020304" pitchFamily="18" charset="0"/>
              <a:ea typeface="Times New Roman" panose="02020603050405020304" pitchFamily="18" charset="0"/>
            </a:endParaRPr>
          </a:p>
          <a:p>
            <a:pPr>
              <a:spcAft>
                <a:spcPts val="0"/>
              </a:spcAft>
            </a:pPr>
            <a:r>
              <a:rPr lang="vi-VN" sz="2800" b="1" i="1" dirty="0">
                <a:latin typeface="Times New Roman" panose="02020603050405020304" pitchFamily="18" charset="0"/>
                <a:ea typeface="Times New Roman" panose="02020603050405020304" pitchFamily="18" charset="0"/>
              </a:rPr>
              <a:t>1. Xét ví dụ</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45084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4" name="Rectangle 3"/>
          <p:cNvSpPr/>
          <p:nvPr/>
        </p:nvSpPr>
        <p:spPr>
          <a:xfrm>
            <a:off x="429499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44"/>
          <p:cNvSpPr/>
          <p:nvPr/>
        </p:nvSpPr>
        <p:spPr>
          <a:xfrm>
            <a:off x="418316" y="1051709"/>
            <a:ext cx="6096000" cy="954107"/>
          </a:xfrm>
          <a:prstGeom prst="rect">
            <a:avLst/>
          </a:prstGeom>
        </p:spPr>
        <p:txBody>
          <a:bodyPr>
            <a:spAutoFit/>
          </a:bodyPr>
          <a:lstStyle/>
          <a:p>
            <a:pPr>
              <a:spcAft>
                <a:spcPts val="0"/>
              </a:spcAft>
            </a:pPr>
            <a:r>
              <a:rPr lang="vi-VN" sz="2800" b="1" dirty="0">
                <a:solidFill>
                  <a:srgbClr val="00B0F0"/>
                </a:solidFill>
                <a:latin typeface="Times New Roman" panose="02020603050405020304" pitchFamily="18" charset="0"/>
                <a:ea typeface="Times New Roman" panose="02020603050405020304" pitchFamily="18" charset="0"/>
              </a:rPr>
              <a:t>II. </a:t>
            </a:r>
            <a:r>
              <a:rPr lang="vi-VN" sz="2800" b="1" u="sng" dirty="0">
                <a:solidFill>
                  <a:srgbClr val="00B0F0"/>
                </a:solidFill>
                <a:latin typeface="Times New Roman" panose="02020603050405020304" pitchFamily="18" charset="0"/>
                <a:ea typeface="Times New Roman" panose="02020603050405020304" pitchFamily="18" charset="0"/>
              </a:rPr>
              <a:t>Từ đồng âm</a:t>
            </a:r>
            <a:endParaRPr lang="en-US" sz="2800" dirty="0">
              <a:solidFill>
                <a:srgbClr val="00B0F0"/>
              </a:solidFill>
              <a:latin typeface="Times New Roman" panose="02020603050405020304" pitchFamily="18" charset="0"/>
              <a:ea typeface="Times New Roman" panose="02020603050405020304" pitchFamily="18" charset="0"/>
            </a:endParaRPr>
          </a:p>
          <a:p>
            <a:pPr>
              <a:spcAft>
                <a:spcPts val="0"/>
              </a:spcAft>
            </a:pPr>
            <a:r>
              <a:rPr lang="vi-VN" sz="2800" b="1" i="1" dirty="0">
                <a:latin typeface="Times New Roman" panose="02020603050405020304" pitchFamily="18" charset="0"/>
                <a:ea typeface="Times New Roman" panose="02020603050405020304" pitchFamily="18" charset="0"/>
              </a:rPr>
              <a:t>1. Xét ví dụ</a:t>
            </a:r>
            <a:endParaRPr lang="en-US" sz="2800" dirty="0">
              <a:effectLst/>
              <a:latin typeface="Times New Roman" panose="02020603050405020304" pitchFamily="18" charset="0"/>
              <a:ea typeface="Times New Roman" panose="02020603050405020304" pitchFamily="18" charset="0"/>
            </a:endParaRPr>
          </a:p>
        </p:txBody>
      </p:sp>
      <p:sp>
        <p:nvSpPr>
          <p:cNvPr id="11" name="Plaque 10"/>
          <p:cNvSpPr/>
          <p:nvPr/>
        </p:nvSpPr>
        <p:spPr>
          <a:xfrm>
            <a:off x="647700" y="2321253"/>
            <a:ext cx="4415760" cy="2285999"/>
          </a:xfrm>
          <a:prstGeom prst="plaque">
            <a:avLst/>
          </a:prstGeom>
          <a:blipFill>
            <a:blip r:embed="rId1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“Tiếng” trong VD1 là từ chỉ âm thanh phát ra từ một sự vật, đối tượng.</a:t>
            </a:r>
            <a:endParaRPr lang="en-US" sz="2800" dirty="0">
              <a:effectLst/>
              <a:latin typeface="Times New Roman" panose="02020603050405020304" pitchFamily="18" charset="0"/>
              <a:ea typeface="Times New Roman" panose="02020603050405020304" pitchFamily="18" charset="0"/>
            </a:endParaRPr>
          </a:p>
        </p:txBody>
      </p:sp>
      <p:sp>
        <p:nvSpPr>
          <p:cNvPr id="46" name="Plaque 45"/>
          <p:cNvSpPr/>
          <p:nvPr/>
        </p:nvSpPr>
        <p:spPr>
          <a:xfrm>
            <a:off x="7636637" y="2102024"/>
            <a:ext cx="3823779" cy="2643512"/>
          </a:xfrm>
          <a:prstGeom prst="plaque">
            <a:avLst/>
          </a:prstGeom>
          <a:blipFill>
            <a:blip r:embed="rId1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“Tiếng” trong VD2 là từ chỉ thời gian một giờ đồng hồ.</a:t>
            </a:r>
            <a:endParaRPr lang="en-US" sz="2800" dirty="0">
              <a:effectLst/>
              <a:latin typeface="Times New Roman" panose="02020603050405020304" pitchFamily="18" charset="0"/>
              <a:ea typeface="Times New Roman" panose="02020603050405020304" pitchFamily="18" charset="0"/>
            </a:endParaRPr>
          </a:p>
        </p:txBody>
      </p:sp>
      <p:sp>
        <p:nvSpPr>
          <p:cNvPr id="12" name="Left-Right Arrow 11"/>
          <p:cNvSpPr/>
          <p:nvPr/>
        </p:nvSpPr>
        <p:spPr>
          <a:xfrm>
            <a:off x="5133307" y="2377011"/>
            <a:ext cx="2433483" cy="2066950"/>
          </a:xfrm>
          <a:prstGeom prst="leftRightArrow">
            <a:avLst>
              <a:gd name="adj1" fmla="val 50000"/>
              <a:gd name="adj2" fmla="val 3636"/>
            </a:avLst>
          </a:prstGeom>
          <a:blipFill>
            <a:blip r:embed="rId1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Times New Roman" panose="02020603050405020304" pitchFamily="18" charset="0"/>
                <a:ea typeface="Times New Roman" panose="02020603050405020304" pitchFamily="18" charset="0"/>
              </a:rPr>
              <a:t>Từ đồng âm</a:t>
            </a:r>
            <a:endParaRPr lang="en-US" sz="2800" dirty="0"/>
          </a:p>
        </p:txBody>
      </p:sp>
    </p:spTree>
    <p:custDataLst>
      <p:tags r:id="rId1"/>
    </p:custDataLst>
    <p:extLst>
      <p:ext uri="{BB962C8B-B14F-4D97-AF65-F5344CB8AC3E}">
        <p14:creationId xmlns:p14="http://schemas.microsoft.com/office/powerpoint/2010/main" val="22629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outVertical)">
                                      <p:cBhvr>
                                        <p:cTn id="10" dur="500"/>
                                        <p:tgtEl>
                                          <p:spTgt spid="12"/>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outVertical)">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smtClean="0">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77659"/>
            <a:ext cx="9158288" cy="650081"/>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THỰC HÀNH TIẾNG VIỆT: TỪ ĐA NGHĨA - ĐỒNG ÂM</a:t>
            </a:r>
            <a:endPar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10"/>
          <a:stretch>
            <a:fillRect/>
          </a:stretch>
        </p:blipFill>
        <p:spPr>
          <a:xfrm>
            <a:off x="11017831" y="49273"/>
            <a:ext cx="929002" cy="687261"/>
          </a:xfrm>
          <a:prstGeom prst="rect">
            <a:avLst/>
          </a:prstGeom>
        </p:spPr>
      </p:pic>
      <p:pic>
        <p:nvPicPr>
          <p:cNvPr id="25" name="Picture 24"/>
          <p:cNvPicPr>
            <a:picLocks noChangeAspect="1"/>
          </p:cNvPicPr>
          <p:nvPr/>
        </p:nvPicPr>
        <p:blipFill>
          <a:blip r:embed="rId11"/>
          <a:srcRect l="53861" t="41236" r="45215" b="58677"/>
          <a:stretch>
            <a:fillRect/>
          </a:stretch>
        </p:blipFill>
        <p:spPr>
          <a:xfrm>
            <a:off x="6725967" y="2995848"/>
            <a:ext cx="51078" cy="3405"/>
          </a:xfrm>
          <a:custGeom>
            <a:avLst/>
            <a:gdLst>
              <a:gd name="connsiteX0" fmla="*/ 51078 w 51078"/>
              <a:gd name="connsiteY0" fmla="*/ 0 h 3405"/>
              <a:gd name="connsiteX1" fmla="*/ 48049 w 51078"/>
              <a:gd name="connsiteY1" fmla="*/ 268 h 3405"/>
              <a:gd name="connsiteX2" fmla="*/ 49365 w 51078"/>
              <a:gd name="connsiteY2" fmla="*/ 102 h 3405"/>
              <a:gd name="connsiteX3" fmla="*/ 51078 w 51078"/>
              <a:gd name="connsiteY3" fmla="*/ 0 h 3405"/>
            </a:gdLst>
            <a:ahLst/>
            <a:cxnLst>
              <a:cxn ang="0">
                <a:pos x="connsiteX0" y="connsiteY0"/>
              </a:cxn>
              <a:cxn ang="0">
                <a:pos x="connsiteX1" y="connsiteY1"/>
              </a:cxn>
              <a:cxn ang="0">
                <a:pos x="connsiteX2" y="connsiteY2"/>
              </a:cxn>
              <a:cxn ang="0">
                <a:pos x="connsiteX3" y="connsiteY3"/>
              </a:cxn>
            </a:cxnLst>
            <a:rect l="l" t="t" r="r" b="b"/>
            <a:pathLst>
              <a:path w="51078" h="3405">
                <a:moveTo>
                  <a:pt x="51078" y="0"/>
                </a:moveTo>
                <a:lnTo>
                  <a:pt x="48049" y="268"/>
                </a:lnTo>
                <a:cubicBezTo>
                  <a:pt x="3643" y="3797"/>
                  <a:pt x="-33668" y="5121"/>
                  <a:pt x="49365" y="102"/>
                </a:cubicBezTo>
                <a:lnTo>
                  <a:pt x="51078" y="0"/>
                </a:lnTo>
                <a:close/>
              </a:path>
            </a:pathLst>
          </a:custGeom>
        </p:spPr>
      </p:pic>
      <p:pic>
        <p:nvPicPr>
          <p:cNvPr id="24" name="Picture 23"/>
          <p:cNvPicPr>
            <a:picLocks noChangeAspect="1"/>
          </p:cNvPicPr>
          <p:nvPr/>
        </p:nvPicPr>
        <p:blipFill>
          <a:blip r:embed="rId11"/>
          <a:srcRect l="52105" t="-79" r="44089" b="100000"/>
          <a:stretch>
            <a:fillRect/>
          </a:stretch>
        </p:blipFill>
        <p:spPr>
          <a:xfrm>
            <a:off x="6628822" y="1386349"/>
            <a:ext cx="210535" cy="3077"/>
          </a:xfrm>
          <a:custGeom>
            <a:avLst/>
            <a:gdLst>
              <a:gd name="connsiteX0" fmla="*/ 170184 w 210535"/>
              <a:gd name="connsiteY0" fmla="*/ 0 h 3077"/>
              <a:gd name="connsiteX1" fmla="*/ 208924 w 210535"/>
              <a:gd name="connsiteY1" fmla="*/ 2952 h 3077"/>
              <a:gd name="connsiteX2" fmla="*/ 210535 w 210535"/>
              <a:gd name="connsiteY2" fmla="*/ 3077 h 3077"/>
              <a:gd name="connsiteX3" fmla="*/ 0 w 210535"/>
              <a:gd name="connsiteY3" fmla="*/ 3077 h 3077"/>
              <a:gd name="connsiteX4" fmla="*/ 170184 w 210535"/>
              <a:gd name="connsiteY4" fmla="*/ 0 h 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35" h="3077">
                <a:moveTo>
                  <a:pt x="170184" y="0"/>
                </a:moveTo>
                <a:cubicBezTo>
                  <a:pt x="170184" y="0"/>
                  <a:pt x="184944" y="1107"/>
                  <a:pt x="208924" y="2952"/>
                </a:cubicBezTo>
                <a:lnTo>
                  <a:pt x="210535" y="3077"/>
                </a:lnTo>
                <a:lnTo>
                  <a:pt x="0" y="3077"/>
                </a:lnTo>
                <a:lnTo>
                  <a:pt x="170184" y="0"/>
                </a:lnTo>
                <a:close/>
              </a:path>
            </a:pathLst>
          </a:custGeom>
        </p:spPr>
      </p:pic>
      <p:pic>
        <p:nvPicPr>
          <p:cNvPr id="20" name="Picture 19"/>
          <p:cNvPicPr>
            <a:picLocks noChangeAspect="1"/>
          </p:cNvPicPr>
          <p:nvPr/>
        </p:nvPicPr>
        <p:blipFill>
          <a:blip r:embed="rId11"/>
          <a:srcRect l="-16271" t="35886" r="114938" b="62978"/>
          <a:stretch>
            <a:fillRect/>
          </a:stretch>
        </p:blipFill>
        <p:spPr>
          <a:xfrm>
            <a:off x="2846439" y="2787446"/>
            <a:ext cx="73742" cy="44245"/>
          </a:xfrm>
          <a:custGeom>
            <a:avLst/>
            <a:gdLst>
              <a:gd name="connsiteX0" fmla="*/ 0 w 73742"/>
              <a:gd name="connsiteY0" fmla="*/ 0 h 44245"/>
              <a:gd name="connsiteX1" fmla="*/ 44652 w 73742"/>
              <a:gd name="connsiteY1" fmla="*/ 13700 h 44245"/>
              <a:gd name="connsiteX2" fmla="*/ 73680 w 73742"/>
              <a:gd name="connsiteY2" fmla="*/ 24160 h 44245"/>
              <a:gd name="connsiteX3" fmla="*/ 73742 w 73742"/>
              <a:gd name="connsiteY3" fmla="*/ 44245 h 44245"/>
              <a:gd name="connsiteX4" fmla="*/ 0 w 73742"/>
              <a:gd name="connsiteY4" fmla="*/ 0 h 4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 h="44245">
                <a:moveTo>
                  <a:pt x="0" y="0"/>
                </a:moveTo>
                <a:cubicBezTo>
                  <a:pt x="14748" y="4916"/>
                  <a:pt x="29768" y="9133"/>
                  <a:pt x="44652" y="13700"/>
                </a:cubicBezTo>
                <a:lnTo>
                  <a:pt x="73680" y="24160"/>
                </a:lnTo>
                <a:lnTo>
                  <a:pt x="73742" y="44245"/>
                </a:lnTo>
                <a:lnTo>
                  <a:pt x="0" y="0"/>
                </a:lnTo>
                <a:close/>
              </a:path>
            </a:pathLst>
          </a:custGeom>
        </p:spPr>
      </p:pic>
      <p:sp>
        <p:nvSpPr>
          <p:cNvPr id="4" name="Rectangle 3"/>
          <p:cNvSpPr/>
          <p:nvPr/>
        </p:nvSpPr>
        <p:spPr>
          <a:xfrm>
            <a:off x="429499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44"/>
          <p:cNvSpPr/>
          <p:nvPr/>
        </p:nvSpPr>
        <p:spPr>
          <a:xfrm>
            <a:off x="418316" y="1051709"/>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F0"/>
                </a:solidFill>
                <a:effectLst/>
                <a:uLnTx/>
                <a:uFillTx/>
                <a:latin typeface="Times New Roman" panose="02020603050405020304" pitchFamily="18" charset="0"/>
                <a:ea typeface="Times New Roman" panose="02020603050405020304" pitchFamily="18" charset="0"/>
                <a:cs typeface="+mn-cs"/>
              </a:rPr>
              <a:t>II. </a:t>
            </a:r>
            <a:r>
              <a:rPr kumimoji="0" lang="vi-VN" sz="2800" b="1" i="0" u="sng" strike="noStrike" kern="1200" cap="none" spc="0" normalizeH="0" baseline="0" noProof="0" dirty="0">
                <a:ln>
                  <a:noFill/>
                </a:ln>
                <a:solidFill>
                  <a:srgbClr val="00B0F0"/>
                </a:solidFill>
                <a:effectLst/>
                <a:uLnTx/>
                <a:uFillTx/>
                <a:latin typeface="Times New Roman" panose="02020603050405020304" pitchFamily="18" charset="0"/>
                <a:ea typeface="Times New Roman" panose="02020603050405020304" pitchFamily="18" charset="0"/>
                <a:cs typeface="+mn-cs"/>
              </a:rPr>
              <a:t>Từ đồng </a:t>
            </a:r>
            <a:r>
              <a:rPr kumimoji="0" lang="vi-VN" sz="2800" b="1" i="0" u="sng" strike="noStrike" kern="1200" cap="none" spc="0" normalizeH="0" baseline="0" noProof="0" dirty="0" smtClean="0">
                <a:ln>
                  <a:noFill/>
                </a:ln>
                <a:solidFill>
                  <a:srgbClr val="00B0F0"/>
                </a:solidFill>
                <a:effectLst/>
                <a:uLnTx/>
                <a:uFillTx/>
                <a:latin typeface="Times New Roman" panose="02020603050405020304" pitchFamily="18" charset="0"/>
                <a:ea typeface="Times New Roman" panose="02020603050405020304" pitchFamily="18" charset="0"/>
                <a:cs typeface="+mn-cs"/>
              </a:rPr>
              <a:t>âm</a:t>
            </a:r>
            <a:endParaRPr kumimoji="0" 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81770" y="1386349"/>
            <a:ext cx="1911101" cy="738664"/>
          </a:xfrm>
          <a:prstGeom prst="rect">
            <a:avLst/>
          </a:prstGeom>
        </p:spPr>
        <p:txBody>
          <a:bodyPr wrap="none">
            <a:spAutoFit/>
          </a:bodyPr>
          <a:lstStyle/>
          <a:p>
            <a:pPr>
              <a:lnSpc>
                <a:spcPct val="150000"/>
              </a:lnSpc>
              <a:spcAft>
                <a:spcPts val="0"/>
              </a:spcAft>
            </a:pPr>
            <a:r>
              <a:rPr lang="vi-VN" sz="2800" b="1" i="1" dirty="0">
                <a:latin typeface="Times New Roman" panose="02020603050405020304" pitchFamily="18" charset="0"/>
                <a:ea typeface="Times New Roman" panose="02020603050405020304" pitchFamily="18" charset="0"/>
              </a:rPr>
              <a:t>2. Nhận xét</a:t>
            </a:r>
            <a:endParaRPr lang="en-US" sz="2800" dirty="0">
              <a:effectLst/>
              <a:latin typeface="Times New Roman" panose="02020603050405020304" pitchFamily="18" charset="0"/>
              <a:ea typeface="Times New Roman" panose="02020603050405020304" pitchFamily="18" charset="0"/>
            </a:endParaRPr>
          </a:p>
        </p:txBody>
      </p:sp>
      <p:grpSp>
        <p:nvGrpSpPr>
          <p:cNvPr id="7" name="Group 6"/>
          <p:cNvGrpSpPr/>
          <p:nvPr/>
        </p:nvGrpSpPr>
        <p:grpSpPr>
          <a:xfrm>
            <a:off x="2019300" y="2074807"/>
            <a:ext cx="8127999" cy="3210188"/>
            <a:chOff x="2032000" y="1823905"/>
            <a:chExt cx="8127999" cy="3210188"/>
          </a:xfrm>
        </p:grpSpPr>
        <p:sp>
          <p:nvSpPr>
            <p:cNvPr id="10" name="Freeform 9"/>
            <p:cNvSpPr/>
            <p:nvPr/>
          </p:nvSpPr>
          <p:spPr>
            <a:xfrm>
              <a:off x="2032000" y="2024999"/>
              <a:ext cx="2032000" cy="1287000"/>
            </a:xfrm>
            <a:custGeom>
              <a:avLst/>
              <a:gdLst>
                <a:gd name="connsiteX0" fmla="*/ 0 w 2032000"/>
                <a:gd name="connsiteY0" fmla="*/ 0 h 1287000"/>
                <a:gd name="connsiteX1" fmla="*/ 2032000 w 2032000"/>
                <a:gd name="connsiteY1" fmla="*/ 0 h 1287000"/>
                <a:gd name="connsiteX2" fmla="*/ 2032000 w 2032000"/>
                <a:gd name="connsiteY2" fmla="*/ 1287000 h 1287000"/>
                <a:gd name="connsiteX3" fmla="*/ 0 w 2032000"/>
                <a:gd name="connsiteY3" fmla="*/ 1287000 h 1287000"/>
                <a:gd name="connsiteX4" fmla="*/ 0 w 2032000"/>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287000">
                  <a:moveTo>
                    <a:pt x="0" y="0"/>
                  </a:moveTo>
                  <a:lnTo>
                    <a:pt x="2032000" y="0"/>
                  </a:lnTo>
                  <a:lnTo>
                    <a:pt x="2032000" y="1287000"/>
                  </a:lnTo>
                  <a:lnTo>
                    <a:pt x="0" y="128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Nhận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xét</a:t>
              </a:r>
              <a:endParaRPr lang="en-US" sz="2800" kern="1200" dirty="0">
                <a:latin typeface="Times New Roman" panose="02020603050405020304" pitchFamily="18" charset="0"/>
                <a:cs typeface="Times New Roman" panose="02020603050405020304" pitchFamily="18" charset="0"/>
              </a:endParaRPr>
            </a:p>
          </p:txBody>
        </p:sp>
        <p:sp>
          <p:nvSpPr>
            <p:cNvPr id="13" name="Left Brace 12"/>
            <p:cNvSpPr/>
            <p:nvPr/>
          </p:nvSpPr>
          <p:spPr>
            <a:xfrm>
              <a:off x="4063999" y="1823905"/>
              <a:ext cx="406400" cy="168918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632959" y="1823905"/>
              <a:ext cx="5527040" cy="1689187"/>
            </a:xfrm>
            <a:custGeom>
              <a:avLst/>
              <a:gdLst>
                <a:gd name="connsiteX0" fmla="*/ 0 w 5527040"/>
                <a:gd name="connsiteY0" fmla="*/ 0 h 1689187"/>
                <a:gd name="connsiteX1" fmla="*/ 5527040 w 5527040"/>
                <a:gd name="connsiteY1" fmla="*/ 0 h 1689187"/>
                <a:gd name="connsiteX2" fmla="*/ 5527040 w 5527040"/>
                <a:gd name="connsiteY2" fmla="*/ 1689187 h 1689187"/>
                <a:gd name="connsiteX3" fmla="*/ 0 w 5527040"/>
                <a:gd name="connsiteY3" fmla="*/ 1689187 h 1689187"/>
                <a:gd name="connsiteX4" fmla="*/ 0 w 5527040"/>
                <a:gd name="connsiteY4" fmla="*/ 0 h 16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7040" h="1689187">
                  <a:moveTo>
                    <a:pt x="0" y="0"/>
                  </a:moveTo>
                  <a:lnTo>
                    <a:pt x="5527040" y="0"/>
                  </a:lnTo>
                  <a:lnTo>
                    <a:pt x="5527040" y="1689187"/>
                  </a:lnTo>
                  <a:lnTo>
                    <a:pt x="0" y="1689187"/>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smtClean="0">
                  <a:latin typeface="Times New Roman" panose="02020603050405020304" pitchFamily="18" charset="0"/>
                  <a:cs typeface="Times New Roman" panose="02020603050405020304" pitchFamily="18" charset="0"/>
                </a:rPr>
                <a:t>Từ</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đồng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âm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những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từ</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giống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nhau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âm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thanh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nhưng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nghĩa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nhau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không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liên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quan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gì</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với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nhau</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5" name="Freeform 14"/>
            <p:cNvSpPr/>
            <p:nvPr/>
          </p:nvSpPr>
          <p:spPr>
            <a:xfrm>
              <a:off x="2032000" y="3747093"/>
              <a:ext cx="2032000" cy="1287000"/>
            </a:xfrm>
            <a:custGeom>
              <a:avLst/>
              <a:gdLst>
                <a:gd name="connsiteX0" fmla="*/ 0 w 2032000"/>
                <a:gd name="connsiteY0" fmla="*/ 0 h 1287000"/>
                <a:gd name="connsiteX1" fmla="*/ 2032000 w 2032000"/>
                <a:gd name="connsiteY1" fmla="*/ 0 h 1287000"/>
                <a:gd name="connsiteX2" fmla="*/ 2032000 w 2032000"/>
                <a:gd name="connsiteY2" fmla="*/ 1287000 h 1287000"/>
                <a:gd name="connsiteX3" fmla="*/ 0 w 2032000"/>
                <a:gd name="connsiteY3" fmla="*/ 1287000 h 1287000"/>
                <a:gd name="connsiteX4" fmla="*/ 0 w 2032000"/>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287000">
                  <a:moveTo>
                    <a:pt x="0" y="0"/>
                  </a:moveTo>
                  <a:lnTo>
                    <a:pt x="2032000" y="0"/>
                  </a:lnTo>
                  <a:lnTo>
                    <a:pt x="2032000" y="1287000"/>
                  </a:lnTo>
                  <a:lnTo>
                    <a:pt x="0" y="128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Nhận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xét</a:t>
              </a:r>
              <a:endParaRPr lang="en-US" sz="2800" kern="1200" dirty="0">
                <a:latin typeface="Times New Roman" panose="02020603050405020304" pitchFamily="18" charset="0"/>
                <a:cs typeface="Times New Roman" panose="02020603050405020304" pitchFamily="18" charset="0"/>
              </a:endParaRPr>
            </a:p>
          </p:txBody>
        </p:sp>
        <p:sp>
          <p:nvSpPr>
            <p:cNvPr id="17" name="Left Brace 16"/>
            <p:cNvSpPr/>
            <p:nvPr/>
          </p:nvSpPr>
          <p:spPr>
            <a:xfrm>
              <a:off x="4063999" y="3747093"/>
              <a:ext cx="406400" cy="1287000"/>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632959" y="3747093"/>
              <a:ext cx="5527040" cy="1287000"/>
            </a:xfrm>
            <a:custGeom>
              <a:avLst/>
              <a:gdLst>
                <a:gd name="connsiteX0" fmla="*/ 0 w 5527040"/>
                <a:gd name="connsiteY0" fmla="*/ 0 h 1287000"/>
                <a:gd name="connsiteX1" fmla="*/ 5527040 w 5527040"/>
                <a:gd name="connsiteY1" fmla="*/ 0 h 1287000"/>
                <a:gd name="connsiteX2" fmla="*/ 5527040 w 5527040"/>
                <a:gd name="connsiteY2" fmla="*/ 1287000 h 1287000"/>
                <a:gd name="connsiteX3" fmla="*/ 0 w 5527040"/>
                <a:gd name="connsiteY3" fmla="*/ 1287000 h 1287000"/>
                <a:gd name="connsiteX4" fmla="*/ 0 w 5527040"/>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7040" h="1287000">
                  <a:moveTo>
                    <a:pt x="0" y="0"/>
                  </a:moveTo>
                  <a:lnTo>
                    <a:pt x="5527040" y="0"/>
                  </a:lnTo>
                  <a:lnTo>
                    <a:pt x="5527040" y="1287000"/>
                  </a:lnTo>
                  <a:lnTo>
                    <a:pt x="0" y="128700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latin typeface="Times New Roman" panose="02020603050405020304" pitchFamily="18" charset="0"/>
                  <a:cs typeface="Times New Roman" panose="02020603050405020304" pitchFamily="18" charset="0"/>
                </a:rPr>
                <a:t>Từ</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đồng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âm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đôi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dụng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tạo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những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cách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nói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độc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đáo</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04564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FOLDER" val="E:\BÀI 7 BỘ CHÂN TRỜI\P BÀI 7  CHÂN TRỜI SÁNG TẠO\"/>
  <p:tag name="ISPRING_PRESENTATION_PATH" val="E:\BÀI 7 BỘ CHÂN TRỜI\P BÀI 7  CHÂN TRỜI SÁNG TẠO.pptx"/>
  <p:tag name="ISPRING_PROJECT_VERSION" val="9.3"/>
  <p:tag name="ISPRING_PROJECT_FOLDER_UPDATED" val="1"/>
  <p:tag name="ISPRING_SCREEN_RECS_UPDATED" val="E:\BÀI 7 BỘ CHÂN TRỜI\P BÀI 7  CHÂN TRỜI SÁNG TẠO\"/>
  <p:tag name="ISPRING_UUID" val="{AD6D8971-CF10-48BF-8F4A-85F63E94207E}"/>
  <p:tag name="ISPRING_DEFAULT_PRESENTE_ID" val="{6972C66C-ACA1-4D01-8246-1647C9EAABA9}"/>
  <p:tag name="ISPRING_PRESENTER_PHOTO_0" val="png|iVBORw0KGgoAAAANSUhEUgAAAZAAAAEsCAYAAADtt+XCAAAAAXNSR0IArs4c6QAAAARnQU1BAACx&#10;jwv8YQUAAAAJcEhZcwAADsMAAA7DAcdvqGQAAP+lSURBVHheXL1leBbX9/19u8Td3d0TkhBISPAA&#10;CR7c3d0dSnEpRYq3OJTiri1FWqylQIu7u8VZz9oT+P5/1/NiX2f8npl7Zn/2OvucM6rgfHfkdLdA&#10;lVkGmNIsYRVqDY8qtgipa4HKHSwR2VaPjO5eSB5oC7e6oXD+7jZ0/wJWVwDbq2WwulQG27+KYHWx&#10;FDbny+BwvhyWZz/D9s8yWJ4rh92fgMOZz3D58zOcjhfD/lgJnP8A7E9zmz8+w/kC4HGpHD5XyhF6&#10;+TPCOB1x6TPC//oMfx7L6/xnuHJfNx7D92Q5/E58RvAxIPQgyz2liNlZhMaH3mPGyXdYd/41pv75&#10;Ct+ceYVtl57h5LWnOPzPM6w6Woge+wrhv6kMPj+WIXt9EX767z06H/+E2Sc+oMraInj98B5+y94i&#10;aOUHBK3+iPD1JYja9BmR68qQubcMHU+Wof0fpaj3aynaHi1Hj9+4/udS+Gwsgd8vgM+2MrhsLIJh&#10;ZRn0q8sr7KfP0IqtKYN2bRk068oV0234zLIUaple/xm6NZ+hXl0GNfdVL+V2y0uhWVkO1eIyqL7j&#10;9PdcPr8UqrklUM8Tk/ky6BbweHOLoZr5Hg5rSpB7hvd7TSH3+YiUvaW8L0WYc6EEW++8xbJ/3mPa&#10;iULMO/0JG659wuDjheiztwgr/yzCmQcfEbauCKplpXDZzd9d9RmqJfyNRbTlPLcfeE6Ly6FeUArt&#10;Iv7m95z+Tua/TH+Z1/I8/7d+QQnPg+c/n8fiuWoW8D7M5XVP5/Enc34C58cB6tE8/khuP4LrhrEc&#10;wnIQ1w8sgWYA71G/T5wv4jou+4bHnl8CHc8naFspgjbwN4Zwu6Gl0MkxuZ+6fyE0vT9B3bMQ6t68&#10;Vz2Koe7CsjOvr1MRbEd/RLN97xG34hNUHXh+3blfd/5OT/72YP4XPAfNcC7rR+vJ/caWoPOBMjQ5&#10;UgLX1fy9kfw/2vCYTT9A1eQZ1I2fQdPsPbR5j6HJpxW8ga5XMbTd+XuNimE3uQgjDjzF8t9e4oeD&#10;r7Hp9EscPPscq7ls1Ym7+OfuE1x/8ATXHj7GtftPOP8Ip/57gOVH7qL3T/+i9g834P3dE9hO+Qj9&#10;+BJo+9I68TrzeX0130NV4z00OW+hrfkB2pwiqLP4u9V47tncJpv3tiagqsmyNq+rdkWpqkPjMlUN&#10;WnUuZ6nO4XXJdHXe/2q0TD6bWdy3CrfN4LEqc5t03iOaNo2/k/YR6lT+ZkueT2P+XqVXUCXehyb1&#10;KbSJT6CqzXs9pBg1VhZh3NF32HC5EOv/KsHcI6+w4txHHLpdhkM3S7Dj71JsuFCMvdc+4+fzxVhy&#10;8j1W//kBv/xbhKM3S7H1z09YeOwdVl0o5HNbjHU8zuIz77Di/Eceh+/xuWL8eO4T5v/K9/lwKdy+&#10;5TnHXuY5Xoe2P58xeW7q0QKvQxN9B+p4/kfRL6CO43OVw+VNaAW0+nx2B/M6+3K6AfcbzvdqejHM&#10;00sRyPcyc1s5GvIdb7rvMzoc/ox2tA6/l6PK9nK4/cB3k8+4djCfw37lcMm7DefGR+Dbsz3Shunh&#10;2kILi3w/pI1yReP5WiR2MSGqmQViehnh19II1xwD7HP1COhoQlgPB4TOMCJ8qCV8Oxngmst1GQZ4&#10;xVrAJkoPv0wbmJwNsPA3QOWmh20LIxzi6budVfBIskGVGE+oDRo4+Jmh1quhdtDAJsaIURuyMXtT&#10;Zfxwug3++287tgxrjlqZLhg6syXGTumJbqPaY97liViyfQ5admgHTx8vqOqqUO9ADjpOrYK0AWbk&#10;dYtDQZO6sHe0RF6zysjKTYYqva0J1ZfoEdzVBi5VHRFOSHhVc0FEbXvEtbFARBMT4jvYwb2+PZwy&#10;AuA9fChsDxyCzf5bcCQgbPkHuv30Ho5/FcP0ayHszpbA5iId2flSWJ0tgw2dvxUdmzNL61PFsPn5&#10;PWyOlsL2dDlMf9AuAI7/fEbgf0DEf58R++9nxF35jKjLQBBh4sd1bhfK4XEW8D4F+B4vR9CxMoQc&#10;LFcAEri9GOmESK/jHzH53FsMPvWezvEj9l95hos3H+Kf6w9x7d8n2HruCdJ+LobH2nJEryvGMDrS&#10;YSf4QP77EUNOF8J76Rt4LXoJr6Wv4Lv8HfwJksCfihBMxxy7uRQdT5RhAAHS4kAJauwqQX2WqTuK&#10;EShQ2lIG902l8NxaDos15TD8KPb5fwDR/cSXkSASeGjXi3H5ej5wX4Ai8xpuIwDRLOP8qnIYudxA&#10;CGkW0bl9z5f7OwEHpwkSDR25RsAi03PpXGd9gH72O1isKIRuzluop76B7fIiVNtbgr6/FWPUmWLM&#10;5Mu5/HwR1vLF2/DXeyz7sxBbLn7Crit8sW98wojfiuDJl133E1+iFTyPH3g+S2g8H80XgGgWslwo&#10;JU0gwXn1Ai4TwMk6Ak9DgKi5XpYLYNQEhwIbmmYer5MQUU/j/CRuO5bTo+igRnDbEVw2lDaE1zSY&#10;TmkQS0JE3Y+A6M9rHMLtuY1mNss5ZbAnlJ0IYQveB7VsP4lOW47bh9v2+ghNDzrYHnR0dOTqLhWm&#10;6lgEm2Gf0ObYJ7jyXllM4vIBXC6/Qceh7c3jD+A5DmTZk+fUtQwWM4qRc4jBAZ8DA++/pjOtRTGh&#10;8Raapm+gafyC9pgO/SEdzyNChGVrOvT+DCD6FCNuXjG6bX6LafueYuqBJ1h5+ilO/PsUe/98guUH&#10;HuHPW4/wN6Hx190HuHrvCS7cfIz9fz3E9G03UXfBNbhNeg5Nn4/QdivkPeF59eZ51aPzq/MO6lrv&#10;aR8IAF5vTZ6TACSb15/Fa8nhvcimCRxqEdS1uC8BoqlDaBAgCkxq8t4TGrKNptYXI3i+AkSTKSWt&#10;KrfNADSEiEYgksb/pTJ/J6MIWjpgbV3+dvJLqJN5/cm8F5XfwrYX38nNn9B6czGG73+NBSdov73G&#10;HAJk1YVP2H6tDPuulWPbxWJsOF+IXVdL8ctfpVjy2xv8ePYTtl0twQECZvvfxfjh9/dY8SeBcfED&#10;Fp19jdnH3mDeiXdYxu3WneX6M+8xYn8x/BbzPJs9h9bnENT1H8JiNmDDZ0LL/1Nb+x20IbegjuQ5&#10;xghwi6Hrzmusy+utSavF4Gg854fz+lrymZpcgujNDBx+KUW7naXoeqgcg46UY9jhcgz+9TPaM4jM&#10;2l9OH1COMAkQZzO4YLCh4/tqnAi4tD6DxL5+iO+rgXOmAc71TUgca0DqCB0iuxsR3NaA8M5GhLYz&#10;I7qDGWHd6IMJDLfmBrh3NSN+qAmu1Yxwr2WANQFhjjTCtqYBlikWsAzVwylaD62bFq4Z1ghMMyI/&#10;zx09MiIQ5mMPlb0aBmc9VEYNtM5q+NS1wdg51TFyURiW/t0fB36fi7ljsjF4UB0MmNgGI74lQCZ2&#10;QZc1vTBqYn/kt2mG+j2bITI6BuaGZmSMd0HmEFu0HVkDVWtVQ0rlcHT6rhUSa0ZD1XiDDvHDHRDS&#10;wBW2OZaIbuSI3CGuiGlph/jOBgS1MsG3lh1so1xgFeODwPwE+LeuhvCCzfA4SCWx/xW8lr2E288f&#10;YbO7EM5738DuDyoTOnzbP8thcw6KIrGnWf32Fi5TTsNxXQns9xAefwMGRhgOLH1vAAnXP6Pm5XLk&#10;/AMk/1OK8OtAMJcHES5evz1D6G+F8PmdsPm1GDFHqVJ2lygACdtegjTCJOfAJ9Q6+BF5B4ux9Nwb&#10;/Hf7Lm7cvItHD2n37+DHUy9QhaohYUMZWtC59jhWTOAUo9cffFjWfITnwhfwWvwSnkvewXPpe3gz&#10;SvVZVUglUoaWVE6jLpZgxsUidD3yETV+KUHVbcWKColkdOKzsQyum6m+eGwdAWJJMwpM1gJ6mpbg&#10;ElDoRXFwWzW3E5ioFaDQCBANgaGlQtJzPzMBI6YV5604bj7U4ixFgQg4ZHo2nd8sRoKz6FBmMCKe&#10;9gHqGXQm095B9e17eNLpdTzxCfX2F6HV0RJ8c7IYP13+gD133lGBFWLN1WIcufMaUwiY7ddL0ID3&#10;TiXAWiHG81lKh7GcJSGi/oEORMAg8CAkFKXBF1aBiYDmB04voUkpy8UIFjl3RakIROaznEObyWkB&#10;iLywozkt8BA4iAIZxmujotASGNrBjPQHcp5KRDOQx+nPa6cC0H3PF5VqwJf/S/oBbjuRy/vSwY7j&#10;tCiX3lQhXakw6HRVVAMqTmt6suzEl3tECbw3EziLi6lKizBxVxFc5nOdAIvA0PSkE+rFsivPpwch&#10;IIDkvVdN5e8P5XQbblfA4zV7V2FNCJFGTwkQRrYNv4Ck2WtCqRyuVIdjtn/AxC0f0G3DMwze/Ahz&#10;9j3BietPceyfx9h25jFOX3uEI1cfYuXvt3DyxmOq5kfYfOYupqy/jUqTHkAl4Kv3Gprcl9A05zW2&#10;JBhrvCEQ3tApEiBUHmoBSM4nQoPX/lVJCEDEBBK1ee5fFQjhoa7L6VpcVlfmaQIWKhIxNdWLOpPX&#10;+RUeWVwmMMlg0EOQaKtwvjLnK/O3KvO3GnJZdd6PhKdUIbTkt/y9YqSsKkKPQ5/gy+g8d9NHTDz4&#10;CqP2vMLUQ6+pFt4wgHmPrVfKsYWqZCOVxC+XCJHLpdj0BwMbBqPbOL2DimPzX4VYcuodFlJhDKNy&#10;7LD3A7ru/YT+hz9iymkelwFjxyOFyOJ7aBT1kX4LmpDfoG0H6Gbx3ZPnbRafVz5f2iYEXQ1aEp+P&#10;mjz/fF5nAo1KRMtpeSZN/L/1Y/l/M0hLpfLsc7oM009+xrdnPmMKA94ZDJrHUXnk7irlu1yKiIOf&#10;kbqrHMlrS1GZ73X0zwye+d6ED/gGaV1VCG6tg09DI3waGZEx0oCUPjrEdNfDobkeEQOMyBpMNdLO&#10;AoH0s970tx619PBvZ+C8HvqqBE++GbYpJoTkmRHYgJZjheAsE9xq6GCdoENCAx9UauqNXgsqY96o&#10;ukjxtIPOSOVhrYbeRw/HygaMmJGOJaOao9f8DMw80R1zp3bDoDH1MHhaR7Qb1hit+jVFy65t0GB0&#10;EwKlO8ISIlCpTyb6juyHID9/eNZWIbyPBVqszkLdxvWQ1bQmOs9vDK94V6gC+5jhUsUKXsnW8Mmx&#10;Q0IzG2QPtUKtAY6o1t8Ksd0MCG7iAMtKXtCHu8GrehYieoxHSPPDcD5COBx6A4dVD+DIiN35x/dw&#10;2foJVstvwXPzA1gTBMYTJTCR3FanP8PmDLeZsgju447Ac8ddWO2YB8tJXeCx/RU8/y5HJW6fc7EQ&#10;NdfcQM1DH5Gw7QoqXXgPKk/4b5yJ2JETEbb7LcK/X4WUn44gnADz3vIRwYx0AviHhmz/iNjtn5C6&#10;txhDjxbh3N0XOHHzKW7efojHD+/j6f372HjmNSbsK0UfAqEuAdTxaCEyqCSS6FR8lhCGNPdF7+G+&#10;5AM8lxXBZ3khojeUo97hMrSjo21FeHU9WYgWB0tRm8eJ5H6hW0oRtrUMHoxYbDYwKmZEYrm2jCqC&#10;0CQc9DSNojrE+CALQDZx2WbOb5RqLC5by+kvikVD+GhpUrWllSotBSBlfKi5n6JCKua1iwUodLKz&#10;6TxmMSKcRphMew/NdDoWQkQ75x3cV72H38ZCBGwoxJCTpWhNmd/zVBEmXSjmtZdgxeVP6HWSUDxb&#10;Ci/eD6XqaimdzDKWUn21kraC57SUUSxBoQBCVIZUaQlgRKlwe2W5QEYpK6Zlm68AEXiIaakg1LNo&#10;Uzk/kevHsRzFeQEJ1YiaakSiQA3ViEaqpwbxugkTqapS9aYzpcIwfEOI8PxMq8oQsZtqZAGdQn/e&#10;h150DH053Y+OTZwAlYnntBKYBxEk3XksHsMwugT6RcUwzCnEwnOFOHGrEAMPFsGRSkM1gOfRn6YA&#10;hPd3HMtJPCcpB/Pcu/G47bi+Fe91czruJq8IDzr2RlQJDQUij6AtoLMvoAps8wGW35Rh/P532Hzy&#10;DWr+8AaZK19gyq5HWHH6ETadf4QdFx9h318PMHHPdUz45Q5mHb6Ob/Zdw4KDt7D5+EMMWvEIDr3f&#10;KwBR134CdS7BUYfAqkHVU4u/U5MqpAYVSE3+/9V53QIPqg4xNZ2iugZLAqQCGvwfc1nmcXkDma8w&#10;TS6XC0CU6itep+xTjZYlJZdzWkxLqGi/qBHFMri8Eu95M65rRCAnUSXlcr4JlfjwEtRm8GMxlf8B&#10;FWX6qhJ0JUib/0KHTwhM3UMVcfQ1Vpz7gB8ZkG28UIp1fxfh56sVQNn8N6FCZbLi3HssPv1WUS7f&#10;HPyAxlTlmQyyKlMlp276jOD1JXBfWwLLiXT6E3hdQ/n8pd+FJvYSQfYv78M9qjeeH58tjVRxTuFz&#10;1Jfn3pTTPG9NQ+4Tw+sSEPbhuTKwceJzFc2gyYsqPI0+ZSihMftiOeYQHBPO0M4SIPRl9bYSzHy2&#10;rbaXI+lYGbqfAQpOAJmHgEpjziOuoyNiu2gQQRj4tTYibaQRlXsa4EOFkU51EVCfoKDyyBpmhdAO&#10;BjjlGeHUxAyvNmbCxwBfQsa/rRGaQC1CC6yQ2t8GlftboGpve/poIyxrEDBUIi7Z1nCvbos6k6LQ&#10;qkE4krPc4eRkhspCA42jBrZZOgzZmIklUxtgxPSumLWwB/p3aYBufRuiarPKiKwdgQZ9cpHdpA6y&#10;uzdB5fo14OrtgsDqYeg7dQB69WyJzOaOcM3i+QyxQ61lmSjo2xgF/TNhEUaV40JZ5FaFFKzpjJgm&#10;jkigAkluZIXM/u6I6mqNyC7W8KxhD4c4V+iDXeEUVgWJE3fAb8xJOB2nRNxVCJfZy+ExYhjCv1kI&#10;58134TH9DUJnnoDdgTewWXEZjvPvwn7rZzj8+Qa2o0dSoo2H/9J/4bFgI3wb1UPYgPmIXMqbvvs9&#10;Unf/jYZDjyJ76QekLliLqqO6IW3xbIQObIOAjDzkzL6O2O8nI7JpL4RSWrpNW4aYtY/gv6cEftsL&#10;EbSNDn/re7Skw59xuRATLr7Dr1de4dmj+7j/8A4ePbiP61cf4cffX6DB1lJkUEVEbipGECOIwB8/&#10;EiDv4EF4uP/wCR5LC+G7sgRRBEglbtvyWBFyGfHWOFCuWM7BEmRSyVTiQ5S6pwwhO0SFEJTcXpSI&#10;USDCF8lEqOi5TKqtdCx1hIaAQ8uXQEfTclsFMAIRviDqlXygv0BEs5wPOB23VvIR39GUKiweh45e&#10;J45b4EKIaGYxClfUR4UCUX+BiGrie2RsLEbc+kL4E3SV9pWhOhVaXcKj4AhBeooR4q+lcCc8bDfx&#10;GKIsCAAtwaAhvKQ6S9SIdhmBQIhUgIROh9uouUxDyCgqRaAj66TKS8CyjCbbC3REiQj8pBqLEaF6&#10;DtfNoNE5awkQzRiWUp31RY1ohnFaoDGYKozqIn99EXptYtQpKnE0lYXkAcYQKKN53Lml8OZzYM9I&#10;Vy0QIUBU3xLs/E+H72YEe7oIS/Z9RPy3xQikanFYwuv8rgiVVhTTeRVjzYUSjDhOsHCZagzPUerB&#10;e/C4PXifRfXQASn5EKniIlhUHTnflufeoojOkk68MaPuRs+gbUiI5Et1Fi2fzr7RC+iHf0ZdPov9&#10;dj5DDQYlhonFqLTyFQZtfYQJu+5ixUkqj98eo8bCmxiw4SbqfH8VTRb8h+/23sfmPx5g2tZbSJjw&#10;DKr8l1DlPidICCaBRw3+VnVCRaqvalOVMOKXKhlRFVoBBmFQUTVFq0X7CpB6PPeGtLyvy/5fqZHt&#10;vgJHqr0UEPE6uUyp2uJypWpM1EhV3hclL8L7IvmFxlwvKqcZFWDfUtSlOk9eQofcpwzWY8uQSNAH&#10;/8D3kzZg3zuM2vcaw/a+xrdHXmLJybdY/ucnLBaVQTWx9Mw7rPrzA6HxDuMYnPbe/x6dCY96PGY6&#10;VXwM3wc7BlDmWTw+nxdVOz4P6c8JQQKsFc8l7g9oEwmPwNPQVqIaac1z68zzpoL04zPqQpWhlhzb&#10;SF7HcP7Hct5VeRz+7waq6RSq2oZ8j7P5fubtK0cPqo2eJwUa5Rj/+2dMPvsZfbgsaB33EyDxfbU8&#10;WI4IBqLhK39B7KF/kT1qEpI71kZcr2BED9IglMoiiUrDqakR8UPMiOunR9ZQAyr1MqLqEEtEdzXD&#10;l9vYphuhizQgqL0JfkP0yFxoRGBTPXJnmJE53oQ6g4yo0k4Pv2wjrP0MiEuigslxQa0qQVQiYWje&#10;Lhr1U33gEWAPg70eWnsCrL4JY+eFY/qsJvhhwShMnzEQI8e0Q6fODVA1IwHp+Rmo1qY6qjbJQRKn&#10;qzSqhmoZyajToy4mLBmNTn1ao15fZ1gGaaHx18DUQIe6C5OQ3ycBKl8VVP5ZpF2aFeIbeKNKG09k&#10;tHNHYAsz/PONUPIj3d2Q3skWNQa7ILW7FxKaBiBlxGiEzJwB54X74Dz1FzgNHw7P3EyENU5AeL+W&#10;CPtuLTx/PofgbxYh8KfvkTiiM/y+ew7rS4wWhs6CY//v4fTDGrisu4jwFfuQPKQ90mdNR/p336Du&#10;tGloMOMcctbQsa/dg6j8KKTVaoSMsdPgUbsRknpPQsz4jgjP7YH4mUsQ1rEBYr/9A/5UI35UEgHb&#10;PsF//StEbXmNhnseo+HJEkbehbhy6wnu3bmJ23dv4eGDW3h07zYOXXiJEVQ6mVQRwXTaHoyUPJcV&#10;w2t5MTyXF8F7OVWJRLlUDBm/lKLJkWI0Ol6MOnS89Q7zYdvJ5ftLUO1QGaL2lCN0z2d4byuH4xZG&#10;JlQYZj6MZj6IFtzfQNNLyeVaxTjPUmCiE4AIYCQnwuiqoiqLJjkRAQiduU6qjcQRM6rX00nrBCp8&#10;IXTiqCm3pWpLEsyaOXRsApIZn6CeWQjj9yVoQ9VRn9BQcb12YSls1xfDgTCJJAS96Hw9eQ3mn3lu&#10;a+g8RFkIlAQgP/AlkeorAkLL3xHFoUBCSgGIlFQn6lU0Rm4aUSoCQMmh8LwroMJlUrX1BSKSv1DP&#10;5Px0GlWIhtGjUpU1lttKMl15sVkOrQCI4zdFOHL9Df65R3v8FuupSO3H0tn34stPx67uz+j7m2Lo&#10;BVRUNOrhXMZ7EbulEFuuFOL63de4/+gF/rn6Af130NnOK4LDwo+YfPIT1p8rwbe/lmDGsVIM2l6K&#10;yuuKYTGb95LRqDhCjSTYe/CY/XjsnpyWRHtnWmv+RgHVnpIDoQppQqfe5CUj8RcKSNT5hIqAZCid&#10;HJ2Uz/xCNFxLNTiNgcTEUtRc+RzNVtzHrEMPMWH7fWTOeoQWC++iyqQHGLf2Phbvuoc1vz3A1J9v&#10;InIM4VH/DQFCYIgCqS3Kg1aDCrMmnSbVh1oAkkNVRIBoCAQl10Gnr67J8+QyqcLSEB5qOnt1YwYe&#10;AsEG3EbUR73PUBEuKqnKElMAQhNFIhCReTlWbZYCES7XiiqpwiCjCqdz5Dg8rkTzjfk89iM81pXS&#10;UfPaqQTd+Gy6MnBQfUuY0Ok32VKMvM28H1s/YNyB11j420ssJiy+Iywm7X+F0QfeYiynO+wk9Ple&#10;uvFZMs8oh5Gq1ZZBlHYCz5XqUN2Dv9+C8xH/KLDQRP0FbcptaIKPQBt1juf1CjaTyxWASWMJ/Ywy&#10;VOIzHi0NU75UlWp5XOW/bEMbyWCPz3AKFW3Pw5/RfW8Z+h4tR29ax+NlGHGqHD+cBeb9yaBgB69n&#10;EoOtAXzfZvLYC0oYnS9AeDd3xIyLQcqobAQN3Yy0XtUR1l6FiK5GhHQyI6i+GZHdTIgZTHiMpX8d&#10;ZUZsV6qSAh38+ugZ5VswUKc/bm2FyJ5mpI8zIXumCdWGm5A/zYTGPS3hkaqHV6YBCS216DbBDt1H&#10;xuHbkW2RXyMDGfUCUNA2AYH+7lB5aJFU2YSC9rboSYe/5VQ3bF0yHoOGd0GbpjXQrHcu2nZrgXpt&#10;myI6IxFGRxPcE/xQpWU2ek3uhPbcbvCi8WjTvjHyBlpD48rryPKBq4czAigqsod58jfUUGV29qcz&#10;dkC1Vt6o3Mcbjo01cKtmgXpd/FF/iCvyR+tQZ4wJwR1MSO/oh+w+9sjp2QERUzYhsvkExMy6DnO9&#10;2vCrXht2qb7wzvJCSkMrJI7rjfgZQ5ExMQapPHbS0J6w2n8flmvmwHpARwQSGqndOiB6ek/4N0hD&#10;9WFtUWdcBhqOqY2aI5Yja/VnxG2+jujuPyI2pzOiC2rBpUFNuNasC++chghr3hVRLXKRNqI9gvqM&#10;oZx9DK9t7+C79D58thTBcc2/CJqyDpG7PyKHsvLwhTd4+ugBbt28jXv3qEYe3CNEbuL3/55RjbzH&#10;xt/eoMGaIlSh43YlNDxWM7Jl6c6oNZBKohIBUmd/McFRirxfy9D6ZBlyCZG0vaVIOkD1QZgE72KU&#10;s7scHruoQggR82Y6DELD+AUmhs1iBABVh57TiknORFSJ2HrQOE+QKNVXK/mi0jlr+GBrRXHQaevo&#10;pHVcrpeoX/IUog6kOksS6+KglcS6qBE61umF0BMgnjyXwB2lMC8hRGbSqAJU8jKu5svE/eX3pKWY&#10;ik5fYKGoBgJE+1VNCAi+KIoKcPB3lBwJl0s11yqWPCclb/Ij53kMlRxH1Mwi7idVXgIQUSBzOS3q&#10;Q4wQUfMlVwtApCrra4ssgQhfaNXAcvjOLcLRB2+x9toHTPizFGuuFKPZzkIYhvE6elNx9PkAdU86&#10;cwEO91PRaau/KYFpdTHGM3C4/fQZ/nv8DLeePMfZa29RZ0MxbJYWofKOIsw4XYIfz1ClXCzHtkul&#10;6Mb/1209lQ2dnXoCYSstckSN8DzUA2hdaZ153m35GwVShUWAEBzqpi9oUo31TKnOUosaafgSmm48&#10;v850pEP4THxfDMcZJbD+hk51+kf4zX2DAT/fR7sVd9B91UP0W34H07c8xM7Tj7D71D38cPAuhq+5&#10;hZARr6k8qCbr8nfqEhx131UAhApEU4uBQh2CozadoSSCRUkQBhUm07yOrwqjAdfTxNFrC/iMNOIy&#10;BSq853X5v4oRIIqKERCJ6lBaZ3Fa8iIyLxBR1AiXZfMeSIusKrKO8wKdrFIYe/OdYSSvlYCAik03&#10;isebUPHfWNOJZzNIqUq1WGMF1cju9xhPWIw9+g5td39A7i+fUJXKMYuKPWQR7xufDVExqjxCkk5e&#10;1YHHpMrR5PPcq7+CNukao+IjUIcQIFUe8/cfQxNEBeJzFoa27+HMZ1WqMqVaVDWd/wEDMneqFxWV&#10;pTTIUPP5U45P6Imiteb748kArstvVB6/lmPQCcLktzJ05PSQc+VYdLkcc1kW8F13o8KSd0797WfY&#10;9b1GX5iEkDxLJPRwRORIH0SMG474XlUQ016Hyn0t4N7AhIQ2lggqkES6SclzZI0xIrm3EZ51zYzm&#10;dbCJMMOzjuQ8jMiYakab5RbIGWyBiC5WyJtvgUwqlpDqFqjczRYZfQyo1cULSR1d0GV8fVStE42G&#10;TSPhlWiN5Cx7eIbrkEpoffOtF1p188eYjU3Qa0gTjJnfH+MHdkNB15po1Kcx0upkw8LJAl7uTujQ&#10;uzW69euGbmO6ofOkPhg2czK6d2+GgtEWULmrULldBJq1ykV2/RB4VTNB7aOBKqt9BDK62CC6kyXM&#10;2WbYEx6hdT0QXmAHzxwL1GkXihbjwhDXwhkJeYRDpyDEtvZB2oL5iF59FYHbf4fHqNYIy0uHS5wz&#10;3CKcEd3IDgF1LBHbJhVR3eLhkROHoLxUhA/+Hi57xsO9aziSu3ZA9cn1UHlQDAJyUpHaKBtZPfOR&#10;36MSGg4ciNSF95F2AQi/DURufYn0oVsQ1X4GQtp3hV1OPbjVawbfunnwbpoM97QQJIwYjri1qxEx&#10;+0dE/3wFXgv3IKBbR7h16IHmq67g0o1S3Lv7kOrjAe7dv49Hjx7jwYOHuHv3HvZdfc5I9REu//MY&#10;v557heY/f4IbHzZfPuzelM0+tDDCIHZbKbIZteceJTz4YFUmTJIYvScfpALZV4YgRi9+e8rgRTXi&#10;uK0Mlj8THHTeeu5r2kQHzmmLLeUwbK0wrQDmSzJdQCPVWnoCRM/f0/G3NQSYNOeVKF8rEKHDVhSJ&#10;okr4ctKRK+qEUZWOQJAciUqS1d9xv9l86WZ8gGYWFck8OluCRENzXkm1sZQvJ1+kr62o1NJ6SoEF&#10;TUDxNZchquMLTL5WSWkFKMo0z5/LBSwCIfUyvkwCEIJfoKKR6q2FPG8BB01+Rzuf62bTCA/JgSjN&#10;csUYVWrGcxmjRYkENQpIeC2EQuKGIoymch3+exkaHihB15OlVFRFaLGnELrBVCK96fD70waXwGoU&#10;r3M4p6fQSfMF/+FsMf66+wp/3X+JE7fe4tzDt5h/qhAZW4sRTpAM/rUIu/4txYoLZVhCOM09UQKv&#10;H7g/75eRUaVG8jH9eW8H8/pEhXTjeXaiteK65nTezagIFIAQGk2eU4EQHIoRJI1ZtnkHHRWIlqpI&#10;ol7NJEbRjFi1hJGop7BFr+E76wX6bXqACT/dw5QdN/HL2bs48s8DrDh0D6PW3kT1OfdhaFNIlfCe&#10;KuQd1PUFGtL6ilab/3EdQoqQUIlzlyopUQMsFUXxtdqKakOdx1Kqr5ry/NtyfR7/L9lO8iKiTAQe&#10;inqhybTSSuuLScssUSI5XCfNXTuKOuMz1JL7iRIU5dGA19mOxuvUTuC2knfoz5IOX53P+0U1Ys/n&#10;wPl7wmNtIVpvLEY1wiJ1Ywk8lhRBN5H3fTqPPY+Kjc+iPUGrkvtc/SN0yQ8JKgI5jYBIusnyITQR&#10;F6AJOUH1cZzq4wrP6TPMExmYdSFQc2ndqHwIMq9vGUyM53lR/XnxHYrle2IczXMaR9jxObGcTBjM&#10;rQBCxE/lCGcglUxA5PM9b3mIsON0wv4y1DlZjqGEx9jTVCRHyhHDd1mqeFW9AJdmxxDXlKAYpEdA&#10;az1iu5jhnOcBnxZ2qDrUgMS2Fohua0JGPyOCG9Na0KhCqs/UK9OWAXq4ROngnqmHRY4eYT0MaLrE&#10;iCpzTfBrYEBgO6qW4VaI7mWBeEIhtRmB0tIBBQ1dkE1r1jIcDbP8EJPqBAs3PUKb0W8n8ffo0/tP&#10;d8T0zgEYNyUDc2Z0xNDv+6FT/5ao37wycltlwsvXC2GZgZi2pBP2rRqKOeMGYfCUYeg+eTj6fzse&#10;vUcXoNVkEzReKlRpH4Vug1tgwOB8eCZaQeVPBRLd0gz/JnbQpZlhU10Hz/q2cM22gWctazhVNiKm&#10;kS9q9Q5E44HBiGtsiZB8e8TU80NqRy/EUz3Er6iG1EFZCK4TjogcO8ocA+KbkbA5AYhskQqPXBeY&#10;khKoTrIQO2AsQjd3Q2R/GyQ0TUFm+wRE5cbwAnJRu00eMvMqodGAHDQako46/foSUKfhcPAFfBnx&#10;h10BotZchc/YbxDUowF8B06Gb6vesEmKhFVCNCIaJiGsSxAyx4WQ3omImdAd0T3bI7RhA8S1GYpf&#10;LlzDw5fPcYXQePToCR4/fITb9+7h6s3rOHjtGdb//YZguYfnD27ixs2HaE4J7fbTZ8LjM7wZoQds&#10;ZFRE9ZBMhVH1YDlSDpUh7gglMSVupeOfkciHKmQft6N57y2HMx88a6oWO0LERKVhony2/IVAITiM&#10;LLXbCBGWRq43Ei4abqP7UqUlLbWkVZY0/9WKQxaVIM75S1WSwET6Qgg4lNZQdOSS/HZbXooAvoyK&#10;GpEmp3P5okjSejodjeRGFhQjZDsjvN10kIv5whIiWjp5UQcV1VZ0+uL4FYBUmNK66gtYBBZf4aBV&#10;YFIBEVEjaqmyknWimqQq6wtAlBzNV/XxfwCikSa33/B3J3OaL75aICIqZAy3ExvFY4/7DIuVxbAn&#10;RLqfKEcdwjloayn6nyhG7UPF0E/nNRAernOK0HRTEVad+YReP39EOtVHrz0lWHmuBKfvvsG1B89w&#10;9OoH/HH7A1ac/4SGVB8d9xYSRMWYx21GHi3B+OMlWEqIVFtLh0OlFk7HppLolVG0ugfPpxvPrSth&#10;yShY25r3lgpEmvJqCRFN0y/VWA2fVIAjX3IiT6ClMtHyWoyMfs1yvaPpvERttZd9XkLV7RNUbYuo&#10;4p9i+q576LXiBuYeuo2tf97G1J+vo9uym0ifex8OowiPTtyfykcjDrmeOEmCQ/IPojDE4XNaVZdO&#10;tzGNSkNpeSXwyOc6OnepXlI347Qkj3ksbRvOSxWWQEeUiABHICQwkioryYlIyyxFhXAfpXmvQILH&#10;HVQGRzrkyIWlsJ5MJ0/IaqmyNFO5XvJF0i+kO3+DakSbXchz4LmOkOo7nhdhar+YgP+uFDreC0UB&#10;MFhQ+uEo95rXKP/9UD7nVaky4u9Bk/gA2sRH0ET+BW00wZFwA5rk+4TIeSqOU1BzvY7nFMyAy0ee&#10;s+H8nzgvNQfV1pXBiudqmlcOCz6vYQzWXPlOxDJQSKUCD2UA58xn1sTn1Egg2Kzg+VEBVec7Ls33&#10;nX7kcgaTVnzuGvxeju60eL7bhp94nuMA2y57ENwxE1V6aOCXq4NXvgmx7a0RmK9BWi8NKg/TI4cQ&#10;yRxpQpZUW/U3IbS5ATY1TXCsTzUykIDpZqCv1MM13wxTVSPS5hnRdI4lg2wTUrlvlf4G+NYwIb6H&#10;ETUInpr9DMgdY42+zd1RP8cd+Z1iOB2FRolBSAx0RUS+BXp1jUaXQfaYucgPvy9thfnzk/DTkpHo&#10;0L0NcgqyEZnhj+hKvojLCEDHSa0xdVdbrNjSEb2+6YWe68ZixNhh6EsV1WVEfbT+VqfkOzI7hmPq&#10;gu7oP7Q6bONMUIVSgagcLaEPNcFUhRffwAL6OAMsIi3gnOwAx0Rb+NdyRqXmAZQvDshu54h63TyQ&#10;2y0OdXqEoW7vFOT0jEedEbWRMb4yPKqY4JkgnV308My2hFOmA6xj7WCOiYQ5rgoiOtdD4uREVB3t&#10;iCjKrbyO6chrFot6zWugxcAs5HZOQ07nZGS1jkJuh1xkjBqDkBm/I3TLCfiuWAX/n9YgZGwdBPbw&#10;Q8TYqUjY9C+82raEVaQXnOID4RQbiOh8G/jVsUVgRhT8qydQ1UxGfL9JSG2fi+5Lp2P4rm1Yc+5P&#10;3Hz4BNefPMXSXb/i4JmrWP7XRxz+7zVuP36AF0/u4MC/z5C9ixEjIxK3dZ/hwQctYFMZIreXIpGA&#10;iGFUEnSY6uTYZ4QfK0cEp8MOQTGf/eVw2VUOp+1UHISEgfAQcOgJDSktRYH8Qqhsr1hnYDSjpTKR&#10;vIioEc1GvjwEl5ILoYkS0YoakdwCHbaWCkIS60pzWs6bV9BpUAE03VeI325+QKu9dDCKuuAxpOms&#10;tNCaxeicQLFdVYTFFwvRlc5TS+AoSXNpiivQUWDEfRT7ApElkvOgCRAk5yGQUABBU6DBfRSrOD+p&#10;ylLWyzEk98FjK31FpOqKL7F6Fm0mjyXVV9ISazK3/wqQrzae2zOK1UgVhlQnzS9G5UMlyKLiq7Kv&#10;BAXHylBlLxXH8mIEryzCgONF2HG5GEdufcLv/37A2tPFWErFspZw2Mn5f+8/w9V7z3CGamT+H4XI&#10;316IRVQiffYUoTdVzSJu+y0B8v0Zwolq0nFpMRwIEvUXgGiUHAinxYm353SrYjrid4SAVGG9gVby&#10;H42fQS3QkNyHKJCGdHhSpdWZDrQvoU7nqR7La2NkrG7ISLr+HdoTKor3dLrFaLD6LhovuY5Rv9zE&#10;kgM3MWHNHQxaeRfxU55DP+YTnMYUwn4kFZdUo7XgMerz/KQ1FRWEVEWp6Ngt+5TAekgxzANKoOvE&#10;825Ek4S5VF0VcJuWvM907lo6bSW3U1/2h5ID0X4BkWKiOgQcSi6EpeQ8lKQ692tCh9/nM1z4vIT9&#10;yAh+Jp0zTS8J7W78neYl0Fb7ktjP5XRzPqtDeG4Eh64Zz7k+odmR23amk8/jfczkvRHl0pIBTjLv&#10;XwrvWZ1PhC9/K5NgjroGTRyBEXddURqayoR0Xcn5cF3k37QrVEi8/xPpzPku2Ezjfrw+UYymb0sR&#10;ROfvSoWhlnzUKEJrAQM8vkvRfNdCVpfCMJvLBWyEvHomz0saZszhe7u+FDbcTqp6rfhsS34kmO94&#10;FN996dCrGg24dluDtIEqpPam9TOhUmcGzgSIL4Ny5+p6eNQxIqm7Hon9aAONCGlvQniBQVEj3tXN&#10;CO9qgapTTHBrZkRkDwvYVtVDG6GDf3cr1JhliTZLjag21Qyv+vSruZaIH2GBmN5Gwogg6q7BkD6B&#10;GJvth6pNnNFwoC/qdApAWmMXZLb2RafRSRg50RsTD8dj/YYmOLylPb4bPRr5bfMRnxIJ/3BXhMU5&#10;omnPqug7oSe6DW+D3hPbosu4Luj73VAMnzQYPUf2ooLJQ6e5ZmjDVUjvFs7ljZHbxg+mOA3hTrAY&#10;AiyhTdLCuZo1UppFwRRjDbt4e9jE28I5zhuh6QFwr2SP5AaBSGvogJzu1mgxzgsNhwUhvLkzqnXJ&#10;Qlb/fKQP9EBIdhh8KrvBs5IOjil6mCL1sA63g21iAAmag5RulVCpTwByJ3kgs18QaneoTijFoXHP&#10;LNQcnIXI5glIbB6D0NqRqNkwHQ17VCaY6iNoZnPSNx1xYzKpXpLgnh8I/1bVELF/BZyX90FAvUSE&#10;pgQjtXoopaQrDMFB8K/bFAG5dRHVoD1SOhQgKCMC6fnZqN6rOfJHLsJ3J59h9T//4uc//sWeX//G&#10;37feYMuFd1hy7j1uPXyGJw/u4/vT75HNKMSL8HDdQDXChy54WxnCCYew/Z/hd/gz3I98hi9Lb0re&#10;QJaRx4FQlh57yuHAba22EhQ0S4EHzZLAsCFAzISLQESqsvRbSmh8gHl8zSY6GWmZtYZw+JHTAhAB&#10;CR/m/ykRJSfCbRbx5eZLY7m+DKk7i5C2sxCjLpWgw5li2P7Eh5yqRPIYAhup4pI8impZCaOrIiy6&#10;UoQEabYr1Vnf85iiFBgZCiRUisoQUHG5kgP5YoSC0mSX6xWQKLDgfjwnrUBEqW6TfXiusv1XgEi1&#10;2jxuJxAhQDSSRFdUCG0K5yWRrkCE02NpUp0ljmA2j8tIVZpEB1A1WK8rQRDP2WUbbVMJArYVI4NA&#10;6ftrKRZRPfz4TxEu3X+JP/57j52XirDhYhG2XSjC5YdP8S/t8LV3GMNtux0oxiIqkV1/FeGHU6VY&#10;f7EU358qw3zatJNUmLt4T+gUlWoYRrJaaVLMyFocodK8txUdYQHB0JwqpOlbOmpCo/FTaAUcCjyk&#10;ZZbYF0WSR1A0o8MbSEfZgTCvK+C4z8j/IdQtC+E0thBRs58hZfZddPjpOvqt/RfTtt7F2I23MWD5&#10;QySNe436816ixbzXCB5cSBDwf2vI/zKfVp/nSlCoBpQjeGoxai4sQvKCEpglF0Rnr5be9gIPKhMd&#10;4aVtyuUFvAYqKk0T/h+iPkSFiIpRVAhNAEJwKC25pGe6tMbK4vbSAktUD5WF/huewxgeeziP3Z/n&#10;wOmwmSWwp0pSSQ/1JKqvdCpfgsB2AhXH96UwdqJaiec9SXpQ0WM9lfeN0NAkUU0k3YYm5j+qjZt0&#10;TARGwgMqi7tc9i90XK6NIzziLkObcI/HvkNHexHamEtczv0af2LAQRBKVaN0Bm3D36lFULUk3OaX&#10;wl5GbpBkuSgjqhvpjKqWZ1EUsORDpLf6cMJOSt4vTTtek+RwCBLNjHJYbyyDnbyXq/gb3wKm/tdh&#10;2f4MonplI2eUClGd9Ejtb0RsbxNcsk0w+xmhddIjpI0lkgYbYS1NYFsbENZaj1qTjcieaIBXCyMC&#10;u5sR0JIqo7sJgfXN0LjpoHbWwrutGfXWmlDjB0sEtbaG1pXH6muGQxPu00OPGjNN6DcjFH9sqIc/&#10;JzRCuxYxqNrCGXGNLOHSSAX3pkZ4tbZCxkBHVBlhjWHHa+Pg9eGYPXgI6rTIRo3cykhJCUdyZgAG&#10;jumOIeNGoMeQdug2ujU6jG6JQfPGo/ewAWgzqCP6LmqIFvN1sExSI6KWCzq1iEB8AyMMiVoYKumh&#10;0qZooROHn2qNxHwvOGc5QO9nBYswG2i8bVE1LwZRtZ3gnUYF0swf+X08kcmLaTgsDIkdnVG9hS9q&#10;DQ8nGJwQU+AGxyoecEyyhIkktQ81wi3DGZaxIQjOa42QblUQ3i4QEe18UXmsI6KbRsAvKxbOKUnw&#10;qpUMn/rJ8KgbjdA6sajZIgk1WscRWKEIbBWL4EbxiKWE8qVicagZD7e6EfDtGgGHPpkIbJ+NjJrJ&#10;aN3XA+71bWAZEAabcB84pUTAKzsLMa1qIzgnEJltU1CpsSPqDp2G3iduo/OP69F5zVpMWbYJ/125&#10;gZt37uP03y+x6q/HOHX7Pl7cvYOrV56i+95COG4sVToK+hAGATsJDQLC+0AZ/I5AMc99nKbsjfkV&#10;iDxKsHC9LaWuDSEiKsREsyBATDQLAYhUXbGU5cafGcGJCtnEh5sPqvQLkTyItMSSJr1qUR/StPeL&#10;o9bReUsTXr0ChDJ4rS/Bgj+KMe73InRiJB1Fp6pldKhh9CW92gUiem5n5DLtOr5QhFiXE8Xo8Wsx&#10;YrcXI4qQFNjIsVRUD2JSJaX0QfkKC1Eciurg/EoqEtlGYPHlnLTLqSq+KhGp1hKAKCqI9gUgMpSJ&#10;mlCoSKJzG6UaiyZt9L/0CVGUxzhuN57HlF7ECwkQqkCLLTzHHxgVrmGUvaYY6ul0EktKEc573Ph4&#10;KdodK8HCMyW4dO8VbhAWv/33BuvOFWPj38X48/4rBSw7rn7CiGPFGHKomGrjEw5cK8Lmv6QPQikW&#10;/lGK+YRH6/08/lICYjDPaTDPUxyMNPukk1Rai9FRajvwt6U3eoHkQd4pCkTTWNTHF4jkER6iPqRK&#10;K59GWGhy70Lbho61HaHD9eo8OlHup2pfAs8p7xFDgMRMe4Kk6XfRadl1zN52D4OX38V32x5i097n&#10;WPLzU2w+/BS7jz/DmB9eo+XMD6gz/hPCe32CBRVR9LgiDF//BqM3v0Hfje8RMo6gyWPg0rsIVahA&#10;W333CS1WFsK6Gx2/NHdtT2vO+yy5EKoYyZko1WFSdUUTeCiWw21EgXwFiHQylGos3gtXQt52Ap/x&#10;kSWIZ1TeeAP/H8kvSKuvSs+hrc5705HrCRtJqmua0NHHUHnFUlXE0/En3IU67l8uIxxo6rirXEeI&#10;xF6COvYqjaojhttGXSUsuB1LdeQlaKIJj/CL0IRdgFZUSXXef0JSK0okk/c99h9ufwvatjz3EXye&#10;qRyV5rpSFdeZpbSkG8Jrk9xUd07LkDlUvXrJHUoOTkAj/VskeBjPddOpnr4h7Pryf21GddWUwWG7&#10;n5HQIxzx3dXwLtAhbYQBHtWM0AXqYOGtg85JB3O4AVYZBtgl6hDd0YAGCwyoPd+EiM4GWKfqqCQE&#10;KHpE9DHAMcsIqyADNJY6eNYzwrOnCY4d6Kh96JurmuCVSzjVJKgm8RgL9ahzwBlHLtbHpp410aBe&#10;Epq2TEGHgli0qRnAoN8GidUtEZuqRnAVB/jVcYRnFzsEt/KAb64LA+oIZDeJRJtJzTF1yWIMGDsY&#10;Q0f2RNeRHdFrdh8MXDYfXfv0IFS6oNOEymj0vRp21TWo3sgZLev7IaypFQzkhoGKSaWO1cAywYQE&#10;yqSIdnoYQmzhlOALtZstrN3M8E21gj7IhJAcf4TX8kJCCxf4N7FESGtHRDYzo35/F1Tr64yoNgY6&#10;fh0Ca4fCJSMaVuHusA+2g0OyI6zi3AmmeDjVj4dnXihs0oMR3dsDYQV+8KqcBLdKCfDOjIFbzTg4&#10;ZEfDu0Yi0lrEoUabRKS3SUZi6ygEN4iCR80QeNQLg112DOy5vUduGJzrx8CvTwGye41Dqxl1YRnj&#10;B/sYX3il+8OBpX28N5zSAxFaww++Gd4IyHZHZKNkhFE5pQ1thJo96mHA/O/x8/ZzeHLzIT4UvkS/&#10;dcswbM0pXHpTjOfP7+Hx7YdoLz3s6eA96Xy9dpTBc3cZvPeVKyok8BjgQ3j40sKPf0bEMVEgfLl2&#10;lMNKVMfWUlgTFGICE6nCsiBAdF8UiE5MyYHQyVPtSCJdOh3qpGOhUo3FeYn2JcJXIn1uS8ctnelU&#10;XFZlD6Pvf4sx8wJf4l9LEHyQL8mPfAlk28WcliS55Cu4vaIaCKekg6Xo/3spxp8qQXdG77ab6TSl&#10;CkoUhbSqEjAIMAQU0plQ8h+KVaxTji3rpAnvV5DIsVkqLbUW0wQeNBkTS1EgMpSJ9AOZye2m077l&#10;tEBkKrf9v1VZVCBKPkSUCGEi1Qrq6aVI31WC5J9LkPgL1Za0lhpdgpCNJcjYXwr3DcX4jtf/+713&#10;+OvBC1y6+wIH/v2I1eeLsZ3gOHG3EGsvFaP9Ud6jAyXY/E8hDt4qxM//luPni2VY80cJvvm1DN+e&#10;LEUgAaUaQWBIz3Op0xeYjOB/QKejlU6OMpzJFwWibvr6C0AIBWnS2/SNUp31tUWWqA9NPUbT9e5B&#10;LTDJ53ayvMVbaNsTQoyYLccUwfPbN6g68yn6LXuIoatuY/H+h1i04z4OnX2Ia3ce459/n+KXkw+w&#10;7fx97D3/EGuPPcXiA4+xdM8rzNn0Bj/tf4M521+g19oXSF36HlYTeQ29ypA96xOm732LxYffYvXB&#10;T0j9lsulGk1yKVJNJLkRSaRL7uN/VVi83+JscxgUyHha0qlQACLVWJInacNybEVS3GFuKaquLsZE&#10;KkPp6KduQoWVTkimv4SuVRHMU/hMT+Z/SAWgqUTlFU8oxN9keZPljQpoCECiCQZCQxvDeUJFLSAR&#10;qETL+n8rABLN7SL/gib8whe7CHX4OYKFyiSJyiTqb+iS70AdfIrKhMpFGeKFFsf7nvIOKoJQckOq&#10;enx2ChiQ8D82dC+GQZp+8zxF7UrfJE1zXoe0RuvGc5bq1OGAbd4WhPZKgk2XebDtvBlhA/sgrlVV&#10;BNXXILy9DpGEglWECc6VTbBm4OydzOlUA1yrWTDApaL4XocmCw1ULUY4VDbAnVF8xlQDgrsSJpUM&#10;9IlGGH0MsJCgu6oZBl8DTGF62MeZ4EH/q9HpEd/RiKbzjQjtakT8ADMm/lQZv46qhm8L6qNyw1gM&#10;n9wU/dtUQmi8NQb0ssS4pnp07ReDvl2qYkBSFnwdKQocVFA5qmBK1CN0eATqTmuAzrM7oe+0fhg4&#10;gTZ3JHrNmYZ+o3qha+/2KBgRhIbLNHBrrEODjp5o2DwSiT1sYcrSQEd/r7JNt4ArT9i/jgW0JKDO&#10;1xLaQCqJcBcE1XSAztsCak8zLMOtkFo7nDSjQolyRkS1AKRSNiXzYqp1sUdUfRd4pVnDt6orHNKD&#10;YAxxhn2sNx24NWxi7AgpK1jHOcM9JxguWTEIaRSCqLaecK4UD7ukUNhVCuR5xMCpaiQ8alB5dIhF&#10;jR4JCMuvjID8aPjUCaWi4L5VA+BXOwhuVSIRUMsPQXV94dM0Hjnz0pE3OwfR9aszCnCDczTX1YiC&#10;f9VEnlc0zy8OXjUiYZscBvfKkVQkHkjL80KtLiZENk9El+934udbdzB21w9oNq4Hmo5fiS6Hz2Ld&#10;ldf478UL7Lr/BpUZ5doRBq7by+G+iyb9Pg6Uw/8oVQgh4scykBZwhAqE662pPqwJEGuCwlJyHpLv&#10;oIIRBWJiRG2g8tBxmZYmVVxGQkS7gWpBXkQ6ef0awPAjoJNqLEJDMTpoaW6rZalUZ9G5u/A4TU6X&#10;oNPZYlSjAlGOI/sspsOjGjCIQhCFIbkIzqt4HGlinHq0FJV/L4HD3jI4SkdCHkeApPTlEIiI8uC+&#10;AgipkpIWWFKFpTT3ld+WdQI1BTrcVkAjCkVyJ8pQJtxGGViRJq2+BB6zuF4AMoPbfDFpCqmS6oQp&#10;XK8AhOtFjUjOQOrWpVkvo8DU48VIp3qodbCYERij2sXFCCdUwneUIGJnKVIOlaL36VJs+K8QVx6/&#10;wM7/PmHgqWL0OV2EGX+XoMlvJbBcWQIrqrDxvFdHbhRj84VigqYQv978iKWnSjGGasb+ezrZITwf&#10;yX1IDqQnz4NRq9IvREpG4JoWjKa/JNKlL4i28fMKgEhivUmF+pCcSEWVFqcbPISGpixTQPJYUSI6&#10;OjDTmBL4Tn6LnO/uod/aa1Qfd7Dy8H0c/+sR/r39BPcfPsadB09xkvM7Tz3i8sfYfuwZZv7yGD8c&#10;fIZNp5/gx98fYcaOp5i9/Q1af/8RA5Z/QrelRfhh3wf0ozKZtP819p1/j29+KYRJel3Xp7OUoTwa&#10;8v+oy/sv4JBWW1Kd9bXFlfTxEIhU43LphS7LCBxtF5YD+DyNKofN7DL05v2fcugT4pbTMdcmWFPe&#10;0B5VqBDeLxkXTJfH+6UA4xrhQBjEERBiMZcJib8JD1rMP1BLNZYoD2Xd31xHNSHbEzDqCCoOaX1F&#10;eGipPkSBqMP+VEwTeobzpwkRbh9GqIT/QSOUwnicKN73TAZJBGfAyFJUW1SCanNKkfFDCXJX832W&#10;FmCSyO/NeyJVXZ34/kgLsg68zvZ87tt8hH+HPojunAWvZmnwbuWMsO6RqDnCF8lttQhva0JYYyqJ&#10;5kYkdiVAshhMd7dgQGwByxQjnGuZEdPVGhEdpNe5Hg45ergWUFU0JxjC9dB46WBfm8BpYoQ5iAom&#10;2ASzh14ZMNEqwAAXeyNMbnoUfGfGyKVmFHQyYsgEE77f4o6DxzKxu09N1K4Zj/7Ta6B9QTRy6jpj&#10;8dRE7JuSgcUFiRiwoh4O7hyH7zr3RYc2jdC8RnX4urpBrSNMbFSwybJFbM9YdPyuNYYuG4FBs79F&#10;z8Fd0LB1feQP9UfTHzW8Zi1q9/NFnfYxSB5iA30dFXTVtVC5ZFGOhJugdaGjD3WCysMSvkE2qNrV&#10;CsZwC6jsLWHp7wKLEDsEZnrBM8cVkbXCENfSHyH1nRDd3A2xTfwQQrDYxboiIDMENpW86Kg9YRnr&#10;BYsoe5jCbXgzeIOS3GCd4AlXKhSvnHjEkWjuNQJI2QDSOha+1SPgSygIJCTJntiRSqFJBkLy4pBY&#10;4IvAem4Iq+2HpNYuCM73RHK+PxLbOCKpjR9qzrdEWldfpOSnE1QB0Aa4wqWSD7yzIpHcrCGiWzeG&#10;uZIvHFMCqVJ8YZPsh/CazqjRyxNhrcIR3WQAei/ejrjOmajevB5ajRyL7Dbj0G7fLXS48QH1rpQg&#10;gdGp575SuGwXBUKVsZeg2PcZnocAT8mDEBzeRwAPQsV5dwVALAkbGe5AQGJDM1OBSHNeK2nOK0Ah&#10;SIwyT0Vi+SWRLh0LDYSIfs1n6H/kA0xnrhejY5cBFpVqKQUqfOA5bVhbxnMRCJTCZgehJJ0RJeex&#10;kC/uclEXpTDRaUonQdMaKihCULO2lODgb0unKOl7Is2HaaIoNFQvaqX1Fx2LwOKrsqD6UFSHwEPm&#10;adJKTOn78XW5KJMldDqSo5EWXl8HU5QEugIRmiTSlWosbifJS1EiBIiKUaDSL4RKREmmj+G+BIi0&#10;zJJqLqnCsqICySFApv5OoGyXZtD8TzaVwI2lajEdw94itDxWijXXCrHgYgniqRTNVBRGRsmmDXQU&#10;3/I484rR+7dSHLtdjDO33mPf9UIcv/MJO/8tw+7LJWi9tRC6aSXQy7hc0jKoJ69JOq914vm05b1t&#10;TeXQmpF2y49QF7wnNAgOUSFUIxpleBOpwiIgGj2ugAkViUoGWpQRewUgLBVF0uAZDAN4buPKEDfr&#10;JVovuY9Oi+9gzNrrmLfvJs7ffEJwiD3F1buPcYkw+f3yI/xx7TH+5vTWE4+x+vgLzDv0BHP2PsGs&#10;X6hS/niOY2df4eQlKrALL7Hh99cYsf49Zu17g8OXXmHz8Y8IkH4R0i9E8h/StDef1yXJ+Fo06SxY&#10;m/+7dCSU6itRHdUIeQJEmvNKvxFNUy5rxeemNWFLsHdm8FFzPe/ZMKrYmsXQUoGoU6XJLa1mIbRp&#10;vA/SaiqBqkOS4VJtFS+gkKqrfypMhh9RqrIuExZiMi+qRNYRJIrykKorwkEAEVph6hBa6FkuqwCI&#10;JpQwCfsD2pCT0Ib+BW2d59D14LPRuQyRfF86bS/G0G2FGLmzBIMZ5HXjO+o7j88Pn0tDC25Xm++P&#10;gERUZyPeH94Lbe5r+HXuAI82A+HfdBx8aibBpYoKgS11BIOePsvIaT1yRhvg1cgAc6yeEDPALs0E&#10;qxATgqvbwCbcDJcMS4T3MMK3lRGWVBy+1S3gkszpUB2ssgiaukbCQwetvRbGYKqRGAO0BIlKp4He&#10;w4Aac62QM92MqO4GjNhogxkndBjynwZLblhixXhX1O/njRZDvNF2mD+GTM/Bz3s74MCCtpg3txbm&#10;bumBud+OwbBx/TF4Qi+079AUTdo0QF7tOohw9YfBqIKBiie0fRjyxtdH97Et0aVLK+R080TjrWoE&#10;ddEio7c3anWMRFg/M0y5PKdsAkTjYoTGiQDxtoYq0AaeblZoN8kCtrXNUKmoPpysYOFrD+cESzin&#10;W8Eq3hYB9T3g1sCON9IRYXnuCKgRDIdke3immJHcJAuedavDEGoDqzAP2MVFwCo8ENZUBfaEh1W8&#10;I6wTXeBaOQqhDQIQ1DwAjgSKTUIYHNMD4VvDCw4pdvyDfBBakAD/hikIbBiMhLZeiGhtg9B8Aqy5&#10;I6JauiOuUQCqNvJEu7GuqDbbHgHpzojK9IdnuhNMgS6wjgyEfZQnfHITKRlTCD9OZ3rDK8UX1rH+&#10;cEjzR1iDMAQ2qkqFUhX1J3WBT14Cwqumo1XH3hgxbSHCh/SGT7/TCKPC8DxSBjdCw3VnOZx2fYYb&#10;4eG8nwrgwGd4ESBeR2mHCBQuc6LjkvyHokBoUpWlgESS5wSFNO0VcEi/ED0hYslpadKr3yzrpGnv&#10;Z4KBD68Cigpo6OisDTK6ryTXBSJiP3J7wkaS9caNhIlUf4nTJ0AkR6CT6q5VLLmd9DmR5oiJR0rh&#10;s6eU50WobOBvrOeLQljJiMAyhIqYWkpRIl8VhqgfgQVVhlaUhiz/cl5K3w/JeUjiXQCylGCQKixF&#10;ffBcpBpL4EGTaqyKPIgY95nGeQJE6ZU+lY5LVIgCER5rHNcrAOE2YhN4LVRSgVQbyy6VYjBBoVpY&#10;ijjOdz5cCLcfi5BKhZKwvxSZVFdD/yhDyBZCYwKdnSR8J3J7Rs2GGcXoxvWbrpTiyJ2PVCqlytDi&#10;21huv1mKVRdL0X57IZodKIZBkunSK70b9+/I82nH8xSAtPpIFUIF0vy90gdE0/QF4UGTMbHyHtGo&#10;OqgylEEWpXOh5EVEeQhUZFn+C0bnPE5/Hp+KwG3UO0zdfh9Tt9zCgNXXlGFMfiMsbhMgV+88wbnr&#10;FeAQgBw5z2nOHzr/BOuPPsO8n59jxtZnWHXkOQ6cf4qzN59h9/kXWH/qKVb8+gKLD77F0uOvsOOv&#10;5zhMFdJG+rq0KKlIiNfnfZVWWgIT6QOitMBiKclzURxZ3EYZUJHbyHJZJh0JW3G+N1X13FJU4XPl&#10;Lk2qpVosg2osmdeawutP5LUmEBxxtwiBm1QfBIhURVFl6GIlaS7TApArVCWEhygPqg1tMuGq5Eau&#10;Un1wXQzVRhQBIhZ+nopDFEaFqcO+zCtAESVyVulYqA76E6rkx8rYV0Fzy+E1oRSR80sxYOd7LDry&#10;Ft8d+IjxVK9NGVhZzS1BNt+5ukv5Ho7mf92P1ybqg9BR5QGmJifh0nIiXNuOgmvTAgTUdEFkfTUD&#10;bh0c0g1wqqyDdbwePlQU3q1NCO1oAad4Ewx0/u5V6TcrW8IQq0Mg1wW0MSoDJpoj9UgZRmXS3sAg&#10;2QjXSlQcgQSGiw5mwsMm2QADVYdGo4HGXgednx52NQgYQkXlp4Z/J1d0HhCCOYsiMXa5Dxb/acL8&#10;HWq0269Co/lqVBljg6lnq2DGjGzMW9UAS37siHnzR2HwsN7o0K0FmnbKR6cJfTDou1GYMGUIWjSr&#10;g2ppUfAOcYVrpB28a3oiuHIQErsbUXBIh+CeKlQa5oPec7MQ2N0EY00NDDV1ZIQVQUEzB1rBxcsa&#10;7XhRafOteAOs4VHVBh6VebDKrozkrWEVZ4ZVtC18atnBMYc3KNIS/tWt4ZzF5eFW8MokHQvckNox&#10;EV41XWGiorGOC4MpwgeW0T6wiacqifGGbZw33DPC4Uu1EtncH87VY+FaJYqEjoRtogcs4+1gnewG&#10;/0YxJH4S/PNE4QQitqkvPKq5IDzXm8rHF+H1A1CnbiD6zbZAneHhSMsPRkwGFUwclU+kN4xhXtAH&#10;usMhyhueye4IzXHjPgRQnjfsUgL4EBNY1SMJoywE5bVESkEk4htHI6l2G6S0aIaM7nkIrz0RiXOe&#10;wZ8Rq/fhcrjuK4cD1YfdHoKD006EiMPBcsLlM/wJGam+8pZmvFQgojisfmEETGgoSmTnZ1jt+Kz0&#10;A5GhQ0yEhqgOIxWCnvNGgQcViGkLt5GciCgDOnUZ5l1aYSn5EHHyUtJ0ClS4XPqMUFlI50PJm0g1&#10;ldI8dxmXcb0skxF+9QSMaWNFyzBnAs6KANFwuVpM+pxI7/evIJHjyDR/Q1EWsl5RGpwmQKTKSqq5&#10;KvIynJfWWV8S7QpMBCBUQP/v+yA0KhElkf5VhUhrLGmJJfYtTRLq/1Mh3E8AQnAoSXXpXCi9hwUE&#10;00qRfbgIQ88SCN9SSa0uReqxEnhsL6FyK4H9NqoHOoZwgqTS1uKKfMAQ7itDpFCBuBEqUtU1589S&#10;rCaI1v1djh2Ex67/ivHTuTLMOF2GqX+UIn1vCbQrCN8ZvE8dxKnwXNryGgQgLQUeb6BuRtXR7CWh&#10;QKepJNI5La2wBB5SZSVVV/kPWN6j8njA7R5B3+6d0pRWL01GCRDrsYVI4zM2evMdjF97D10X38C3&#10;P9/E0UsPcOfhc/xNJXLqv4c4+e8j/PbPQxy68BBn/nuMC9efUmk8peJ4ip2/PsWG44+pMp5g+7kn&#10;2HL6KRYfeYqFx55h8aFXmLbrDX74nQrk4nPM3v8ell1576gkZIRiSbZr6ojxnotJ/w8qD3U2r5vA&#10;UGehYgws+c5IVS6T7aUpsNLzvwx28/jMyrhhaW+hlma4lQjKFF5/Iq85/hYhckcpNQIQUSCS/1AS&#10;5JcrqqdiL1cAoyrvZR3e2xzCWToLRlZUYSlVWaJAIgmSyIucpkUJQERtXIQmghbObYIIj4DTUAVf&#10;hCrzBbx6fkL+vA/oteYNRqx7jbEbX2Pm3pf44Y9XWHvyA+bu/4heVK5xVK4t9pQhj++q9XyqKKph&#10;qUaVfj/6htdh1Wo8zM12wbvNAAabzghqoEZIQx1C6ungnGGAZypVhLdWGdzQppolAlpYUHEQAN5c&#10;Hm2CRYgezrFGuNcxw7elBbwJAk+qlhpTTPCj6nCqYoRPlgVM7lQd/gbY1zHBtrIROrMe9uE28Mq2&#10;hs5LA5W1FjojoWLJyD9EheAunvhhUyPMKWiOekP8sGRvDPoOd8DgjZYYt96A9j+pkL9ci/yf7NHi&#10;sDu6bAhDu/nBaDcmEs1GpaJgZC46jSrAwJFd0LxrfdRploFWo1pj+JhhqF0rEzZutkjor0fDgzqE&#10;D9IibZwzui6LgWsXPXTV1TA24nkYvCmvAlzgHu6M5n2sUGeRgX+8AdZRVB5xVlQSVtCH20IbZw1t&#10;EKERbg9bRvpmKhEToeFXxw42qdawCbODZZwDLJItEVrPAn71vOFWKQYOiZGwSY+HdUoEQeIOuwQ/&#10;qhJvOKbKen9E5/kjsGkgIRQNx0q+sIrwImBC4JgUhpAmsfBpk4zgZoHwrhqIhLwc/h4hku2HUMIl&#10;tH4MGrf2Ro/FFkhpHIn05mGIz/OBawoBEuMPXag7tL5ucKPCiWyWiLB6oXCv4gmndHe4VfOFOSoQ&#10;Vqlh8K8fj8hu3RDWzAXpLVwR27g2rKvG809tiardpyG89Tyk7AC8T4NqQ6BRDkdRGQcBV6oPF0LE&#10;m8oj9DiUj135HZTqrXLYSx5khzjqioS6NcFjQfViS5jYEiJSbWUU5UAzcdognQhlvCzCw0yYGGR4&#10;E2nOK8CgIhAHLg5eFIioEbGKdRUJd6XlliyThLkMAy8torifjkpGGfF3HUsZBE4+aMVt1Ty+mssU&#10;UPA4okLU61ABlC8qRM3lSl5EMR6PpuRHZHuZVlplcX8FIpwW9SOttyQHolRj8XdpMsyK9JL/qkCU&#10;VlgEiFJ9NZXbK9VYXCbw+FKNpVY6FvJ40itdeoVLBzNRJGN5bxYWw38HnQ2Bo/mOEF1Px8bzUTHK&#10;1H4vYOF2BEv9E6VwXUmADGJ0PJzbLSIQeA+cfi5B3rGKqqyxp4rxy9VSrL1ShMXnqGa4j/d2HkPu&#10;n3SC5Dl8bd6pacNjECBqqb5q9Qnq5nR6Yk3pOJs+hVaqsBQVQgdIYKjri92DqsFdmjTdJUTavVe+&#10;PaLuwmMNLoPLlCLETn+BqZse4af9j7BkywOs3PkAp6k2bj54pqiP04THqcsPcfTvB9h26h7+4Pxf&#10;N57inxtPWD7BmasEyYUn+OX0I6z/lQA58YJAeo6J215gPp3mvN0vMe3AC/Td/gqDd72Hn4xW3KMM&#10;kd8TvIN4fxry+gQetXiP5fsgyki8tCzeTxmNV/qAVCmEtoo4eIEIFUxzLuM1KKMVt+KyFAIklfCs&#10;xHsh3wUhQNQJt2kEBqGhjbtG+48QuUFoXKuoppLEuFRdCWBqfeD94z3JkhwKoRNNMChVW5cqoBF+&#10;geCQHAhVh3QiZKmhAlEFXYAq9T5B+Baq6q/h3OE98r9/iYk7H2HB/ocYuvkxBv38BMO2P8G0g0+x&#10;5gxBevoDVh1+jwnbitCeCqo+3zmrybwn3Xm9X6sspYd99iMYq/8Hz9YTENwmHuFNDQisq4cfVURg&#10;TT2CGhEMWTSCxJKKwxRCAFS3gDGRSiPDhIgGlvCqZ2IwbII+RYeEQWaENTUjnlF8ziQTFQxB4amH&#10;dbQBbrWNcMimc46iCvE1QGNkGUYYJZmgs9FCaxDTQOuog5GKRF3FjFbfZWHmkAboXJCObuujcWR+&#10;c2yY2hCn9nXCscXNMXaWN/r/6Ij8lSqkbaTtUCFztwqVZZrL6q2yRd633khr64yslr7oOq0VRk+b&#10;gBZtmqJyjcrIn2uHBr+okTBei+i+Nshf5ALb9jyPTC0sOxAgKh97OLnaosVACzTaRBmVRHA4ukDl&#10;bEcJZQ1zgCVUnlbQBNjAHG0Fc5wTDEne0Me6QBPiAFM0909ygGWkNQwR9tBGO8EhhQomyRGe1cLg&#10;QmVhGUeLj4IxIgB2iW5K50LrBDs4p/giID0UaV28qF7C4JYZDNsYUSqRsI8PQHSrePi2oaxqGASv&#10;Wp4IbFIdHo2j6PwDEJYXi0p58Wg7zxaNFocguXlNpPQkVGo5wakSVU4lP0peN+hCXKia/OFRPRxh&#10;dV0Q3dAd4TUDUampO3xrO/L8vBHT2BkxnE9qEorQ2u6EVAoBGQHfnNpIaN0BjfvvQPLm0/DZdB2+&#10;VBgOBITDIaoRQsP3KMFyVHIf5QhgqSTUD3+GD7dx3svojJGNzU5GmQSHNYFiQ+VitVMUCSFBhWLx&#10;C2UzASLNeqUVlqISBB40pWe6OH8BxxeIyBhZkhtRpgkNZQh4ZVq25TaiCqS1laiPFXwZxenLMjFu&#10;p5FqsS893RUFIfBQjkeHLcqD69VcL9NqHlsx2U6Uxwpuy2kFIKJACA7pM6LkTb4qEVku1Vg/8JjS&#10;mVDUh7TCkgS+dGwUgEgiXQAynXASR69AhCYAmcJtZFDECdxGciECka8A+TJGlm46o0RGvSoBlYyu&#10;Oo3LqbSU8bYms5SmwNJEc24ZvHeWoNGuIrjOLFL6LEg/E9VsKjAZzmR/MeIOliCD1vXPMow7W4RO&#10;J7ktnYl8F0W3jArkG4JHnKR0zGtHJynfA2lVSIB8IEAKldZUokBkPCxtM6nGovNsJJ0InxAij+lo&#10;qULyxLlJzoMwyeM6bq8peA19148ImfIJPZa+Qv/FT3Hwj4c48dcDXL75GFeoOv6790z5SuGlm49w&#10;/tojguQx/iBUjv35AP/eeYZ/bz/lOm57hyXViADl1/MEyV9PsP/PZ5iy4TXm7HiNibueoP6a16i8&#10;gtH4lrfo9vMHeMwrRcj8YszcX4guK3hvCBO1fBNDqqgk/5HFaam+yuQ9yCIssgiOTF5vxntCQr75&#10;QWcryWYZJoT3WsCqTnsNVQrVh3wXJOUR1Em85iT5CuDNLxARJXKbYCA8pI8HlYla+nvIsvgbBBXV&#10;WwP+lgxRn8ztRX0ouZAv1VdfVIg6kgARoISehSqQcMl4gvSJ79Dm+/doMe8VOq14iEm/3Mb07Xcx&#10;aOMddFz1EL1+eooua55j1pHn2HruLfb8/Y4QeYepOz+gO5VrPJ8fJchozWvvyOsp4HPXkpbHgKom&#10;4Nh4PYPiGATUV8GlrgERbQ3KgLOhBSZ41zcQLmZ41jDDsYoJlilm6IIMiOtjQFRLS1glGwkIqg0q&#10;kKqTjQjoZEQ9BuoJXQgJwsMUoGPAq4ddFT30AXpoHXTQ6jXQO3HerINapYZaq4FGTbPUQGdLyHib&#10;ofLWIKZrEKZ/UxfDGlfGsCWx2H29M7btH4wDRybh98XjsHJaF6xbNxBrFhegw7BA5K/SocU2DVJX&#10;qxC4UAWf+Sq4z1bBa4IKvkO1SJrkhsbjUlGnQyU0aJGJTkucUHOrGqmztPCrTWAONcDcTsfnQAu7&#10;QTqeg4U1mvU0octJyqrG1lBZ2cLo5QiVgxUqhzshuYoLHIPsKKXcYUE4aIPtoPJz4Z/nCk2wC28U&#10;HXa8NaN6M4xUJfoEe0b21vBKtodXhg2MoYSQOPHEYOjC/GCO8IU1IWQMsYMbo3/vhDhkdvBBXFtf&#10;+OQkwq1yOKxipbVVHEkdi8AWofBpGg6XBgFwqusN38ZBhEEogrJi0KhzCDrsN6DShHRU79wUCc2z&#10;4JjmR8XhDYtET6giCJBwF9gn+sOe6iaorjuiCIuwfE9U7uSJqPbWiGrkBv/aFsr4XZXaxjBicEZS&#10;nh0h40VYesIyyQvRXfsisvtERLY5iISTgOeJctgRGE6Eie+xz/D7neDgMjfOex2WXAmXESTuhIwd&#10;1YnV7lLY7iqF/W4qESoTi93lsCRELKhEbAgP6R8izXslJyIj9JpoMuCiUaq3CBTdWi6nk1eAITBh&#10;KdMVqgMKVAQIynKCRgZblF7mSvULISJVXUovcZbKkPFyLJaiOhSocD8FFF+nqUqkFZhmDV8eHl/Z&#10;RqAhuY4vsJBWYAIMpc+IwEPAoVRvifE3pNWWdHSUviCSRP/yUSmNdOqaRSeutMTiesmBiAlABCTS&#10;sVAUiHzfQVEhNFEhojwEINKc9ls6cR5H8iGaabw33/FapaOlgEr6G8i2Q+kQxpYhkKCYcrEIDY8V&#10;wUh1oiZURLVIBzPVLM4vKYWBikS/tBgZh0oQvKOwYogXwsj4E0tpHSbDbCgKhOBqU6QARCu90alC&#10;tK2KoBZwNJM8iCTM6UClGa8k0gkOgYe6oVRlSRUWVQnBosp9DFXdewTIG7T78TX2nnyMk389xtW7&#10;T3GFULjM8p/bAo4K++fGI/xDUFy69RiXuf4q1/179zGuERyyvQDkCoFyXezeU6qTZzh49jHtBTYd&#10;eo3Wy97Bd1oJKs0tRbv1HxGzuBi6ScXov7mYsHmLObs/wDyyRBnlVltfYCHG61SgIfYJmqo0AkSd&#10;WjEKsP/IYjiM4nYjeO/78p7L+FPpBGPqM6ilCqsSlVYK4SCgSKQKSaTCiLkOVbXXUDd6C31r3sM6&#10;H2HsUQJDHvdN4H0SyNQgkPP5fGXxnsaLSpHWWV8AItNUIOrwP6EKkWqqR4gd/AbtlzzHzL0PsOzI&#10;Ayzeex9TNt/A7N138N2O+xj1022M33wPM6noZm57hB9PvMTOS29w4Mo7rPn9Nab98hY1l5coQYk0&#10;69UOoIk6lBEHpMc8AWLZbB+827dFVEdnhBRQgeQbUHWYBf2MXvmyYFh3PcI6WyKhqyUS+5kQ0kQS&#10;5nS2HUxwaaSHL7d3q2aJwK5mxA4wwyvXDP9WFvSFenhX5zbcVhuihSFBD4M/py100DuwtOO8C5UM&#10;g3p7NyOjfRU09gSIlxEaNwLETQ+H6o5YML8OZn+Thg2n8rB8T2vM+rUp9v0xBWe+G4/tK8dhxaIx&#10;mL+mP2b3GIQBA5tiwOxc9JobgZaL7JC2QA3/iSo49FRB21wDVRMVlZcKlg10iOnpgQ67rJG6RoOE&#10;+Xq4JhpgVccIYzst1FU1sB9NBdJmtg4Fe3QI6mUBla0ZBg9LGKwskBFmxIih1oit7whrf2vYRVGB&#10;BBEs/vakphs80oJgm+AL+zAXOEfZw7+yI5wyqEASHWEfZQuvJEvE5lnDu5YljASKHeHineUMQ2g4&#10;bBL8YBXmDZ/0SASlxyGpnj9qTbKHe7VYeNVMIMWjYZMYBZ/cBHi3i4BHW6qQtrGwyouCS7M4uNeP&#10;QUhmPFrPtEXL42YEN49GaqMqiG6aDudMb3hVdYY+xBnqIE9oIz1hig9iFOAPr5wwBOV6UYI6I7iW&#10;LxKacdtsR4TVdkJovhnRjc18OGwQ1sIKoY0dYEUVYg6gGqqSCbesAUiY8gJ+Fz/D9eRnuP3K8ou5&#10;/8Z5mv1RQoTqw1OqsY4DXkcAu/2fYUdgSKdCuz3lsCdALAUgkiOhCrGQlloEiCTavybRFfWxsZQQ&#10;KVOGgReIyFDv4vwVcNCxCzS+ll8hIp/QFVPyHnSoegUedApfACCmTHNbDZ2mVGkpX0oUWPAYaoGK&#10;rJPfJ7w0UtUlMOEypTpLVImUVBiqZTQCQyUJ9dXcV+AiIBGIKAqEDleGhv86pMnXXIgMrTKXRhWi&#10;mUHn/LUaS9TH106FAhH5kJO0xBKASOeuL+NjicNSBjmUXsMy+OI4AmC1qAXCgGpBURiiPrhehlK3&#10;XFmK/ONUIUdLYbGW0fQ6bjuB8BjE7eTjUTyeWj58RCjZb6LJd88n8t4IpHh85cNW0hekE+flW+gC&#10;EPkqoAy9IXmQVh+hbv6GAKHDa0rHSVP6gciQJqJCpN9H/t2KXIgoEm6nbc4Ivt5j6Nq9x7Q9zxV1&#10;cfEW7cZj/C2fuCUs/rz2AGe5/NINgYgoDU5z+T8CESlpl2X61hNChTAhOG7dpSq59xy//f0Ep688&#10;IUie4sTfz7F091tMXPsRP+55h5mbPyFwYhHyl37Erj9e48KNl5h/+AOcx/K6W/I6c3k/FHjQBBo0&#10;rUxTeWjqUYEQnEGjijDpaDEiv+M+g3mvhjDIyHlHcPBaU2kKQHi9BIiGCkSqo9Rxd6FKfILgoYXI&#10;JPht6Kilb4gboe8hsE95DnUylUj6I6oQ/qYMVRL/L9RKNZcA5KKS/5BSnXIbuvz3iPvmHTptfID2&#10;a69j6JZrmLzzFpYcfoB1R55g3dGnWHboEb7ffR/Ljz7BgkOPseTXJ9h69i12U33IqBNLpYHBgRco&#10;WF7M54XXLU22xZry2ZPBJws+w7HJj/BsFo+Ybh6oOkKFSj11SO1tQuYgM1LaGBDT3BJxVB/RXY1I&#10;GmJGtckGZBESkW1M8MwzKd81TxpqhFOmCf4dTQisbgmHKkbYp+vhwtK/gQl2CaJQdAyytbAOo+qw&#10;NEBt1kBrQ0dt0sAh0QpWziaoNVQiTmoERbkhyNULKkc7NOkfh3XL8zH3h6aYsrgGZs4uwIS5jbHx&#10;ci/sXzUMR7auxpxxwzBsXXfMXTYQ40f3wKARPdFrSHu06JaDzG7uaDrHA7Vm6OA7gIDKVxHMaqji&#10;ZKBENWps1iNhnh7xMw1wqqGDXW0qkKaEWzUt7KdQgXQ5okGl2aSb2QIaJwvEVbZCi74mzF1ph/4z&#10;faCysYGFuzNcExwQEmuFLrlOqJzjAQuxZC/E5/vAp5oNnFMckNDEATaV7WHNbR2pSvxq2CKkuTVs&#10;ky2oAqwR39oK3nU9oA0NgmW0L/wqx8A7PQBBcVGoO550p9pwSQ+HZYQLzOHecKUi8e4QD9928Qju&#10;kAqbdpVg3yQWznWiEd0gGJ2OalB9HcFTORL+1aRviC+P74OAGi5wiQmGZWQAtGEeMIVSPQX7wiE2&#10;AkENoxDS2EVpjZWYlwX/Wl5UNPawq2YH7zpWsMmyh32qC/yrOyM6PxApTZ0JxKqIrH0GIWtL4Xf+&#10;M7xPExonPsP5eDkcaG4EiuPxz3A4UgZXKhJfwiOQYPHmtPOBz7AmOKQKS9SHPRWJ015ChdMCFRMB&#10;Ik17TdJPZCud4WZCgwrEQGcmpVRpKSb9Q6SHujTvpaOXfIeS2KZzV8AitkbUCmHC5Qo4VhIgdPii&#10;WpSRfb/ARKkCk5yIHJOgkKoy7TooJsDQ8ZwMPDcNz0nD3xawKIpEfk+quggKZbh2USViojq+KBMl&#10;b0CTXuz/+4LhMgKGMFHyCQpEeIzZXD6dJgBROhNy/f9yINxXBlmU/iBUEwIO+WqhoiykukT6aAzh&#10;Cy/fT5e8yGyWBJRaxpuiYrCi+vJeUwyPH+kYvi9G7L5S1D1RiuA9dFRSlSYj4w7k78qouDJMu3RU&#10;JFTsf6RjW0KVIdVrooBkXR+a9FYWgLRjNE6ISOsrdUs6VAUgUr6jsyEwmleMzKsMa9KUsJBWWVKF&#10;JTkQqcJiqWv/FuYxdJ48hu2AImw5+xyX7zzGXwocnuL01Qc4/e9D/PHfY5y68hAXrlN9ECLnWQpg&#10;LokaEWhwW6WkQpFWWjfuPaEieaY09b144ylBJOuf468bz3D2ylP8duEpzl1/gt9ZLtv+Fsv3vcfv&#10;V57RnmPk1g+wGs171ZrPRTVeazWqqqq8tixeVyavjwpEW+kddN2KYU+Hn0DI1v2liNE6FUgHRuy9&#10;eC/rcvtKVB9pVF6pApBHBAchIh37Ym7wmE8RT/U3aF8xZuwvRfqUEjgNLUEEVVGANOWuTxCnEL7Z&#10;BAnho065rygQtdJKq6IVljryLLSx/0FbUASvbwtRZ/EDtFpyG/Xm3sKw9dexiOpj08lH+O3qGxw6&#10;9wZbTjzFrrMvsf3UK0zefAffHLqHnZdfY/vZd/j+KFXL4UeYeug5wubw2uU7+N35nzeRa2HZgO9Y&#10;/XdwyVsP10azkdXfCdVHqVB1OJ3pEAOSBxjgWc+E9P42yJ1shisdq1UNAzIWmZA6yKR8edArl2Co&#10;aiQwzLCKMcGpoQGOdY30S1ro/LUMwq1QqZUDPGVcrE6ETXU72AaaYLCW3IJUW6mh1QpIdFBbaKDW&#10;qaEJ0WNwn2aoEpaA0CreOLK4CrbMb4yjq3picuN4dJ1ZC7MW9cDk1Y0wZU9L7N40F1NG9sD42X0x&#10;ZFxXDBjVCu175KNhsypISg5BeGYYmvStjU6jK6PpGH/EdLeCsRYhEkuL1qLuRiPCxvB657PspYNT&#10;rgYWdbXQVCdACB1Vl38MCO9rCZ2LJXwidBi4RI/qMyyQN8gRETUc4B3rDAdvZ9RKd0T/gVboNMIe&#10;tpVdYcj2gJ6lW1VG7/UcoPIlXWvZwb+hDUwxVCMx7vBOcEFkS2v416cEq2QNjypOqDGFKifGF9aJ&#10;kbCL84dTojM8YiKQ1jMAKWO94VuXaiPHFQ6pjnCvHga3dumIbpeN3BG14NAuAR4tI+BVOxD1pjug&#10;8TE9KvWOhF9GLGxifah23JDZPQRBtT3hzuO7ZsRD4+cEixA3BGRmIDQ3B261AridC7yr8bwb5sKr&#10;WQwsUx14zg4wxAkAneFZW6q1HJDegdbbGy5p0fDvsB1uJwD3q4DP6TK4ECD2VB12v5VzuhyunHYi&#10;TDylSosKxJ9A8aa5HSJACAwLQkRabDkdpGrhMqdDVCB76ex2MkqmwxaAmAUmX3IjyqCLSgstOjzC&#10;ROmlLkaHLl85NIqC+AISgYeoCMmBKNPi6CVnIlVUUqUlQOE6ZXwtBTqcJzxk0Eb9ls8wUPkITESR&#10;iOrQigLZSqCICpExgCTZzt+V/IhiokikCovAUICiNPP9skwUiNJbncskqU71IVYxvAlNHD1ViIxF&#10;pJEvEyotsTgtgytKVZaoEGnKK99MlxyIdCaUJrzy2dtRnBaAiEnESJWhfAJX8iILCEOpllpEYOwo&#10;Rs+zxfDeyghZBr6jCnH8pQTOGwgHqQ4bxOMQIJoBFaYezN8nlJQe74SWVkDEqFjdn8t78/hKB0Ja&#10;e+4vEJEmvASHjGOlbcUovdVrAoQRMyGiFhVCgGiaPIa2xXuqDQKlISNxGVxRhi8hZDRUP3Ls/IUf&#10;cPIq4XDzAc789whnqDiO/fUAh8/fUyDy+6UHtPsKPE4RLOevPcbV20/xF5WHqBSpupIqrcuExo27&#10;Uj6jMpHcyXP8x/mrBIrYP7eecZ9nhMoT/MljHb/4hL/zAme57f5zLzBmy3tYi2prTkhKtVUWz7va&#10;W4KDyqoqLZMgyS2EgYrMinDVSZ+dnlRjdajoZGDDVgw8cj9RfTwmQHjdqY8IAQJTIJB0G6qwW7Du&#10;8g49+Nz33V2KkQcK0W9rEVr9VIpaDDTiCXXbfoRRXSqcHN7L5LvQcl91wi0C5G+oo84TIn9TiVCB&#10;xF+BqulbeE59iYIfbuOb9Xfw/ZZHWLHvEX45RcV19TXv5zsc/+cV9p17isN/v8KB86/w3eZHGL7p&#10;OtZdeIydf7zB3G1PMHTbc+SsKYRe+gZJcNKOz1RrltLPRcYYa8DAp9E1BPbNQrVJVB8DtQhtp0Vk&#10;Jz0BYoRjjgFuVBBOmUY41yMoMgxwbmqEewMzAroYkTLcAjYpUoXFbaoZYJOhY/BMVeGngxv3zR1v&#10;j7j+VnBrRCXShI7bywKOoWaYnXTQWHE7PaFB09lxXi0j36rgXzcUYyd1Q7CfHwZMr4u/d7fD0hVd&#10;8NuWwRicn4ouI5pizKT6mDO9BjotTcfyX3pjysQemDalG3oMaoP2fRqiefvaaJCfQauC5Ow4VGmZ&#10;jsad85DfJRet+tRF9S6JiKzjDF2SCtkbdAiZZED6GgMy52rh3kQHY3U91DU0sJtD0LU+pEf4JBMc&#10;kwzoN96AlotsYPAxIr6VDULqWaBaAwv06WhA9zk2qDfSCZ7ZTqSTK+zqeMCquisSGvsjqZMnnJMc&#10;YEuFEt/CEVbxFvAMInQaR/LmuSC+jTc8pKNhvLMypHFkNydoAuMIkRBYRhFQ8QGIygtHznd09G0j&#10;4S4tuDLt4F7NB05tq/APa4SaQzLgVVAZLg0SEN40EA1+0yJpmifi6qXBr1o4QeaH9IZ26DTZnqBw&#10;gcnLGbbxVDtBHjD6e8AhLRgu1UPglOoO10oecEx3gXu2C0LzeC2p9jBEOkAb4kyIUFlVcYZjda5v&#10;EICQ/HhENPLgfrlwHLoOjlNuwPt3Ko6TgA3hYUWlYfMrFAXi9KuABIoK8SJEfLlOqrOc9lOpUIlI&#10;Z0PXI+VwPsL9DxMQkh/ZVQ67HZxWqrPKYbHzMyzFCBNl/meCgiadDuW7ImZRKNLsV4Y8oTPXSTWU&#10;DHtCRSGdD3WcVhLlP9EU9UETYHC9jnD4X77kiwLRiPrYQme5kQ6Sy5SBHAkQjcCDpXy7Xfl+u4BE&#10;USg0Hlvp+0FTWm9JfuULPJRh3aXDoagSKUWBiH1RLApEJFfBaFSS3Mrw7gKRr/kQyYV8zYMoTXn5&#10;e9KUV4EIlxEY8jU5tXyOlE5eTD2Uy6kY5Fv03nuKlQEXG/wunQtLYPlDEVIJj6oH5BsfdAqEjQBD&#10;O4jHJTy08rEoGYRPyn40USVStSV5jy9DjGvlo1IynLuMgdWa0XhrRuiiPAQkrUWF0Nm2eAV1c8Kj&#10;uVRRESSiSArofFtKT3VG1A0l//FIaeKralUI54klWHTsGY5TZfxJZXDq38c4fvkBjv19H/vP3sNJ&#10;TgtUfmf5K+3ElQe4SABcJTQEKOeuP6RqeYJLXPYvwXGTy69Ricj6f2kCFMmPiEr5m4rkPO0vTp+R&#10;pr/8rZNXn+LUtafYfPo5Zux7Bdd+hXSYhEE1AjHnI8t3UMs3OLLp0OWb6zKE/NcPMXWkVaOzr87r&#10;lxZTuYRONksBR+p9aNMIyjTCI+UOVAn3YaTayuezNpABU0MGQS02F6PPzkL0/KUQHTcUIZIqRIZ6&#10;17YrJHQeUu1wf6XaS4Y0+YcAuQSt9FKPo0X+A3PBc6TMeIqhG67jFyq4E1c+4td/3ijQOHvnNS7c&#10;fo3fr77C0UsvcOzKKxz5+wX2nX6FVXsfY/WJJ9hNoCzf+wxNlr6HXp4H+WbLVAYhY+W54DW2l+sD&#10;LPPPwKddLJL6qBDeT4vEvibEdjAic6wZsVQMboSGOdgIlQudaroBLk0MDIgZqdNnRrawhA1ViW8b&#10;wqGZAfoARuvSkspRqwy2mD2FgXUjHQzhWthUolIJp1M2E1ANbGBhZ+B2emgJEYODHhZOnNZVAMWh&#10;rgfyh6RjUf9W2L57JH76rhV+3joQG4f3RsOGcVj0fUdMnhiJnzbmYeCYaui2oAa+WdQV82cOweB+&#10;7TFsVBu0aVUL9dvXQF6zGgirGo5m/fLQujNVCcHSukdr1OzQGI17NUBez0Q0W2dG8HwNcg9q0WwT&#10;wdeMEKzCc6mjhsf3BIjHJB0dtg71+xuRM84GAYkucPN34A2zQfWORoyYbkTCaAtoYi1Qp4M7Egq8&#10;GVX4wjHXBxbpznCv4w7flg5wqkL5leQE72RrVO1kC6OTJVoXBCCAF2yMcYUxzgK2aQ5wr2qDRmuN&#10;MCZ6wio5CuZoL1hF+8K/SgxqLXRD5PhAeNYJhmc1G7hkuMC1IAsRXRuh9tg0hLbJgl21VNScHoCk&#10;/Vp4Nk5AYI04+GWHwLeaO1q1MaPHJEv4JrnAIswDrlV8oIv0gCbYDaZIL4TU8kNkA4IszQXWye4w&#10;hDkjtJYH/Gs4wTrFCaZoF+gD3bi9Kx9cnnOsB5VKKKoP9EZ0IwOSsmogYdx9uJ4iME6WwpogMQtE&#10;jpUSJoyiDpXAZedHuBAmokT8CRNvqhZRIiGESbiSbP+srHc7+hnR3CaK6+3382HdRaXCyNm0jYqE&#10;QJHmvkYCxPYX/gbNSICYtxIaMgQKTSfGl1ErikF6rvMFNbCUXuwVraxoX5PkBIr0A5HlXxWE8g12&#10;KhlFXchygYfkPDZzOU1KNSGiFnBwvZTqjYzIRH3I/nJcBR5fjIBQmvCKApEqLIHH/+0XIi20ZJ0s&#10;k9yI5EJkaBOqkIqhTbj8//QH+R9AZFwsRYVw+mt1Fl941VA6868AkRFhh1GBfF8Gz1/4v2wvVVrA&#10;hR0mOPaXovOfZcj/jdGyJNGH8lhUANqBvBZRGP0534f79yXQqDZUvTjdj6XkPbpzfXeCSgAiw6hL&#10;KyxJoLcmPFrQsbag02wt1VecJjQq8iB0ulKNxVKrNO/ltLTKavQU6saPoMp7BlOvYrRc9RGTtz3G&#10;rvMECBXF4b/vYQ/BseHETew6RwVCNbLnwl2s//02Vv96C7su3MMFqo7zNwiVqw8Jmoe4SPBcu/0c&#10;1wmKa1Qh/xEcVwgOAYgMXy+J+L9vUKnceoqL0tSXwDj13xP8fuUJjlx+hJ1/PcWs3a8wctsHuEsO&#10;JJf3NIdArC7VVry2DF5L7oeKkXu70MlSpcjgiBr5mFXGEwKG15RB1VFZRtaVais6/lSBB0FCiKgT&#10;78BQ/zXq8vlptrUUVak4YpeUoub6UrT8uRTNNxWh4ZZCOI7mb0vzaPnOfCUCiOpFk0YVQmBIR0Kl&#10;s6HkQSL/hirjHmImP8bQn67jh0OPcPjqS5y+8RZ/3niNszfe4BwBcub6S/x65SXhQYBcZnn5BeHy&#10;EvsIm33nX2LHHy+w8MBjNP7uPVRd+UxQeZrm890RiDF4qBje5ROCO7RBfHsVYlo7IryzHpWHGpE7&#10;3ArJ/Szg29SMiLZUFulG+gwCINmAwPYW8CmwhkstS6Xzn2+GHRxSzHCqZIJduBFOkQSDkxb29IU+&#10;jW3hkWIDN2XgWVmug0MUwdLFAg7WVBxUHToLLYwuRliGWChVWipXAiRWhXYTk3HqeA/s+rkrtq/s&#10;inPHJ2Ne9zZYMLMlFo5JwvhvfDFjVm3MXtwU7YanY/i6evhhxhCMGd8H31CNtKidgfp1qyAg2h9+&#10;VYKRP6gh2nVphDaDG6Fa4yxkNK2OOp2ao+esVmi52RphS1RofFiDDvsI0REG+n2qoUYahC/TQ+VV&#10;3YTssXq4t9QjMtwK4fWpAqgA8gbYoP5QE5I72EEfbAtTsD2SqS5i2nsyGiA8qgXCUNUF5lQ3mFNc&#10;oAuzgTnZBJWzGVUKbBFTwxYRVb2gj7CCxs0K2kBHGOLdoHZ3QvP5lkiewpviLR0L/WGXHAurmHBU&#10;nhiMKps8ENg2DN507G5ZnvBonoOIHlnImpSCiFb16Miro8kJa/jMcCKta8A7JwHO6Z6IqGKLIUNM&#10;aDHcjJAkR9hW8oE2ib9PQOmC/aENCIRThheSOjjDq5bkOZxhnxhISHlSmThBGyGJd0fKS3tofJ2h&#10;8ee5EiQuaa6IbGWFzJ5G1GAkkjKsKyK+OwC/7Z9gRZBYSousBVfgvvoDrA+Ww2vaIwUwzkfLleS6&#10;B6HhSciEnf6M5LOfEfvnZ/hIiy0qmHqXP6P+wZsI3v8UNiufwlGS7XvKYUNVIkOMyHDvFSP2flY+&#10;PiWDMcpy6z1UKLKeUJHxtaT1lvQhUXqi0/73SVzJfSgdDflyiGoQeEg1lQCD26gV+3/L1OvpVDd9&#10;Na7jsdQCFlnHbRUAScssgYhSTcZ5RWlwXkwZ+oT7SDNiKg1lmVRjKXkQMS77slwZ5n0enbVARHIO&#10;ApDpPLZARAEIjzGJ09IkV1pWiQL5Ul0lVVhqAYjkMqSDIEsxpemuDH43j4D5vhzm5SUI2V8C+52l&#10;cOR91HzLdfLhI6mykmqsfjwm4SEDGsrYTpJcV48qgWEq95EPBsmQ5X0EIDSpxurE7drSybV5D20r&#10;OlpFYdCkWkoAIrBoItVXz7401RWYPIa2CZ1ro2dQ138EA9VK8sJC9NvyAgsYBR++9Bh7L97HTwTF&#10;/L23MP2XG1j7+x3suXhPAcfELTcxaeNtLN1/B7sImGOX7zPafoijFx8qVVKiMq7epQq596Si5RaX&#10;SWstqd4SNfLPzQo79e8jHPjrEX69+gS//fMEu848xeLjTzHv8EuM2f4eHmN4rU15nbWoPLJeQVOV&#10;516T19mW4KAy0/L+a7sTwjV53WlUVKl3CQ7Cgw7/KzQ06Q8q1Ick0JPu0dk/R/CsUvSk0m7AYCNh&#10;aSkil5TAnxAJ5HQggW8v1WGNqHpq0FrwP6nL38zkcSWhrgzh/qUVVuxlqJIfwabtc4z++QGW7X+g&#10;DNvyGxXGRULj0p03Snnu9hsC8hUOXSQkLz1TAHKcIDlOiByhIjlINbL11HNM3noXvVe+QJCMTiCB&#10;yiS+J1KN1oLPUu3PsG24DdGdIhDWUoWgrhZIHq5FQh8Dqo4xI76LEenDCIbmRrg1MtP/mOFe3wi/&#10;fCvoPagkXLXQUG3I8E3+hEladweEdrSER23CxsqgfH9cH2hCUCvxQwaoLDVKrU9SXzNi6IcNnnpo&#10;DISITg09QZIea4XGBEmso4pKwRtzF9bBof1tcOnMYJzZMQzr1g7F6lV98Pvqyvihpwor1tTA7slj&#10;sWVVA8z/xQ8Fc+OwcG0nzPl2BIaO64nvpg1At+Z5iE0Jg29yILqN6YjmrXIRmR2GwPRgtBzRCb1H&#10;9UPnsXWRvUIPv9laNN+nQ99fqUKWGmGTSDXVVI3o1SyrLLCBc54QzgIpVd2QPdABHcbbIX+sHUxB&#10;ZiQnu8I/3RWGEDuE5NshpY8nbOjYNVG+/HPdYF/Jmwd0J2Qc6KQN0DhZIz7OnorBFio3I9QONrwh&#10;BFCEC2ziGfWHeyCuoRs6HjPAlGTL43rDItafCiUMoe3iUH+PHeLHBsM5yxcu6dZwalUHkSM7IXN0&#10;dfjnNEbT6UmofU0Nl66RCK6dAo8cbpfhhpR4M6YvonRsZAH/RKqPNH9YxAUqSsemUhBVUCDUIe5w&#10;THdDcIErHHMYHaQ5QRfFZVU94ZRmD32oA9Q+ttB4S3WWC7SRhEq0M/f3R1oB1UurUPg0TENQ83yE&#10;zF8P7w2/wp4KwnXRViqnnxA0dxUCZl2G148vYE/1IQDpdaIQU09/RPUTpUj84zNqn6OMv/AZGTtu&#10;I3TmCkQOWIiIsUfhPeISHI8RSJJ0309VQ4jottOoQmTIdwUiVCeS3LYiZKRFl0nyJYzspCOiVG8p&#10;Lbjo9CXRXlFV9bkCHD8KRFh+BYhUf3E7RXVI3kTAIEpEqa6iUxWAiAoRRfIFIP+rvhKTFlsKRDhN&#10;gCj9PqQ/iAzproCC9hUc/3/7mhMRFbLgC0C+Dq745UNT0gqrIgdCUExgKaPySh31lyosBRySBxEF&#10;IvCQZUqSnduLShG1MokwEOcwnQ5KQCWfS5UBGmVfgQdViGyvHcd9+FsWhE3yAel9Xoyah4qReKgU&#10;njtK4LqhRIlMdfJxKUmmywi6bQshn6tV+oC0EgVCZ9uM0BCQKC2xGJFTbWilGqvJY6UKS+ZV+U9h&#10;PboIzgtKkbr4PVYdfYotZx9g5p5b6LPuFtqvuIP+a29g6vabWLjvFubwGZm95R6W7byHn448wMbf&#10;WJ64o0Dk1H+PcJ6w+EtaaFFhXL37TGmRJcn4s9eoPL7kQq7clvzHE2Vgxp1n7uPgRemt/phO9Bl6&#10;bXyB5B/eoOWWd0iYUwT5zoimJgGSyfPPJAzzqbba8x5RlSlD2zcvJDQkUU5oCChS7xMkVAsKQAgV&#10;AkSZFwUhfUCaF8Hjh3JU5nOZxufOfwmf2WkE1WD+L2N5T6WJtHztUXJL0kxahpnP5f2sTHgkyKi8&#10;lwmPS0oVljr3FULHvkffVQ+xhfA7cPEdTvxHxUFgXH7wFpfvv8Ol+29x/jaXU30cufSU9pz3SiAi&#10;VYVUIlQhey88x48nHuObzffRc8MDJM8vhBWfE400yhB45AL6+n/DpUN/BLVPQEATHTxa2KLKGB3i&#10;exrg1dhABUKlMNYIHyqRWrMtENiOTjXHRH9lA5O9gT5PA2OIDkndLRDb0RpeTQiLFmZlaHaznxk2&#10;3jbwJzicUqguAnWw8dDB6KyHRZgeOi8dLIIsoCdAVAYNzG5UPjWtMbiZDab2scXWRQGYO9Md83fH&#10;YvpvXpj9uxtGbfXBpGPBWH3IhJnr9NhyqQOW7B6BbWsHY8W+UPT5KRzNFlbG1O86Ydi0Hpg8tTO6&#10;dG2GlIxIBuTx6DmuC3LSK8EhyAHVe+eix4yBaNm3PRpRvVRdpoM/AdLuqBbDT2oxZZEBrlHSfFeD&#10;yJ94jipnA9ycLZTEcmR7J9QcaQvnJALFxgKWAdZIS3VCcj1PqBzs4ciIPKMrI/Y6zrBKFHXhAscE&#10;gYgjVJ6M3O2s4eBli4AoOvTOlvDNoyIxUYHY20LraQfvLHdoQx2hCXJBvYUWqDzdEjo/D9iShKb0&#10;cNhkhqPaIgdUW+MCr/rB8Mx0hHObfMRP7YkaY9MR3aQGOhxyQOpOA1zqJcE7OxZulb3gneKBZnVN&#10;GLfBBjYRlnCMcYNVpK/SG90QJ814vWGI9oQ+0gsqX4Ih1BVWSYRIFYIi3Bm2aV4Ib+0EQxSvgQpJ&#10;7+MIY3jFdpoAJ8IvCJFNWsKnWQtCL5bHC4RvrjOq9vVH4pyBSBgSifRunkhs4IuYdgv5onyG+dhb&#10;xK5/gt//e4f/Hj7GnivPsPjPD/jxX2ASlcfko/8irXcPVG7RCv7tp8N73GVFtdgcosI4+Bk2B8ph&#10;KX1GqDTkGyLy9ULlWyI7uZxmI9Vc0hxYcicCGKoQ3c8sCQH5JK4CC0JDgQkhoVnLl/NLqTQJJkDk&#10;+yO6jdxOgQZNqq3+l/fgNKHyP3jweEozX1rFcCecpwqRb5VIj3Sl17uARKqrJM8hnfykFBVCx/E/&#10;aEi/EVEhMrSJdCr80qRXac6rqBCaJNLptJVvhMjw2lLKgIqSSFdUCKfFRIkISMbxnAQyyvbcn6WS&#10;iP8/Lbs00ltagQ/3kWHZxzGy5r2QUZHVq0pgxVJ6rU86W4ZuJ0sQtqsQXtuKEbm/FKbVpbBaSefa&#10;lft35n7dOC05kI6MyEWZUJEoSqMZ1QfhoWkm0KAzbfTF8u8SJA9h6voOrjPpQIeXosPaD1h9/BH6&#10;/3wHLVc+RMMlj9GE1mLRXYxYexPTfr6B73bdUZz+gXP3sfjALWw4cQ9ztt3E9j/v4TQBcvq/h1QW&#10;D5VqLcmHSGL9wo3HSguuc9JiiwpEWmsJWP7ksuOXZPysh9h3/hFWHnuEbmteI5QKIYSKwGIQz6sa&#10;nXcmoZdJCFZ7SWXAZX15H7vxmeF1qyXBnUEwVqbCELUhvb9lvKnEh1Ap1VfS6orOP+kWQfQSOsmX&#10;SLUQYS7Nr1Vj+R/JyMYy4q3cy540yS31LIWuH4Ma+QY6j61OvAp1gvROp8lwJum3oB/0Ea1+vIF5&#10;B+9g28XnOHv7Pf66+xZ/33uDC1QeF1levP8Gf958jd8uPyUkJYH+DEf/eaaA5CDnD/z1FDvPPsXy&#10;ww8w6Me7CJr1UQkerGfQhjEA615MuAEu+fPh1ykYgV094NvJBlH9HZAzXo/YznqEERa5i4xIHGiG&#10;dV0zomdZIXW4LWxjLaF1pfMPM8EcZ4JfP0tE9LWCbwczItoY4VrPDNsYae2qU75Vnt3XGj5JNrAK&#10;0sMmUtSGBiYLE0xuZmg0dNBqtdLbvFK6BrFhOnhF26Ne9xSsWt4RM7+tjqkLnTFjlj3Gz4/Cko3V&#10;MPNHd4zeokX/NRp03qZC3nYVGv/siprr3DD+fhDyekSg+gwrjFyZhC69s9ChUzwig93hWzUUBaPb&#10;oGl+A8RVSUTNDrVRr2N9ZOTmIHdcOrKW6hBIgHQ8rsPgP7RYMEWPoHCeX0ct4tcTIN7WetTuY4RV&#10;B150gQ3MYdZ0+jZQW5pJQBMS6VRrt/OA1tYKHsFuCKzjCS8lZ0BoeNnDI9kFzpVsoHKygqOLHcKq&#10;uELlYSTNTKj9rSVsw3hDbKg03Ozhmu4Ex0gXqOwd4JxghxZHDLCrYU2n7QitDx05YRTZ0wm191LK&#10;jY6GX+1k+HbNReLUXGSPCUetaaloe1UL38kWcKsRBd/MaHimEiBRDug03IhaM6h2vBxgjnKGZbwH&#10;gUBlFOYNTag3dCGcD3eHxtcJam/CIsQXxigfJXGuobnVdoF1JSuoeA3WkW7QhTpznRvUga5Qh1Ml&#10;pcTBoUo2jGEhjBLi4ZmchxgqqVpdVKjb3RohjU3wppSNrk/ZO6knfHu3R1rfrVi75wGuPH6C6w/u&#10;49j5szh6+RKW3ShCfwKl8Terkdd9K/IH/oasSf8iTHIpx8the4RK5CAhQZBIs1+bXQQSoWH1C52Z&#10;gITwUKqydn+GiRAxbWepQKRcGQJFmuVKFZWoB8mJKNPrKkrlk7kCEsJBJ9sqwOA6yX1I4lxJnvNF&#10;V3IenFZgRMWhqBeCROChJOYryv8B5EtHwop+H9xPVIjkPaRUWmHRRJUoCoXrv6fJ4IryDQZplSVf&#10;iZvBUlpjSSJdyYFwW3FAUo2ljIfFZWJfOhQqSoORrPbLN0SUfiNS9SXfFxGAfMvzlHP5lsdWcics&#10;JWdCgOikn8cqAnh9CXyo3tTLSlDpWDEW/lWKCb+VYRQhMvC3Uoz5vRRpu4qUb6nIJ1GlX4hWeixT&#10;ieikvrwno+fWMqQJI3bpTCjVVU3oXBsTIk2pPKhA1Hl3CZF70HV5i0pUOjWWFGLE9pdoteUJPOe/&#10;Q/NVzwiNJxj60z30XHkLw9ffxAA6y5m7bmPPBTrMM/cwd8ctrDp8D1t/vY+jfz3A+ZuPcPb6Q6Vp&#10;rrSsOn21Yvoc1cefClwe0ZFWJOKlqussgbL/wgP8/OdDbDrzCN/88gwt175G09XvUXNRMcJ4z1UN&#10;PkCVzmsQJZH5Eu6jShAzrxSWoj7y6WwFHFUIispSbUV4VH0G124f6Wjfw7LhO86/gUqS7tXeQtuK&#10;oBWFKFWM7fh/tOExBBYNqOBqvIG6DtVMWwY9BEsgoZrz/Sd4MEBQVSXAZLiTWKqPeMl9/ANVnZdw&#10;GPwSnVfewA+HH/Ideq3A49oDqbp6jT+uv8Sft17h/F1O33iJ36+8wBHC4xCBcejvJzhAOyi9888/&#10;xfY/GMjtv4d239+HFc/PloFFxNwyNFjAoKHbalj1HA333Eh45ychsJEFXBtoENJHh5yRemQM1KHK&#10;SCMyZxq5vQlp/U0I6W+Nan284BRlC5s0I4NpPUzBLLMt4deM/mCCJYJaMZB2oLMlPEKqm9F8qh2C&#10;atsjoboXNJZqaJyl57kWevpilwRrWNqaYLDXIyDFEm1a+2Jhx+poXs0TM6bVwoyxTTF5fC1MmxWD&#10;HSsysWVTN/z+20ycXd0N34ywweZVBTg5uQn6LvXGgOWOaMxzLTijwncHUxDeyBW5u1UEsQH5081I&#10;bm+J4EZ2SO8ShryOlVC9cSay2tZF894d0LZ9BzQcm4KkeWp4TNShYLcO7U9psWy+HtWTCJBOWlTa&#10;rIeq+1wTfLoYoeZFxDR0gIWXUFKcPlWItQm2ThbotcgeDbrawiHUDqZIZ/gQINIpUOXggIiqbnDJ&#10;sINRa0QzSj3XynZQBRqgcjOgck9rZI4lkAyWcE2yhW8dJ7imOUPnQuCY7VF/phl11xFURkuEergg&#10;INUNtom8oJVmVNrhBJt6ibBrXxXJ39dCyqhKqLXJC3VPquBE2LlWkySUB5WQK7z8rdBtpgX/MDvo&#10;vV0rxuSiCjKFecAhJojn7AtdsC80VDvaAGeofR2ofKiG/Hgu4VQZ/qKKCAyqDY2zHc2e027Q+jvA&#10;MsKD0CB0CEu1uwNsAkIRViOB6qeB0pcltcACCS3sYBVjgYwWrkhupYJLigpeSZWR2H0zFh56j72X&#10;/1LGMrp47T+MnzUDK/48joh5/RDZrQ3SV/yGtDUHELHwEkJ+K4cjAWJ36DMspRqLALE+8BlGaQa8&#10;i9HyjjKCowwGmplQsZVcCNeZWCpKhRCRLxtK6ymBgNJy6kv1lJK/EJAoSXc6UMJBWl4JPJRWV9Jc&#10;mKZ8m30Lt/25ohpLtb5CfShVXwSJ0gJLwCFJ9C/T0r9EURZi8u10wkJRHF9hoZT8XSkVwPC3pE8I&#10;FYluYwlkIEgZYFEln7uVD01N5zGm8feVqixuL4l0aYklESxBoMBDqqqkmku2kX4jojoEODIvVSOi&#10;PFgqA0tKP5OR3Jf7SQJeIKKRvhjTSpTviWQRFPZbS+BB1THqfDF2/FuObVfL8eOFipF5axwhOFaU&#10;wLCiGPolPN/ZJbCcw7I3I+Z2RdB0obX9AHUzRu1fmvBqmj5SVIe2kfQHodNtRIfb5hUcZpYic0MR&#10;Ahd+gn5UEVRDStGYAJm37SFGr7uDBotvo+myW+i1+hYmbLqNufvuYAmj7qX7b2HHybv4jRC4cuOZ&#10;0j/kHBXI1VvPlAT5qauP6Dgf4iTLPwiW3688wMFz93D44oMKmFB9bD3xCAsOPsbcvU8xcfszxCwo&#10;QvbKDxiz9TV6bviI7O+K4d67EJrc11AXfEDw/GIM3PURVRdSiXTltTak0qr2QlEbqowXCBhfjFnH&#10;yvDj8VL0J4iTphE2BKp8sErVjKV0TJTPy9akspGvE1Z/C3VVApYg0gpEZKj8MWVIWlKE1uvew6bz&#10;RyqaO1Q0V6hACI7kq1RFT2HV8Q3aLntAFfYA28+/IAzf4uKdN/jnwSv8dfsl360XOPXfC5y79ZrA&#10;fENwEh4Xn2LfuYfKx7f2UsHtPsd9zz7BhuMPMGXTf+j5ww2kTvkAbwYssQwOMhcVMfibg+DsNJjq&#10;rodV/k54N2RA3Jzvcn09qg43oO5EI2I6mxHQ3AItfrJB7WUmxI+xU5rwOsnXCCO1cK1pQqV2FsgZ&#10;Yo34no6wzbaAXRb9q0EH+0ArtFhqi5h6NjAFmGHpasEgleDw1EGt1sLSXw+7KCoZOx08q1ojd4Ad&#10;5h9viC1L22NK76qYNa0JRg5thInfZmDR+nT8/nN7LFvXHcdPz8Gp1Z0xpqcLDv67AFsnTkf3iY2w&#10;astgzJzRDvN+qovFj7IxYHAd2DbWodo6DbI3aJGySIuw6Wq4DVUhapgRIVRLCd290PqbBug9ugva&#10;TIhD2Df0Z6N1aLtTg56/ajB7gR7J1Xi+faiONtPPx0sy21GHoGBLZPV0pzPXKm2OtSxVdgaYVWbM&#10;nWeLtvu5nZcVnJPtEZJHWdeA0bm/CbH1qUAS7dGslQE1RxEMziZoAzXQECDWnhYoWEwVksTteFMD&#10;sh2gd7WEna83oeJAtWKBHjcMCMu1QIPsYNiEOvImesCtPSGyRw+vPh58gEKR9lNl1BidgLz9eiSu&#10;08KptgaJte3gF+MK21APxKY4oekCC6oMO6oLOn6qHH24C4xebnCIDIA+hgAJ9eN5BRAWLjw3W5o9&#10;NAGERRCh4etIQDjDFOEJrQfXOdmydIDGywmWVF1OVDlmglPr5wi/DHcENuEDUInbUNV4p/ojMIsq&#10;J8AKntnSUdIAQ5gtPDObwat5c9SZMAFTDm7CnAN7cPz+IyzathUpLSIRm5eE0Ox8uNRoDt8GfRHY&#10;cTV8Z16A18FSuEj+5Ei5Mjy8MyFipArR7aGzJUT0BId+JxXJbsJkFyPofeWw2M9tCBEDIaLbKkDg&#10;iytKQhTElyqqr/kMpdWWsozrCA+1QEP6gfxfgHBeIxChqbmtklz/kvdQ+oBI1ZWAQ/qASEsvaY31&#10;tROhVE8p1Vj8HTpvidyVqi2lSS+3Uaqz+LuiQKS3OmGm2kKHQ6CoZ3H+S0L9f0pEciCKAuHvCzRE&#10;SUhSnaBQerNLHxJJvIti4XaiXBQV8i33/woT2ZaOSsbTkma80lNdmv5qqYDc95fC91Ax7HeVQr+x&#10;FHVPlWLylXKM+rsME86XYToVSbW9jJp/ImgOlMJrI2FBiJhWSrULnWNbrutFwLSR/iB0km3fEB5P&#10;CBOCRJrvSgusZo+hldyITHd5BxOVkdLiqzOdbOdSOqOXGLvtNpIWPIL79JdwnvICiXMfM+K+hdEb&#10;bmEpIfLLiXtUF4+U4Upu3XuKyzef4gLVhvRAl34gZwiMX/++hxP/PMTxyw/xG2Fy4nJFZ8QTnN9D&#10;5bH512eYsPEZRm95hvor38BxOsE5rxh5m96i/9aX6L/jDdIWC9R4f3oySJlSgso/FsOTsJRBLLVU&#10;IqpGRbBv9x6eA4vQfF0htp4vwubTBMneUszYV4reG4qR9X0xvMaVwLZjMVRpVBRp96CR1lpULRol&#10;R8Kyxjvoe/Cejy9HlRWFSOVvqLKeQi3wSLoMVcxl2LR6Drdh75G74C4m7biGyduvY+1pqqqbb3D6&#10;2iucvPZSUR+n/q2AyB/XX3H6lZI8P3D+EXafuY1df0g1IJXbmQfYdOo+Vh+4iembrmL4iv/QaM4T&#10;BEylqp/OoIwq1aLDA7j3eQW3rn/BqW0KvJs5w7OOHQJzjUgZYkDSAAP88y2ROskaBT9ZInaYAZ6t&#10;CIFQPSxz9UoVlqiQ3O1m5NCv2qUTEhHS09wCBmcj4trYwL8OA3S99OnQQO9OtZKgh9pKrQyWaB1u&#10;hsnbCI2HDJdiRv2peqT1c0DjoRH44YdOGNOvDrp1iUO3WZ6YtDcc363JxcY9Q7Ft92gcXJ6GcXMD&#10;8OvF+Vjdpy96DMrFoAVtMXFlF/y8YgzGbm2MDTfzkJAQDU2EGoHdDciap0L0KAbknbUwtVbD3FkF&#10;qw4q2LfWU415oOECb4RN0MFpmA5tduowl7ZhvgExNbg9lyVtIEBckhnp29qhSoEJgXWsYetpAy0B&#10;otZpoVPpMJWSa/BOa7RcSqXS0gCbaCNi21shqkC+TEgi13VAky6W6HPYBroYqglCR+9ugNbeBHtb&#10;W+SPdkfuZunFSMlU2Y/KxAoGRvJaZydYuzuTbGb0P2UNnxhHRamY/J1hJEi8xpgQN4vqJcYHGXP8&#10;0GKuFwqO6eA70oCAmnrk9HSCQ4AHzJ7eqNzeBvFT+Mc489w9pY+JC9SBTkiKdIeVtKjyc4VWhjUJ&#10;9IU+mLKR16hxsaASYRlIiARSlXgKTGxgiOC2XgIRS+h8CBZXR5gDvGAf5wNNsB0sYqlyIhwZbTjy&#10;WIwwYrzhkuTNB8USljFGLjPCFOIJc2gQYdMBUf8fU28dF8X6/v9v9y7d3aFYCIKCoCgloggKggrY&#10;gd3d3d3d3d3d3QliHluPQXjO6/e61/P+fH9/3I+Z3Z2dmZ3dvZ7Xc+6q1xPxHSqjVq4zMgb0RMG8&#10;mQSpB0Lqx6NSVndSvyPsEnvCq8V0ODXdD7dV7+F/+V9EXP6NoIv/wvssTePIP7AgJLS0DQWLUty6&#10;2k9YcKnmUktb0fB1AyGi3sXXCRGZMBFRBAz+z0j+LM2GIWAhoLGVZRuDg/nWFQPHf+/5YyIMjHxs&#10;rhuhwfypOOd7Rcsr0cJLQETAQ7TGEj3RRTPd//X/EPUf5s6DPN5/QDGP0MvntJsYeFdzvwSJ1eZy&#10;RJwug2kDjyXMRNzSmsF9ittZU7jNZBqDuQ6Dxxb2IW5bCaiM535F/xFhLFN4rv/d9jJbCZfmeUWE&#10;hYilGLFXjKv1X72JGSACRNy/hPsXY2LJZ7IsKIMHIeG4/zf8uKx8ohz1CBQxy2O93SUYf4Gv0ULE&#10;QIt2m8phsZz7EVbTnvvpRZtZWY7AhXydwJA2IyzSaR4Zb//AQ1iJuL2V/RkyUYdCeIhmsbaT+b45&#10;n2E57hskXbkfAZZehNqEL0ibW4Rhqwuxj8FPgEHUczwqfmfuJCh6nF978gbXxBAoz97ixmPC4u5L&#10;s4FsYcDceuk5jt4W9vHGPAT8DgbeNadfY+p2AmTDB9ScTeB153WijSkJ3LBlP5FJkHjO5vHb0EJS&#10;P0PVl7+l7rw+aSVQpNEOmv6CxeAyZPE3s+ZUKSZs/4lF539iK01t06Xf2MHlYl6zmUd+YwqvX1sa&#10;rjLlKyQ1/7TQEre9zJXvqfysGYTXiN8IJWzqrv4FW1GxXvsdZNUfQFLlESyavkIX/hdazHqF7IVP&#10;kLfgLrouv42t51/h0pMvuEKIXHpM4yBEzj94b255dfr+R9rHB8LyBXYQHrsuFmHXhUJsPlOItaeL&#10;sOHMcyw78gxz9zzGFEKkx+JnsBUWWAB+F4B+DFB9FlCjRQGTWjlqNK+F8KwU1O6lQ3hnOXwaaeAU&#10;zfjXW4ckxsPak3SwiVLDWFkHl2QtgvINsEjRoNZSJRpMVcOqqhJKdwWU9gRLdTUsQpQEBxNziQQS&#10;mcTcz8M8yq5ODuswFRTmHugyKGzliOnJhDtBAZ9wCVILHDFiVEO0y6qBNn1d0GmZAzqMDkD+mGCs&#10;3dcGW/ZkYeEcE7oRNNsPDMbaWb2QnR2HHiPTMHpTe8ye0QVZfRpg5JvqGD+7iXnEEXmwFt2m10Pu&#10;MBv49pFAnyGFKlUObWPCLVYKSZAE3j3V8B6rhEWBGlnrlRi0XE77USGiiRyWE5WoskZUokuUMFgo&#10;Uau3HmGptnCrSIuQCULK0aWWBh326uDaVIfOIxyRutQAHaFRvb0F/FsQBBU0SORFnfLJgIACPSQ6&#10;JWRWavh6WsJgq4FroB3cWBIWUXv6WyC0pj8tRszLa4TSygoSazteKCNaP6O6xRI+FqIOg8HbYAVV&#10;PSNCFqmhrc6MP8cZTXjspD1KaKmLER01qNSL2/k7QeNjgzoT1TC1JEDcCAEPax7DGvbedsjLDoHG&#10;1xpqTzfICQ55iBfklb0hD6IxuNJWnEyQ8lxlBIVMLF34mXysaTKEjpu4ZWUkaLidwx8bkXG/Ug/a&#10;jS+NhoCSe/Mz0Epsq4v6Gy1MlTRwDtPCMsQWVpUrIjy+L1pOOYk6PfhDTJMgJrsWMkaOQNUG0UjJ&#10;GYtaWUPhV6cBQpq1hWtSMvwLnsB98hdUv16Gatd/w+vSPwi49C/8Lv4Dn3Oi/wigIigUBxj8RTkI&#10;qA/9A8Ohf2E6zNe4NAOGhiLfwaBJkIhWXHLRhNVsFf8DA18T0+n+BxrRUdFsHf8VM0S4nbkllqgj&#10;ESYiWmatExDh8j9wmG9dreS2/1mIGR5iaHdahxhS/v9uZS3ie7gUc5SIudJ1W8ug38uMcwEtamkp&#10;PBlsrI6XQbmP7xNQE/O500bELS3Rk1wqmtMy2EjEnCCiroOwME9ANZZBn9m8sBa5MBZhHf9Vuptv&#10;aQmgiHoRAQ9xe0vAh0VMkSvhUj7tNwJ4HgYxBwSfk3N7taiXmfcbLsJI1jGoEQqmTaWYebsUW+78&#10;Rv09hN0Kniszd9VCHn8a39eJFsIs1p4GYyP21ZQASSsiQBgwGQhlGVyKkvWepvIV0pyPkOV+hbzt&#10;d6gHcl+jy6Ebw/0RHJKW/8Kq/y/Um/EXxm16hV1nCIUHYjh30e/jNe4XvjMPnHjt6RtcfEjTIDSO&#10;3y42TzYl+o6ICvLpe4oxZPtTzDv+FJsvF2PX5ZdYefolphwswoz9LzFtz1+oOu07JKJ5cgdei1x+&#10;7qHlsJzAzyPqmFLeQ574F+SEhjT5M+R130BS6zXcBv5Ay7W0jcMl2HH7b6w6+wvjD3zH5ps/sOtW&#10;KXbeKMciAmTasRLsvF6Cvnt5DXvzN1KH0DS33CJIogjUHH7OLoCJWX/YsnLYjiJQu/L7afiFEHlP&#10;uPyN9qs/4cClL5i88S3y5opgfx9z+LmO3vqIq4WfcaXwE5ef/hjI/fc4JSrKr7/BHn7WLaefsTzB&#10;TsJj+7lCrOPj1ccfEXpPsezYU8w/+BiL9j1B/vxiwhKQdf6HMDsGu/mPEDO3HLW67EaDdr2Q0rM5&#10;qnYKRGhvFeOjyjx0e9wQ0ZFQzJNhQOhwHQKz9ag1kusTdXBupYUhRo20DVrEDldD5awwt6pSu9E0&#10;xBznXkoo9P9vdF0p46xcw2JFG3EhbGzkcPRVwieZ+8tgQuolQcN8NSZ08kfjpp5I7+qIZqO1yOlt&#10;RGJTFXrM88K2Ha0xbX44Bo6XYNammti2sAc6dk1HUtPK6D+hGaYsa4Npg9qgUaPayNxQHUufJ6BG&#10;LT/GSClihoZjQP9maNGmJuyrMv4GS+DYQAOHDNpUiBwu3XVwH0ZpaK5Ak1EKNGXpMl6DqBw5nBcq&#10;UGHxfwDxqauHf7wFmnc1wLUud0TzaFlBhQGXuV5DCUcvA3J6+CNroQV88zTwb6BHxVY6RNbQkXBK&#10;NDmtY/BXQSrGbFHJ0SDUHQHB9vCPdIXKxgjnpnK0PWCNigm20DtZQm/LYK0xQOFoDedoKzQ5oYLf&#10;WOqQixUUnhaQahiofR3gPZoE7GgBY7QNImerEL1cBRmVr+ECLVxzGbxpDu5ROsTM53tDjOYWXooA&#10;AsRkQEItR9RvSePwsITWTxiIIxS+zgSJGIvLGTIvgsyZhSCRcRu5t3hsJDREvxU9oWGA1E7PL5fr&#10;toSHC63GUUDHktDygMrNHgpnG77PhsZkgiZQC7Uv4ZlohCHQgkbiAIfwSojt1ABxbUPgGilDlaRE&#10;1O+djYzcJGRkt0KfkUvQb8pEVM2Kg3VkMLy7zIbnpmLY7P0F+yMlsN1dCp+L5fAlRHzO/hl3S3uU&#10;uk0jkQnrELe3jvwL1XGC5BTBcewfQuQfBmKCZBeXok5kO4OyuK0lLMO8ZNBgMa/zNYXYxvz8f0UY&#10;CeHyBzj/QrKRxXyri0FYtM4yQ4SAWs3XhX2Yb2VxSZCY5wcRFiJuW5lvWXFbAQ5x20q0wPoPILJ5&#10;hNdSYRx8LOYJmcPHwpKExSziPkRHxGW0k1VlCGTwrnPwJyqsL4F+KrP7sQw2YkZDBrv/zSVingDI&#10;DBSW/wFELP+rfDfbiwDP8H9gJBCMKxjYpvEaLCmF/eFyqMUtNTFoIovI/qUjeRxR18HjSRnYLRk0&#10;+9z6jaHXfqPW8d9m+xCzG4p5RxSDuGz/C4rp4lgiMBIm2R/MdR6ypsy2BUCainUWWom0OSGSKepJ&#10;XkHe7B0ff6IJ/ISG5qQV41F1LkPDOW+x+sAzHL36AidpESfvvKBZvDRXmpv7fBT9hRsEiLALMfTJ&#10;vsvPsfdaMfZdf8Fs+yXGbH2J7GVFyFhRjO5bn9EKCjFw20vUWfoW6etf0jT+gmk4M+/e/B67szT6&#10;GxIRvLNKIM34AVkcTakuzz2mCNIYBtnoQiiT36Lnlp9Yd+pvLD39HQtZJh34htF7f2DdtR/YfUfc&#10;zirDuIO/0GH7L+TtKkHFRYRpV16fGJpF1PM/zX+FiSQRoKIFWzd+D734/SfxGiR8gpSQMuV8RuLs&#10;T9h86TMO3/6K5UffY/S6p5i0/RFWnnmBfTff4gKhcfHxe3OHwUuPRL+Pjzh26y/sv/QCWwiJtSce&#10;YcPJJ9hC8xBlHddXHH+AZSyLDz/A7P2PMHPfYyT2fwB5xhVYNx8Dz5y6cO+9Gm03fETHSUXoNH8j&#10;krtVg0+GBOG9lIgepEG1niqkjNOgYjMdKnVRIbCNCpW66pC4XIf684wIaGZACLdrsl4Pn9ZG6AIZ&#10;Ey3kkBEM+iA1DEEayKRy86CIMumfca5kWq7r/tzS0vgpUJX78KmuI1DkCKxlwtgpUZjaLw5tOvgj&#10;qZsKzYY4YUrfGhjezRfzF6Vg5LhkdJ1kh/6jLRHe1oQ6bWohJiUcCW0iMGRCLrqPboquneojnkDp&#10;MiILvf/yQ/d5IVAYGDMDJEhbEIe5U0ZgWMcChDh7QaKUwKKqHME5JlQbbIJjAQUjXYFqfVXw76xA&#10;hxkaxPdQIHCViNk0KlM1OYI62sLH0YSOPU0I7KBBBik08YEG1t00pKUKOks1L6Y7ghprkbpEB1/a&#10;R41UHUYu1WIKtDQCBm2VElKqmFQpR91oJ8QlOcPKyxomXjRxWyeZ2hc5VA13dzvaAbeX6mBd0QlG&#10;X0vUpkGE7qDKVTJA4mDLQG0Pubsn9C1I+ilGaGpYotoAKtMwLezqyZG5WwdDfVsCxwJx/FKDuF+J&#10;JeHhx/f62UFtMKF3HwfYRBph4+sE6wrOtBAHKDwIEi+CxMuJ4KB1ONIwHAkMAkTmLmBCeDkQGHY6&#10;SG203JZgcedrJhYLbkuoyGgjUlsLKJ2toaHlmIKsCA8LqAJ0hJ8OJtqHytUAp8rWsPB1hWUNMQ2w&#10;BCE1w3jNGqJqowg0ad0IjVtmoXO3Qcju0w618vvCPSPfDBH3zBlwYyC23PUbphn/wv/wP+hy5gtW&#10;3f6FHpdL4HWWAe/EP1Ac/ReaEwQIi+IkIcKiOA1ojzPDJ0RkewkGcTvLbCB/YGEGhwDGTvHan6IS&#10;tiK243MqbiuhuUi4rYSPFVw67y2BRkwLK+YcF621RPlfyy5Ruf4fSMxFgIQAMTfTFbesxC0pgkOM&#10;fyVmJhQzFMrmC4BwKSrR+ZxYSsWwJuYZC7kueotP57EWl6H2mXJ0vVyG/DOlWHbrF3bf+4E6uxhk&#10;hSVMJYDE7auJfI95FkMWQkMyhqBgMP5ToS7WuRSV8CxialsjoVSZ19Dj4G/o1/I44jzE7S9xC2VE&#10;GeIZ+Noc/wntshJEHimDy1p+9pnlcKaRVD/1G4aNPNcpvJ40IrmYaKpNidkmZO2/m/uGSIVhCICY&#10;zYPBUtzKaiqa8TJ4iscCKqKVlgCIGS6ESmu+vxfPfQBhNeQL5u59jjtFb3BGDGNy+wWOXH/OAFmE&#10;y49e4eGLP3Ue5jGt7r7C0Zss119i87libDzzHCuPFWPUtmKkL3oFr/F/w2vaJ2RvKEbojE8EBs95&#10;cAnUvX6ZJ4KSt2IQz+B5p/L4CYRZPM81gSWmENJYljo8b65LahQieMhXzCA8em7/hGF7P2L+ya8M&#10;xF8x/eB3LL7wHRuv/sTKCz8x7kAZ2hKwEaLivT+/y3QeK4bADH8Imeh8WJNQiiz805Ir7v2fSvWa&#10;PFbqJ2i7fkeXTe+x+sxHbL/xGRsufKDlvMPE7UVoveQmhu+4g+00DNGv4/Q9Ud7j/MOvtLCPOET7&#10;2HepGDvOFmITIbLyyAOsOvaQMHmMZUfuYe7+m4TGXZ7zA0zYdg/91t1H1W5v4VS7L1wTTIgtiELm&#10;+IkYc+AU5hx9hRYT+b/sLkMUA2id/irED1cgfoIK9ScrUXeICp55ajjWV8OqjhKundVmYNScwPjZ&#10;T4egzkZz3YeE4FA5qphEK6DyVUApxrhS0DxUAh6Md0Y51ASFVrxuo4RvtBJhTTTwdJfDzk+OPqPi&#10;0bdrAvr1b8BYURm5/Yxo3M8G2X090Hl0ICatjcT0sc7oMt0bY3tURkSwG4LCKkHtbYWquZUwflIB&#10;0hJjUaWqG5IaV0FB22aoOdoaI4qqIrAKYWEpgesAJ3RfmY9eA0W9STtkxNeHUaIxzzlSsbsJlnkq&#10;GBop4dRWAac2CmRP1iB9POM1xcGuKw3EcYwC2iADqtEUeo1yRq3aCkz/qEbIJtqHTG2eQlEYSdU0&#10;BxhcdUjuoUad0Rq0H69FP6iR+YBg6GMLtT0vmKh453tSm3ggNoeQ0GpRqYUVrIIJnHgD6m3RIKaV&#10;I5xcGfzlDKyBduaWXp6JWtQ6wYtIdTIZrRAY7kyIuEAa5QyfyXr4ZYk+FzbwaGpExFA54jfwWMF2&#10;sK1kgayNchhS+FhUigdaQuLtiNjqBnQawXULDUyeNrCvRFD5EB4edpA720LuwnU3R/OtNKnVH/OQ&#10;uRMe9rQOG/0fqDjxeUJV5mNNkPA9dtzWRvQ0dYbW1RlKJ4KDgLSuaoJVmB7qQCPBYYJdNS10bnpU&#10;ijfBoRoty0UP7xo0tvgK8K9fHzUiExHVpCbCEmugc4dRGDZxKiq1agHv3JFwSs6Ga+oihGz4G07L&#10;bsN23BlUWXUFI/cU4vibcux5Uoac01T+4wz+NA7NqX+gJjiUhIiK4FCfpImc5mOuy2koctEZ8T9Q&#10;yHf+Ni81ewgawkXKIhGQ2c1gK6DB5yV7/4UdDaea6L29h8/tLYfNkV/oevonxpz6ieyTpfA7WYYq&#10;p0og38jgIOpU1nNfol7k/1pksQj7EPOACFAIgAhImB8z4JrhwffQPKQ0DzM0ZjPQixF6+ZyodJfM&#10;pXlsLUX7C6UYxjL2ajlWPizFtuel/J0wq+XrEoLD3ElwMouY9Ok/gJgr0oV9iPLf4IzmkXX/u40l&#10;xjwS/TrU61kIQXNz4f5/zEPUhWRcKMOUq2WoeaAUNY6XQb+K+zYDjucuPodowVXA6ynGhRK3rtr8&#10;IAA+m+Ehy2EW3ZyBmACRZnKZTkA0Y0kvIjSKGawZNJswiGaIwnUBk0y+nvkG8nxaQJsyRE15hwv3&#10;X+AWIXFGmMe919h8+ikO3XiB62Ik3ud/mft6iCltj/C57ReKcJjmsfP8SwbLl1h++CUGrilGzqI3&#10;cBj2ExJalbIPz7HVV0iac9mO33MSAZf1A/IWtA0BjVSeeyLPox4De30G+NpPIIt9RoDwvAkSSfQb&#10;BE//ieYbvyJuwd8Ysesblp78G4uP/o1p+79h3ulvWHn+J5ad+YkFh36h57ZfqC7GHcvm76Qxj0PD&#10;kEfxODQMaY2nZhuRRTwjVB5BVv0J5Cm8fmJwy34/0Xb3S6y78h5rLrzHkpNvMXX/C7Ra/AANZ9zB&#10;aFrIjmu0LtFMV0zle/8Dyydzc93dtI+dF55j67mnWEXTWLDvNhbsv4dpu2+h76qL6LPiAsZsuYVp&#10;ux5i1Lo7SJz+HrbdP8GzbmOEJ1dEapvmaDqwA7rOn4aEsc0Q0UeOxMEyxA9UIXGAAo0mKhA1WIGI&#10;EUxYWyvh1VyDSi01cKrPGFNZZZ5IyqUp16upIA9SwSNNC4O3ChYVdXCsqWWyyeTamqahJ0BoHHKt&#10;nDFEAdtwJXwqaOATLUNQEzmik9UIDlEiJk2HoaOj0LNjNHr0SETzvFAUDK2IZr2t0bDAEhn9XDFo&#10;oh96T1Wi3QBX9BuTgF6tUxFcKQAGO1t4NPTF5MldEF83DG17NsTqKf2QSzhUTamIHgRIq8HhULlr&#10;oMlUImJZRYyY2B75ffIxeHJP9OwSC1tXBewb6aFpqoJVsgZ2GQoYmitQMEaL3rNVCFtDM8knG7QJ&#10;SlgHKRCTqMewaY7odFqBNkUGpIzXwcKdmT3hIfTKs6YR9iFUGlcVNU+HHh+UyLyrReIyIxoNt4Gr&#10;u2i/rINGqUPz/g6IaG3FAK+iBjHwEioRGTbw7qRG2iI7uFYgOCyZ6SupeASIykWHqsvUcBqvRHyq&#10;K1yrMcu3coTU2w1WPQ2oPswSzqkWcCDxG+6kTs0UsyQaEdPagKQjPL+K3Jeon/ChwTDodxthQGAW&#10;t7GiJRBWOjGMios1lLQOuYMJcltrKIRJWBEcFoSENaEhep/7iBZZVjQUS0iddVRPPeQEk5SgkLkR&#10;MBYWMPq7wiHSA2pfT+h8BUDsoPLXw4WW5B1rDfcoDbzr6FAhTodqqXp41tYgsI4FPGKs4VG1CnLa&#10;j0NYyzhYBLugQf4gdF+4DFVbpMIpNg0BaTMRlHcHFVd9QUD3MajKH3XVFoHoMG8JctZsxf47b5mZ&#10;fmcwLUH+3TKYzguQEBIEhpJGIsAhbEQU8Vh24A9EVHt/s3BbFg3Xlfv+gdP+ctTYX4rh575j/rmv&#10;aEhohO8sRW8C48yd75hx+Qe8Dpei3tFyHL7/FW/fvseC+z/hfqoc0ZfK4H+UgdxsIwzMNJH/u5Ul&#10;BlYUnQhF3Ye5CPvg0mwifE0EYjEzoQjGZojwPaLQKv4YCNcXlCP2QjmijpQg4XQpEi+WIozHTaE5&#10;+PJ8JDQ0xfRSVFjyC/rJvyAZT6CMY5AXt5BECy2CQkILERXpZksRLbFoItKRgHQYYO5USCiYx+Ia&#10;wes3rBQBC0sJihLEHCvDypu/0f1ECSofKoGS5ygZSdsZQsiYh3bnekdu2+4XpKLZaVtaR5u/ISUA&#10;ZLlfCBEBEGbWmaIl1h+AyM23sooJEhZRN0KYSNMZRPlYmiaefwFp1gtIMj6g3WKaxf0iGkcxNp8v&#10;xOYLhVh5vBBbCQoBDjEroZgn5PKjtwycL7HkUBF2Mis/Q9BsPPcc6868xMJdb9BnzVtYDiRAWvG8&#10;G/P8kt5A1vA9YUF4JDOYJ72CNPkvWgfPIeEF5PUJtTiaQF0G9lgGeZY/60VQ532D36wyVJvzA3lr&#10;vmAaDWTl+a9YduorRu/8jIkHPmHxqR+Ye+ob5hz/igICxHEsv4u6hJbo1Z7N30paGeHJEs/jRzwh&#10;SB5BXpMAyeA1E4NYEszy3r/Qcs0rzDz8AgN3PMPwXY8xcN1jNJl5Dz1XPyCwirHt8iucfPAFx+5+&#10;wN4br7HlQjG20L7WnnyG9aeeYc3xx1h88B6m77qF0RuvoP/yC2g55Rzy5p7D6G03MWfvE4xZ/xBp&#10;k9+iQquZyOzQFu0Hj0DLvr0R1pSZeborTDUksEmUw6eFGjW7K5E0QomaPeWo2FJhnmXQpaESDszK&#10;A0STXgZ6t3j+39upEZTLxDtfYx6pt9YYI9wbMvkVY2Yl6aDzEy2WFAzweng4imoCQoTmofSWwifS&#10;gNr1mCxXUcOrlgGRTD5zWliiZ9+q6FlQD+261UZuVwb9PhXRcoIDCqb4oMMof4wY5YuMDipkdHJG&#10;t14paJJeDS4VmLAz1tVsEY6CgiaIbxSGXtNyMXlcd6Qn10athFpotSIavQ9HISTBFbooHUyd9Mhc&#10;FYWm7Wojs28mjSYGg1foENJYAymtSFdLBX2yEvp0GXJmKzFuuwoJ65Qw5hIg7mF2sK9vgWrMuhet&#10;tkWXIisENLFFfCcdGkwmTU3CQGSw8tbCmYHdzcKADpc0aA0xZaMWWcsZ9Kc4IDjcAXqTBi0T7ZE1&#10;zAbBcS6I7KKBf1MBIRlCG7kz61cjfrIBFfPEjIdi3zqo7EXHRR2cMqhGJwyo0JLmoNURLLQAazeo&#10;4u1QcYIe+poqM/0TTsrgR6jIPI3I2kJdXEaAeBAKnrQad2b6lTTovIYgIegkDpZQujDAO9pA4Uow&#10;uFjRQvgc7UHlZG8Gh9RCC6lJC5mrgfsQ9SEEBbeRElBSXhMpgSMlPGTuBImYcMvNCOtwW3P/EAVh&#10;o+SxFT60jAQt3Elq0RLLWE10KFLBQehttAq1+COKbeaCCvUcUTkpFtXa1KO1BMEpMg8+LXfDt9dU&#10;OMREwjetL/zHXoP3wpfwKxgDn4TG8Im1QWyb+ojtmY2EUVMw7d2/GH77OZL557W7BihOMEALcBxj&#10;ITTEupx2Ih6rDjM4EiKq/f9CS2goDzCwcl21/zcmXPmB0w++4vqzT3j18i2ePHiLQmZ2L568RfHz&#10;l7j9jBng1RJsu/4TF5+JXr4fMJ8AceL+Jft+w0LUxdBcxDwh5tZZoiXWap6LGMZdgOO/Ph/m+dD/&#10;Vw/CdVEkwkbmCvvgYzF/uTAKARPCQ4zQK2YblC/m8wSJZBHXaQGSNeVQbC+jSZXBe8Mv9Dv+C4ce&#10;/6nMHX2sBGk0lpgNNCe+Tza5HK5LSlBpXcmfZrzjuV9RLzKCABGV6kO5LiAiWmUNIoxml6HftVJ0&#10;OFYKm40lyDhTion87L7bGIAnMuiJyatEkBNDenTm/jsQHu1+QkaASPO/EiDfIe3wk0ARt7EIj+YM&#10;zmaz4FIARKyLOhDah9xsI+KWFsEhbIRFGIqk8TMYWr3FhJ0vsIxBcNWppwyYzzB++wMGx0LsYaA8&#10;ffeNubL8EuFx6u4r7LxYzCz7OXaKPg4scw4+x8KjTzFu92PkrHwO/QACTszvLeZvF9BowJJImJkL&#10;wRHP4wuA1CuCnEUYiLQu4VHnGeRxf+xDGv8KpjGl8J/1C86TyxCz5AsmHHiHxec+YeCud+i37QPG&#10;7vqMWUc+o+eOr4he9hOuU8rgwu8gbGQpnDoT8O0I4db8Djvwt9PgF4/1HvLa4vZYEVT9y2AhYNOt&#10;HLohP5G07BUylxeh5dJnaL3yIbqseoAuS+9hxr4ic8/9DYTFvptvsPXiKyw+8gQz99zByhOPsfzI&#10;Yyw58gCL9j/AlM03MWj1RXRfdBbtZxIe0y6i59LLGLfzDqbQQMZtfYSBc+8iuctwtJgxDCn5TRBS&#10;swoMIWqogyX878shMcphW5tJ8hQFEocrEMbk1y5KjcBcFSq0VsO6phz6qmp459IwUtTw7KiFX54G&#10;defqETFVA98BhIEYvXe4ChXbGeBcVQv7QCUqJOhh58yYo5Yx/tBILCSolx6I/JwkeFX2gMRJBd/6&#10;OvTsEYAu+VXQok0kMvOi0KlvTaR0sUOzsfbIHeeEPpOroOeoAEQ1VCO6rQu69U+Ee1UTHDyZKDtp&#10;Edc5GkMHZaNRSi20G9YU/frmI7N5XbTukowh81ryN9IEzcaFw7KaCdoGhNoIOzQfGIMWLdLRY2wG&#10;JhxlnKZcSEIVUFVWQFFTAW2aHCGzFBh9UInoRXwuk9ep2VAPVEowYFR3PWYUWsGxoREaI9XLnYGv&#10;ixpV+zMQ88PaMPjbBhvQsK0KPX4zkN/TILyDDm22alFtmJKGYg2VRokFQy3RaLwVItvbofZ6LbS0&#10;GKlKCf/arpAo1PBJUSByHi+gjRamIGEFhIVGxYDOCzdLDW07OVz9HKC0Y+C2toLM3xFuXUyI6KVB&#10;wjY5YvaQ/mlGXmQjWtxQwolaKfFn4PezoB7q0X2oFpFTdZAYCARRKe9kA62THbTONlA6WjLo0zS8&#10;ea5+9lC6m8yV/zKdBjIHgkPUd9A8pG4EiICJp4255ZWoK5F7cl9uBJONGipXSxgqcF9eBthVcYFj&#10;lA2MNA9tdR1/VISOE6Fpo6ElqeAepkaNZgpUbWKAbz0tkhsnon7LPNjVjoTWpwV8O+yAU4+ucKsf&#10;h8DE9ghqdwlBndYhMK0ZQhs7onrDSqhB+Ea1skSlDFeED+XzwzrAc81V2J/8Ad1JBkABEMJDcYSB&#10;+gihYbaRf6Dj0nAEUBMioqmv+sBv6A/+RjrtYf2V77jy9DOD0UfcK3yD4hcv8ebNC5bneP36BR4W&#10;vsLVJ5/xtPg9LhZ9wpGn3zHgZinthX/2zQwIGxhQRa/2/yrVBUBEnxDzuFiLuc4iF9YhoGGuPP9T&#10;hJEoBBhmlxM2ZbDcQZMS9Roi8AsLEVPe0gxEPYPoXCjGyTJDYAZfX8Vtt/xClws/sPVBKfY9LcNh&#10;GtmdF9/w4Pk3HHzyC9GHme0uKUOVXWVIO8HgNYagGv8b6qmlkE3kuqhYFy2NBvIYLOYBGAkUv02l&#10;WHe/DD0PlyBuxy/Mu16G5ntL4Ly5BFZzeX5iqlMxcm8Bz6P9LxYCox3Bkf8ZstbMqtt+5uNvkLWg&#10;gWQRGFkM1oSHAIj0PwORmyvTiwgNZveEhjRNgEQAhJl+9l8Im/AegzY9QO/V99F/w13M2f8MnRfd&#10;w+wDj/6vZ7nokHrxsRgY8QXWn36ONadeYsWJ55ixvwiDNz1h0H0K7wmvoR30lcGZ5ymGJxdzlTQg&#10;KBq8hDSR55DIYwqI0DykCQRZPYKEtvGnPCZQRP0Hz7H2U8hb07AGwzzsvWrEv1CPLkGLze/RY8s7&#10;hM/+hqx1HzB49yc0W/8ZvjQ4SQte85ZlCJ3/E0tP/cKYneWInPILjfmddCHQ600qgaEXv8/GP6Bo&#10;/BGBM3mNRxN0uTTjPqXQD/+GMNEHZtUzJM56hvCJT/k+guFYMZYcf4XVZ19gy9lXWHCwEKPW32G5&#10;gYWHH2HBvkeYs+8epuy4hb5Lz6DdrGNoM/UkWk07b4bHsPVXMXLDDYzaSIjsfIIpm54ireMU1Mtt&#10;iqx+XZHZqguMvkz+KqqhcRS3ZhSo3EKFZlPlSB6pRGC2Co7xKgTTQLyaKZl0MwOPUsKtkQ7WEVpo&#10;Kqvh194Clcar4JysgjZCBe8uhArjZUCuFi7VmGTGKmDvyqCrIjzspWaASO0laDY8DNHR1cSwIPCs&#10;7ISI+hXQsUco2udFIzO9MnK7RyJ7qAsatbZH0z4uaDbCCYl9HJDVzQX1ktRIyHdBRF1PWLgydjPp&#10;dfC3R+NuNTF9Vgc0TaqLTsOboH+3lujcrRnyeiah1/KqWL6vOdotj4dfY3coQhmr4uWIXBOC0cu6&#10;Y/K89ui9yAH+5IIkQAaV6OwYQZCkKuA9Wo78TUr40MqkKfws4d0MaLJYiZyHCtQ8qILUkhfKwwCF&#10;GI/eqETtEWo45ymhdVAjuK4W3c4pkPmd+jZci7qDNci/oUHkMNKZGmZjr8GkIY5oNNOICpOodwuE&#10;HVCBHE1wCnOAWkMyN7aA1yQFHNMM0PuKpryEh6MOCu7fMkcOi8lS+CU6wMFX3Obi+dAUlKHWqNxX&#10;zj+2FFWWqqD2MyF+mB7Jt+SwpjZKffWEiBGBflqMvKKDoQGDPzVO3JZS+thDTRPROBAgthbmll9K&#10;gkHuSavgcWUCIAYlZASa1FHPL5ZL0QLLXKku9iOKBUyVLKGuoCOUdFA6GKHiMRVORlhUsYRLfRNM&#10;4RroKuqhYRagDLSkqVhAz+PrK5hgQyOxDCWAqxkQ0dQBVdv6medq947bAYcWU6GL8IdznQRUztuI&#10;gH5HUWtgNiJaGFGbyhyeaaRa2yCisR6x2VJEZ/GLbsUfcktrePVcBf1xQHUS5ltWchqH/BAz9sME&#10;CGEiWmjpj4qmvsy8CRHf4+UYea4ENx98wruXL1FY9JKAoHkUv8KLYj5mefjyNZ7SSJ6/ePVnNFe+&#10;fuP5e5wr/IaCa+WwOcTgL+YOEcOicCk6JUrXMBALePz/W2DROiRzWObzsaj74FJCmNTa9gvr7/6N&#10;OttKYE+bMO0uRQIDfb1TDPyEiJwGYgbIVL73v/GxhEGIOcoFZOx3/kazs2WYeaMU82+UYNOdnzjx&#10;7G88evMeJ5+UIGofbWZlKYybyhF4hPtcRGhMK0Xu2RJU38zXhvLx/0b0HcD9/tczXTKsDN0uluBo&#10;YTmW3irF8jtlGH2lFFUPlKDiwXJYiMp9YSGi93lbGoio+xAAaf0JkjzRLJdB2lxoIISHMBBp5gvI&#10;mwnzYDYvIJFRaAaGNP0JC4N1Ez5u+gwSWoiyxzeEzHmDiJmPUWvaU4TPeoRJOx+hYOFjzDnwzDxX&#10;yLn7b8wtrg7dfslMvAhz+fxcGsiU7YUYuv4Z2i55BtdRHyDhuUla0JBa0Yia89wa8hySCKxkwoLm&#10;IUvk+ZiX/1lIfT6Oo3kQHqJIYnhONA9J2mcoxOjFrX7wM3wxNxiQ5P2CAyFQZ8lHJCz6hgQaSfTS&#10;b9D2EbfLCNUMAqRVGZJX/sCWaz+w8swvDNj+NybzOk499B2Nl/+AqhN/Q1nlUNM+fCfTSERDhKYE&#10;lZiDvOA3bEd+hMf4N/wsr1F5QiHar3iIiQz6E7Y9xqTdD7DgyDNM2vEIYwmDWbseYeZurm+5hYlb&#10;b6PbwvNoPuU40iccR9f55zBs5VWM3XQTozfewrQd97HoEGG7owgj1zzGlKV3kN6+F6J6paNKs0AY&#10;KkmhrcKE2UkJ97oq1KV1xBYoUaurEjV70CQ6a+CVo4ZVPI2jCZPhphoEZFjAogIB4qyCkQbj3lIL&#10;HWGioW24ttEgsLsKgSnWsPTUo1pdC3gwfkg0EiaqCiatDMCOElRN9kCFECt4+0qQ2SEUwzsnoXte&#10;OFrkERz5kUjv6Ya03rbmIlrDpnTyIgj8ERdviypBRgRUMcKH8URrrUDFMH8kNayHjhObYersbkhu&#10;VAcFs7IxbWJ3FHRpjJy2Dmi72B3L9zRG3uDqqDbCDyZfJtI8D6sRerQ/kIH8jtnIGVIVEe2coQok&#10;PHxlUNdSQJnKeDtQjrB5Srj0YswkdCQm6pfrVAUa7FAi6bwSoQxcfgx0SqUaJlc93IKtUGeGwUzm&#10;nHkadP5Ljob3CIw2StTgxc2/p0TdyWpYBOsR4GHCgOEWCBirgfMkDVw70AIC5HAIYobuY4HwFAOc&#10;wkWrKgUCp9A2+B6JUQ+1JzN8g87cx8R2mgyO7Q0IjHSDzpUENNAs3N3g14NatlkCp4FKmPwtkLFb&#10;g0o7SEUGbqm71mwJnQcZ0OoSvyA30RveFlp/fxir+UPr6Uj7sILU1gS5vehlTih40C7cCAkCQ2ZJ&#10;CFmz0BpkhJbMivsUt6/crSH1tiUECR5PA9RBFlDxh2CswH0QlipvC8JCD+cYftY4giWIz1UwmHul&#10;K11EMz4jf4xGGAk8XYAShmB+Rv64XGPVMNSgbjZpCKe0znCp3Q024dUR0nERKvbsjMqN+T00UiAi&#10;XYuwJkqEJKjhUksDlxj+QGsTxmIGtKoS+OYshIZwUJ0GrYN/dAJEeYiZIgEiFcZh7iNCuHCp4HMu&#10;J//BuLulOFT4BVcIhscEx41n7/CItvGiuNg87/bpx+9wheC49+Itrr/8gLvP3+LI46/Y+uwHel0u&#10;QdgJZuDbyqHcXg4tjcZckS76hgiA/Nf/Q/Q2F53tREW4Udx+EnUf/926Sjj4E4/ef8ajF5+x5NJ3&#10;DDz5C3Ov/EK7C9x2XSkNhIFaQEQMsDiZ+zX37+AxRL8QgkW+6Ddcj5SjN89l7c0SHHpWgguFf+Nc&#10;0TecLvqBvAMMYKu4n+X/wLSiFIF7aV3rfyPyVDn8dtBCxIi84tYVoWGeSEoUMcAigWK3tBSJZ0sR&#10;zv0H7S9H8KEyBOz/jdpHy+GwhJ9DVJzTRGR9WHoSIG1oHK2/Qpr3CdJcWkhL2keLN39uYWUxu89k&#10;cG7GwJ1OUKQzQGewEBiyDBZaiJzPSQgXSdZH6Ht+h2nwF1gPfcdM/B0k3T6h6dLHGMFAt+hwobkS&#10;/dKj1zhy8xXNo5jZdiHGbXqMyYTH8HWF6LvqCVoufgZ97y/cJ89BDOIo5iNJLIQ8icdqSCtK4PET&#10;eWwWaYKAhLhFRXjE87k4wqPOA0gIGscOX9B4xnfUGEUI5REMTb5Dns2ST0BkfYNq2D9wm/oTled8&#10;geWYEmh5TSXN/lTKq3r+A5vBZei69TM2XPuCpSe+YdTOr5h3+DuGbf+FkMmlUIim0h3KoRlUDpeR&#10;NJLOJTQfYUZvIG9J+HWh8bVjKfiO4KkECI1s0rYnGLT2AVovvYHe62+hYMU19F97AxMIjTHrb6PH&#10;4kvosfwCmk8+g7qjT6DlzFMYse4KJmy6gWnb72LhvqdYfeIFVp8Uc6a/xsydT7F4/2OMGbURjZpk&#10;wiWCSWAVGS1ExYRQg5B2KlRncuoap4Zvpgq1BxEGOVpYRjFGxang10qDyl108G1ghENVxjImyhZh&#10;WthH6mAXxXhQn4BppUal7txXvBgkUYbImh4wGZmQ+9tB60rLkUkQUt0bdeIqoHZ9L1SpboV6PUIw&#10;b1YuJg2LRc/cKsjplIDmg52Q3c8ZqV3tUKeeM2pmOKF5X1e07uaGSW3qoK63HeQmCVxCLNG0Swpa&#10;dm6CcfO6oXuXbIRx31n9k5HXIR6VIx3QtIMlGnSzQo8x9dG7V1NU6ukF12xHyIQV1ZQh9mxVtOrb&#10;DEkdayF+iB80wQQIY5cqigBpKIOhuxxB0xXw6E14xMog8e6sgH87NZrM1CHiCFWtph59R5gQWFcH&#10;x+oM3nIlnIK1aLBQjU5PFUhYqkO9cVp4DSeZaSb5D9RIW6FnRq5CCOHQd6EFvAerUXOKDnW5T1Ww&#10;Aq4edohobUTjWVoYXPRwqmwL94FqeOVR7YJtYSVMRK2GwkC6d1HCaqQCoZkeqBbtS1ozKPs7IGCQ&#10;HjFbpbBsrkZAihGNzitgO44fwJP65aSDm70BE24RPKPVtBpCwY/mEegNTUUXqL3tYfKpwODvDLmN&#10;JeQOf+o0ZOJWlR23tSY4WKRWhAjhITOpaSR8bCNuR5kgFfUi7gSDhxFKfz1BoYVSrBMM6ooqOFTX&#10;waKqDtoQGooPLcbdCKmbHloXO0LYDg78Yv2jnGDiMVWEizaEP9aqWigCaSNNO6HWsGVwbhqDWrk1&#10;ENHBjaZHmLfV0EJ0CEnVIShZTbhSjSN00FdmhsR9yKnblvEt4LLhIzQ0ENkJQkT0ARH1Hof/WIjo&#10;dCjqQUS/EZMwlGP/IOD0Pxh74zfWPfyFY2I8oWdiQqI3ePXqFYpevMRjQuTMk0849fwzNj/+iYuE&#10;zclnnzHs0m/MInyW3CtD1ePM5Lcy6IpOhqI5r3neERYaiGTxb2jXlaHuvl9Y87AUg66VQreGwXch&#10;AbDhN/wZlLfSFG6++oDbLz/jROFPXHv1HdO5XROahW4ZtxXDu//fmFj/AeS/pVS0ulpejsijZTzH&#10;v7Hv8S9cfPkVpwmRE09+YddjZrUbuQ9CyH19GRqd5PlspdkIAIxn4GfwM4/oO4D7E5NLicH++vF1&#10;LiViuJN53I7wk0xjGcn30nq89pdBu5RBTwymKIaBH8drPJH76CQMhEE6XxjIO8hbESAtRV8PBkMB&#10;j0wG6GaiECJNnzI7Z5BuJpYM4GmER9ZbWPb4gfTZnzFgzTskT3mDlvNfoOW8d0id/g5Npz3HyA0P&#10;MXnXE2y59Byn7hRj68XnWH6yCFN2PMOYDU/QY9UD9Fr7EK2WPUDYtGJI8j9DmspjJz+AtCHhkPyE&#10;BkKANS6GPJHmk8hzSHhEaDwiRHguAir1H0JSl6VOEYyd+F3veMcs/SUh9QZ9V36DU3d+311/Q9mX&#10;n7ktPz9BKu9DWIhhYbK/QSLqV1Lfm5+3n1qG2HlfMWTvB4w69AFdt39Et60fMPvYFwze+TdcRhPu&#10;YgIwAttn8nfELvgCbduvkIQ/hLwWz63hR1oev5vWPCZNz330S6QtfIiC1XdQZ8ojmAYVofKke6g9&#10;8Tay513G4HXXCJA76DP/MppPO426488iauRpdFtyHmM2Xce4jaLi/AF2nHuBbefeYOmRB5iy6xjm&#10;7r6ARUdvYsfJQjTt2Bz+idYIbsjENlWFcJqHEy3DqZ4AAsGRpUbkQA0cwwmJYP4PYwmZRDX8W+tR&#10;tZsOFbO0TIKZzAYr4ZCsgT3h4dVWC7/2fK2TFvW6mNC0iSeqe+uYRHtjZNN68JOp4Opii465yQio&#10;6gX36g5wr+yAhNaxyGqfjCGT6mBEz1RUiQ1BnTbWSO9jQmYLD9SI0sErXI3OQ+tgy9bamNA7CHXD&#10;3BFZyR3RcYFolpSAqJZR6DO6FVLqhqGaeC2+ImpE+iEltRLGDq+OznmOmD6vHbq0y0ZQvBMs2oj4&#10;xWSdQLObaI2sLQ2Q3KI20qdUgm0Yk+FKcqhiCJFUBSx6yuEzWgnbPAWkMYRI+wNqeGcymx+ppZ6o&#10;EV5FS93UIme5GjVSrBAQYwt7OxMaLpajw2VSNVaPOt3VCJytRPUcFVo9V6Bgrx1smF07+2nQ7Yg1&#10;gqZo4RChRdM9lrCIUKN6kgHtzqpRta8GDo425jGsrCsoUF0Mj1KfwVlKCEgYGKUK6CP5JY2SoWI/&#10;G6S2qgZLNytm7SaEDFEheqsM9nW0SB6hRfWjMuhylND70jiMBmQ0MqD/ewbtSAJE9OVwNdFAXPhe&#10;V8gdbWEK8oJFEElrS3twtOPrfwxEIirIaQlSARFbARO+15LwsFD+WYoWWs6iYp0wEf1FvPXQVKY1&#10;Vee24jaWLw2jOkESZIApXDw2EHii6S8f+zqhZlYAKkTZIDbTGw1yvVC5kT3sqtnDWNkeyooWcKnn&#10;jbA+oajWxoMabYHa7fVI7axDXHsN/BJVCErVwyFKSQNSESJU5Uo8J0815P7CeKwR2DIOgaMGwmbC&#10;U6h3McARGOr9tBJCRHaQRRjJoX+hPcJy9Dc0x/9B9pVyTLhZhulXy3GGcLhf9Np8y6roxQu8eVmM&#10;E4TKzme/MOl2OXrc+ok1RT8x7V45si+Vodv1cjS+9g+8jvyGQgxzQiiIinRzM15aiGQlM3kG9w53&#10;ytGVZfb9MoKhFAFHSxHK59ueK8Oyu7+xh/s/QgBMJZRGPuA2l0pR44wYY4qZJyFhnmBK9Cwfz6Xo&#10;p8Ggbe7vIZrvzmZgX1+O6Xe+Y/+TMmx6UIrzxX/jQNF3GmgZMk+XIXB7GWoy8Oeepz1sYjAiPMxj&#10;Yo3gPgVAxLwg/bkuAPKfiYh5sWWiSbBo+juA11JUnovWXeL2lbg1J/qciNtfhJB5pFkzQD4xS6d9&#10;ECCyVm9pICLzfwVJ05eQiDlAskQRLawYsJs8JEwY0Js+4euvUXnUd4zd9h47zr/AngsvMXlTMfrQ&#10;OhaJOo9bL7D52Ass2F2ECeufYcbux5h/6CFm7HyMSdsfY/zWh+i55iH8RhfCeWQx7McVQzfsHRTt&#10;CBBhGISCrP5dSJMes/C4SQ+Y4fMc6j+CJIHnU4+wERXlcdyOYJEnvYFTm0/osZpmePANZu0Vgy7+&#10;Gf4kb84nyNvS3nL/hnnq3lQaVhz31YjgqC8ARBAlivlOPkPZqwyVF3xF3IpPcJ/0E0ZaTP2VX9Bx&#10;xweEzP8b+qHlUPTj9e7E38n4n3Ab8Z3n8QJyUZrTdlI+Q9JB1KXwunf6Bafhf6HahCKETnwK50G8&#10;pm3+hvXgYgSPuofOy2ggW+5iytY76LrwMoKHXYNVv3sIHX0ZA1aex5A1VzFu822sJ3CPXH+LYzc+&#10;Ytz8veg8fyYW7jlLK7mFfnOXoXKmEVXbSBGarYI77d8vSwULwqJCthaRXbWo1IYxrIu4y6CEHe0k&#10;sIkOsZ1MCO+mR+JAJRoOVcE3QQG5lYIxhwllJOHQWAOtH5cNTeg8rjJatvdG43gXVExxwokt2djS&#10;pjmaN05Akya14enhAIlBguDkCug/og36dm6FUaObIC2jMhwrqRDY0AZpg5yQ0dYTobW0SGoWgNEz&#10;W2HpglTUraGAY6gJXQtSMXREC4zP6YigqkFIaR6NxMZhSIyvhLjkGmjVKQ0FQ5Ixd348Rg+PRU6X&#10;RkhoWAuhCX4whWpgUc9oblosrURT2l8NuePj0WFPLCqm20JSSQJFXZpIEwWvrwL2PQiSxioo4pjA&#10;pxy3hqamFpJIOVxrU9UGGhA3QIP+23So2pvZb01L5HbQI/eqAi0P28Am1ECi0jB2qfiB1Wh1WY6u&#10;pyypVdbwi7FC1nE9ggkjKQkb1cfW3BSu6SIN+tw1wIrBz8PfHmGtbKmDeth0UMEqn/pH+3DxtYR3&#10;ZQ9UCHeBoRMpN0qF7IG+JDAhEE1gjJYjkhbkVkePJluZBSySwaKGCT5hzrAwqtB/pxZhm/k5RIsq&#10;0YLK2wKKABuoAu3NfTjkzkaovazMt7Ck9jaQOtIsHEWdBl+zJyRsaB3idpboA8LnZHYM1LQTqYOO&#10;z4v3EzTilpcbX/M0QR7E/RMe6kACx18DZQVagRethMeQ2XBbB154J9pWtAWimEGEZ1sgNNUKfknW&#10;UFfiPvh5TWEOcEq0gSlKT222gneyI6LyrVGbahzG7CYkTY1g/hCdYpXwYCakcNdRKS2hDNTRXrQ8&#10;B1pbENU13BKenY5CfRzQ7CmF3cyHMO76CRmDvFSM5ksDUR8DdGcAHxpIixNlmHf5F/be+oELDz+Y&#10;JyUqKn6FhwTJC4Jk98MvGHD9N9rcKofLud+IOP8PGl4tQ7ULzPxpIiEX/kGlS//AikYjerKbB2wU&#10;o/WKynTCRLKFWejpUtRiIK/D97S7VQYbWkvGpRIse1COkbSNhXf/wcz7pUg9XwrjAQaLlcz4GaTN&#10;TXtFdk8D+d+outJx3O8Y7l/08xjDbaf8hpqWM+xKKQ48KsUWwnDDwzI0OMdAv60MoTwvP5pOhePl&#10;iDpaDrtVBIh5gim+X0CiP+EgANCHmbQwCjEfek8eS9yi6l0GWXe+3l1k2aKFFssKrou6nFHMwqfQ&#10;VgaUQS4msGr/BfK8P7etZK1YWv71xz7afoTn+F8IZzYeNfUXvIf9DXn7D39gkvYckkbPGQC/Ytfl&#10;P6PqHr1ZjP3XXuAQy9wtz7DpeLF5uPYzd1/gpOgoeO0Vlh18hp7L7mMEjaT30vuI5XdsMYwg6MKA&#10;2+MTJL24zHkLj0GvUHEobaglrUhU3qcSIPXv00gIrSTR2usNqgz/gMQxn+Da6SMk8W8Q0Pstxmz5&#10;hMU0hj2XPmDJsdeYdeAlpu58hRGbizB0czGqDKMl1CMwYgil6LvmpbnUZonnvhu9hSTxnXlIeAUh&#10;IkAioZVImn+B9YTfsBn8A5J2JZB3KDVPJyzL/glpyhtI6hMcCTSmXEIjswxqQipj1kfUH/gNVt0+&#10;w2rABwSPLYb38NdQdPpCCH+GqtdbeI5+iB7rrmDc1mvoseIKfPsSjDk8Xs4HAuQq+q06g/Ebb2Eu&#10;7WPnxZc4TICcuvcJE6dsR6O+nTB332lsJ6AHD12IkAa0jtZSuNZXwhSjgm1NFfwzVIgfzcS6tQ6W&#10;TOCCspkA5/F/SvMIJTyiOuuRMFKDVnPUyJ+vQc2OzOL91HCsrIZVkAaWTMQN1oxj4RrUb+WGOi0Y&#10;n5JUqJntiA0HmmBE1wYIDPVClXr+qOznCodgB9TPCcWYua0xqGc79BzSCLVibWEbKEeFxtZI7GFA&#10;dL4CkcmWtJForNzRHov710Y1TzlqxIegWc96WHlsOI7PmopJLVsjvn4kPKvao25mdTRrFY866dXR&#10;tEdtrN2chck5maifWhOpjePgV9UHnTumw+hOIPgyUeXSfqgNcm9Hof2eJHjWtYCkuoSAl0HRUAbL&#10;vnI4dJPDMkkOhagDCVnOgFpJCctqCmTMoKoNUKN5bws4VtWg+WQdmi8yoeVFNTIP6RA/yAYuzZkd&#10;01QSzioRlmdCk4Ma5B3VoeVGS1RqbkS7nUZU6WaESqNDykIL1KCpdDzB/Rxipu5pgA8DqV8nrgdY&#10;Qe+jQ+BUJeqMJahSaQl2ljQRNfS1CKhxfM9MOyQyMzcmahAzUY5AZgOeKaT+QRms+7MEWMM/wg3V&#10;otVoX6iDYzMjJJaiU6Aech8G/SCue7M4mcytulReeqhcCQpLS0JF1H8wk6etmMFhxedtaSFOBIYY&#10;zkTYiIAIISN6psvsuB1hYr6lJV4nANSVqHc0LynVVFmRx+F+zLfHrLlvgw2/DFvIQrQIz7BFrUxn&#10;RKb4olpDJ3gm0j78DOZBI6V+/My+BHO4BcIaWCCpkw6R+SqE5RpROUcDFxqXJa0sIE0DG+qknNvL&#10;A3hcfx6LNiQgqfTVwKrhbNgd+Bduqy8iqHsvOHU+Af1WwuNgGfSiLuTg39BtfI2e+7/g7uOvuH7/&#10;HZ49e4ni58V4WkT7eP4G94r/wv2XXD5/j8HXfsL67D9wPPMbwQzMPlxaHP8NewLI5Zxo4fUPlPtp&#10;N7sYXMUgjOZh4/8lUP4136pKOFWC1lfK4MQAbtrPoL+R1rCzHNEXyxDN/dU+S8gQHp4HGGjEkOuz&#10;CRBzKyzuZxKD8//gIexDmIe5IyDXhREQLtZrS7H44U9conkcfFyCYQScYjPthc9LaCcSMQsjbUj0&#10;IpdwH2KQRXMnw0Fc/2/YEnH7SrQukop6jR4s/1t2ZZDrWsLlL8gnMGNewDKd4BhJgIiRabt8pX0w&#10;G29H+2jJbJzWIclhsM5hQM95Bc3YUvQ58AsrTn/HmjNfsfLMN4zd8w0Z834gbfo32Bd8Q515n3CT&#10;111M/CQ6C164/xI3CA0xe+AdfhdiIMCN55/izL1XOHBFNNUtRt+VTxEx8R738xBBo1/Sgt5D141g&#10;Ipxk2QRT0yLETy1E55UP4TGEAV10aqR1qDJpJ10/wKHLO1Qe9hcGrC9kVv4Kkza/QcMJ75G7tBDb&#10;rjJxuPEeWy69x7gtRei2+hH6bXiKbiufoGBVIXIW/QWLfEIq+j4kAiKxdyCLukUo8bM3/46q47+h&#10;9YIvqCD6nmSWQtrgDeSx9yCL5fbJvC6pn7n+iLZCAxNT/qbx2sUUQh7ziBAugaJ7CaLGfMCgDbTf&#10;Kx+x68wHTFz9DnEjXyNmShG8RhI2Ob8IkL8hbfUTim6fEDzhHiKn3IB73yeQ5nxB5MBnaDL2NnIm&#10;XcKwtVew6WQhdpwtJqDf4sSd99h94hk69Z2GAdPWYd6Rm1h3/RH6zpyLmAw7+DeQwypMBa9GangQ&#10;EpXbqxDZRwsbJtcONXXwrW+Cf4qoC1bBxNgY1lyPxn01aDhci4iuNI04DWplGBEZp4WOJiKaAbvV&#10;UCKxmSUaNxVJoRKZrRzQONsbO7a0w7TMpmieFI6OHZORmRIH1wAmj22D0WxyLfTum43WnZNQOcIE&#10;q2ANauRZID7bDgltDIigKSS0rIAhy+PQtqMLGiS7YVLHRAwbHofTN2fh4PrpaJObiqDKXvAJtUJy&#10;y2AEVyfAEkPRZ1gmDlwYht5N0pCSURM+lT3RZnQK1q3ujxrVfSGxJiicVeaWV1UfuqLL8dr8DIxl&#10;NSXQ1JNBXkcGUx9aCCFiTJZDLVphybyU8I81osEIJZoSBhlDDEjJN8HXXoWcCTo0vKdB/D4VOu0w&#10;IayvFYy8QFET1Gh4g7YymjayR430AwTMXi1CB5jQ+oAVwvqY4MDgHT7chBpjNWh/Vova2wzQpmvN&#10;X06NDrSNRGtU6WABh3YaOAxSQ+pi+FOhrtZA76eBXWc1MzgNcqe6oUorK9Qeo4RFFK2orxrVdkqh&#10;pbkYfWzhXckOjSep0Ijmo/W3YsCnAYgBG8XYVszUZQGiPsIAlej/4UNYOjMI2xIGlrQLPYnLpYrP&#10;Sa1pI1bc1uEPOGQWfK+JS0tCxp7vET3UrYWlcFvRQ93T+k+fETEFrg+DurhtRTuRu1lCIVpvOdEw&#10;KrvAMtwKFVLsEN3cB8EpLqjQzASnNJpLBZqLkzWkHrZQBNvDubYtUmhlabSPWu10qEZz86NO20Yp&#10;YEtAqvijVRBUcm8DMwUBLS0UbjYwhrrCUMWS13U4PCeMR9XOYQjIrAOXdvdg2A2Ylr2F/Yp3sF9y&#10;Ge7ZR7Fk3we8//wSb18+R+HLF7SOF7jJgHWb4Lj4/C9sePAdt1+/x6on36AmJFQnaRosUkJI9F6X&#10;7/kXcjHWFtcVOxmkxeCLAiCbaB5i9NVd3P5gOUKY/Te6Vg7fYwTEf7e5JKLlFoGj38/nRD2FeF6M&#10;ifW/DoQzWaayCPsQ4DAHfr5uHpqEjwUAxGuijmRxKYZf/4XtD0txsvgnhlz5BQn3JVlShsSTJQja&#10;KG6F8b3jWPg+ueiZLsbFEuYhhisXleh9CQXz/Ohc/6+C3DwvNgFihkeX75B3+0WoECaiOewAfuZp&#10;NJnOnyHN/wBp3hvCo5jgKGIphjSLGX7Xz/BY+hvddvzC5ENfsen6J5x/8heuPX6LdcffY+PFd5h7&#10;5B2aL3iJYw9e41bhG9wR0GA5eosmcrsQx+4+x8pDj7H5dBGu0FDEfBYrTj7H+O2FiBj3FK0XP0Xk&#10;hCeoMuYF0ma8gkNXBteku5A0uYcKk54hdNoDWA95CVOPt5DRiBz7vkKzBcWYsPUlhq14aq4/2Xz5&#10;Lff7F3quLELMrPuYc/gJFh0pwkKW3qseI2n+Q0TPfYR6856iYHWh+b1Vx9J04mg0ta9BUpdgSCxG&#10;4JC/kbvgF23lMzYQljP2fkGIuC2VSCOLeUD7oV3EPoBMtACr94SZ7DPIIm5BnvoW8iYEcTOaSVsm&#10;FVNfY87+FwTlO+y9+R6HbgmIvMfkdc/RgedgUcBjp9GqM1ia8zvKp7G0pxV1/AxNwVtUGfEYjedd&#10;Qfbcc+i39BJWHHmI0/fe4NSt17QP0ez5DQ6efYHVW+5i4dFHGLzhIlL7zEFETgyqNVFBy0zfvrYG&#10;/k2U8ExWwzZWDc9UHTzq6WFVXQ33RD0cY3XQ+ShRN1uHXMbG5oRHg956RPdQM+HTIHOgDeLTjXBz&#10;5X/TSg4dTcQvwxrJbZyQkmeNWfNSMHVyQ5w/NRQHlxVg2bgW6NezGerWC0NsnQjE5UQgoksQmo+L&#10;Q/suTeDlaQejmxKNuwQisYknajSyRt1kFVrnWaFZliOcfeXoOikOF48Ow/79vXDx7hJM7NwRwYHO&#10;CK3hgfiGjmhazwpRiZUxZWEHjJzYAb0mNUfXDlmoVjkA/gn+WLylE2aP6ILw6CDGNQkkJgmkSoKC&#10;nyvvQiT8atjy+yZAasshr0Xz6EmA9JBBGS2DvqkMkuAkLSLzLJFzSolWh1Xof0+P9qd0GHpXhcZF&#10;akSfkKPaRGraYFJwiiXtgGRmcG9xT4mGq/SI2qZC04065CzRI3KBDk23mxA+Ro2AxhpUHW1CrREW&#10;aH5BhQpj9NC46pA6Vo0qo43wbGgNjaeW0NDCtocS2noq+AXaITbLHgoLNRTMCJxHKJC9zAZpI10Q&#10;mGkDy1AN4pYq4LpASiXXQxnghEqx1mh1SI6wEQSQsAoxVLyo3xDNcEVg9xEVzgz6XoSD6CzoyiUt&#10;Q06rkOsVkIkRhEW9h0n0ByEgjFwSHFKdClI1C5dmMxG3uoStcF1K09BW9KZBeNBOxH4JAnFLzMNo&#10;nnBL4WUNib89TNU84Z7gCps6lrCtZQGn+hawjOE5VCCkeC4yMfS8mz286trAPc4SVZuL/jN6VM3V&#10;IrClEk4NlLDmD9lUk/CoQsUMoun4mLh/Gl4AP78vzSrYCEWINRzrOiGggRFhmfYIqFcd3n3OwG7D&#10;S9gvfQz3sZfh3WE34paXYObD3zj05BOuEBanCz/g8atXuPD8A7Y/+o5DRV+w9sEvjLxVgp43ypBM&#10;S3A6wcB5gEGWtiHfx+Xuf6HcySLG0drJYL5ZgIF2QICI4VJs9pUi5+pvxF8pR8VLv2F7mBYgRthd&#10;w21X04i2/wMLAkRMlysR84mIPiLithUhInqGiwr0/6tEF5XnhId5UEQBADF3tbCRCYBmcRlSz5Rg&#10;7PUyHCr8gb6XSyBd+Mdikk/+Qg1hNpMY7AWACB8xa6FUzJku4NGHpR9f68dAxMdyMYxJN2bNAhZd&#10;f7BwXwSIrMsPyDuJx1zvyW25vXw44dLuI2RtXkOW+4LBjPAQFeVZT5iJP+dxSlBtRRnGH/2Jhcf/&#10;xoKTH7DtFq/1AwYzmsbeG6+w/dpr9F5biOWnn+NG8VtcfvIaFx+9YtB7hqEb72Dl6ac4eL0Yx2+/&#10;xOXHb3CB7915rhizdxZh0DJawbJHqD3tHrqsvo/Je57Btr2o17gJWcPbkLSjEXT7i+f+BspOtJJW&#10;b2DX8ynarLmLOQefYvbeIiw78RK7brzF7utvkLfwKYwDC5G88D66r7uL9CUPEDShEPputIasF3AZ&#10;8gZp3CZ18RMYutBqom9BFnkJkpRC1Jn4NxYf/8ig/4H7+ozdN79jHSEydssnVBkg+oP8hK4vzZCw&#10;EBX1svT3ULQilBu8hkIMQCmGr2/3G85D/sLIbUVYfuwNtl76gI3n3mLP1ffYeo6w3VeMYaueolJ/&#10;fqbGNJAGnyBt9J2flSWBoEotg8PAt4ibchO1ht1G1vRrmLHzDrafe2YeJ+zYjTfYc+EFHxdh//WX&#10;2HfhNboP2Yy6nfshq98aRDUJQUBDKSwrKeGVqkLVtkoE56ig9lfCOZ42Eq+FU20tDJXUUAcpEZJl&#10;QJPhOoS3V6PZYB2a9FLDKVaLikyOQ/n/i8uxRUBNA5y4rXs1BTxjZajdQ4qWPQ3IGuGI/EXO6Ls4&#10;FANnBKBgaAhqpQUirLE3aqRVQpfp2Rg0pSNSBtVBepcYVKkSjDppMegzOBvJ6V6I4LlE1Vajaw87&#10;pNWzQK2kipi6riUWbivAnmODMXdeb3TLSUVcXCWExQYip2t1jOiYgjbdG2D21AIkhQWjYU5FpKRH&#10;Iyy8Ohp3S8Cq/T0xr6ALBrRsiry0eEi0BIiJ8dVGikarayAowR0SAkQRQYAwmXUcqoCpM9cjFdC1&#10;JkCi2lqi4UQt4hiE886qkLhGi4wVRjQ5qkfN/UokH1eg9jwDTcAKbbdaw1BfgyoZWrS4qULdzVpU&#10;W6ZF28161JmtQdB4AzIX2aDhehV8h2hQe4kWmTvVyD5PxSvQmke0zD1ggj0z65AqdlA56Myd/zRh&#10;avgP1cI13hoq820s2koVJUy9pIibbkTdCVbQ+NqiOhUufLsMFgP4AUUTYC871OlgQPOjKriliuBu&#10;Abno/2FvZIAmFDwZ1AMIjwAG3SAaSCUt5O6EgvmWFLMEwkFM7iIzEhCiM6FWwIPZvbAPoxgcUgGp&#10;hpARrbJEay1hL8JuRB2Jrx3txumPidBKzP1I+JpUTFLlaQOJpz1UIa4wRRGIlQgZPy3UFU1QVdRA&#10;U5FBn6YkOjm61rBB9aZG/ogNsK2phw2BHpipRdUcNSwjaGThOmjCea6VCJBAHt/JiiCz+tMarCKP&#10;y88pRiDWVNUSRFoENbZE7VwfxPasDt8eK+BSMBqBXfvCp/dsVFu8E21OfMbKp8BqgmLe3VIsevQD&#10;M+79wLh75ZhzvwTbnggAlKPyxXIkXi6H9ykGVzGZ1e5/zMPEK/4boFEU1XbaiGiJRfMQ87Gr9hEg&#10;x34j8uo/8L7wG06n/4GB4JFuIxQIEMnaP7e3JOvFY75XVLyLIeDFsCbCQmYSFmKkXQEQMbGUmChK&#10;1H8IiJgBwiVhIHqVm9aWw/NoGVoRIjsflyDl+E9IZhMa0xiQNpWh/jECQXRE/A9AUjGM+wABAYKD&#10;AJHRPswmIvo59OTjHnxvdwa97j8IEma5BdxfB2bHHRmkCBY5A6GsK4MWASNt9w6yvJe0EAbGdn9B&#10;USCa8DLgdvqA6JW/0X57Cfrs+o55Z95h8v6PWHnhHXYxEz5O41h77jWm73+JvqtfYtz2Ihy88wbH&#10;7jDQ3XqFVUcK0WbOLUze8Ri7LxebJ0M6e/+Vuef5iVsvsffSS8zbVYj2Cx/CZ+QjBvoHqE7b0LZ8&#10;QIBcgTTpIuSNbjPAEiRp96Bv8wLWHV+ZmwprezxCwcYHmH+gEOvPEmJX3mINAZY/h+BrzYDeuRjW&#10;g55Bkv+njkYSzX02e4X0hcU0gBeIGfcOmnQCJPImJBHXUXGg+BxvMIpQm3fiFbZd+4wd17+ZB0Jc&#10;cOgduq/6C14jv8Jy3A8o8wmN5OeQZdE4Cviddi2HogcB0kdc7+9otOANdl2idVz/gmO3vxKeH3Hk&#10;xifsv/IR8/Y+x6h1D9FgaiGU4vto8A0yMTe7mN2w7jd+tp+wG/oS6TOvY/TKe1i+/wl2XyjG4Wti&#10;Rkaax5WX2H2+GLvPiQm17hEk97B56wM0zuuDtEHtUTVZ/O9ksKTlV2inQkhrJrLpGljWUMGW/6eQ&#10;Vhq4JGvMzfAVTDYdUjSwYBCX2SsZexgj+TiQsEgpUKE5Y1j+bB3SxRSwY5iAj1ah7UhbZA6zx4z5&#10;oZg4oAK6F1TEkCERmNKvLlpnRSKhkRe8IpSwqq2Ed0MrhLb3RfTgaqjXPxR1GkWg9YgGGDczCo0z&#10;3VGniSWyk1RIb2SEtQjwbSOwcHEa1u/sjL0HJ2P6uAJMGtkGAYFOCKztgS5j09CqczImLemOjl2y&#10;0C2rIRrXdkSNxCBUrhuGjBFJ2H1qMM7OGYvhY9tg1qK+qBDkxqSeJqKUoPZYX1RtQoDUlEBWjXEy&#10;Wg674Qr49eV1oJHoCwiQIYRHvwcaVFilQIMFGjTuSiDMtkGtI1rU2KeAS74GlTrrETNdjYTFJqij&#10;GeAyNGhxlSq3V2VuSZWz3YCqUwiTiSY0GW+LhlcV0E9UInWpCl3uy9GIBlJxqRr1CaZaPa0RXKBG&#10;HK1HZqvkySqh87KAY08tNNRHiY5B2KQ1d8fXtJKj6igVgjtbwjnUCvXmaxGwXAptc7nZNkQHmIz5&#10;csQsUaNiuA3UHvbmjF5mRQA4ESDeoq6Cy0AT5H40k8r/jZrrxh+A6O+hp31YikKwiMp3YSB68Rqf&#10;M/A5FomW6+I5A0FiVEAuOhuKUX9pGebe6mLuEBfCw05tBoi5fwmPpQiygizQlrZByHg7QkyXq6rG&#10;8+L5yN0MUAfTSkKtEdPGBtFdaHrMaCJbWMK6vhamWCUiWxsQmmWERQ0Cws8Aa763AiEjt1VDYknY&#10;0URkwfx8HjwfDwN0hJNVLWZLcRqE02CqZRoQ1rU5gvI78PuygHcTPZwbxCK8/3rknvyIqff/xfgb&#10;5Yg5/xuhF/9BTZYahMbAO+VoevkfWJ39Fx5n/0GV86Ie4zdUYjZEMzT+gXrHH4gIaIhh4sWov2J2&#10;RDFfuxh7S3NUTM37L4wnuU57MewuQ8ieX7DdVArH3aXw3cPgvo6BXAwBv4SBfS7LbD4Wo/CKWQbF&#10;1LYCIJO4Lqa2Fa2izAD5U8y3s2aV8XhlqHumDCOu/0bcYQKAz0kIDa+tZeh6iaYwg/sT7xFNdwfx&#10;WKLyvDefFxXlohVWLy578bFohSXmOe9OaBAgsq4/ISU4HMf9hPWkEkiGlkIi3ifspOMXSNsL+3gJ&#10;WauXkA8uhXEZYBpP0HT4gKh1ZWiz/SfabfyJVus/Y9XFD9hw5S9M2P8a806+xKLjr7H46GtsP/8X&#10;hq8vxvR9RVhxppAB+Dlm7y9E9rT7WH2sEAevFJvrP0QP9Eu0kGMEyNazz7HycBHaLngMq/7PIOv+&#10;HNIeLxignzAbvwx5wgXIEs9DkniXwfoJ6k9/jLQ592HbkyBhabXgIabueoQdV95h3elXmLbjAW3m&#10;Iay7EBiJTyFhkJckPIFzyyeI7f8a0aNeYtim5zh65xMu3/uM6Zs/wTHnHbd5hISFRRi16SnyaSZj&#10;GOSXn32PVQTm3ANvMXzzCzRfQvsd8oHX5G/IUp5BkfsZcjHUfbufkPekSfQsgU2/L8ia+xobznzA&#10;mYd/4+zT7zj74CuO3f2CrZffcX8vMGb7E/QmGJpPL4JNT0IjlftrIMb2+huSurzmOd9RY+oDTN5y&#10;F5tOPsW+i8U4cPk5Dlwsom0UERy8tmefYO/lQuw++wzbT1/FpoPX0LbLcEQ09kMg7cO6mhL6GgpU&#10;aKWGVzqtI1MN9xSaf6QK9g2VcIpnrPBWwpVmUSnFArX5X6oUpYNjNRUa9dCj5yw1EjvSXhqL+go1&#10;AtszQW5lgMZbgbQ+IRg2Jgsb9+Vh+9Y8bDucgyu3h+H84WHYt34oFg3pjrwGcQiu6YP6GTWRnFgV&#10;1Wo6I6x7EBoMrE9L8EfTQdaol2uNpDQjhrZ3QT0CLK1pBUya3hTbNvbGso19MWfdMMyc1QfpSXVh&#10;tNYgOTMKCRmRGDwzD7PmDkRB22wUdG6CtnE0qKaVERlXDaPXt8W5ohU4MHsCokKCkN4rAd2aJ8Lb&#10;nQmwQoKwfE+EZjjTQKRQVJPTPOUwDSBA+vGaECB2/RmHp/zWoMEjXrQRSuRvU6LLejXq7tDAa6UC&#10;ruMY0CUKVG9AbdpkQJ0VDKiBMnhnqNHqiApxR+WIWK1CTb5HmSuHexYBNE2HZjfVqLVBibQDJPAr&#10;JXxmqhHBixw0zoTAdgxs0/VwSWIWr1XDojIzfgcNA6oaYZPU0IbRGExiWBIj3JJ1CByvg3OuBnWH&#10;WSJilRzOU0nCOAZRR2tUbKRH+m4et70KYTU9oK1gz0yfGb8n9+0mbi3RUjzVzPj15g5+8iBm9CEM&#10;tkEKKF34oxAV5nYqyC3UkBMUUhXtRMnnVTQPNZc8P5leLPkaTUQqICI6G4p5RMTovQSGxIPHEsez&#10;577EcO9uBEcFS6iq0Ey8aQs+TpD720NLCzHGiDbVtKRgGlEVZj6JFqjY1BLh+VrE91CjQV8N/NII&#10;imQTvPmjjSrQwJE/YPs6OrgnauHdWAW7CCMhxnNy1EEpKtCDRUszOyhE/U4g7SZUg8rNHFAz35YQ&#10;kSIgNxoVshzgFk21bt4fAc0i4d7/GNreACZfL0XHq6VwoS1YnCEcToiJq34jWpiHGR7/ohJh4nGB&#10;Gf9hwoEGotr5p4jh3xU7CBY+Z7P3X5jEaL9iYiraiHQLIbOXQZnvkR74jSqnyzD2TgkW0HjG8Zjr&#10;HpUj7SSDu+iMSCMxLPsT/KXzymCziAF7Mh+bZwtkkBfzmYv6EDFNrYCBuBUlBjekjcgXcJsVZfDe&#10;V46wU7/hu7PEPNKucmE5E6ByuK4phYpGIxO3rsTQ4sI6+giAlNBCCA8zTEpoIFz24ms0EGkBIdGN&#10;gYlg8d36C1GHfqHP2RJ4z2C23Jlm0uk9ZG3f/DGQls8gbfsSyn7foSP8dCMZFKf/RPiqHxi04we6&#10;bvyKJWfeYxkD6/Bt79CZWfmwHa+wlgZw9I6wiWKM2ViE0ZsfY/y2R5i04wkW7n2KEzde4Oy9Fzj/&#10;6A3OPXyDiwTIoeuvseX8C6w/8xRtFtyFekARz6UI0hYPIc9+DHnDq5AlsWQ/garbKwSNfobIKXfg&#10;NeIebAc9RIv59zF8zUMe6xE2XBT9IYoQNf4mfIfcRPXBz5hoFKHVhLfoNOctxhEAG06+x6Ldr7Hi&#10;1GucePgJ5558w3GCJGO8qMx+D/dxz9F40SPEz36CHuufYeLuFxhNO+q8pgixc4rgPVG0iKIt1L4D&#10;ac1LNIY7LARbXS6TCauMd4iZ9QarTvyFndc/4cyjv3GS8Dhw6z02XniDeYefoz+NqcGsB2i95AFG&#10;c73CQMIrl9+pMMQ8/n7SSuHc9y0Grr+LjSeeYu/FF9h98Tm2nnmMvecJjAuFXH+Kneee0d6e4/y9&#10;j1i37yLm7ziIPqPHwTtKz6xfDvuaSphC1ajC4B/cXAXPTBXc01Vw5X/QXnTiTdIgLlaPxHoG+EdY&#10;wDVYD5OnCirGBbcaOhh9NZCo1LD11qJiGv/X8WrY19dAoZcjMNMVk+Y2x5q1DOQT4tFnqQe2HqqL&#10;tTMzsWZTDhZMbotWbRqhcVYdZHdohn58PG18Htp0aozMsRmIbhEJTyapNoxjoak2qNfEBQ6+SnQY&#10;Eott+/tx265o0qo2UrNjUKdxNXh6WiM2pToaNo7CyBkdsGPrREyf2h3t2qajS14COjdToHmOM/In&#10;ZuP0/UXYsnQcGqfXQp82ERg/pj0u7d6AtZ2awcJWA6uKlrCLtIY+TQE1ASIJlcMwUA6H7mRDIwVs&#10;aSOSlPcKeO2gaVC3Kg5WIXcTL+LxP/DwJOlcfPSISjeiz30NonbrGKRpIFkqZB5igNupQBwNpBq1&#10;TVFfCY9YwmO1Fjl3lci5qETD/Vqk3eaXMVRcSHvow6heLQiBzhroK1IPc/WwqsNAb2nBi02yTzbC&#10;fRSzeTdm+JbWcKvnAKtOanj31CB0hhKVlkphMVx0HtTC2t4SjeZq4L9aBkUFnkNtLygDDVD52vD9&#10;JigZ5BVuYiwuHWyr0EB8qKDeBIUndbQSYeIpbk0xEBsICQZ/hRWPqyYkCBEZfwxyrovbW1IltxMW&#10;IlpqOXFbwkZmSVjYcntzqywagAuDt2jyK+pKzPUlFoSH3R9LoXnIGOTV1Qgu0UKjFoN+dYKGJqSq&#10;podlPSN8mflUzpejXm9mMTka1OtgQgqNzCeHP9I6hEa8kT9kDZVaBV04z82O52Onhz44AJrq3lBW&#10;Iaj42aVePIcANazr6hDaUolQvt9V/JgTPPmcC7xTbRGaHomwgp2I2/UVA27RNpi9G04zOB9jYD78&#10;L/SEiN3Z33AkUDy5DCY87I7/MQm5qDinYYiKcAWLmINdy2Kx7Td0W8uhFrMbivGxRIss0UOdgBDD&#10;yfuI5rTnypF/vRyz7v7GpPu/Mfz2b8ScLUdlgmT0rRJkHyiB4/oSDLj2A/X3/qJFlMJ6MQP9BJ7b&#10;eFEIEXNFuCgM9mKa2imEwkTCRkxHu7YMAftKYbeLgUX0ZF9ahkoHyuEgWmQN42NhIKIHuhkgogiA&#10;EB59/lSSSwkPmbCPLsxwBUBE57mJpWh+sgwnnpVj1BlaSA/RFPUzbYQZcOePkDFTl+Y84HuYaY8r&#10;R7U1Zai96idilv+Nlee+YuS2r1hx9iMzbAbjQ+8wY88HjN/5FuvPvsapu69x8uZrLD/8ArP3vMCU&#10;rYVYcPAZDlwvwslbwjzeMBt/hcPCPBj81p0pwpLDj5C36DpCJtyGtssDmhAh0vIp5I2vQ9aQQVos&#10;c59C2eEhTD0Jlm6PYej7FHb9HqHulOtovfgG5u97hkU8Tpelt1BlyG0MWitu83zE/uvvcfGJmE/8&#10;I+buLcK8Y8U851eYvPMJDtzl63c+YveNj5i5lWYy8jUkHT/AauhLOI0Sc488Qu6SJ4ia/gTVJj+H&#10;ov8HKHvQ1BrQjCLPEyCinIOs5kXIal2GNPwq9NnP0GfnG+y5/hH7bn7A4TsfcOjmRzM8ZtHEuq54&#10;iDrT7yFhxkM0X3YXLZbcg6ntF17/n1D2/wZJ299wG/QO+QtuY/rOe1h/8gm2nX6KzadoWOee0uBe&#10;Yo8Y3v3UE/MUt6cJj60nrqD1iG4Yu2IhGualwSlaCvf6KjhGMMltqEbFFirUEpMlZTHZzaZJZGvN&#10;PcrD6zD2Veb/zVoJtZMC1q462PloERSjhVsYk19LFbQM8NU66RHdTg8nxjaLiky+5RLEZgRjw+YO&#10;WL6oOUb2qYR+I9xx7FQXnJs3AAuWN8f6RT2Ql5OIrG6x6NsnHe175qLPkGbo0rc5RkzLQ7tR6Wje&#10;LwmZWbXQsG4ognyMMFgpUDe/ImYsbovm2XXQvGUc6kWEw7+yMzp0TEEjPjdsfi4mr+mD8ctbol/3&#10;DOS1TkLt8GDk0q5yO1qg/aIM2mIvTBmajYkjW2HdiWF4/vgyTm4/gMcHR6NbFs3DXcI4JYdXezVj&#10;JmNjkBz6/jK4DlHAoaUCNmMYiz3WquE7VQHPPlrEddMi+YgSDqvl8G6tQdOhpKuLFnqNCp1OqZBx&#10;1gi7UGvUaa9AwjlaxhIlgvoyQA1VwFFUODXQIG0N33eZJ3lAhxYCIidUiF2hg2sebUBCujfUw0jY&#10;+HfUwJ4gkljRGJzsIdFYomoXg3n8LGMjEt2PQdjTDroYJ5jy9fDtrkKFBTJo2vGkLQyonW1C8iF+&#10;iK4kvbMO1ZIdzcO5ywNMMNI8wioYobRTw4/nq/XWMLjroHMR9SSixReNQfQsN0+By+AvWje58zU1&#10;A7MwDyUhoRWV6NQ2HQ1F9AVx4/a8FmJ0YlHxLhVmIiAizEPMJyL6j4je7KJ+xUEPuQdB5kUQis6H&#10;Pja0DhvowwmyQIIt0MZsDBJnGp03Az/tSBNqhBOtrEJTW1RqZElr0MK5MSGexB9rPK9fsgVcGtG8&#10;3HlMWpAigOfiR3AICwnUQV2FMKNVScQtLn4ej2QNoa2GIUYBq1hbONZxgLGaEyESh5CCeDgP2gW3&#10;7YDbeUBzigZx7B/oWSSH/hS16MHOxw6nuTxEYIipcgkPcatKvvu32TB0XNfSQtSb/9iHYhMBsoGv&#10;r2VwXwuChI/FVLjbCB4Cx/pgOcLPl8P/zG84HfuN0NPl8DtGW6ChDLxThgG0ob5XSrD2QQkGXSlH&#10;5CEG7bllUMwlMMwdCQmPEVyKzoCiPkTMKkjbEPOvy9cRaJvKYUmQeW8qRf3Nv9BsTwkCdnIf02g3&#10;ouf5aG4//BcDnAAHs9je4lYKgdGT8KBxSLv9DUknBic+Dln+Cx4Lf6DZvl848rQca2+XoiH3GU5b&#10;ClpTDsNMQogmIsl6CEn+K/OgjX5LCK2VJcjZ8R1zT37E/KOfsfbiO5x68hcO33+HLZfeYvGJN9h5&#10;4xUuPnyNC09eY/355+ZbNUuOP8OKk8+w41KheaBEUeG+8ewTLCI0hm+4g/7rbiNv6U24jLwPSden&#10;kKVehDzzFgFyH7JGl5nVX4BcLNMJkaRLkDS6zvN6CueBDxA07AEs+t5H8uw7GLn5FlovuIzaI65g&#10;8q4iXHz6GdfM4PjAQC6a8b7FrN2FGLvxIeYcKMa4dTSWC2+xm0F+y6V3mLe7GN2WPIJNlxeQtH4P&#10;dd83sBlWBJcRz2HZ7xVMA94yyBOwmaLPCI2o5oX/H0DOQV7jHCQxDxA8/iUmHXiMVYSpKMtPvcKc&#10;Q88xYWchBq5+iKZTH6LWuKdImP4YzkNew37YGyjz+X1l0TpblkBf8IVm8hADVt7G5N13sfjwfQL2&#10;HlYdvUcLKTRPb7ufENl1huvXXuASP2PfAdMRl5GI3tPHIaV1DLzqyeDTQG1uuhucrUTV1owxLdXw&#10;aczYVFMDz3paVE5Ww85fAYUHE7OKYkghJbwitLDzYkIXxATVXsQMJbSOKrhwe8dQLfxjTKjJ/68A&#10;SHRWIKYty8OkWamY288bs5en4+jpydi8rhuWz++E6ZPaIje/Crr0S0G3Pi3QoW8LdO3TGsOnteLr&#10;BRgxJhvpI5KQNT4R42Y0wMSuzsjLCkD3gVlol1kPtaIDEJrohyqxfkjvWg/9B+WiIY2i6+B0xGXZ&#10;IH9CZQwe3gZ5mSnIaZqMps290Ha4ErXr2aPB4EgsWV+A/lObYNz1Adh9azXWXCrAnMPB6LvYhEpp&#10;hGCwHAH9VNCH0EA8ZTD0YqyneTi0lsN2HJ+L7KtAhw0aVG2lQvvLKmZxclQdKUf8BNG+WQPXUCUs&#10;pCqkjNRjwEsFQtpp0GAAVW6hElFLNbCsq4E2nztM0qISSZV6QI1G5wicVZZodVWL8LUKBIwwwCKU&#10;wU1iRN2elkjZq0JgDzWMzKJtPF2g93eFzMYGFVsaYdFOziyGga86gWPLYBtgB1l9W7h3VMF/Lm2D&#10;gdHGwQqNFqkRsUnOY1rxy9XDP9YaEnsDC8FSyxJNUuxhG6iFVyQDtZY2ISaX8hN1FHqaA2EhhjsR&#10;SwZblaMWRj9CQNR96AgYAkSqJkR0GsidCQbPP624ZO60C2Ybcku+5sj9iL4jooh+IbQe0TpLKjol&#10;ikEaxW0umpTM2RISNysoKzpCVUlMqyuGUCHcxC0w0deEMBP9SqSu3I7P6apboWpzIwJSTQQOs5pW&#10;eljH6GDBz6SIIOiYCSlCCShqtDyAkKVlKXjuiiAez0mAkteZhuaeooNfhh7O9bWwiVUgqIkVwhtX&#10;h3cdKwQmSRDStBl8p1+By6KLsDxSCo9L5QiiEcQzqPsfKyM0mN2LprssYvpc+YF/aSCiEAz7+JhF&#10;TE6lpmEoCA8lIaLeXA7VNr6+EVCs5fOEh3pjCXTrPkPG1yWiqS+31e7lvhnoJaICXrTiWs337ixH&#10;yClC5Xgp5t0rwdQb5Ug4T3gwqxeV7GIkXfOUtWKmQQGQ4YTTVJZ1hMJywoPQEvOEeGwsxcJbZbhS&#10;XIb9D/l5jpZBt6rEPFiiaNrb8Ai3H0Pj6PXjTxFjWvX6DqmwC8JEP+wnKiwvR9qpMjQ6UYI4Qqzb&#10;pTLMIdg23CjFVoKkgOcYIMb46v4Nup7vETTlb7Td+hMFW78jfHE52mwuweS937Ds9CcsPPkBS8++&#10;x7wTL9F/13P02f4cS069YEb/CruuvcTyE8VYcuw5hm14gCn7HmDR8afYcqEIRwiRbstvIHPWNbRb&#10;dAtBw29B1fE25J0eQ55DcCSeIiiOs5yE3Lx+FrKEU5DHn4Ak4QIkDa9D3eIxbAsewav/Hdj0volK&#10;Y67Dpd9VyDte4X7vYO/VdzhyV0wN+xlXn33BcVrGpnNvMXP3M4zf+AhTdz3BuC1iMMcirDnJIH/8&#10;FeYfeIV+Kx8ipJ8YBPIlFN0Jz87vYDHoJWyHvaSZfaCVvYMs7oYZHrKaZxhkTkAaeZI2wnNs+NTc&#10;07zSlBfoQUj13vzEPNbV0M0PMXKdON4zTNxSiLk7XmH6ulfoRrtx7/eX2f4UnfhbaMTvMu4nbHp9&#10;RMOFd5C14BaGrL+JidtvYfa+O1hx9D72XC7C8duvcZyGt+9iEfZfLsbpO6+xZ+91jJm4FGntGyEg&#10;QQf7WDWsaquhCVHBlqYf3VUFvzQVfDNEfSTNI12LACa8On8lTB7cvjrjkh8TR0sF1DYinskh1ymg&#10;sVDBzo//RyMDqp7/tRZ6ZAyzgQO3Se8ShnlzCYIJzbF3Zx62bByKbav6YN6MHCxe1hWje7ZGbKI/&#10;uo5qiF6DWqLbpA7oPaw1Fq7ugnVzumHMiOYoGNcEDQcnoX7PShg10hVd2ldB00510XdIGu2lASJC&#10;A+HA2OYd44EEmkq9ljXRfmAysvu5oOvAJDTLi0ZiZgVkt2uA1EZ+6DlZigltK2L06C7o1KMx8oYE&#10;oNv8OMzfWgMzd+kwdaEOBRv0BK0epkglfAkco7iF5SrGwmJCOkqOOr0pDMP43M6rajRcpUGtLhok&#10;3lKZh+lt282AjOWi856GAVqLil5qpA8woQO3rTVVjbR5eli1V8KZZFJ4K6BvxAtcT4Go0RZIO6hH&#10;nQNy5C03IeuOFi5zaDO5SniE2cM/LBype91Q76YMsZtIatH7OtoN1hE+zKI9UCHbAhUaaZGw0ACb&#10;5rQQGwZiJ2uoKzjApS1NaZIUsjADIpuZEL9HjpBJSsQWWEPqpoNlZSvz9gYXC/Qd4w2/ega4JzLg&#10;OxIGoi5Dy0AseokzuIse4qJToEzPC2ChhA1twGAGAp8jaMTw86KYW16J5sCiT4koNByZC7cR4BHG&#10;waV5LC1hIaJyXZyvuBUmDEc0KXYQgy5aQerM43pYQ+YqAr01gz8Dvx+BICrhhRWJfYkhVcQ8JP4m&#10;mKL4g2bm45pM8+KPWFqDx6jC/VUxQFmDEAlVEyRKyCsSZn48phhZWMznbs0ftwPNyZc/9sQ/I4a6&#10;pWjg1lBjNpIarXWo00mFys108G9XC15douGfXQGeY07AeA2oe7kUs++XYvi9UtgSJBKah+wQA7aY&#10;R4RFvesHNPsZgA/TWggQFQ1EJeo+aBji9pV6xz+wnHURFstfwThhPzz6jYNrxxawH3sO0h2EyhYC&#10;YyOBISahEmNoredSTEZFe9DtKvsz9/r2cmTxPHIJEB+CTMpgbh7ifQbP47+Rec090kURt7Gm8TWC&#10;RCbmEpn7D5y3/0YH2suQm7/R/CJNQQBmWTnsV5cg+2QJehIG9rNoJaK/Rx+aSC9mtd0Jj4IfqLPq&#10;p7leaNiVMlTbVgb54lKk7i/lb/UXJpwpwbHHP7Hn4U+0pJWErBb1JZ9RaekvTD7zC4fuf8WpRx8x&#10;4/A3rD7/CRuvfsSiMx/QY/M7DNrxFslL3sA45hMqzX6P0TuLMXVvIYZveYK5h59j0ZHn6M6sPmvB&#10;DYzedherTj3D9ktFaDX7PmqNvY3QcfcgaX4DkqTTkKYxKDdgMI4/Bmm9o5DWP8oEiyCpfxjyegeZ&#10;3R+HS+e7aDe/GANXFmLAkmdoO70Q1Xs9g1PH+zBl30elHg+w9DgD7N0POHbnPa4WfsWVwi84fe8z&#10;dl76iOnbn6HXwlvoteimeb6RbWffYcOJt1h56jUWH3yJgqX3EDXuETQ5ryFp+sY85pe8gDDp/JaG&#10;8AryND5OfQJZnWsEB+ERccIMEnnSQ8hbfIak7UcETniJ2rSM+jPvo+msB5i47TmWHnqDtaf+4md/&#10;h0PXP2LDkVfos/QBYiY9g3Nfvi+bSUQKgZ9eQov8CdPwd4ic/ggDCZCxmwpJe8cAAP/0SURBVO9g&#10;/v672HL6iblHvxg3TNwKPHD1JfZceoajBMq1oi9YueAMGiQ1gbUP44uVBEoxCKIvrSNRhfDO/M8x&#10;IXaP0aJCqhY1CmgmOYxhEWr4hanMgyb6VFXBZK+AUi/qhxk/lExq1X8ei1vdKpMKnkzavOMUCK5m&#10;jeWrm2HOpHaYOKcd1u4fgR17JmP18u4YPrQ5JizqjfysFETGVcSgwdnI756OThPbYMDsFth/cizG&#10;9+uMlOYxGDu7AwZObYmodjFo2KMK8nJrwt3bEXVbhKFZZm2ERgbC2cUSCS3CMWh4I8QkBMAn0gkx&#10;bfzRvF8YGuVUQE6PALTuF49c/t87TZBixeU4zB0zEL06JGF27wjUaeaK8eu9MGWVHv0XWyB9lBWa&#10;TTHAIUWJwHGM7zXlTHRl0HSUwzhETG2rRgUBkBa3VagzV4+K/dWovlnON2rQYboJsZM0iBikRtxM&#10;cXtIjRZLtWh4iETdo0HCHtoBlU8eJoeVrxKOjbWQk1RVCaHMC7zIY1VoNF+LzIdKWHeXwzVTDrcc&#10;OzgEO8MxzwJhvZVocFgDdYiJlsHgKka8tbZGRCsjksZYw6KRDq6knsJHB6mjNdySnOCcr0HIKDUC&#10;mxqROEXNP7AUlburkNiH5mHLfbnznEwa+Ebq0WuSJfwb0XqqiHGyhE3wy3c3wEpMTytG3hXWIMa+&#10;MqqgNFBFRQdE0ZTXgp9DNMnlUrTC+mMRDM7CMAQUAgiBCqJ3ub25NZZ5/CwR/M3w4PZabmPxByxi&#10;NkPxPtGxUerA94l9mUFBSHiL22Y0JxH4CSQpjUT0ShdDo5iHSPE3QsIftUuSHkH5OmjFUDOBhE8V&#10;QqcSj+vF91TUwSvOwB8rAeJCoNjTltwMkPsQOMKqgk3QRhpoK1pY8c9hYqZlnaCBM2HincY/SqIl&#10;3OsHwqledbjnn4TDAcD6yj/wufQbVa/9A6sz/5rnF5Ef/AMQMVijxYTDcO6zFY6rv5rn8RC3s4Q5&#10;6Df8JDwIiH1g8BoBj0ZJ8G2RhAoNJfCOsIHtgJdQiddpIYrNhMB60Dq4FEOfcKlc/xsuhxmwRWfD&#10;DQJIhNEuGoWoTxG91M0zF/IcCBHpdBZRLyIq12kkome6aLEln87gIkxllahYZxGdCsW4WqJvyOxy&#10;BKwvRZPTv1CfZuG1jrDqx+3FKLx9S82tr2Qjf6KZMI59ZXBaSmuZXQLHFaXY9uAHg+snnHn8BVef&#10;f8Ku2z9QeWUp1AsJt7GlqLWsFJOOlmLzrU/Ye/8Ttt/4gG03PmLt5Q+YtP8j8td8QOLST7AY9x2S&#10;gT9hN+krslcVo8eqZxi69jkWH3mJGfueov/qB6g55S4az7qFBYdEp75CTNz0GKPWPkHkaAKk8WUG&#10;5suQJhxnITxEqX8MMkLkfwCR1D4Il9zrZjisPs6AfKQIW8+9wu3nX3Hm1jtsP/0W6468xfKDxdh2&#10;7Q2O0T6uPvuK2y++4YrY5sEX7LnyAbN3PcWgZbew/MgLGspnnHv8Dfv4mVadfoXFh18ic/ptxEy5&#10;jYRpT2BqUcjjXmRgv0s7eEQDugFp3DUaER/XpzFFE3hRou7jPIFyhfATfWY+QtPvA6qMfoLmcx5i&#10;+s5CbDj9F9affYtdV95jz9U3OHTzL2w9/QazNhWj34pH6L+8ELZtf0HSoASqtj8h78PvsFcJKk8o&#10;woANNzFh821M2HELK0/cx64Lz3Do6nMcvvoCu8+La/AU+6+8MlvJRUKyU/cJCKrlC0c3e7iEyuFV&#10;W4ugDCbPcVpYBzH2RKgQnKRBeJbePBpvREsdMsQ0DNFqRNVlpl9Tj0AudYSF3l4FrR3jiD3joKcV&#10;lFq+L1OPuFwZKmdYYv7mhpg6sBGGTG+Ejbu6Yvbsbhg8rhEWLOyEMSN7ICE2Aont6mDwqNbIzU9B&#10;en4qBi/KxYZN/TGqb2v07JKJfmNzsGhFLvqPi0dofhhiWtWAr5cHaqRUR/0GEQiLqIjEtGoYvrQ+&#10;pk2rg+REXySnRLEEI7S2E0KSnFG7pTeSOvtgzORUdJ/Az9OOwOwYjHn7O+L09M7o16Yehq8OxdB9&#10;erSdZkLyZFvGYgvo68lRcboKhmjCguDUtJPDoq8CleZRDMbzucARRlTsbYJVnhJRY5VoNEuL8E5a&#10;ZCzSwbYaYTFBg+TxSuReUCHpmBK9nuoQMY+ZflMGLdFZJobAyGL2X0WOWr1VqH1ODf++OiTNtkDy&#10;KSUM8Vo4pimhSVBQExVwbMl9LVQhfq0OFXoYoQm0gjbQkVm8NcKbE1Z5Bkh0Stj3V8AuXQelyYiQ&#10;Njaw68JjtVOj/ngLRG+Uw2+kDAmtteb5SiRURYUDMwprNRKaGNB8ig2smElIaB4SvQoVIkxwDrFk&#10;xqGH0oEg8bSHxtmG9qGHMcAEpRiuRNyusmYA93ciKHg+ojkuTUUuep2L+dFFRbmooPfiur+YT4Tb&#10;MmhLrZj1CzAIqxGV6zyGzJZLYSMCJnaECLeTid7v9jQOFjHviOjxbr6F5cTX3GkSXlx6CgAYoRMt&#10;01wJOi8LOMdawK0erSOEAKnwp3mw2EbqpYdLtBbuDTRQeDH7IczkTtyfLcEuWqDxPEU/GEUVnqcw&#10;lurcpqIR+ggL2MRYwy7GHfb1KsEmuiUC+52H58JHMG75CsP53zBeAPTnWY4zaJshQlgc4fOrX8Gp&#10;UWd4dlgJ5zVfodtbDjWhYTfjNEzT9kHD7N+h13B4VZHALUoNx5oy2IWFwKfXYFgOWAjVBgKB9iET&#10;1kFwSMQUuKIvCJ9X0V7kq/mYz4kOhqKYp8hdyiL6iYj501lkYhZD0bLqfy20xJAnYsDFyVzO+weK&#10;NYSUgIiwllm/zXUk4n2aBaXw2EmzouUo59E+hvL1gXy/GDCRMFFOKYFxWYm5LkNCMEimlcJ6dRkG&#10;nv2FCwTHhaLPOP30M84/+4LUjaJp7y8oh/xCyqYS9N5fgjFHv2HtxU84cO891l9+jwXHPmLojg/o&#10;tfkj6i74AsfJP+A2/W8oBn+F9bi/0GZ1ETadf4UFNJBBqx6g1cK7sB38CCEj72PargdYf74QK04U&#10;YeS6ewgffheSZg8ZoBmIUy9C0uQqJKkXCBCaSL0/IJFw3SnvKtZc+Av7rhdjzp6nmLv/MQ7f/guX&#10;nnzEpacfCItP5rqAPZfemgFz6PYHnH5MC7n3AVsuviA8/sJBgmLNcUJt21OsOfkCBwmZ0w8/Y/fl&#10;d5hDa+pBsCRNvoGG026h64oHsM69D0kUIRFNQNS+xOW5P9BgkUZfgjTmMp8nOKL4OiEij38ISaNP&#10;MHV/R4gWYv6+l9h54SMOXPuMbef+wsYTr7DpzEscvfUeJ29/xi6CZR4/yxrCMLzHF773NywGfIP1&#10;oM/wGfoWGTOeoPfq2+i3huez9AbP8TZt6QG2nXqCzaefcX+Psf7kI+w8/wynCNEJq/cgs38PhKd6&#10;IJSxomqG6Oynhi3/I5aBTCYDtHBl0lW3GWNgb2bZiRpUzzSgUS9bhMVqUDHRiOpN9eZZAwOZkAWl&#10;EDIRRhjdFPCuakK9ZhboNlmFqqLXNpPWPtOSMXt0HbTrbo/ec2uiz4iGWDgnFTs39MGUUT0RXy8K&#10;7QYlYMzYPHTt1ASt8zPRfmQTzFnaBvNnF2DC2DYYPi4T8+blIb9NGFK7RSE8rzoimoQiKjEaOe2y&#10;0KZVY3QaEoV+46ujanVrNMirgsH9czFmYnvMHNIKOen1za2zQht4IX9YdbQdp0JuUwkTPAf0PNwE&#10;XYfVxsBl1dB3iQM6zDcgZ4wtWkw3modQ0SQTFjMJEIJEai+Hrr0M+l4yhC6Xw2cKAWLNC2GM1zDL&#10;lyO3hy1qjtchuKMK+Rs0qNSWGWs1PZotViPjgxJ1NivRv1jHjFUNqywllFFyXkRLBLfwhrSOFBGT&#10;lYg7oEDgcAOiZxoRvVaD2G5O8O9ogFoYSq4lmq3QoRntwyvdAk45Ctg3VULtYYRltAUqZOsRPdIC&#10;EktmzvwCxLDwJgbBSp3s4DtRRShoUX86z4sAccnToDn3W32SFHp3foYKJqhpAR3GWiO4r8jw+eEU&#10;Cvj6axHVlPCgnSgdLWAX6ASdG+FBWDgG8rPEir4eDLB6BmI7GoGvPaSig2CAG4M6bcP2P4B4C3iI&#10;+guuiyFLPCwZsLku5hERw8A7MniLW1z2DPYEh7lfiSWh4UorERXw1uI1B4KFNkLrEa255GKoFALG&#10;XHfhwnUf2oqAlLglRlOxibCEV4IOvk3ErSpak5irndaiCOA+/WloATSvIALMjXAwilZlXNpyO7Ev&#10;Zy7FPCnBvJY1dNDXVEMbooZNLRV8U93hmewH2zh7eKWlw6dHO7h2HgqXhR9hPPYvvJbcgvPOJ5Cf&#10;hXk4E9OhEtj3Wg330Qfh2DQTPi1GwqvDThh3ArrdQNCo7fwdGFCpdw4qUok9wmSwpSFpAk2wi9DD&#10;IVwCG78wGEY+gYwmIhW3sGgfEgEMARABFBYxGKMY1dfcwVDML7KCZSnXF7AIuxATU/03Fa5sBss0&#10;vk8MfSLmDhGdBmf8hmo1oSaGSRFAmS62EyAph8LcS51FjOY7iZAayX2J4dnFoIgDuc+xZfDeVgrv&#10;dSVwX/8LjiwNdv/C8GM/cPjRVxwjPK48/4C7Lz6g/8G/4b7sFxzm/ULTXeXwXVaO5rt+of/Rj2i7&#10;7wNyd75Di60f0XzDe3Te/AH1ln5B8NzPcJv2CYqBnyAZ8BF1Fhej/65HGL/7KXoue4SYqY+YUT9D&#10;k3kPMW7zfQzbdAfjt91H1yV3UGP8HTgOegJJ5k0oWjJoDyiCrtNTcwW6NFW0vrpAqNxE4px72HS5&#10;EKtPFBMeT5mV38UxZvKXCZDLhMfVwo84c/89jtx4j3m7nmDoplsYu/sOZu95gHUni3Dszgece/gJ&#10;Rxi8zz78goNXP2DFsWLC5RUO3vmMebuL0HbmLTSZdYP29ACZs+5DkfMMUhqItPZ5AuMC5GJpLgRH&#10;7FUChPAQRQCFjyVp76Fo8R6Zc4uxiUa09+p7XOD1vfT4b5zgMY5e/4SDhNX5R2K2zM84wtc3nHiN&#10;3RdeYMyyV7DqUAJl3xLYDX6PLksfYuyGBxjCcylYeBsD1t3G1D23MZMQmX/wDhYdvIfFB+/SxO6Z&#10;LeTotffo2mc+4pnxV01h4pwjQ/U2KlTOFH08FLCqLAaI1SCA8TC6jQ5h2Rr41PozjHutfD1a5prQ&#10;NNeIoDAlTMFKVEjlfylFQWsxwOSohkctNTpN0aJZHyUiolWoXtcba1YWYMWSeIzq7of8FqFI6OxJ&#10;OHbGluX9MXpoa7TtmIoZc/PRr2cWeg5pjbGjBqJDbkN0m1gdBZMi0WZQKFqPqIABQxKRnhGE0ZNi&#10;kZJfG345fkjtEYfW3bMwd2EuZkwPRZ+uJjQhQNrTeHoPbIWuA5qa6z8ye6Rg1oJOmDchFw1rVUR6&#10;ZyVyhshQM8oGzSZEY2A/X+T0c8CwOSEYusIGbSdZodE4OzQYbME4T4BMUZsBIrGXwtBaAcNwOSpv&#10;YOyfpWRcZSDyiDWgRRcjWi6wgnuaCtGT1Kg3UY32G9So0dcSdTqa0P4LlWeFCqlbNbCKUcKisRJe&#10;PZWoP5kZfLocikQ5nIfQQnar4dJDhZCBckTM1aHxNgNqkGZyvscrw4Tci1pUmS2HdXVbWPDDOndS&#10;MgvmicYZSHUNkmYYeaI6WoUcjl3lcGhsQpUcO/N8IHpm3jELFHBdKIWqtgHpfWxQeaIMNiFa6Kie&#10;9SON6LvdyVxPIPZhsNKiZoYRWm8D9JbM5GvQdrguMRmgsiJhW2kZVBm8qZ0KmoPqf7ei3BjIqaMy&#10;AQwxza14TvRuN4+FxW1cCA7RmdCPliK2IQDNra/EQIfitpSwFhqI1J5LDzFcCZ9z5Wuiea8NDUJN&#10;+6DxSAVIaCvmugtxW42w0VdyhoKwkvtaQ83PZayphDZCC4WH6GVvIrjEPrnuz+P5qsxaaR6Oxchi&#10;oYKUNiYTfVzsCTVRQe9nhKqaGkbqtz0B7JakhhevaWA7Lzjme8LYxIvfeRz8UtPh2nMa/I58QuVJ&#10;PVE1pzr8Fx6A/cov0JwDHAafRECnefDt0hUuSW3gnLwJbovewLS/FO7D16BCkjsqx0uo9xbwjXKA&#10;W5iBACHYq/C7Da0B54jZVN8iyGgs0i0EwjoGfnELS4zi+x9Q/ndLS5iHbAWXYnrcJXxuIZeEiERM&#10;iytaZInhT5Yy8Ive62L4E8JE2IawE9lcUQRM+LyYFncSobLsN2y2Ex5i/vXJLDPKYLmqDHoW8/ai&#10;X8kgPj+mFA6rfmHQyVLk7y7DoOMlOPH4O04/YQZ+9yuOP/6Ik48/o8Oh76i8uRQ2c0rhsoTGM74M&#10;ukm/oJlQCvnYcujG/oJs2DdYzPiBykv+hu+095Ax4EvaFULW4QUU3YrhMOkNrEcUMaFiBr3qIZwG&#10;PoOkcyFaLrqHCZvuo/Ws25i0+SESxt2GtO0dc7Ncae5jyLo9Q8WJ9xAz7TZqEDrK1jSAtCuQJp+F&#10;pt0FZC4kFLbfxegtt7DsWCHt4j2O3WdAJkQu0Dau0ECEkczY/ggVe51H/TGXsJjZ/dmHH3Gt+LO5&#10;VdZJWscFbne98AfWHinmfp5h1/V3mEvYdZh7D0lTrqNgzQ3UnXYXMpqRVJiHKLHCNv67ZUXrkMde&#10;g6zOdT5/jf//m7Snh3Do/Q7N5hRhzalXOHr3C848/Ga+RXbp6Tecvk9gEHgn733ExSdfzTA7w/Uj&#10;1//ClnPFWLybhjbwIyRt/kXdGS8wZzev1ZZ7GLD6ProtuYv0OffRculN9F19E8NW3sIYAmXx/kdY&#10;d/SpuVf/8VsfMXH6IYRG+8M7TgqvJkr4panhk6JCQCM1AlP+NOX1a6ZCjbZaRGboYc0E1KOeCjEt&#10;rDF4RCDa5NugYl0FPOpwuxgdQsNMcPdSQKIiVHyUSO2q5bZaVEqihaQ7YuDcVli8LAdb5jXGnAmd&#10;EBtfAzU7OGLIsjgsmNcFbXpkoueEphg3phWmT+yAnqPbYeq0LORlucI9UoLAejK4BusQneaEmnUM&#10;aN3ZB4mtvAm3iqjeLhAtxzTAypVp6N3EERkFRgwZURGNsqojtmEEkrMi0KtnBkbObI29W1LRqLUH&#10;zaQROqVboskgCRq0NaDzxNoYtLYqJs+rhBHzqqHNBiNyVzmjwQQX1CzQwaMDQTleBX0c44ybHNoW&#10;tJAJMvhuk6HaKkKl02Q1kkYY0XyCJVz6q+HQSI6okYTFeA1yhmkQM4fQmGpA9jslwlcqULU/M0tP&#10;FUwJcgQRND4DmXHHqKCsLYdta53ZGlw7q8xmUWuoJWou0CNqhQZaBjBXBuvxuzTw7UeDCbOGb01n&#10;ODfUwbIdA2o1CzjX0DADMzDw0QoMWhqOElY0jYptVbBN1cKqqhbB4+RwHc0vLNAa9QZYoMokOZzq&#10;MFNw02L4AjuEDaFd2IpbT7YIT7KGY3Vm4GoLJKbZ8IILeDDoavXwqWpE1a4aSET/DUsGcQONgMCR&#10;CyOwJFCMGsjFLSkxeKIlIUKDEK9Jxa0pUXFOGxAj8sq8CQV/moG4tSWGMRGtxggR8yi+ltxOtOIi&#10;ZKRi6BMGfjNcdDymhvDQ8/X/teiiPZjH56L2ykVdjS8B5U1b8eM5C7CJOhhxK8w8hha38eTSk+fi&#10;IEBEWPyv2TFBIhdD07txWzfuVzRX9ubxAvTQMEOyqq+Gvo4OdgSra1tnWLaoDI+cWNTu0gI+TWqg&#10;Vu8I1OzJ7yVGhuBUT4SO7QFnZsPBUw7Cu3UO4VMJXqlDYDMOqDCgP4J79ESFEZvgk5MDb/4mnKsb&#10;ERjvDo9oHdSBtNQQI2yiKsAuuR+sFn6FckuJuY+IdCOBsJ4BXgwFL6bF/d9w8ASIuayCGSLSZSyE&#10;iGwRwbPw/y3NlfBi+PfpDPz/3a4yD8g4m68RKqLSXTqFx5jwD5RLyxF9tByRu8ths7oUlXf8Qu2D&#10;tKqtBMdilgl874ByaMeUoP2BH5h3thSrL5di6eUfOMnM/eaL9zjHoLvz9hdMPfsLLnN/QTmxFOpp&#10;hNQQURH/BZIOb8wDKSpGMkNmkbR9C0mPD5B04/MtHpgrwaXNGUSzb0LaikG/4wtICl4jYPJzJMx9&#10;CH2/QkRPLkSnpbcweN1dDFv9AAsPPsHITcWo3LvIPJ+IpBGDdB5tZMQD+I68iUqT7kKVd4vwOANp&#10;ykXIW9xC6sy7yJ52GV0W3cDsfY8x5+BDzNr7EMuPP8WBG29x9sF7HLz1GiuOvMD83c+x/uQbHL/9&#10;HheZ7V98/AmnH3w0j1wrgvnVwm/YfvEtJmy/g+ncx7j199Bqzi34D7sDfdd70HYjFOvfgkTUbbBI&#10;616FLOURZEmPaBt/npPV5edOuA9ZmpjL4xVSZz/CyqPF2HXtIwHyDSd5nBP3PzK4f8C+K39h2/mX&#10;2HftNU7cFcOZvMWBq6+w7QLhceghhqy5A7veX2Df/ytGbL2HRfseYLIwkOX3MWb1IxTMf46hq59h&#10;1YFnOHD+Dfadf42Tt/7CBe7rzI0X2HDqGloPLKB9WCOcmXUwY11IYya7mWp4EiKiE6G5/0crFbzS&#10;VaiUrDPfpQiOlyM6wQ2pzfzQtXclJDSwhcpdCt869pg+PR39W8ajSqQzQhOYhLdVo0m+Gm6VFahY&#10;xwZ9xjTCgjV52LW5NSZPyUPvCS3QIr06KiYx2Z1RB/UbxaDvuGxMm5+H8WPbosvgbCzb3hFTRsbC&#10;yVXCBFNurrgPqSCHC2OcGOg2poEJ6R3iENk8HFEDw9FtXl3smdUQccEWcOF/LjjUAQ3Sa2La5Lbo&#10;OzQbk5a1w8wejZDWIhizJrZBn5Zu6DhGhsgOMqRO4foGX4y+VAUd+rggbTbtq58FqrW0ROYEB9Tp&#10;pyVAlDDQtKSOMiiayWEpALJOghqbaCA9HhoQOtyI+vnWCB6ih2OOCrV7alB1oIr6rEUEAZN/2oj0&#10;Dwo028eLuYDZvYEkIjDcu5toECbzzFSKGrSKJga4ZtFoeqlgGaVFbHcHuHc0wqKJCo7Rlqjrpces&#10;fUZomhpQNdEJ1bPEeFEmmPJU0DTQQu2vQqO5eqirMOjTAlTe1McMOeou0sCdoKk5QcBGCqcCDaxr&#10;ESBDtag6Xo2AVmokZBjQaiNNhxmDwtIGLpXs4F3HAhKFHtUZxFpONsKrGc/VigDRqRHbQwPPDIKK&#10;wVxm86cFk4CD1NYInavFfwBhsDcySFtwKW5BiWD/X9NdcwW6COrOhI4Yc8vPmkGaRiKa6foQJISR&#10;TM/30GzEEPAyZ0LAgWBzIERoQDIjXxfmIMbZEi3CxMRVPKa5gt9OvEcEf36eYILHl++xI+BEx0XR&#10;90SMEEwbUYmZD8Wc7mLARyXPR8Xz0ij5urAQ7pPnJnXkPkWzYi8dFNU10ETrYVHfAsYECzg2tYNf&#10;a0+45zvDrYU9AnL84dfYGoEZCtgxw7KJVKJisgyV23ciJJbCuUka/BsSPCkBcF50Aj4j9sIvJQtV&#10;2ndGtU7RcImVwhSkgUMor6GvFipaktRHBnUFGayjYuDTbTlMSxlUxZDvWwD5dkJCtLzaSigIkKzn&#10;8n8mIqbJ5VK2kuviVtYybitsZJEohActRU4AmW1khmipxaW4ZTWT+xaPxfosrs8ph3x5Oeod+43k&#10;42WouKcMjY+WInJvKUyrCQ9RnyJuaQ0pg2FKKaZcK8e2m6XYevc7Vtz+G+vuf8E22sfqa39j2PFf&#10;CFlbBsnw7wz+nyAd8gvSjsWQCbNo95R28B7ywb8gHyVaeH2FLP//Y+qt47JK1/bvu/umu1FAEMFA&#10;RQwERURFlFBBVEywu7u7Hbu7HWvGGXscu0VUSlKMqd2z98TzHO9xLvfz+7x/XJ+7Vt9rHd/zuOK8&#10;KLADiqHOLYIqm0La9zlUfRmR939FN1HO6K0Wpmnv4DClGurRtQieW4rQec+Rt60QJ7+vpNC+xcn7&#10;5Tj6fRXSllTAkMHt9C3hehXQTCiH48wyaAdy+xkU71H8PKUYOZufY/DWZ5h5gJH5nkKM3/IYq84U&#10;Y/HxQhy8U4WvX7zHgZuSKv49bhX/hPulP+Nx5V+UKq7rL39gISyLf8G5x+9x8FY1Vp0tRv9NjzFq&#10;5xOkrn8O/1mvoOpDICYVQtunHC5930LXWXJxscj0vPmfoM2sgbYDz7PTcxYCLoXwy/4Ad7qsxZL/&#10;6+kvylwo1+gIvnvzi9JgfvHhB5y68w6Hv6vBwe8qcOJ+NS4+rsM5frfrcjlWnC5Ch1Wy/d+Qu6Oc&#10;8HiNXd+U4PCVKpz+rhKXHr7D7cIPuF/0CY9Kf8Krmp/wuoqu6u2PeF7N/dyrRvaoSWjXzwGxOSq0&#10;yNGiaS8dmvVmQJtiRGCKDpHUoRgZuJxphHeaEa6RdOuxdgwY2Rgd2tdH32wbtq7ogB4DfeDdkjoU&#10;ZcO8DT0xdXYndBvigU45Royl4I4ZZoGztxrd8mKwa28u9h/tiUMHh2DB+jys2pGDI7uzsXBoD4TH&#10;eaJesgcmrkzH3h1jsXBsPgbOSsOXxwZj6+RwpHUyI7y+Fn36UdT57LoHOmDAdE/06OGBXkO7IndE&#10;Lpr2jkbirNYYuy4eC0e2Q35GMnIzumLMhv44sH8uxuX3wur9k7E0vxsGTw5E3tgoZA3xwZSterSf&#10;oEXSGCNiFrghdVsUuo/2RTMG/50WMugf54GcXT6YvNWK7uu1MHRh0O6sgTZDA+fVGoQeVqPJIQbg&#10;rSjo3hkm9MtzRptlVtg7apE1yoDE4wb022dT5kPv+rUVXV5oMfIHXuyvKUikq85HC3uSEZZkI3Tx&#10;tDcRWngM0cF7iEwmT0fSkCfcVtJ2UBBd9TC4mjEnxRlRw63KXOhxA9zRtMAFDglOqCcDBefRtbRy&#10;Q5/Njojs7g+Xxk5o1sUd3aba0OW4Ge0mOSJmP53PIO43S48GmR5IXWNF2m67ApKhW5zRcixBZdXC&#10;q54nnJo7wYEgCAy2Y9AKWtBpLmg8jEChEJu89LS7jMLbMLoXF+BBsWbUrnI0woHLO8k8ItILy07h&#10;dyQU7BTw/3bx1ciUty58b6P4i8MQKIjoS08tSabIP1mqjrRSPWXjdhzpRqQthCDSWqWvOEXfgYCx&#10;cdsO3I4AStpCpMHdSQqX5fYV90Lxlyo0baTD5ySQ0jgviR75u87PGVpCSS3Va+JAxNEY+N/IYEhJ&#10;APnfEfaSo0tLl6IJ4HqNCNfWNlg7S0JLF7inucKPNt27F++BXGc04AMis60FJFng18kBTm3MBLUO&#10;Qbx5muWHsATBJ6UBPDr4IKi7H0Ln7EaDEVMQRUscM5APXVsNrA2MMNKN2cJc+B+a4ErXqKqnhUOj&#10;MAT3mgnDvr9D9S2gP/Ev2DbVQHeW7/f9Aq3Mhy5O5BjBcYRFBiL+t7FdcmZpJXPvXkJCGtV3Ehwy&#10;//oBwkFmClTaQ1ikh9YagkWqsqS9Y+sfMJ75A/Uu/oamX/+OsK/+gNuZ39Dowu+I/+Z3OO3hPhcQ&#10;NtKgPu1zFVYT/pb/3W/odOE/qHfw3wihY2l74d+IOfkbPGVa3ql0F6N/gGbcJ2hGf4Cm4DNA1EMY&#10;eRdUQjuN57LoN2jn/BO64VXQ5FHg+xEY4kAUiDBi7/+SjkRey9FvVx1Off8D9l7+gaJfhyl7K7D2&#10;TCluv6nFg5J3OP+QQvqoCmcp/tMPVqHD4ko0WVCK4EUl8JxZCuOEMujyCJWcVwiZ9RoDt75B7KKn&#10;BMlTzNrzEksPl2D+kSKM3PaI6z/FLkJpCwX5MOFw8j6j8ju1OHqnmq7kEy48+4TzTz7h+IP3WHWu&#10;GEO5Turah2i6+CmaLnkOwyjuZ2gFnIeUwZRZDIcRxRi7txTNp7+F48gqBE6qRtDMKuh6lkHTsRCa&#10;zi+h7lREV1JO1/VecR/H79XhxL2POH3/I77mvk7fr8Px27XYe72Kx1aFzV9JSpdX2HGtVHEjJ25V&#10;EX5v0GtLCSxj/wnHqX/HiIOvsO9KKb68XYlrz+pw5/VHPKKzelr+E56X/4jCyk8oqv6I51Wf8LCU&#10;UCn/iK8IzfZpCWiRpUKr3oRFNx0i6D7CuxoQ1kWPFkPpQPKMaDZKD892Bri1MaFhvB0hHWyYuzYZ&#10;48dFYsX6ICxa3BAd+9vgk6RFt3wX7FjdGdPnN0N8lgvqtzZi+KIIDO4TCpVBhazxsVi1tS9OX8jH&#10;6eXDMWftBBw+vgLrNnTF+g0D0CwmDA4NNWg9PAhfXhuNsX1TMXJOO1w8PxyFB/OwKMsH3dMt6DvM&#10;gBbxZoSE2pCQakPDdibkjk7BsAl9MG9Rf3QY1B7xM1tj5olu+PLoWEwdXYC+E7IwdeUgbNs2D1MX&#10;DMCqmSnoEatCems9YmMMGLBNh24bNeg+24TO4x0ROsoZmUvDMXS5H0YuCESPsaHokt8Yk1e0Q8YG&#10;K1QdVFDb6UB6aGBfo0H9Exo0WCRjYRj5R8fqkbXOAS1nWuBbQNfBi9j0hA6tJ1iRvt+MRru0iKZt&#10;GV5Ha3fAAGtPWhedBn5pZrgyindqb4eOFyJsoQH2fga+NyAogRZwMglVn8s6aRDkasCqla5QhfDP&#10;iyeUZrgjgnAIyLUigi7Fe4QZpuY2dJ5pRViOGc0Tg+Ec5QxjMz18cvRot9KMBke0MOVpYWR0HELB&#10;63XIhtjdegw8ZUfqVSfUT7ChhasOvs2cKeI6uLg7oP9iB2Sv90V8thc6znGGiiLvwz86dZeVDkcG&#10;K4oIizAboScMXBtT5CUdiQMh4ChiTni4ESLSViHiLtVaVhmJrqNDofuQai+KuFbaRyTJobR3SPuJ&#10;VFUJEOhetOI4/lsNpv4vNBR3o8wxQgBIFZoLYSNuRboTS4oVZ4KHbkjp4RUsbSuf963mcSkN9TJR&#10;Vn0WBWD8jSCUwY9KLi95FXcjwHHnOoSjOBEN3ZmxJR1hkgNcurrCmSCxdnSiK3FTqrS8M+n0uvLB&#10;6WGFW2dXGOPcYInlf9RVj4h0LVoNUiN2SCDCc5zh0NqKRsOS0XBCPwYdreHW1o8BgC8s0TJTI/cT&#10;yQCimRGhcVy+VXOEJ4ahXrsUNN9SCwOdh+fSM/DsvwBOpyrgMuYcDJKll65EdZLwYNHys1beK9Pl&#10;EgriRqRXlmTvlaoruhDDqd9hPSs5tPhZ2kOkUV1AIm0i0luL32n3/YlGlwiEK78j4tyfMB4mKLi+&#10;O52P5/HfoV1O9zGdEJn8O/SLWfbQlez4Hbqtv8N5G93GEi6/RlzHf6CeT4is+A98Fv+LLoAAGfmO&#10;DoTuQdzHMIrkwBKWYmj5nbaA8BhEIZXvBhTRhVBM6T5UfV5Dk1sBn4J36LzkA268qMUPP7/Hh5/q&#10;8OHTR7ytrsOjkjoUVr1Hae1HvKz6gEKK4dO3H3D6bjUWHylE+hcv4LOgCMZxxTBPLoN5vDSwF6HF&#10;4kIsOlaMwZteI2ftc+z4hpH87feYvPMlBq57jOl7C7GbIr3uQjk2fFWMY/dqsO96NZadKML+m4QJ&#10;XcnuG5VYeuIV0tc9RbPFj+Ex/RWsk94QdnQRuSVoOItivu41AqaUoNOKV9h7qQa5a4qRtKQQ8w4U&#10;oe1iqWqTiaMIkCQ6piSu27UStnGVyN9fiJXni7H9Wg0O3KrF1kulylS96y+UYjWBtfjUK8w69hJz&#10;jhVi/slXmHGiEKsJk5yNJXCd/AtUg/4XsSsrseFCCa49f09w/IAHpT/g0duf8KziJ4LjRxTX/oQ3&#10;VT8QJp9w900dbhbW4vLzd5i/+TASMiLQPEOFlpkEBl12ZA8DHbQekTkGNCI8wuhGQvnq3olR+QAH&#10;9MsPQ4ehZgyY4YMBkzwxfp03soc6olUmXXiaBkOXROLu1SkYOqU5onroYA3VovukSIwd0wnhTV0w&#10;YmE8jh/NxPmvhuDuV6Oxf/98bN+/HHs256FbUgwyshMwYkQq2nYIR/MxLhg8pRFWbErD2Rtz8erh&#10;Huwd3Rsjh7oipi0hF6lD0xh/dOrkiPQMG9IHJKFgQzZ27B+P3tmdkDwzEf12dMP4uZ3Qc0h3jF88&#10;GIePLsaMQdmYRYBsXDkEI3MaY9/MaHSkDmQu0KLfKQ26bdaiwxwnuLSmbk50wMDjiRg3PhO5eSnI&#10;Ht4FE9f2RteVfKbbqaAya2BI1cJtgxbBRzVImkiAmOJ0SJzkjIjlVjTON6L9LCvi5+jQ8hsdGkw2&#10;IG6eEZ22aJH7rRYDXvFib6RT6ENIuGgR0N8Iew8jzK1MhAZdSSsdPEhMta8eLftb0WwuI3w6FVN7&#10;PVK6mNBlAT/TkoUm2ZGw0Q59DztUoS6M/HkCce7wSiFtV1oYZdnRPj2E27TD0FwPW5wWTZYa4b9V&#10;A30cI9xwB3gSMlknjAiZr0PadT3aHrQjPtUX7VsSgo0tyviPBs0MyN1iQlSSH5KyA9Fxii90Hlxu&#10;ohGxCxkZO5qhJxz0klqdAu8W7QXpCiuN21oZC0KBV0ubiCshwKJ0xZXeVdbP7Q2SL0vEXpmgypfL&#10;uQkoCBIZByJtHvUIMqkisxAc1v8CyFlcDeEkiRelnYTgkFxgGnfCQKrQZH1xHwIfD7oZqfqSqqxg&#10;ujlJ5CiTXokDIhBkCl1pP9HYWcQxySh6I7dhYJFGevksYOE2lW7DgXQuMY5wSuH1626HCx8Ul0Qn&#10;eKc6wpRohWMqv6d190z6nMAxqJs7HOOtsLQ0w5t2WhodWxaoUa+nFvpYHUJ7mxGZR7eS3hSuiRHw&#10;7BgO95ZBBIgbtJJung9Uo+bJ6NyzB9wjvJGeNQXbDlxB0vqt8M1tC3OkC7xSJ8F3zAMYjv8KzWmp&#10;0iJELgHW3cVwm3kcZroM9VEWcSSHWKR7r/TQEmdy7H9gu/o/yrgRZT52aQeRlPBKGwiLzGVOkOgP&#10;/omIr/6D3Kt/oBkdiUpGsMv4ktUsc1ikO+9/R7YrGXy5DZl50G8/YcLvVZLiZPY/ELL3Dyz97t9Y&#10;f+tfCJHkiuMoagUVUBe8ZeHrwDeEBQHR741S5L0ARZ1HB9KPYpr7hpF8HY589wMKKXyfPn5CXd17&#10;VNe8RzmB8aayTpmf/lXlR9wvrsU9lmdv3yvvLz6toci+QvcNL2CeQAeTRyix6EZTrPs+gSrjOezj&#10;X2PyQWk4rsQpRvW3KbA3Xn3ElnPlWHq0BF98VUHXUYdpe18i94sHWHP+FZafe4M5R55j3fkSgqUE&#10;eTseo83SJ7COewW3KTyXEQRCPgHVrwQJi0uw+kwl1pyoQcyMQqz/phbXX/yCYzd+wPpTVZizvwgR&#10;04sJjHJlDIiuVyn88yvgkF0D/fAKhC56gWmHC7GQjmLpCe6XxzrvKI/50AuM2vsCvTYWIXX9KyXl&#10;Ss6WIgzYXoghO4t4rK+RvrocXZd+wLxjFYRHLe6/+YR7JZ/wWIHHj0p5zPLkLYFS+lHJZHztaSW+&#10;evAWZ29WY8KCnUjIC0Krvmo04X3cvL8WLfJ4D/fUIbA7BTpbUrlTTwYY4cwANXO+I/qMDkTXXD80&#10;aG9G6lgHDJ/jgKgIO4x09fW6aZA9PgprtnRHs55GNMkhfPiMdBjpjgmLWmFgXjimr2uHyyf74puL&#10;Q7FvT3tsPTwT69fOwerlg5CXGo8JM3pg+KQe2DInE4nxvnQ1hNWyOBz9fhrOfbsZS6f0wNDBDZDZ&#10;3x1dOnmgUcMgZAz3x95NDZGcHIvssVnIyU5Bp4yWGDW/J7KXpqJNdizdSWfM3DwMW04vwJ4907F+&#10;6WhMnNEL2472xcO1XeCpMqLHQBUWn9Ggxw4d2k3Rwy/FiPC2zoidGoDsZYRQWjt0GZyAqV/0RqeF&#10;DlC1JEAMGhi7aeG8Tgvv7Vp0Hq1jgDDJCQ5dHeDLC9lxhwGxeXpMfkTa3dYhZbERvU8ZMfiFDgNq&#10;tYi/xsh/AQFCcju1McBvsAWOiUYE5VKYGhlgYrRr8BPHoUMrbtd/Jt+btfAiPGZst8NjED831CJK&#10;xntsMCFkoE1JwaF2c4BTE18E9TfxGIzouMIJrQf7QRdphlcOl2mhQcQsHXzmayBze1jDfGDPMDFC&#10;0qHxDD3aHzOgwywHEj8EbRLMaFJPB4uXEdlzDMjeYkNkjBs6ZLuj3UQ3+EXT5ewxwZU3kW+AE9yD&#10;XaFzZKTdxAsGGUdhFnhQfB0outIYLTMVyjS5StURvxeRt/I3g5ZF87kdQ4o4CWXaWwo/XYmS2p1C&#10;qvH9b3uItJkIPGRbbnQsCnD4mzgRuhKtQICQUXpTiZORYxBnRGgoDfvSoC6N6JKDS+kizO/Ficgy&#10;/9emQrhopY3EJG07XNbGZe2EnRybLOfOdSJt0LcViJjgQxsfmG5EAIHg34WAyLYQIDIPAq9NCt1m&#10;dx38k7UISbWiQXcGCy0lmSPdZRqhHk+H18EMj056+Hc1oEEvO+ytTbA1dYULQewXHYnwli3RNTMN&#10;LTq2QdO2nZAzqB827tqCIZMy4cHtqLxUsLSI5r23E7YDBMdVOo8LgH3Lt/Abkgm3NvNgOsjvz9OJ&#10;nKDTkDYPmbzqv91+P49il7YQug7CREkPL919N/LzBq4njevb6TpO/QH/839g0I3fMe7m77DTZahk&#10;MKLMEzJbIPIHtF98Bo92MdehE7Gt/w1GARBdh2URAcLvAnb9jiEX/o0xF/+JgB2/wXsjncpYupCh&#10;FNihZVANJDAEFv35KoUAUeURJnl8JVAso+sYVdfhwZsalNbUoarmAyoIj7fVdBtVH/DybR2KKj/g&#10;ebnMh15Dca5mFP2OkfY77LtWjn4bnsNr0iuoMl9Anf4Ymswn0GTT1WTwPffXaukbzDv8Gmce1eJB&#10;xSelSude8Q/48nYdTt55h/OP6nD87jvMOVBC9/ME6RsecZ2HaL7kEYZuf4xWSx7DOL4Q2nElhF0x&#10;TGPeQDeiDLbBxeiy6iXWnHmFI7eqceBGLYZteoyjD6tx882PuPD8A47ersHIrUVosqAQupwKqFJL&#10;0WpxEcbuLcKCI5UY+UUVWs9+g9x1z5G/7Slm0o3MP/QaM/e8RkduO2El111YBvcZ76CZ9BParyvB&#10;CMIjf1sRRkgXXULm7L23uP6sDreKCIiiT7hf8hEvKn9AcfUPeE3X8VwgUv4Dr907XH1WhUsPpfdV&#10;Ja6//AXLVx9ERGcGlVkaNMyg20jl/d2VLoTgaJBBgKSbENaHwVOyAf7pBrQcaCBsPAkHb0R3sSB9&#10;jBnTlnkiLtoZXm0owKPsmDuvISbOb4qkIQ5owYC2WXcbQpJNGLEuBtNHd0f+8hjcujcM5d8txY6R&#10;rTF5azYGDemBKav74Kvdc7F50UBMnJiEFeu6Yd3CJEQ1McE5QY9Zp7th9/4pmD62OzbOTsaySWEY&#10;R+ffOMIVXfMdsHKtC/oNTETBxMFI65KA2M5RmDq3J1KzoxE7rynG7knD9l0jMSK/H7LohkYv7Ii9&#10;Wwix0+OxZHJP6FRqZHbVY80xLbKP6tCTxiGwuxYz1mdh57TB6DI5knoZhZY5LTF/Xz+0mcZAP1oF&#10;tU4NXVcNbKs18NqoRtPxRrr3N3ZE0MaljDShwSITGsURIC/1aPVcz41bMKjCiKyPGvQu1iLwkB6h&#10;KwxKG4Rkha2XZUdoDsEwxAQzhdunsyMtjVqpK4udSyewjoTy1qJtSxOmXXKEobMBDhQtW3MTgrhe&#10;4jwHOMRyHQpfYHNfNJtjhv9EntRqBwTnuFG0nJBwUY+A3m4IHs99DqZjiPCHQ4wPrD0t8BpkQqfV&#10;JrTZb0KPkQ0YxfAPj1Kjj58B6dlmJE+zodVEO1r0d0RSvhXtZ1gYfdjQ/ZgJzQc7oX6kG3QEhTOj&#10;bT2jbBmxrrUwwneV3lb8LGMrRNCV9g+J9O10MHwVkJgIEIu0NdB9/f8FX6qvfOhYvG0Uc36WZIoy&#10;YNCZIu9KeEhVlRRPJ6WnmEyCJSPfFSgphZC1ft6vWkBEJyXOQiv7lR5Vsi/5ThrfnQgQ7vcz4OQ3&#10;LiPtHuJGpG1H2kYIkc/b5fGJu5FtRBEibUxw7Ein0UUHb/4nQT20qEdrH8Dixc8e/M2zs0RnWj5g&#10;BHWuHuG9Dcq0wnZaat/uZlh4r6ga6+CZyGAgzQT3BBPsMWZY6zkhseMsJHfvBccgB+jrS3WWGzyb&#10;e6Fdt7aIbtMM7pHe0Pny/nBR0cF2gtPcdfDYcBieO75FQLoPvJrHw3VeBUxnamFbfhP6wwTISYLh&#10;OMuRz+0j/zd+RBlDIr2ypHeX9Nzawvf/1513C50FnYPlyJ+IuvQHUgkQj4O/Ewj8TRI0/neyKXEa&#10;2gW/0Y38C7r5v8Lz4G9w3P4HPHf+hqjD/0anQ//B8PO/YuyF/6Dnsf9Atex3+Gz6DbaVv0E1jBH3&#10;4FK6DXEaLxVnoB7A9yyqPGnvYFReQOG+8AmlMvd8xXu8prOo4PsSxXV84itdCb97Toi8qvqIx2V1&#10;ShR9+WkVIVCHU/cqsexECdLW0HFkPoWq52OoM55A3fMeVOlP4Eu3sOqrUuy4UonLhe9xl9H5g7If&#10;8P2rT7jyhBB681HpInv8bh02nn2Lgk2FCJnzCrpRb2AdXYwG81/AbzpBN4COow/dUvpT6PNfoeUS&#10;Cv3hcqySyai+KsduupsvLpZh8vYXGL3jEUYcfIIvLpdhwbGXyFrzFJFz6YqGlKHlvDKsPPMWG78s&#10;V+By+clP2EKXsvpEBcZufY2Ju59j2r5CdF/zmsdRjuyNpVy/DB1WVCF+6Tv031yKgu1FKNjxgrB6&#10;hamHXmH/zVJ8/YxQLZa2DToNwuIFQVlW8yNK3v2kvH/Cc771ktftSTWdRxkOXHmASetnoM/4ODQk&#10;HLwo0MHdjKjfjQDpwsJgOLKvES0KDGiYbYJbHDUwx4CUwc4IS6JOdefnTjYMn2XGkvkGBkVGpKT5&#10;YMhoD0yZF4j8cU3RcbgJ3akzfcY7oW2OM7qOaoCCSR2wYEUU1p1rh9ev1mHbxEEYMKY7OqfGYdnO&#10;vjh9eiGWzc/AjMktMH1BCgYPC+QzY0TzJEcEtXdF5owWWL4tC1sOZuPO2aGYnhWKBpHU6Rw9Fi4K&#10;xoDhXTBw7CCk9UhBVMtwDJ4eh4XD2mPEqL5IXZyJ4bt6Y/GE/shIbIKMcUGYvCEe4yanITIqAE3a&#10;R2PupBZYulWDzK+16D5Oj7AYB7Rc74cvbo3AilGD4R1vRcjQUAYNfRE7zgJVOHVdIwDRwrxUC8cV&#10;ajSfR4BMIEA65hgxYJsZrrRwCR2MGPNKj4a0N10OW5D3dwOyPqnR+isDAqcYEbOEIj9cBydS27mJ&#10;FR1nOMFzGN1HBxM8J5mgctNQOOkyxpugb02B6WTA8iUmdNlogVNrik53PZzDeSEmWpC0yoTAJE+o&#10;/Fz5xzkgeqUVEQs0GH7VCIeGdnSa44SuJSbUm+IBp0kamLJc0CjbG46xHjC18YJ7lgXdD5qQuMmK&#10;bkO9kLHFijjub2hDM/LpYkzBdDQjbeg63wlxo0xIWOCB1GVOSPvWCKfmjNJVFkbRhB/diMbdmWIs&#10;joBiS5FW2fSEiwkGaSCXCaUo4joZrS5T3orTkO8tWv6mUwYhSk8oJdKn81Acg7Q9CFSkh5U0dDtI&#10;jyl3bt+NoPGg0LtA7eEIrbgSWV9mQ5T9iGugw5CuuZ8b0wVc/F3aWzxYuG8tj0+tTL0rAxZ53N4C&#10;KW7LR14FTizSVkOQaB24vkBEUrrwmGXuFUkgqW1qhbkdHxheL09CxIvFn/+NVycdTC0JkCQDfOgu&#10;TM20cKcjkZ4pbkl6JXmmsakZjjJ6l/eKoake1jgd6qUTHC34v8VYYfR3QJ8hIzB4cj7hYYc50A3G&#10;ep6wRBvhEuyNtmkpaN03mMeqJ0S5jUhPRKXNQXDvxggf5sf9qRGc3gV+jKBCh/eCz4DNMChZfQkK&#10;SRMvPbYIBKWX1knC5ML/fp4ZkZ9l1kNpaNdIQ/s+gkLaR/7bxVe1/39hPfEHDDKvueTRWs5tLuTy&#10;c7n8TH439Z9QT/gJusX/gnX3n3De9Qe86FaiCJPZV/6NPff/gt3f/xUDTvwLxqW/QjXxZ0bLP9KB&#10;lEI3sgLa/DJCg+JLaKgHEhzK+xK65zpMPfGBkfA71Hx4j/Lqj3hL91HJUlz58TNAGEG/qviAZ+Xv&#10;8IIgKaqoo4Oow51XIoa1WH62CFlbniJiURG0/V8oqU0EHOp0vnZ/hBZLirDy3Bus/7oYl56+w3dF&#10;XJ+C+qCUhZH684ofKLw/4OyD91h8/DX6fcF1Fr+EZkwx3KYXw2FSMUIXFME8UdpTnkPT+Tb38QRt&#10;Vz3B6fs1uPj4B1x58ROO0H2sOl2MDafLMH4rwTPrIQr2PEbG2sdot+oRuq96iqzVhdh6uQrbvnmL&#10;FaeKlS7Al168x8nvZTKtCnxxoQKDNr9AGt1Ix1VF6Lm2CLMPvMSyk68xa/8rTN/zEnMP8P3e11hw&#10;9DX2XKrGkSs1OEn3c/nJe57Pj3hUykJYPCFEXlb+yPLD5/Mt+4ibz2twje7t2NVCpPbLgCfv4YZp&#10;KoQm6tGY7jk01QjfRAPc6Zh9koyIGqhH09EGNGYg7NHJiERG1knjDGg9mt/zvnYKNCCGDj0+0RH2&#10;emYMGR+ASSNd0XeUO7LG+yrBVYeRzojtaodntAkNk5zRf0QoFi5sgC+2ZGDN/iEYPLQrho7qjf4F&#10;qTh4cjLmzS7AhBntsXtLD8yfG4ckPm9NGhvRKd8THXsHIiLdC3mzm6DfzEaYviILqSlNMHG0A8b1&#10;NqJrRj0MG5mOkdOyMGRoK3Tp1h4r9+Zg14ExOP/NRsyaMRrJy7tgwaFh6NoyFDnDXNCrbyR69GiP&#10;lgRKm8y2BF8T7NimQ78LKnRdq0NG/1Akj/RHxBx3jJnYA/UaesMr2RXd1tdHY9H1eprPAOlCgCzS&#10;wL5Mg+azDVDFTHFFl94W9N1hRvpqPSYtNWHSOwOandeixwkDev5Km3dNg6YrzIiS7K7ZtIG8uI2W&#10;62Gk5Upfa0WQuJJkRrGrGFH6aaD31KLLOkb1oYQOBeLcKyuaTiHhx1pgjiGE+hlpiU1ot1GPyAxX&#10;RLZ0hlsTG5x7MlJdSHBt4p9KO5hxxobml/mef1bTibSHfe1oMo3CGOEJh3pu6DTBjjbndei40RlD&#10;1juh3ShHJKRYMXuIkdR1JSD0SKPV7LPLGdGDLcg5bUfGdSN8FlFQKfCuiUZYs7QUZqlaEihQ+Cn6&#10;Koq5o4cdjr50TeJE6EzUOhY9z08mm7JQ+CSaV6qlWKS9RBq+BRRKUkMRfAGHnQLJIsAhjARMWhc6&#10;FHfCw40uR8Re5mNX2lTofqTnloi8LCttF2ZpY5Htcxm6NKV67P/GonD7OgJL7+oMXWOCw5+w8eVv&#10;PC9lOl+6JhkgqbSNiMMRx0LoyOh3tb+N65hhizfyGhjgSjB4d9MSJFr4d9PDsY0BTu1kkJUO7vFc&#10;J9qgTKzjHv954KWpKR0RHxRjCx3szfWwt+Q6dCPWZgRuQxmjYoVHdBQiO0UisFU9hLaKgm/jYBiC&#10;uZ9mHmjcqx7cWulgqecBS6ikdjEiPKcxwno7IagzHUkTDbzbu8Mj0Q1OcS5wLzgK/UVAdfZz11+t&#10;jDQ/DphkMqqd72E88Hd+T0gc/VNJLW8/SRhs/x2OJ1mk/URciHT3FYgoc4gQHgIQmV+EDkQzm6CZ&#10;/ivU0/5BIPwFqoW/wbr5N/hs/w0u235Hg72/Y8GVf+Dw/V+w7uZfMPvC35BykAAZXwvVUAr6mCpo&#10;x9dAPfgVNIMKoRJ4DCzm+0olFfnuOx9QTXC8FmBUv2chNOg8FPdR8RHFBMhrgqTo7QfCow6FdChF&#10;LC8r3ysQuV8iCQxLKOzShbYImj50IBnPCBCWriyZhRi//y0OXKrAoSsVuFX0Qel99IpQekaBVSJ1&#10;EViWr57UYeGhMsQvfIbA6Z/bZWSMimZQMfSEiW6kdAt++BkgXR+g3uyn2H2lTEkt8vXTjzj+fR22&#10;XSijI3pHIHxA8rwiNF/4FP4Ti2AY+wrd1j3E3m8rsOZ0Cebse4Yzt+pw8NtqpdfXFxeKsfRIIabv&#10;L0S7hYWoP1cGJT7HZLqRRYcKMe/gK4zZWoRx2wiU/S+x/esy7L/yFldfvsf3RT/gZtEnvn5Qqq4e&#10;lQlEPp/bw/+e44PSj7j7WhrXuc8vH6LbgE5o1EGDwLa87wiLenQeYV14H9NluLbmPd7SAD9+lsHT&#10;YYOkRsUAt7YmhA0woM0YndLFNSJKjyatDOiTZUN0M2e0TvbFHLqGhUN90CnHATIhlQMDYqO/Dg7e&#10;FFS1BvXauWLc6PoYRieyc0NfJLaLRv9BKZg/cyz6DOiCJVv6YenskZi3KAXHDudh8dREjBkRjNg4&#10;Brf5Phg8NQwd+4URTP7InhCJDt090T49DNvXx2BWNzd0oBuZtioPPbJDkNTLC5PWDcSl8yvQP6sT&#10;Vp0Zj+VTxyB5VCySZyWgXZdwDB0TjFkjO6JlTDT8ovyR0jsFeYNb89hMGH1ajfhdhEFfK/Ind0Tz&#10;Qb4I6O9I9+WHAeM6IX1YMAJHqqEKIEB4bjoGmqYFWujnq9FxE8/XwV2DSYssaPWFESO32THuph0x&#10;x3UI36hBvys6xF9lVDpTTwG2IrS/heJhgAsFJmAiI/dIA7rts8J3uhHm1hoELKPj8NDAMUSPuIM2&#10;OHY2YAzBcxEWZapIJ9LT1oaWMJcAGUpirzHBv70NPWe60CG4ImqMC2yzNfDtY0CrGRZkPjIhZJsW&#10;QSluaJjhj6A0upgEE7zrOyCvpxf67HFE4FY1mk10QK+5rmjZ3YKeIx0wcLQdoxgdSE6t5OGE4w07&#10;kpYakUUYteC5OY4wKBPh22gHdV4EnScF3Z3LU5RVFF2HEGc4SLp1CrgS6RMqStuD9HAyizBT8M10&#10;HzL4T6AhjdtKjyeCQrLrSlp3WUca3r0cP48cF6BIqhGl/YLbpvNQS7uFEwVX3ov7EeBIQ7w4C34v&#10;gwvV4nIEUtLIXo/HGcRtBghMuD0fOokgOhCKsMbTVak6UxI4Ko6H78UBiauR7sjiYGQQpSOLzMQY&#10;Qpg3JyjbEQ4penjSmnqlauHaUQ9Lax3/J0ZodCdO8XroCQkd/3c3XnsLX80xvA/iJFWJGb4tLQhk&#10;1ObJh9SxOa8l3Z8qgMFAswBYGllgjeYxRmgIHrpU6YrsouIxqmCp7wgTQab30/K6G6ALVsO/i6Rv&#10;IWhC6B6bMNrjfpya0fVk9ILLiiew7f8Vto13Ydj/TxiO/g6PGfMRnNManuOOwYFCJo3q1vN/IuLG&#10;79Ds/5MA+QOeF/mebkUjebRW83UlQbOczkVJDU+ozCdQZv0KzYx/QjP171ARIlYu67n3D3T+8nc0&#10;PiCTRP0HW+g8Tj//iDWXf8b2m39Fpz0yeLAE6iEU9FEVUA8vh7r/czqOFzDkv8Gwwz9gxaUfsO7y&#10;e9wufoeiKhG9OjxhefVfkLypqkVp5QfC5COFnr8psKilENby/Tsu+x73S7n+61plsinf8TKe4hUF&#10;/inUWYRI+nN4DX6Dpafe4TW3XyY9kKp/4L4+KfB4TkcjE1PdprA+eEuBZTnPCH7HN5VYdLAUGSvL&#10;YBxN15TxCOoe96HJJQAzHkOb+kCBh2P/pxi+u1jpanv+8Xs6mzpcefoJ5+6/Z4T/EfeKf8Kak+UI&#10;nvpCcWGqPm/QZ3Mhrj7/Ad88+sRlpU3ir7jx8ifsvlyBRYefYf2XbzCK7qPlgudovPAVBvP9lnPF&#10;2Ee3cvK7Wlx68AlXn/yAL2/W4fjNapyT6i/u9/qrj7hBgNx+9YGu7ANdyCfce81jIEzuFb8nNGtx&#10;iw7vVmEN7r75EZu3fYUOGe5IyFMp4z0CE3Vo2ItOuiuf/XgGqk2McIyUHld6uCYb6cAZxBAg5mgd&#10;rG1kfnIjmqTYUD/KhuTeNvQbakRsLzeMHZaE/BHNMajAD4kZXvCO4v1u08LuywDKhcGWTguDtxb5&#10;U1pgRHYMFi0YgNzR6Th+YjZW0BnkT+yNBWszsXL9WOzaPQh79o/GuEldsXxBS+T090S/2fUwalE9&#10;tO3hjLgcMxJHhiI20x2DJzbDuJHNkdraH1lDw9A1rzFGDu+Iwd3jMedwPi4f34yWjUIweX82Fo0f&#10;goQusei3uCe6zk7GsFWdsWhcNvyocfF58eg3MQeTxvXCTAbSE09p0Hq3GtEFFoya3wNd0xNh6KxF&#10;6Dg9BqxtjK0HshDG66byVSsA0RAgFgb5DnPVaL2PwXazdp4Yt8GI3K+M6LbWgqGnjWi/x4jmuym+&#10;J3XIeqaB6wodo3sbmiw3wW+sDs5ddfDIobiPNiJhow3m9oRJmBYewyV5IQFCEQkca0PDZSZ0PWTA&#10;nKdWGBpQBPnnqOrp0CzHgj50FVHTzAjqaUX3FQ5oQDjErLbCSGuk6aRF85FmZD7Tw3+8I0XLD+4p&#10;dCmdHeBKURrM/fac5IJARgoeo7RoNdyOIcNsaJfniC7TDUih3VxY4AiHULqlBDt6f2eh3bIg40uC&#10;cZsGLgMYkfSkaPlTABu4U7TtULl5KOM0GiVa4d5KQMLoX4qM7hZ4ONIZ2Bl5S/WSUn30uSuvjAdR&#10;GtsFIJLuRDLi+tGFSE8saUgXdyMjxxVHQIA4UlA9nAgeir6DFVppnBfQuPMz3Ypa8nF5fF5embBK&#10;qXbiqwxalF5X9bhMMJeRvFgCK3E8/i6ElCvUITJy3Y375e+yPaW9hfvlftTSliPuQ7oOS94uP24/&#10;jECIY0CQTFB0M8BK4FuT+X0M/6+WJmXUuima5xxqgq4R3QUF3RJrhAMjMl2YHrZoK8wRfAgZFHgk&#10;8prGWRHckedWzwhdBB+kRnoYwgkNulJrfa7vwWslbWQOWp4nr6urBqZAH9gjG8HSIIHQGQpbEkvz&#10;+nQobghJFvBIOpQIBPXqC5/RU+DSOx0tVl5B/OLtvHf84J+kgmfGXDjNev958qpD/wvdif9R5iNR&#10;7f4TKhlDwldldPoqAcj//neKXAJFmVuEv/0XIKop/4R52X8QfpAA2fUHwnf/gaZ7/4O8U79i4Km/&#10;Y/vdH3HgIQWU4pm+nwChaGroQDT5jNwJEd3od1D1f4XIJbW4yKj5elENjj+sxJF7FfjqeTW+e12D&#10;O2+qFZdRTMF/TYi8rvqAp2/f4V5ZLc48qMCXjypxl47j7psaXHtZjUsvqvH963c4cLUMHdZxX4Pp&#10;EHrT5WS8hDbnJTZfrUDlD3Qx1Z+rw15WfCJABCISmX9UxkBcKazDzuslOPmwCtsp5IuPv8Sqs0XI&#10;+OIlNCMIwaznymh2TbcHLHeh6kxI5z5Gn60v8MXXr5WJrpSBfRTyc4/e4bgMSKQb+YafpeuuiRBV&#10;ZZeh1dwiXHrygeD6GXcJl4sP3+Pk3SpcePKOACnHgv3PMf/YUyXNSKM5hWg47wUWHH+KU7dlcOFH&#10;3HpFJ1EmSR8l5crPuPJcHAe/L/qRv0t7UA0hUYubL+vwHV+/L3yHm7w+N3ltv+V1++ZJJT8TIATW&#10;qJmD0D5HhS75eiQN0qEJg8XILD3vVQa/XUxwacJ7nhDRSyqnNBMi+5vQYoTMJMhnO0BgY0LDTmZY&#10;PIwIYeDUNtMR00cnYTaj8vn5ccgY5I6Ofd0R0FKSszLQNEivTC100jZqYDDU1hezl/bBvAl56DOp&#10;N45emIhl0/pjyMxemLw8C4tXDsH2XaOwftkQjJyXgDfF03B1cwFyegcjopMOjXozCE+3I3N0OHpO&#10;bYkhExIxKr8rOrQORpchPkgvaIUZq4Zg+apBOPd4JZYWDIKDSYWsiW3RKj4K8T1iMGBoPNIXtUPy&#10;0i7o3i8BTtSCtNGdMXz8AAwc2Q1LtgdjzD4VUvfw+ozSoW2KH0Ki/dGhrxtceqj4jIVg3ZEM+Kcw&#10;yKPR0EgVVpIOZjoQl4VqZZZYlS3aDl8ecMYWM1otMWHMZYr+FTuCCJEWUsV0hKLfliI9zIDI+QYE&#10;zdDDZyLFI4binm1Gh8OMRBMYtfpTWFpI7x8NDBQPYws94vtQ1FeZEZpihcqZQuKqhVO4Do2Hm5E6&#10;yxGNF1gRNN6CsG4WJOZZEL2Xf+g0HQzJOjQdZEMXOiD3noHwSvRFc0JMItT0kc5InWlH2kYrHPpx&#10;e9106DTSC6N62hhRmRFDcmaPM2H9bCuiud3QZk7IPGNG6xl0Oqd1CF3Ei9WfIAq1oFlLF3g3ceYx&#10;8xycHdE52wGNhhGCThQ3gcf/9bTijaE20sIRFloZ+S1tEVJN5fa5WkpyUClVTzJ+xJvuIoBOQeb2&#10;CHQmPCji7gINvopDkHQmHizOXMZV2kD4XhrB6RLUNoq3jQJPiGgFQOJiZJyKQMKPzsKf38n8JOKO&#10;WJTtuUkVEF8lJ1eYOyT9iTaCMGRRwGTj9+JmCEe1NLTLMUrXX08ebxDB0MQEfTszjF3N0He3wciH&#10;xkCIqDvyv2ithbkhl+N/qwk2K73itA0InxD+l950JTLIsR63Ecz/KcmMBukOiOhNqND2a4J4DzSk&#10;tZdMwXI9nflwuXAdR3FtjNQkV5ddDa8O4xDc7xDC0obyoUuAY6uOMEU0gVe7YPh25HUNYiDSIwxh&#10;/f2h5bG6d4xG+wkFSB4Rz/tGj4Bkf7h17ASP/uNg3fdvZSCikuV3j7SD8HUbgaF07+V76aYrAFnO&#10;90voPMSBzON3c36Deuq/4LTu3xj89W/od+4PpB7/N4Z/+W9M/PKf2Hn7b0jY9XeMOvc37Lj7Eatu&#10;fMSQk3+DbsoHqAYVQjO2HD5r/4b6m/4K67SP6LbtI7bcqMGJhzUYeqgcGdvfYsu1ClwlUO4U11Ac&#10;axWIPK34iNtv3uHyyxocu1uODReLMft4IZaeL8S+m2VYePQF5h57jjP3q7D6bAmC59B9DC6BqtcL&#10;2AYUYfn5Grx6R5dBp/KYLuOhOA2WR28JDjqPC89qCS4KPqN4abSecug5Vpx8g5HbnyNp/WO4TuX2&#10;Mh9Dk0b3QYBoWVQpd6BKfYKgKYWYdrAQX5wtx6bzb3D4+7c4TKHfffUtNpx/pcyUuPnCKwzd+AjW&#10;0UUwj36mpE0prvuF5/cjoUeA0KlsPPuGy5bg0I1KLDn4EmO23OP+H8Nn6hs4c//Lz79UqtzuvPkJ&#10;D6Vaius+5uu94k+4WfgeN55/wLVnBNGtchz/rhSXHgsoCLDHVQRMtdLb6uz3ZQTsG5z+vlSZiGv9&#10;/oNonaVC8mAK6jgXJA7XIWYY7x0GOtogBknhDIzq62HivRnQxaCkLgkhMAJS+X09Axyi6b7pzJ1D&#10;THALMcOrvR4j5jbDsindMX5mJ+ze1hNTxzVGm7aO8IjSoGFbG2xmOnsVnTW1weCqg3dzb0xY2xPz&#10;1nbF6CmDsHZbL+z6YiSmTsnGyhWDcfLrhTh5aBEmjuyLkZPaY9vpbOw5lo4VWyn6QzxQr6UREfFO&#10;yJvQEJOWtEPGjLbo2a8NOnT1Qz06pojWPmia3hArjg/DiQuLUNC9Kxq3ccHM6SmIj41Ep97x6JPV&#10;EOk5EWg3ux2SRsWjfmIIBs7qi/zRGVi3bzJ2HkrFpO0qJG7TosEkupAkJ2T1bYc5Sxph/ugA1C/w&#10;xPQTneHP81c5M/DTaqDrQH2ew8BuvhrNd/F7TbAapijSZ7QZ2etN6EYRD5f2ixQD4qbr0fwkF+Lv&#10;sSNJ5QV6xXn4jzDCidGnloLqlmmAIU0L12gbPKM/98KSBhdrpB5jTlnQ+TEFmZGmRr6nCEd1tSCk&#10;vw3emXpEyUxXdCPuzVyQuo1iv8YIZ+7HK8eA4GwjItdqUD/XA0lLHNGe4p80nctNcUXKECtybxjQ&#10;aoUBgYPMSChwQh9CKX6uHo2T9Bg2y4jlh12QNI1RbHMPdN9lQMcNZnQ9SWquNiApwxlduzijPV2L&#10;2pfnSvHuMthKlyXJ0yQbLsWNIJRIQiPzpOslwmCRhm6ZE92LxYMiqlRJsVgZfYgbkRQiktZdqog8&#10;6SJkvIa4AUmiKMkUBSrBrnQ8dApOBIiMASE0tE4EhqRLkRxZsg/p0kvgfE6ySMGWdhi6EMmDpZZE&#10;jgST2peFoJGqsM/Oh/uQrL+S9iTcnU6E4PD+DCZlhDzXUwCiDFIkRCR1iycdgaSR5wNjaGeCsTOd&#10;R4IZzqkmOHah6NNBaALpQIJY/HkugTyOIIJG0sXInPI8J+VaePP/DeU90MoMh6aSqdREZ8F1PdQw&#10;8oHVScZiidBMOhhl/Iqz3JCMYiIMaJgVDreeXdAyLwUtu8XBPzGcD3AM9PWcYGoYDbdmwYjO0sI7&#10;wQh7jA6RGSrUy6IjSed6KWp4JtvgEucC54gucFtUDPMRCvvB35UuvZpdhIikP9nK1/9fckUFIJIG&#10;Xialmscy53eoZv4b4f8d5zHswr8x6uxvWHn5X9j8/c/YdusnTDzzV4w+/VcsuvQjkvf+iGFn/oLA&#10;pZ+UKivNsJfQTa6EfflPaLb1J2Tt/4BO26ow+VQVMnbXoukX1RhxrBwbGYXvv1OGkw8qcfpBFaFS&#10;gvXfFmPHtXKsJzymHirCsG2F6Lf5OSYwWp+8twijtrzAebqY4XteQlVQDFUfAiT9BQbvfoPSjx9x&#10;kVH3BYrpXanqKpa8Vu8osLU4SZew4eIbZcDgkmMvMWVPIXptfIzFx95gyLbXBB23k/ea0Pge6pTv&#10;lCLw8BjyAh2XvMGILYVYfvI1tnxThm3flnFbr7HqTJEy6HDcrgco2HkPvTc8gt/UZ1APKkKrxU95&#10;DHRTVT8Rkj9QyD/yuOuw5UIpZu57goVHHiN/8wO0WXQfTRc+hHVsGfSjy7D8YiEelNThfvGPfP1B&#10;Gdtxt/STMrr8GuF3kdfqDAGx/wqd0NXXOHD9DfZeeYXd117j8HclOH2nHAeu8BpeLMLZOxU4fuk1&#10;svoPQouurhg2JxN9pzRFaJoavl2lg4gJtigDHOk+LCF6OMcYETXEgJYMOhsRIg360p100iu/O1G/&#10;XGRmz3gTIuhQcgfFYMjAJKTkNsba7TmYOagzGjW3wjvKAQFtHODAgEyl0jD4JER8qW8t6iFjaAzG&#10;z2iCReuGYfuBwTh8eBqWbMrFl1dm4/CReTiwdy5mTE3Gih1NsXpTLIZN80N7Hk/8IEc0626FB917&#10;VKI/OvWpR60KRjKdj3coNSpah/qRdjRKcETekvYYv2AQpo7sghYRXhg+qwsGZnZChz7tMGx8PAYP&#10;CUP+jBbIWdINydM6oP3QOOTN6Y3pc0cgLdcTBYdVaL9JBhGqEZRhISjDsGZXa1zdm4thPZug2WJX&#10;uNJAqGyfG9G1HbUwzVbDPFeNppt5zpYALeLnGOHR24Cp+x0Qs8uE8KlGWJrRBfQzoO13fNj9teg8&#10;W4vI5aRyDxN8BlgR3skZFl40l5ZW6Ck2rm3t8BCAWGhz/LmNfk7IuaZD73JG6RQTFe2VyqxGZIoX&#10;fJMdETPIirbbTHAdbUdgD3fELiftB1rgPd4Ajz4yG58D/DobEDvVjq6XDEhcaceAVSFo29uLD5gR&#10;8ac0SDvMqHeBCQmTTEhbRUgMd0Grblb0GmfGiANWJM92RcNYH2RvNaHTSSOSThBIU03Iz3ND5nRG&#10;D91NUOlsaJXmhPhRNliCHRBC66ni8eoc6KZkpjG7BY50DAYniqfAQto3JGW6ZL11YUQu1VlWjQJT&#10;ZbS6JDf0o9jTkcgAQ7UfhVwciYCE79V0KIr7kJHmdB4qC0Xeaud2KMYsUj2mJpCUnlfibBwo1Er1&#10;EwEmrkequNycGcETMtKg7kYwSK8rL65LiKgbcB9hbozcuT2pSpMqLG8bTC1sCGGEYZDU8RRyyQkm&#10;56F257YJES0fLHMrA1wS7Aju6gznNnQgDSxwbuIAUwC3IZPmNOByoQIebkPWk1cel86N10tgxMjL&#10;JI6G189Ml6LxYbQSQuHnerYALiM5u3itNHbehF5SrWBEqwF6RGeY0GqoBRnjYtGopwcjRDcFbo5N&#10;YuDdLgzuiUYKAO8bBgcN+9B1trbwOD1hSaCdbsLor5U7xWEdPNPOwyltN2wrfob+4B/Q7iU09rEc&#10;Ytn6J2w7/oDhC8Jig4wD4XdL+H4hncjMP5U5QPwP/YnuZ39H1xP/Qdbp/6Av3Ud/gmPJN79g3+0f&#10;MPDITxhz+mek7vsrhhz/C/oc+AEqqb4Z8AiGGTWI3PZXtPjiAxK2f0DM5g+ot+4dglfXQDW1Ai6L&#10;q9Fk/Vs0Xl2CcUfLsODUG7RaReFdXUwYFCF3x0uEL3mOrM1FSFtXiLB5zzF030ucuF2Bk7cr0e+L&#10;IsQurIDz+Aqoh5Vg0vE3OHGvFAsOvcCp7yuVaq6rz2qUSZS+flCNr+7XUFBrsPGrUqRveIJOG54i&#10;Z9MLzDpUiNYrpOH8JdRpd6DuegtamekwRabCvY16018gb8cjDNn8CJP2PMH8Iy+w4MALTNn5BPMO&#10;vkD/tU/hOfExnCc9hS5fqtJeQ9X7KRadK1UAcIrHe/FRLc7eq8GeqwTECbqOTfeRvvw2omY/gHbk&#10;K2jHFvMcquE0vhzjD9/DV3QRN159wtePqpVqKulyfLeIAHn2DufvEQo3SrCP0Nj61Qus+/IZlp58&#10;iiWnnmHDhReK8zhKEJ+mO/n2aS0u3y7H3n1XsWH9BazbdhRJfSPQWDr+pDO4JCAkaaKd8HCIMcBH&#10;xowNMNGdGNAs34BGQ0ywR+jgGs4gOcYCT7pv10ZWNOsSgLWrB2NwHwpwWj1MXpaMvIFtEdaMQRCX&#10;NXjoFG1zpWPpkZmA0NAGcIh0Rfb4Vji3bxjWLCvAzgOjsX7VcCzdkolz5+bg0MH52L9/Bmatb4hZ&#10;G4Mxem4gkodYkDLUBbnDmyGorRlB8WY06+DJQEuHoJY2tBgejqThsQhubEL7XvXRtW84eg7xR1pm&#10;a8xfkYtRQ5KwZXM+eiS2QXLPNsgY2BzL9jXCullZSMqLRfKijogf0QadhrfA2OnZWDg2DeM265G0&#10;UYOACTo+Uyqs3tUG3+7ph3PfTMaRVTPRMccT+mhqN59ZjTiQBC2MMxkYzlIjcT9dl1s7HVptNcB1&#10;sAltZ5vRcb8V7Sm4AWv1FHo9IoQypGrnJTo03sALOojRKt2JjVGoQ30LGvV1gaGDHrY0ikYkBZeR&#10;bf12rugz0oqYMTy4yxaoZNAYHYjOSQ8j/5SoWG/kTUlA0y/NCBxjRsPhHgiZ6IR6/a0IpAux99Eh&#10;bKAVsQUk8VIzkm6a0XaML7oW+KPHBBfkfaeD30oNmg50RL08C4/bgN4LtBiyyBPJSVZkjLUhfaIF&#10;Aw86IDLGCxP2uSCbjqXNQS16rtMhf7krwkdRYHn8DZp4IGGYC10SoRfrBa+WzlAF8IZgpO7u7wzv&#10;hh4wMmKXKiyJoDW2/xN0FumJJdG8NGh7sEj1ED9rRdClxxQjfrU0ovsRGDKtrXS3lWSKAhZnvncU&#10;J+JG0FDw6Ug0di4n4zWMFGMdIWQkoEzcj40wcuc6TiwybsSbLsmb2xOXIqPg+Z3ajd9JW0gAgSJu&#10;xONzo7rWl997OcDciCKcQmfQiNuVrrxhdJB0kZpwHneUI+xxMu863VCUGU4tefN2cod3az94tnOA&#10;tYENMqe81o/rBBImbgbFRShzyNt1hKcWtlA7XacJ5mgT3QkDBictPNsa4UYoeScwMEjjfsWlWbmu&#10;vxGBHcxowXsuur8RTbJNqN9Vg6S0RP4HfPgaEzb+DrBESkM64RdthEOcmfcj760uFv7uCl3TJrAl&#10;BimN9tZILwR1nI2Q9F1w7T4RtuwLdBu/KXOwS7fdjG/+jcQv/4OcK7+jEQHheOR3eO/j+6O/oe2J&#10;32FZQ4gsJkTW/w7Ttj8Qtuc/MMj6S36Fff2/0OXo35B74md0OPgL2uz7BZ0P/Ii8U58Qsu49VBRR&#10;zYCHUA0rgtuKD2i38z3Sdn5Eo40foJpeB9XQcjhMqIVlGt9P5vIz6xC6+i1ari+BZkIpjNPK4Lm8&#10;BI5zStBiRTkmHy7GdAImb2cFBm55jd03S7H87CtlxPb68yVIW1sMzeQyNF1WiAVHi/ANxfpl5Se8&#10;rviIN9WfUFr7CSV8fVPzSenauurMG3hOpXsZWYJWa18igcU0gU4m6xk03e6wyFSzt6EhROS9akAh&#10;TJNfIWnNE4zf8Qxjtz/G9N1PlHaLVaeLsIjH121RKXS9CY5slr4vETH1MQ58V4Yz96rxxbki7LzM&#10;475ajI1fvsTyw88xbcsDpC2+DeuIF1ynEqr+NXQthOvsV+i06j7mnHyIw3QZ5+/J4L8aperqNoFy&#10;lQ7kNL8/REjs+aYIG88+xeLjkq79KaaxrD33AkdkbMjDaqVa6+oLwuf1B6UK7VnJX7FxxyV0GdQM&#10;rYZpENnfgIQJemWAoG9bE4MQ3kuZ0lWXwekUIxJGMRjmPab15veJTgiMs8KzGTWgsQ2JfRthyKwU&#10;dOvVBCHxzug1sjGS03yRlu6M1nTdHsF26BhAhrUNRttuLWB0tMIY5orJ6zPw7bmp2LphAHbsmoRx&#10;07KwfX8fnD89HGe/Ho9T28Zh1rgE9BzsjtnzWiCtvx2tBxmRPjISTbpRW1nCeSyu0n7IgEsfpEbC&#10;gjBkTG4Gr2g6qSgjkid7YsveEVi4aDjWEh4zJtF1ZbfDuKlSNZaGNZeTMLxbe8S09UTW4u7os7AX&#10;Yga0QKf5zbFx9yhMnOOClPVqBEzh9tupMf1EAk6fn4LVOyZg6uwCdMwNhjZA9Tmo1Wqhba+BQYZU&#10;TFMj5Rx1Xc+HNXaxEUFjrHBMNCBysBNCp5j4Z5NIzcxw726GS6gF0WPt8BlL69dPq4ybUOm1iGBk&#10;2GIJBaupDm6TubEwEoqRY/OOVsz5jn/IED3sdBGahrR2NhK6kQmOYSY0TXVEz23+aLiKF2mZARHZ&#10;gXDLckGHZXYEbNLCnqdGvWH8Y1Kc4D2A4FrviuBUP3TIc0beCSsSrmkQxGXGb3DhcnY0KbBg+GIn&#10;9JtOp9HNhM7zTOg40IypFx3Qqpczpu3yQf97vFm26THokCuipA2klwZmdy+kzfeAQzNG22Yzug7y&#10;g8rLAquvGdEpLvBs7KTU2YsTkWoqSV+i1jOClp5RdCIamY3QoPoMFboPrVRhKS7hv+5A2iZ8KOaE&#10;iNadgu/FIqPPpeuuq4j+56JxJkDsdA7Orv+vcV2jJ5xY1DpuT0aVS3uHbEN6jAV8bl/R0tloBEQC&#10;E5kx0Z3fe7LIZy/+RrejDeB7AUp9vjJat3TgzUhbrm5CyInYN+VxEiIixL4d7XBrT+dF5+EVz+uU&#10;7o02/bwQ0NkGhwi6S+kK7E+IBEg1lBE6GRlPiMg1MdB1GqR9xELQSq8quhYrIyWHKF4XuhEZOyL5&#10;0xy9rHCLsjIitCAmz4DoTBO8Yi2I6KFDr/w26D64KXza8R4I57XwN0Nfn4Cqx+sbqoMTXZFnAh1q&#10;p+Y8zlQYm7vTcUlPr7ZwbNqeEMmAV0xfdB3zFPlX6TjO/I4W3/yGu6U/4UXlj9j4/T+Qcf4/iDz3&#10;B5pe+BNtzv8J7wO/wyxjRlZI6ndCZPkfWHXrF2z57heErf4Vfuv+g+bb/0agsCz/GzTzf6RjIQwm&#10;STbdN9AMfgzNkCdot74WjrNqYVtUi/zjtei2rRYBS+qQsKoamy7XYt/19+i0thaq8RTQySySvyqf&#10;TkCqpcaUcd1S9NhehDnHirD3RimeV7zHnm/LMefwa+RvfYlJ+15jzO4X6Ln5BSwEQOcNpbha+A5v&#10;aj+gpPYjSqs/olwGJvLzy6pPeFzxQRHU3C1FyvgUVW4ZH/pyqEdXKG0o2hwCZGAptIOLoS0ogzbz&#10;EbTd6UhkkGK/QkQuKsTEXc8waftzupyXWE8QSXbgb55zu8/eY+nRcozYXorms18gdv59rDj1BBsu&#10;vsKQLXcwZsv3WHjoITacoeifKcQOgm/ipsdwGfwC6j5V0PV6D/WAOjhOLYHTjBK0WfmA0HmFm3Qd&#10;XxIiR+gmDt8uxcm7b7H3cgnWfvkci44/wVRCY+iul8jb+gJLjhfi+K1SXKfruvvmA+4Vy+DLH/Dd&#10;iwrcL63FvaIf0GdgAVp1C2GA6AjfNB18ulDnGPx6pxrh3vVzL8P6vQ3oPM3K+496Iz0z6bBtYVym&#10;uQ1+TaywhhoRRrcbEOeC5lkeaNO5ATKGxWH6lA7omxeBgoExCAh0h5ZBZUCUJ4IbBcPCAE8GFE/Z&#10;0hlHdozF7l0D8PW+SVi6qDdOHxyNb47Mwfp1vXH98hxsG5+PdcsTsWNnLMU8Fj0Gh8C/vZrPIgP4&#10;dgzYGahHtnJDg8YucI0w8jhtyNrQFG2yopU2l5YFPth3YzymTuqPgQM6I7VnKyxZ1B9z147F4k1j&#10;sGBNBmYPTcOgYe2QOjQK6fPbIGtBL4R0i0Cr/uGYudgL6SvU1Hw94aBGVIErxqzMQk5+BmLjG8HQ&#10;UMWAWE2Nkyp96ntHLXTjCBC6kA7HqfmxPXXovNOKyNEOStVRQF8jTO0ZgQfwIWZEaaJj8O7ggE6b&#10;HODM3zVhhMVQuhICpMssyalEYXDSwXsiD6CpBk4BZqROsWD8rzr4z6H4SpWFlQfgpYY5VE+qOyF8&#10;gBmZa/0QmO6I5kdNCFtmRXROPeQedkXAIi08RmgQ3I8uKMsOfZwewT35fS9PJExywODHesStNWAA&#10;ncuMnxh9MqJoO8QZ2QUOGJVvRfJMN0TM0CGxjxVL7rvzYtsYqThj+E2rMgK9/SK6inQzdHQaTRLD&#10;0WIio2uzHk3aeaFhd1d4+piQMZI3HKMUGUUveb2UbrqMntUCEnEhMgJd2j2kPYHwUOt5fiKushzF&#10;U7LmqiWFiaR2lwZvqWaSMSYiuO4EgY2fJf+Vs4sCFrWbO68PizJCnd/LutJjSiAibSIyIl2ZyIq/&#10;CRBC6SpkxLtMPCX5siThosDEk9uSGQ8FNErvLxapMpP3Mhd7KN+H8n2IAyN8RvYRBEGIFfZoyUzM&#10;1+ZmmOgW9QSNnRbcu70zWuQ4oklvOoSeUpVFeNTj/81rIlVM+vrSzkPIESBaB0Yw/3UmWndeHy8D&#10;PKPtcG/GfQXzPgrhuXE5vVzrHBuaZJrRpJcd0X3saJZhQdNMusF0PULTDHQU0ghpZZHJwHg/8oE2&#10;M+KStjpbKyOMiXxIo4JhbESwxQTA3jgSukZucGoegILp+3C3/Fe8rv0Fq+78E8vu/IobMm6g6p0i&#10;qjsf/Q0+h/6AatvvsO4lMNaxyDS2CwiQeX8ibue/KGTv8eNPXJ6itP3qJ2y5/hERq/4CF8JDNbYG&#10;Ggq+evhrqAkO1YB7UNOFjDj7nsHJe2Tt/YikrdWI31SJScer8BUj6nuvqlBcW4vbhbXI2kp4jHoL&#10;1aASqAYzgh/2CpphBMmQErjMLqZLKETalmc4+bgMO66UYfzOQqw4U4ptl95i1pE3cJlWBP+5jPCv&#10;l+PZ21plzIg4jtIaQqTqcy8saUj/9nkN1n35Gt3XvYJ5DGE1mEVyc+UQKEMJjPxygq9SgYhufJUC&#10;ElXGQ6jT7ynVW+5TXmHJmdf4+sl73Cj8iO9fSSP9j8r8Gmcf1OLwrXLsu1aMuXtfIm7uHULkNpyH&#10;3Eb7Bfew91Ixzt2t+VzuVOHmy4+48vAjVhwsRfbyh3DNL4Z5+FuEzHwDN4I4ZulzrKGbOHqzHF+c&#10;p2s59gKLjzxRHMxmHsOCA0/R54sipG1+g75bXmLp6TeKW3lQ8gFF0uuMwUFhxQ94Xf0Trj94hXP3&#10;H2Lpxi1om90cMzatRKscXzToo2VAY+A9zkL34ZJAfelmROQAExpSazw6UOekd1ZjI+rHOcOvpROa&#10;dg5GYJQLHJpSk9qq0aKXI1LTW6B3QWuMndUNOePrYffsVES512NwxPvfQQ/vRp5w93OHng56+q72&#10;OHNyJC5cGo8bXy7FlBl0IidG4Ny5ufj6+HxcOj8Pm9f3xbULSZgxow2W7sxG7yERhIMbuvYLgmdT&#10;PRrQvbfo7gJvBnsh8U5oneYC3wQjuiyPRaO29TFsWQesWFKA/BG9kT+kGxbvHoSzR1Zg6oSBaJMZ&#10;gwlrsrFiTSdMnNERY8b3R8c+QYidXR8dJ3eEbwcfpA43Ime+Hg3H0/V3pX7HGpA/qxMy05MR4OcB&#10;u7R/in47ESBGAiSRel6ggcMiDVqtJ0ByN+rQ86IJjRdb4NRHh7YrHGDNEmGka3DUkHo6RI0zotEa&#10;A0JWM1L3o3CE01n4ULinOMOhHa1evBEOnXVw7KZHo0QXpK0xYeKPWjTZQxEMoMCqGKH6UWR8tVC5&#10;aBHSz4L07U5o0dcNzVZbEXtahzbTHZB6xgKXcTo45OvQdLIJHbZb4TXARjH3gV9XV2SsoWW7Shs3&#10;3Y5hJ92R/ILCN9SArnQiIfF6jOjvhKSFTrB10iC2twV9tjgi65Qdi6/5IO+WAQ0XG5A8hzdOrhnB&#10;7cMRO9gBbgl6OHnZ0WWCJ1oVWJGzyAEp490R2s4d7g0dYAlmVO3BczDxAloonOI+pL1DXIf00CI8&#10;1IyspaFdGVwoVVk+FEuZaKoeRT+YEb6Iv6R2lxQkAhk7ASMZdEXYJekixVpTn1CQQYaEh0xbK116&#10;JZmjkg5FqorEzfjTqfjw9/p0IQ08oJH5RwQqhI461PPzOBEXbseX72Va3oZe0ETI/O5StcXtKY3e&#10;DlC522H1szPCcYRDE0d4xtlgi5XqJx4T3aamIY/P3wJDI0fYKdiedCX1061o2ssD5nCu78br4ENw&#10;0KlJNmKNiddEOh2I+3Dnb3RmejcTYnLtqJ9mgY5g0Xnz3Bml+RBa8fkm9JhMaOTa0DLLU6mnbpfu&#10;B0uEGT5x7tCF07224bJtrYwIGRXSqrvzHvNihKiP4o3Oe9LaOADWWA9YW7jT5YRBF2ln0KNCeJcm&#10;jN6r8dd//xMP337AnbIPeFJVh4svP+HIi5+w9/E/EH7gV4KD0JCuvUv/gG7Jb2i1++8Y++XfcL3o&#10;E97WfM5NVV77DlXv3+EV4fN90Tus+OY9dGMpvCMZtU+tgmZsieJAdGNfI3bre4w/Vo3Fp2ow/eg7&#10;DN1fhUO3KXIypqPsnTIw8HVlHb5+UIlu66pRf0YlGsyohnY4HcEwiveQYjhNL0WztcUIXfQK4w+8&#10;wrITr7D5q3Js+roUh+6UY9ZxLje8DM0XvcHuK6XKgMRSOg4pZSwynqTwrQDkAy4xMp9/7A0acVuW&#10;6W/pMnjcuYSHpF0ZSOfUXwYkPoe2zzM6DoJMUpj0Jch6FsI28iWG7niJ/RT0W4zu7xKk1wvrCJH3&#10;uP68Dju+eYPZ+55i7LbbWHLsGYatfYhey59g4rZSXHzwnq7oZ8L6E+6V/oDved3vvHmP+28+4syt&#10;MmStuMtzfQ33aS/QZ/09DFj9CI3mvkD21gdYd+YFdpx7QwCV4Uteu6/uVuPinRpsO1WKzNVvkUHX&#10;teHka9x68Y7w/BFvan5GSc3n7Lsvq37CS4J048FjGLdyCtIHZaLtwAhkLGqJdsPsjNQNCEw1wDHO&#10;CN8uVjg2M8KpFWHSQp5JPl8MfHR8zj2aW9Ao2R0N4zzoZh3RrIcjQjvo0TLbBzOWJ2DyzCRkjWmD&#10;0VPSMHR2EC4e744xGVnwcfOj0Brh1tgf7r5uFHwPTNzZFPsv9MWZbyZh9+pJmDAjD3v3Tcax47Nx&#10;695KupN+GDwtDIvXpSNneBss3BOHMf3ikDe2KVL6+6FevA5BHUxw4/NoDjIgqJ0F/q3MMHhp4ZZs&#10;QpfVcXSm3TE0vzMW7R+FGbOykb88B31HZtI9RKFjalOMmt4ZQ+jqc0bS3feJx+DBPRCcaECDmR7o&#10;Oj8JSQX10W6CBjEDdbBkamFgkJYwMBR9+nZE2xg/NElwo67x2ZaelOJA2rDkaeC2TI3G8xh8txyg&#10;RX6hAdFfmuHazQC/QTYYmkndNsWewtiilxG9rtBGLTchkpG/M62fvr4WJl7whhQAIx92Cx92fQMd&#10;XGgJowZRjDdrMbZSi8jVjJzrcVvcjq4+bU+IWEYLYoY6oO8JO4LznODcgX/ubj0SthIYO5zgyD9a&#10;102NVpOMaH7QiKYTnRHd3wuhfTzQc78RbQ5pkLHEDclnbWh3xg7PoXpEjCWd2xjRNc0Vw3e4w6eP&#10;ASlTLei2wsRjN2LUHWckf2lA6FgzOswyI3AUzzXRhpBsE/yaeyCK6/XYaEOXea7wb+kIZ9pGpzAL&#10;HAMtSq8hvcxAqEzcJAARB0JnIoIpYxqMpLMIqDgTOhSlcVsy6EoDdn2Ku/S84vpamVfEkW5BxkAo&#10;zoVCLb2iJFdWA4IhXLrg8jWMy3FdgZCkJlF7EhwsWmlL4Y2plqoqqQqTtCV0IJoQgY+8l0KASPuK&#10;bCfKB9pIQqQxXyO4bZk9UbYXZIdRpriNNsOlkR22xnY4M9LXCjTCCXwKvdqdr9ITzY8BQ7Ad/nG+&#10;8IizIijVHeEpXmjezQFmHwsfFsLEzwSdL5e18RrIPUOgOvhbEdLVAZGSHrsHgd3SQhAKWExokmpH&#10;hwlGtB1hRdLwQHQYQ6B064jMgckISTYjqKU7nHhsMrrd1oxRHcHn1TYILq0tjAT58DTiAx9IUDGQ&#10;scXWhy7aEdowOil/RkM+3AfdVc7Ugdhw7Bhul9bhMaPyZ5Xvcfn1j5h343dMvPkbun5NgGwlQGQe&#10;kQ2/o9eX/1CWqX1fg8p3tSirrkMZIVJR8wFvCZIS/lZSU4MrL+vgMbNMaTjXjn4F7YRSaEdRdIe/&#10;ROO1tdh3uwb7vq/At8+qKLo1eEqH8PRtNYoIsLJ3H/D87Ts8LavFw+JaXHlRjcvPq5G3oxyGMRT4&#10;yW/hOr8UnekYJh8oIYikTaESj8rrsP2bMkw7+BxLz77GkB3F2EKBvVFYrWyz9B1hJ6PbeZziRmTw&#10;4T1G5tde1CJnM8EwqhxuCyuhp8uRpI4CErUyh/oDug2+EiCGgtdIWF6MLivfInXZW/Tf8AbLj7/E&#10;0e8r8c3jd7jytA5fPaih+/iAczym7V/RnRx6geFrv8fOS69w48VHPC/7Ca8rfuLxfsJzOoL7xZ+U&#10;XlQnb5XiwOWXOHj9FfZeLkLO4scw9X8J53FP0HPVbRRsuoMey54ic90jbDj3HJcf1yhjP+4Vf1Cc&#10;lKRh+eou93muGMeuleLOSwK9+keUEFICj+KaH/H63c+4/vg1Zq5eiwHjBqJzQSJaD4hBhyGhaM1o&#10;ObyXHoFZJmWaiPBe1IFcE+9/Olm6ZJMvC4Nhg4cBvp3NqMeAJyEzAun9W6AJA9e+k2LQrXcT1Evx&#10;RZveYeg1Jg4b9g7E5Al9MWJ2BDZujkP/3M4IiWmABk1j4NcwAD26tUNsxwB0nWDGloNpOHNsGtbP&#10;p8CvzsCeC5Nx4sw8HPuyANNnNUDGEEeMX9gNy1YmYfuBjti3uz9FPhRxPN5gBkyNku2oR8fhHWuE&#10;B+9/Zz67Dg2kTYRuh26k5852GDAtFQkZcYhqG6y0NcckhmJoXip69kzEqDldkN8/FV16NsXomQnI&#10;HpyAvrmBiOvtjFZropCxuDVix2sQPEgHp4F6qMJUiM30xdiRrdCZgX5kTxtdCIMzq0oBiDqOQTMB&#10;4rRcjUYLnaFKnEIH8p0eXoPt8AixIJiU1jdlxO2kVnpOhdHmtd9gRZtjBjTaZIATf7fF8GFVUzCD&#10;KYSkt2OiGSZaP2uQDqEFFvTaq0dukRaWJB13TIH1o2gGqRmJ6tB8sRUtZjqgzyY7HzoTvNJtCF5u&#10;QOpXRvQ8ZIfLeO47iX86Rd49z4zQZs5IWeiKqCEWJH2lQ/QyIzLXOiDxoBk9T1gRt8MGS1uew1i6&#10;mo20mNOcETvJisz9BnRYp0cnHkun7RYk7uEFH0foDXSEzyAjAnL0JLoj2qZFIHm6I7rvpJBSUBtF&#10;OcE91Ko0Aqso9lYvK0zehKorwSZzajjyXOhGZIyIRstzExdCuEjiRakj/NwNl8WZQifp2qVrLUVW&#10;xFPpQisgcpTeUQ7cnrRTEBZSpFpKxnLI+I9AQoH7lalztV4UfmknIVS0oZJDi59dCBG6FSWnlj/d&#10;RogLYcPiz/UC+L0UHy5D4GiD3KEVp0LIqAkZdX0rDLFW6JoZ4NCYN0cTOqQAHps/j1FxFSzSO8uR&#10;YiwN9zx+d0LWu7UXI34DmvdyQveJ3miZ6YKUsc6ED5f15DlJGxGvi0pLt0nHFMEHsXGuBeHZDE76&#10;8EHoRrfKfVgI5RbDzGgz2oDWwzxRr7MeMxZMQ8bolgjN0KB1XzM60lXKfReeSkjxP/Fu6w3Pzhbo&#10;IxmoRBpgpCux1AuBtYEvVMEqaIN5L9LlKIMueX6OjbzRfcRsfPOmAoW1HxmpStbWDxh85VcYj/wJ&#10;p+N/QCNzqsuUtOv+RO9zf8eryncorXmHCsKjgoJcztcSFsmaW1wtI8kp/CU1mHjyPWyTauhCXkM9&#10;6iXUBUVQjS5D8JpPWH2lFhsvv8Xu79/i6MMKnH5YjasU+sfl1XhYyqK81uL2m2qlnv7SswrsvlqC&#10;mJXl8FtUjrFH3mLs7lIM3VykdL+98aqGy9Xh+ssaDNtWhF4bn+I4ty0TTcmI9nKem4BOyeRbIVl8&#10;P+AhAXKdoDvB5dLXvYSjNNLPo7voR7fU+xnUvT4nYNT0egpV7+cwjStHyqZi7ORxH5GZCm+9xaHr&#10;FThwowLnH9UqbRJn71fi64e1dCHv6aBqcfzOW6w5+QKbzrzk8X3EE7qepzJo8b/g+uZJhTLY7+j1&#10;Eqw69hAbTj3Bnm9e4SgBcOraW+w8W4W1x0uxjC4rZwXdy8q7KNj8PXYQNA8JIElNIhCUsSC3X77H&#10;t49qcJwA+upRGR7RUb4WcFT9yP/sE17ImJfX73HownfYueMmmqfEwo/Cm5TXAekTW0Bm3QvJ0MM9&#10;2YDGowwUSyNC+1GvZICrgw4mdwa96Q6o38MOx3jen6E6RCR5ITe/DVr3DELmiJZomRIOnzYWRKR4&#10;YM7GAoyeOhiLFnbFjiX1MXd6W8S2acJ7zgnJWYnI7NMD/QqyEdkhGJ3yg7HvbAEunF+AXaunYPas&#10;FCxcnoW9dAv7F3fEqsWNkZhhRmpBKM5fHoqTO/ti/pY26NDFDw3amNEk0QnNOzvDp7Ue9bsygGtq&#10;g8mTQZUTi+iNTY3Wk6PRb1VPOJqsMNsJQAJs1JbBWLdmDnIzklCwNAWTN3TG9k0EStcoBn++mLCy&#10;DdZN6gHfjg6IXx6AdnPpnAar4ZpHvW5MF5/rgU27EjGPII1mIOgTRVAYCRAGy+oY6uIADVzWqBEx&#10;kgFkve56RC0wICDFhNheVvSmKBtSSSIHRnnOGjjLgLIWeoRMpUvYZ4BLRz0jUkf497LAlbYnoIcF&#10;Hp1McKUTkO6hwSRn32/0iD1LtyIjui0qmJrzZF10sPlrEb/EgpaTKBJHjfCZb0DcDD+0XOOE2N1G&#10;jC1k1LqdQpasJRH1aDrYCc3aO6HTEjs6EzgRRzWoP1qPwU8kqaMNw76zoE2hEWbCq9dYO/IfmNCg&#10;nzNi8r2QdlGL5suNaE0X0noZ97eBtm2OHm49Sdp0PVy7GNGqtyvaj/VF+8UWNKFbqt/SjtY93KCi&#10;GEk1TUCUI4/ZjGBvRwSEM7qX0dOEgFYv8GDRESBSfSWj1R0pYiK6vAZKNZdk8nXluXgSJDLHiADF&#10;xt8FIjIzoSeFXdK9+xMeMsZDqr2kXcOfgGjkRTgTGpLzShrV3bhvAkgtY0k8+Vmy68pcHzbCSSa8&#10;koZzT25LYOPPZaXrMF2K1oPuw1sA406Xw2XCpBpMCsFFZ6EOFAdEgMiYEIGgpGeRsSeEpVraNlxM&#10;UPHYjGFOcIj2hKqhEX5JDmjW1wnth1nRYwEtdVf+x3KuznRf7rwB1Ro4eloQO9ABDQYb0GSEHk0G&#10;8uFNt8DmQmfhZkHzvnQdI4wITNUitJcWPSZEo/3ASN6DXLavHg0IDov0129sgntbSbmihyFEDy1d&#10;rLaeFrogM8yRnjAGuEDvTVfnqYHR351QCWBk5gp7oDuiE9sib/ZevKj7GbfLPuKbkh+QcOm3z916&#10;9xAe2/9XmT9EtfEPLL/9M17X1uI1gfFGSpUARObleEdBrsX3JVV0H9W4XVyNaxT1cac/0H2UK9G9&#10;akIV7It/ROPNP2La6XeYd6YSS85VYeKRKiw6W43N18qx87syHLlThu/eEB6lNYo7uf26RhHa0/cY&#10;8W8rQf8dpXxfgRtFVdj1TbkCgHsltTj3uAL7bpZj0yWK9oViXCuqUXJkldFZldIhlUl2Xx7v87eS&#10;N4vug8C5VliL8w+qMWl3IQp2FqPz6hJ4Teax5rxS0sCr+zyFekAxTKNkdPtrTN73HJu+eo2dMp6C&#10;Ir+TUNv57RscI0yOygA+vsrYkstP3vG4KuiIivHFhSJ89biaoJB0K58dw3UlYaIkS3yGTSwrjt3H&#10;7q9f4+wdXrdndQTnRx77j6is+wXldA2vqn/G8Ws1mLHrJcZvfYhVZ5/iu6JqfEeXce1pFb7j9m48&#10;p1t7UoUz3xE+39OBvHmHYroPyVj8hLCRtCbX6eS+eVSKxTt2IizeifePC7KmJiKOkXZUfyMi+tCB&#10;pDMgGWSgONLJ0sW6NrPAGmyEexMrPGKoZdEmJXOF3Yu61NyEcXNT0bZTM3QaGIPUzBjUJ5QaM3gq&#10;WNJBAcXUDd1wfGcyFo6MRWQrXzrneug7NgWZ/XvAOcgfKle5vxtgxKw+WLJ6MLZsG43ZU/pi9eZ+&#10;OHdyBm4dH4ib2zojsaEGORP9sOtAPPJnNkHmOFe0TrUitocTUkc6onk2g/LORoR0NMGP7sP2f22O&#10;rnzerDq06NMCfbZkoePUOOQO7oAJs/pj6IzBGDghGwMLUpA3JRhZM+tj5OTO6NIpCm17eCBvSWNk&#10;5zZFNiHbbUQAGk5SwX2wFvYcPr/t1HBuz/M/Rlc0Nh2denojpIWP0mAvI9G1jbXQDuIy61RoN4vf&#10;e/MCa5ppYeyshWOEHpmnGfWNpYBK10xG4TJITxurgzFah46M5r2yKL6RDoiZZ0HoDEaSa+0IJFyc&#10;B3PnFEifNC26XNTAaxEFj9DQeGvhkEhB0usQFGdE5DQzGi4wI2iHAUG9bUhd6oWYqXb4j7ag/UU9&#10;wnfSUqZp4JagRStGuF222OE30IRm6xlFLNOgPR1IzxoeY6QZeYVm+NJZtM9zxKB9dmVwYecVDgge&#10;ShCs1KLtchO6rLMhYbMdXZbakL3XCU596KLSNWhEF9KG4DA00iFuukXpgdSulz/MYRQqZz0jGQfa&#10;Rjsa0L71TPeFUdovTPKbUWkwVmAgaQuUhnWSWcRXUpVI+whBonTxlVQkUh0kc39Ijio6E8m1JUUZ&#10;LKiMIBcA8LOnCKENWoq1Rqqb3Nw+gyBMnAUdhaQ2kW3S1ShpVUzcNqMOrXQVduZy7lxf0pfI6HZf&#10;fg6m6/AmOKTdJJjbCqLDkbEhPA6ZwldGumvFHUl3Y6mOkyoo6QxgpKOS9zLOxZv/m7Rz+FoII56T&#10;LwMLugDnLhb4ZRHioyx0BtwOv9P60KEJQNVqGK3SluGk9CSxNDbAL4VWONuEDgPpIofZ0HOWCZGM&#10;Ag1hBnjEEdBpRjg34f/c1hkBSbyf6DYcCSs1geQWT7cUxO3KvUQnqw1h1CjpJvzU0PtYYCIQVa5q&#10;GIJdYA8JgGOAP1zCo3mdMjFpQwmevv8rCgmDDY//CvtJAmP//0IjKd93/w/cDv6OzPP/wb77P+HG&#10;G4n2a+lUCJBaRvV0HpKP6psXlTjzrApf3KzGFzdqsfpqHVIP1EE1lmX0j1BN/QuMS/5C1/0DRh6q&#10;w6wzNTjNiHn7lRps/raSpRwzjlRi1aUKLPmqFKu+LsHRu6W4/LySEHmHbwmRwzffUphLceOFNLZ/&#10;dj7SbnLtZS1WnnuFBV++xDSWnJ3PsZ1RvSRXfEHHIbmzCvn6lK+SxfcRj/9O8TvcLKrldquVedUv&#10;3K/C7m8rkLO1HJphZXQdRdAMKoV63DuYptcgdg23u/k5uq1/goE7HmLJqadYfOwFBlHQZx17gq3f&#10;vsaRW6U4+0DGd1ThIl3V6TsVOPegElef1uHq8/f4niJ+48U7pffU2jNPMGvnbczacQebzxUSMJ97&#10;SD19K7m5flLaLgorJbnj59Hm33Kb52+X4cL31dhGKJ2/z2tB4F58UI6bz9/h+rNqXKFTu3i/HKe+&#10;KyZcqlFU/UmZ/+PeGzqeJ5W48bISu/e/RLO4PmjQlfdeN0bR/Uxo3tsDznEMeHl/RQ1hMDmdwfIA&#10;A6FhQVhPO9x477k2JTgamuAUZIVzPTOiWweifhsnDFsVj1FjBqBj78bIzGuFtL5R6NQvBPkTumHo&#10;oIEYOa4PZixOxKQpkYhNbASrnzviMpvBLyyIzze1kNrg3CQAo1d3wql9EzB75iBMWtwL23aPwKET&#10;+di2Lw8ntnTBwFQ/HNzbHQc2ZWHYiGgk93VFu2wL2mbbENbVSCfO8+CzFt3ZEb4NqFdmI3QM1mTs&#10;id5kUEpgB2/0OdEZU870wPh52Rg2PouA6Iycgk6Yu6E7eg9pgRYd6qFVmitSsvzReUA00nM7IaFn&#10;K2T2bY6scYToSAZhvRmcdSYkojVInhGMgWPaI314I4S1D1QGgatV1IcmWuhHaxCwXo0WI72gannO&#10;BG28HkZGfNIbodFiAqLgM0AcHDXoMcUEQxKFI0iLrstJ8l46NGjvhrCJjAxprWLoIqJmMRLlSavd&#10;JBW4Fv5zNPAf5wijZGeN4sk24/rceZM0OoYzNqjSdWi6xICeux2RccOCHtvs6LTFERGH9PDboIGp&#10;jwaWRA3CJxjQa5sDIvra4D9Fj4Yz9cj4yorGRy0IZhSRWW6G02gDMtdaMeprJ/Q/YsXcIhtsI3iM&#10;dDCp283osNaAmOlO6LfVGfEbHOBI5xE6VEcn5AxXAsyrpQlt55kR08MXnhQ96ZEVl2VGM0bY1vp6&#10;dM1xgyWMoi+N5rrP1VSK0P53LIjM0iU5cDTSyC7pT2SkujSUu/N6yNwc4j7EZciodEnVLsXM7yTJ&#10;oZud4kxRVxq3Kfh+btA1sEEXZYW6obgGCn8TQka6Avu6QisN4ZLLypWwsNBpGOkiLNyujCMRF6IA&#10;hMCXeUYID0kXr3Tn9ZRuxNyW9PKSrsbSDsNIRiM9o/x4rOI+pApKSxDK+cmgIf6Xan8BCJdz5/F6&#10;0Xl5cRlvNRzijXDpwBu5uRYe7Sn+8VyOEDFI9Zc4EA8zGmXY4cH/yFNS/g+1ICGfwcZIE5oMMqHl&#10;IBsa9bfCJ9FIp6eFS0sz3JtaEZ5ih0NLIzzaMbiIs8A72glmGflOEOukekp6d/nx+MJ10EXwPDwI&#10;FC9+58lXT97DAZKckS45LBbDZxTi60d/w5OaTyghDCZ//w+ojtJ9SLr3A3Qf+/9El6/+jSMP/oo7&#10;pZLB9Z2SxbWwoo7iLFPK1tEBVGPVlToMPfUjBpz6ARmHfmIQ9QtU8/6OyI2/IP/ojxh29C8YeOAn&#10;bORyu6/XYNWFamy4Wo3zhMH+W1U4cpeO4mYlJh8vRcamUkw+VIxN58pw9m6lkrK9pIZu4t17FPP1&#10;McHwlOB4Sedzv6QG1+kkNn5TigbLXsIyoxyG6WXIpqtYQGH+trCawlmD7+lqHpbV4VEZz4HR+S0p&#10;ryV7raSDl3aXT8ogw/XnyuE+roIupBjqXJnwqhiqYVVIWFWCCdtfI2bRa5inlyJwYSES1zxHhzVP&#10;ELv0ASYdfIwDN0twkg7qFMH35QO6kptl2PZNIQ5R0MWF7CfUpu+/h9Fbb2HevruEQBXuvKRDoOt7&#10;Wv6jcgyvq2Xujh8IOZlqVmYMfI9rdA6nbhbTpTzD0euF2HjuCQ7efINztyvpKmpwk1C6QkBcflaO&#10;S3Ri3z5+S1dSg8dlH1BU9SMeEEzX+N03D8sJmArMnXoVTRplwMnXA75xbgjP0CMk3QDnTgaEDqQY&#10;D6XYdjfAO+W/4Ag0Qcfn3SXMgvC2nghv7AX/SBc4M2BqkdYAA0b2RGyXxgjv6IuUflHIyI3BivUD&#10;MWpcd4yb3AFTxsSjb04I2otDadiE97svHQKfaUmBxGDTPS4EQxYlY/aS/sgd2AMZoztgx7EJ2Lyl&#10;Fw6fj8FXG/thymh/7DychQULuiN3QARShwQic7QTGqXoFHgEJJh4rNTdVg5oEccAlxqj1mth8mQg&#10;LNXOGi3CCYd+y9KRtbMbRi7tjgmT+qBgSg5mz0vDuFlx6JLvg7AYG9owKG7S2Q99hjZGu4T66Ds8&#10;DaPH98bY2aHwH6mCPYPbTSP8orSIG+PGbXqhw2xHtOofAT31SjRc05TnNo4A2aJCjy0hUNn7Uggi&#10;PvevT13BqHIzo8l2n4XRiUIyepMJ9lQzozwdOozSo35/IZ4BLfYY4Esg1Jurh60JI816hI4DBchZ&#10;Ax1P2Mjv3LvYYGnHB7w+T9qohs6bMGnOiCDFiF6nzIjb64BmyyzoucSGwbds8FhhgDmbhOusgzme&#10;F2asBfFz3NBgGG3pQB16zvFGwiYbWiymc/nChK7v9XDI1CJpqSN67nDDGMKlz20K0ygzAvoakLLF&#10;hFarGX1McFbGmNSfYEHECAf4pLvQ3kYwCnFC8+lWNJ3Fc4ojTY20u7SqbSeY4RlmRFASj1/OS8Z7&#10;uPC6yChxcRo6XkTpcSQiLFVSIrj/V4UlQifJFaXKSkDi8dmByNS4kjhRSd0uMxjaCW7JsOtJhxFG&#10;OIRJbyyKfWNHqKMIkxi+jyYAROQj+dqMRWBC0Gh9CAgnRt4GgsTI75zoOAgOaVeRLrxqd7oNGbEu&#10;Axeluko6Acj4FMmtZeS+pa1GqWYTp8Tjl/MT56T0MON/JeclTocRvjLexZPHLbmzXPl7gB6mWA08&#10;E80IzzGiKSM7z44y2JTblIZyJwYBraxoWWBBp7FmtBppRvI4I7qOtyCKy3u1M6MeH4yw3kb40JY7&#10;xBlg4/3i2MgE5zbScK6FXzsT/DvQhUTyOOiC9V50fdI9mtdY7cx7jE7EQIjoQ2njA3hMBImOgFNL&#10;z0GrCi7147D26yJ8/64Kb+ok0eB75F77F1SHPidbVMk8Iof/RPbX/8b1EgKGAl5U9R6PGMXfeF1L&#10;Ua7Gg7Ia3C6pJUB+oOP4K7w2/wqvLf9E76O/YNSJv2DjtY+o/PAOdZ/q8LbuHUHA8o4QopNZc6ka&#10;BccrsfdeBQ7QBWy/UokD31Xi68e1BEQd3n34iIraj6iu+TwnyOvKWrzkvmU2wvsEwrWXVfiO2zl4&#10;oxwTjhVDP7WKjucD9NNrEbqiHBGLi7D+0htlBPdlJdkinQfXu/WqFjdZ7pdIldYHRvuS3bcO37Ps&#10;vVaG+FV0IPnVUPUtV5Ifuk2qwOqvy3HwKh3K+hLYxvO3UbWQaXqtU/n73CIGcE8wj65kwuFHKNj9&#10;AOP3PcJIOpXcTfeQveU2ph55iKF8Hzb9Ngp23KUrqcGb6l9QVvszr7vA40fFLbxkkXTyL/n5sUxu&#10;9bQa5+6V4siVImz58gHWn76HJYfvEXRPcJ6QUkbVP6skNOh67pfh0sMyrkOAFNIplnzO+SUZeL+6&#10;X4qvnpZg48Hb2H3pMuYuP4NGjZPQOtuZz7EWIbkGeKYaEdjDBM8kFt5zQQSIX6wBbtLjkPe8nfd0&#10;Uwprq8QGCG3sBpVaBd9wimdmK1ioXb7NbBg4uQ12bO6HRbMGoW3X+lixORur5w3BqNx4pGaFo2OP&#10;ZDRt0hRaOgLRCBWF3bGRKwZOS8PMmdkYP6YPxkzvhyU787BvbSSWbQrA2VNdcW5FNxxe2w+7to+k&#10;m+mEyUujkDPWAfED9GjWR4vARAMcwk3wamhDYIQrbEHUyEBCMMIORy8G4wRV90lJmLN2GObtysWA&#10;kwkYNzER/fNbYekXvTBxWkOkjHFCWoEr8vka0tSC2Mx6GDS+G1bMH4p5iwdh+fqWaDxBBUtPBmfd&#10;+Qy1pvYn6ZC0SIX4FTKgmwAx8fnXUPPCeW7DaBI2qNB1aQBUDbMZLU62MPLVof8yI+rPN0LfkAtR&#10;ZCy8uOO3G+A3gyIarENIZ17o2SYE9zWhxzcWJTtvwEw+3AG0UhRYcyTX4wNuj9XC0lKPjiP1CBjH&#10;dV0pLk5qGL2NMDOqrU9LGbnegsZzGJVuMKHXLgv6V+rRZq0jfIaaYIpjRBnDg0yj0PR0RP0xdoTQ&#10;erZd5Ij4L+y0TvxDnxiQVsQ/v5ceCZMckXbCAR13EyZbSdovbAgYY0CXjUa6Gyscs62ImWxCIsHj&#10;28+CoB4BiB7ohRYLTYjZq6cjscEQYEFAlBEdpttQP94Zvu35naRg0RMM0o1XqlDoOGTAkADkc1UV&#10;hVdJlCgiLFVaFDcROoGHgELgwmhfSbzoYWNUT8GXuUP4We1AgHg6QFePot+UTiKGAGhK4Y8kHBoQ&#10;JpJZt5EztFGEAF2JOoqQiOB3oSz+AgyCxoGvDoSNhcVRGtW5bcnua+M6MoGVzAUigxZlDIrMd8LP&#10;khBScRtSbSXQkzYEBSK8Qcy8QWSEvQBE0rXwvYxxESho3Pk/i5BH0I1F6mBpIxk86UALzHBoy3P1&#10;4rI8VxkTFJluQ9NhdIldLYgbbEKHcSZE5xIcPcywR8qcIowK21gJDwKF8HGP5X/egBCqx/smRAfP&#10;5lYY6GjcWhpg8ua1FngTTjruQxfA4IKwsUXzWIJ4DnQkOm+6I7oTOX6VTQWv+k0wYu5WZE5bg/uV&#10;v+Dbkr+iy7e//T8Hojr8PzCf+BOZX/+OAw9+YtReR4F7j+9eVWPrrQ848LgOZxgd77v3DvvvvacD&#10;+StsG3+Hw6p/4NzT96itq8Xz8hq8rKilSNYxIq5R3MoLupZHpe9wk86g8dr3iNr0AbPPVhBENYSE&#10;9OT68NlxcF/F/FxcWYdSrvNGJo/iNqSH1p3XVXQyxTh0uwxrL5WgwXI6hQnvoBr/Ad6LKtFnSzFW&#10;fFmFzV+X4NCtt3QAbwmOGroOwqNI2lbEOclxyMRLH/h9HS5ShA9eq0CPDcUwTq2FLv89vAmjiUdL&#10;sfXbImUU+a5v3mL5iTJ0XVEJh9GVcJpcDe2kKjjMLYbHnCI4zCiC34IXaLb4CRouegbnWS+hnViE&#10;sHmPkLHyDlrMvENXUqSMxSgmKEprfvrsEngMD1nuF9NhlX+ks/sJMmvgjRd1OHWrFHsuPcfGLx9i&#10;zcmHmHfoAcsdHL5ehPP33uLrh3Qdj6qUhvtvH1Yrc5xfL6zCDTqzK3x/9m4ZjvPYZ60/gcmr1yOi&#10;XSyaZ8eg35QsJAzxRFR/agjB0WAIA0QGLVZJYcJ7x6WJBX6tzbAFG+HIQDGuixtSGVBOX90FKRku&#10;iGgejLBWYQhq64Kwjna0yXCnAIdh9d7OWDV7APoPZYCyujemTOyN5E4Nkd47FNNmDUOD0ObUC8KH&#10;z6+VAaLek1qSFIIJCzIxfnQORk7OxuL1mTh6sgWubWmOrTPr4/i5bFw7swBrV/VEzpAIFMyrj+Gz&#10;ApEz0hvtejogpD3dUzJ1trUBBrpsq68JxiAGWvWMcOEzGRrhgaUHZ2PPqblYs70Tem+NQM6S9pi6&#10;vgcG5Mej14AwOo56yJnvhnEFgXQeYYjt1AiTtgzBzgMTCNxhPKZ4RE1WQZuugSFFA30PPlN0IU2m&#10;GtB5tx1t8xtBZzfDGkiNcOMzl6eF+2oVeh1oQYBMosgzilQFUnxHWJD31AL3kdIYysiPAJkg40Su&#10;8IB78+D5gLdbaYQphu5hkBVJp3kC+Yzy51gRTBC1Xq6FuaMWXoP0qJerw+QbBrgOpwhL9Y6nBuYw&#10;E/x6WJC804yGawmO4wbkVhrRao8Zva4Z0OusM6wTTDB0JHQaGBDU3RUd51vReCoj2gGuaDiPEJlG&#10;B8J95r3Vo8dVHRxz9Rh23ohudw1ovUCP5gsNiFxrRPg8HdrT3UijfcNRjmg+jiQltNx7uMM1zQ0u&#10;/XRosZkQ22qEUzcLfClq6eNtCO7sDLcEinEjiqydRJYeVxRQrQwC9CYspMpHACHpS2SgHsVWK45C&#10;qoFElEWcBTLSrVeSIEr0LxG+tGGII5C5zaXLrT/XlS68BIVk0NXUZwkiCKStQr6XBnVp/G7I7ySj&#10;r58jtJLdV3pqyXacuJw0lHvTwfhyOakGkx5cAjRPfk93o4BDMvLyVSvzgdAFaWTQoUBOjpGOSSv5&#10;s/y5rKR4p3NSMgpLGw7PS3qpSPuI0vPMme9ljIe4EEkkGUxXGq2DqRnFmy5N7cd1/Iww+Fvg39ZO&#10;C8ybvquB19OCyBxp9CZ0GFQYQgUCdAwyGNGfLiJMB9dYG3SMqozhvE5SHSVOle7C1FAHHd2FWgaj&#10;cv9qN8kOTCGQCa0CeTy+/M6Hr54yBofL8NjULgxgfNzRLS8bjdL7Y/HVh1j14FeEf/MnVF+yHJFC&#10;kBz9A6Mu/5OC/TO+f/mRovSOAvcOF599wuTzf8XgM39Hzpm/YPq3PyH1yL8QSgey7fYnpUeW9Ka6&#10;UVSpgEMatG9R9K8WVeObFxU4crcSN15VYdaXH+C65O8YeFjmzqgicOgw6AqkoV6ZVIrrva6SNCTc&#10;L7cj7RdP3tbi8stqZQDfojNvsOB8MRzm1NAVfEKn9ZXI3yGN6RXKPOkP6Y6kLUSquqQKS1yHpH+X&#10;5Irnn0j1Vp1SNfd9cR1O369QyuKTJXCbXYGGy95iwv43mLDrlZKuZOc3JbjynPt+Vosd58uRueEV&#10;2q1/BZ1MmCVlJAE27B3UBItp6luoR1VDM74MLRY/R6elD7Do6AscvlKutIM8k5QqMsUs3Udh5Sel&#10;cf0GnZJUP337RLofVxF4MstiFQFSQtfwAhvPPsbq4/cwY/8dTN1/F19ceEw4SHWVjEH5QDf4E/+n&#10;j7j9slZxINeeVykN61/S3Z26y2u99Ds0SUhFh16d0XdKDwqeH4J6a9F0hBkR/YxKd32XZoQHo3cX&#10;Bh62EAYuzc1wksy8DH57TvHBpG0R6L/cCQNne6BT15aIbN8AHYcGIlhqZgZHoX/vxhg8KwIrlmVj&#10;zLhO2LSpExZMTkGv1BZIG9AOyQO6w69+OPdjQmAzL3gGekKlJcBaB2Pe6kGYPTYXc6aPxYTFGTh7&#10;bii+/3YMziztiPUHE/HF/MFIT2+C1JwWGLugPcbPbIzsvHDkTQ5WOge162OEA58xd7oHt3AjdFY+&#10;Q3ThwQlWdM6xY/j65hi/Ig55izwweIUHuq5rhQkre2H6oF5YtT4Vo3sFYtDaIOxa1htLJvTHpJkD&#10;sXLtWIwZnYvMcYlYs7s9kudq4E0t1cYTHrl8lpppYWrHYHCzE2JHRxMgvG71Gfg6qqEdqIH7RhXS&#10;DxEgbZeZlPERJplYiJRLvW2GpYAAUfFhtGkwdp4WWfcNcJwioqFFWD8zXCnwCQNNGFBsQMsdRnQ8&#10;ZIJ3vh7xR7VosJrLUSQyR+sw8iP/oB6fAaIiueykvy+jUzsviEdnE7K/MiPtazOS9pB0W2xIOe0E&#10;y0QL1B148I0MaNzTFanr7IgkAFosoRMaakDf5V7IOW9CwTMben+th2OOAb1PGND/L3q032FByCxa&#10;vsF6RM40oAGB02CKES3n2lFvCqHF7wKHOcMYb4ExwYQ2ix3RaqMjAntb0Y1g8mrDY4u2Qx9O4RdR&#10;8qGgKZE4RdKT5+VPgQ5yoOOiCAfxOEMp7PUovFKFJVU/0s1NGtXFYUh1kFQZSa8qgYFUU8mYjTA3&#10;qJVXFhFtGc/hI++5TT9CRADhy89+Htw2S4gbtPXpSmRcCYGl9eV7F67j5cXtulPQ+d6VwJC2lPpc&#10;j8tqZTsBsg3+royCF+jJOVi5HI9ZHIdUxRF2yiyFAsNAgsabx6PMYcJXWUZ6h4lLEYgQmorTcuB7&#10;+c2Xha5VOlfI5FOSakTtpWOUYkNYsjPihjnAMV4P/2QGF8l0uFLlRPeg9+P2eC9Iw7iZD7O5qR5+&#10;nSxwjuS1rcf1I2XQoR6WUIIwSK4hi0BcGvYFYozCZL4GcSJaH96jMgiMkZjimqTnoAx4oq2XRk1j&#10;sAPcm3dD0smfYb8JBRqTvv8nRl75F3Iv/ornlR/x4X0tymo/4gUF/i3FvfxdHb6mcM2//Df0Pf0r&#10;uhz7FQu++Ts23fiE68U1isB/+bQGl55W4VphBe6VEhgvKnGFRUR6z80aHL1fhWP3a5B/+COWfPVO&#10;aat4RWi8FrdB9/G64gP3J65H2ilq8OCN9GaqwblHldh29S2mHS5Gyhev0XpjKeqvqMaCi1U4c68C&#10;3zyqxnMCTCaPel0pjecyoI7boWg/YXR/kaK65dsSLCeA9n9XjgO3ynhcdB/fl2DLN8XI3/sKqhF1&#10;cJz2FhMPFWL92RIcuFFJ5/Vegc1VRva7L5dh9M5naLbyDbTjPkA97L1SVEM+QpVXB9WgD1ANrkan&#10;lUVYc7QIs/cV4vvXH/Cq5mfI9LuPyz7iVe0PKKr5gcf2CbeLBBZ0C3dKcejqCxy4/Bz7Lhdiw7nH&#10;BFchtkuCxFNPsPLYY8zZdx/T997H9m9f0kVJtdfPBNKPSpXV7VfvcJ3XWNpNrj77nNJd2loOfFWB&#10;QWNOwzs6ArH9Peg6DPDtRhfQzQj/LEbvfc3wSzXAKYYgyTAiuKcRbs0pyJEMHCnGTvWpM3kmJM/W&#10;odd8E0ZMbIy07HboOCAK4SnuMIdqCJCmmDi+JabM6YhhI7ti9px0dEttiIQefsjMa4p+uV3gEewL&#10;lwi6amqEW5AjHBi4Ofh4omHnFpi0dTiWrxiIjVML0H1IW6w7kovrp3IwM9sH05c2wpIpXZGa1ARZ&#10;A5ph5IJ4TJvRBQXzwzBwgQW5473QLs0KTwa4Aa3ssEgPUYMWBr66MyAL6abHhLWBmE03U7A0ENnz&#10;CcF5jTDtVi9s3TAZe74di8WDUpG20g+X7o7HN0cX8FzyMXXJcIyb1Bk5i4LQf60PMlYb0XAAjURz&#10;PmsMrrUp1OBoNepNdkLz8Q0JEAZ40qlGMqsPVsN3qwq5++i4Wo50R8JKRuiMxq2pOrhlfh5pLlVY&#10;koYklzYm47oJuixuvLEG9eIY4Y8zIpJi3uO2Hq2u6xCwwIQginbYNi0ceurhwuhwwnd6tLnM9aJF&#10;TNVQMTJ0k8bXniZ48TVyqAWdvzYh82sLut8xIHymHWHTbXAbw/20UcOTUeaEnR7occSC6Kk2dL+l&#10;R9o5Rwy84ITuzw2IW2dD5kU9PPrqkH2BECk1oeVaM+oTGNaeWrRcrkPULDsC+zmi4VwLPOYbYMri&#10;8Q3Qwibzd3fQw7uXGS1nW9FzsQsClQEzJjTsZodR5r9wpVh5CAwosIzMtdIdVyJeGWnuS2EN4HeS&#10;5kSWlc9SXUXh0ugZQStjORwVkGh8bHQYjPLr2aElHLSSZj3aCnUEt+NGVyCj0T0o+CLckm6Ey2t8&#10;6UpkcimCQBvIIgAJkmW4rg+dCKGgkYZyf7oQGYVu4XEJJAQE4lSkQd6Hy0syRWlwl15bUkXF/Sl5&#10;ugJ5LDKhFB2GMimWAE96iXnzuLgNrRdB83/AkPT0ch7iTFx4foSl/J8aadAO4f8bRlfRgsJN4Vd7&#10;m5S2Mq9WToz6rPCh23RPMsKdUZyZbkIcjZpAkB4qkk47IN1IV6KDTzsz7I0liy8dRn1GWHQV+hCW&#10;YEZEdCQCY624QIG0VKvJuBMvHovAhDDSuLCItXbkq4BROjdYVZAkoLqAINhmH0K9IzVYfvdXlFB4&#10;a2rpAt5+RAUdQJm0P5RRlBn9V9fIGJA6FFKYzz9/h9Ff/Q0tjvyOiRf+ielf/YL1tz7gi1vvsfzb&#10;D3hUXotzT2pwRHoj0X3cfFWJ29JNl+XC02psuVqLndercPJxJV1NBc4+rcTN4iqlW/Bj7u8RHYSM&#10;K1EKvxeXclTGj9ypwKwTFQQHI/+JHxG/ldvl7/dLqpVR7eKSpIfWc+l5RefxhC7kWdl7PCQALhAw&#10;G74uQa8vXmHkgZeYcKAI2buLMGR/IeYdfYnMdW/QZmUNsjbXIu+LImz5uhiHbhQr4Lj+8gO+fFCB&#10;+cdfIWZ1IcxTuP9hnwgOAmTEO3RcW4qsNRVIXFiNIdtLcEjyYj2pxbePavGg+D1h8QG3CZLvuC3p&#10;kCADCgUmN17wetwv4/JF2Hz2IdacuIt5++5g0o5bWHLsETZfeImtF4uw7atX2Hy+EKtPPMeJ2+VK&#10;m4lUgz0ukXlB6I6eCkArcOl+Jb688xaHvyvGviuvlaq3rBHP4RbbQclV1WGoP+KymyKY95ZbBwOi&#10;c018b4JPZyO8UyRdiRE+/N69hVV53vUMQCIyGcAywOw+3YxR0yPQvW9j5MxugC69ouAfaUfvoYTH&#10;rGSMHBOH9NxG6JAVhLTOdAzdI5GS4YzUzBB4hjjBymfHtb4jgqK8YHUwwzHUE0FxTVCwoA32r+2E&#10;mdMzMWNWKpYtz8SlQz1weUNzHFrQA/Om9sGIoWkoyG6GYROTMVUcwtZY9O7DbdJpRCY7ICiWQRaD&#10;Vff6erjLvU+dqd/CjHYD3BE32xUbbzXAst3RGH3IGV/s74Cle4dhwt4MrD89BpNGZiBmpD+Djt04&#10;PWcs+ud2R8+BKcidmYbR0xKRPMEB3VZRt3P5fDEg1KdrFRdiaatF8toGiB/RDCYGkjrRRD5rqiFq&#10;NNqnwtRTsTQaiTp0X2FB/AsL6s02ov5IEQF5yPlAOmvRYaoeg27Q8i1kZNjZwEhRj6BsM2ykuKWJ&#10;DvUk/fowE5rNphuYzfUYYTr7azDiBiOBxdwWtyHRo1R9+CVRjBrqEd2fUWpfC2KX2BB1QYc2Zwxo&#10;KA4jxwK/fAIkRgNTMw3GXdNjwAMb2i6yI+ErEyIXuKD9Fw4IW8t90YL2IlwSNugw6LkN0Usc0ZEu&#10;xmO4Do7ttGgyR4em60wIyLUjao4VgRMpimlauA3hTZNFx9RfB/cUHdIJj9Z5bqif6IJk2sUmfV1g&#10;loF/Un0jgiTCRTei9uZnNz3sjDBEKDUeFNj/ipWkr7dJDySJzBXRJVRCea4hFHcBiT/dCpcRmGgC&#10;nKAKp1jL3OHSXVcSHRIWOul6K3mzBALSg0sG8RFMShoUN0JBxoD48jdJx670mpIqJi4jGXqNJoor&#10;ty0DDt14ngSMVtxECJcnRBS4yPHaeS4CiTBxUM6KO1HmgXfl/qSaTcSZr9L1WBnEKOfD7xQ4SpTP&#10;89dKQ7a4AV4fOR51MIETRjg35rEGsPjzfZgF3klmZRpjS0sTLI0J6yQHGIIYPdko6oSyvbFRSdfv&#10;RtcrPWLsLUwwN+O6dCU6RoUySZU+hnBqwusrPa0EXLJfcSRuBIpAJphwd+Jx8B5TnAeX0coAKwJK&#10;Y+b9a+P+eOwquxMmzTuMX//2F7yvq0Xdu3eoq6tETU0V3tFx1Na8I1RqUVtXrQBE0oK8qHyH9Td+&#10;hPue3xBJiMQc+g9a0Y00OPArWh35Bzbc/YCV1+uQf+oH7LkrjdgVirBLldK11wKUWqz8thKzzldh&#10;2/UaLL5QixWXPsPkAZ2MAOTu6yrce0MHUlxNAZcJkiqUqpl+O8rgvIQCPvkHtPmiGqcevOX2apTG&#10;cgGJVHfJoEHpsXW/WAS7Ft8VVeFrOpjlX5aizWqWdSVos+Y1QheWIW8XHcilMhy9VYVvn1Vj97el&#10;2HCxFOvPl2HF6UIc+a4MJyjKWy++RPKG11BNlW7Kn6DOp9sgRNynVmDBiRdcrgRfP3xLN1DH85UU&#10;JR9w8WEVjtwswaVnci4fcIkQO3LjDfbJwL8n5bj4uAKHrr/GlgvPCId7WHXkPlYefYSNXxZiJ2G3&#10;7ati7CUIZLIoAYeMGblCAL+u+klpfL/Lfck4j0tPKnBOquLulCuDKb+4WIxlFx9h591KFKwuQnha&#10;ElyaqdE6pwHSBnWCP4PI6L4mNM0xK/OAhGRa4EBXK+1+lgZG2IPNcKAg24MlM7QBzUfrkbpQh6zp&#10;Lsge0wpT17VD3qRw5A6LRZ/R0ejQ1xuJGcEIjTYjrV8ovt7aH8vyk9BnmAuaJtvhGUbnz3vPwGdG&#10;z+fNHuAMlbsLnJu74vTdQbixfzLWLR2GdRv64NChPOxYNgTLdqTh2ukR2DQ/F6PH98SMyb0wdXIy&#10;pizugENHG2NUgZZuyIaMoQzI4hh4tzBgyCQTElrb0DXXGQNmeiF7mgfBqEISA+op+9yQs8SMqZvb&#10;4otjEzF5zzAsPD4EU4d1Q7PR9bD/2hxktWuGnv3aYfa0HMwZNQCZvWORsdgR3ZYzsO5D/Y5Qw5Sg&#10;g30En6HWaiRvi0bimFjo+dzpXPgMSkA3lFpOgIy42JLPFgmcON2K6G0mtDlCh5BNYWJ0qeIDqKdo&#10;Js3SY9RjHRrt0cOYTiHx16PeYNpCOhPPfMKEzqPBeCNi1uvgUECxCdXBM45Q2sqHP5nbkakQ+eBr&#10;3Wm7vPgwO6nRdiFpf8eBAm9Fva3887bQrayxIWY+v5tOgIRoYIjTImEZHcountxBB7S9yv3l2eGb&#10;b0L4SCtSZxImGyxIO2NC3D4neA81ouliIxoNYMQxyoiAAg16XNHBZTBvlm4UrAwt9F0Z7Q4iiHJs&#10;aDzVGUF5DmjMGyCmrye6LXNAh0VWNO7hS4trYwRL0aI4qVxYCBIzo/fGzb1plR15TiKmFFojz0er&#10;g4nRua2eCDiFV7rISsTsRaGXVCbSviC9mWSUt0TzMrGTMsET38sYEWkjYcSvtKeIC5GxGjKKXIrk&#10;wZLkizKgUMZrSJWSzJnubKdYcl+EhtrG7Zop9gSBWqq2ZJIqacvg9mWyLE0Qlw3hevW4vJ84KX7v&#10;KtBikX1Iu4gzv+MxK/m+BIrScC7VRtIdUbosS/oWZWAkizgxgQwfFKVjgYxhIdS04hbqEyACTX8b&#10;GmWZ0X4sgwje7FZpt2DAofGn2NPFOIYT6KlGuLaSPvhWWINk7nN+TjLBROdpjaBdpkMxNJZu4frP&#10;4z7EbQgspK1Duu8yMhOXIu0l0vahzJsiN7mknZcpiAlVm19TOAQ35X/JB2vIHPz8y9/w/j3hIdAg&#10;RKoJjvfyvq4OlXQl5VV0IgTHS7qUB+VVuPWmGh0JDdWW/4Vmx59Qb/0Tqg3/o6RAcd7+H3Q7/g8k&#10;Hv0HUk78gmmXP2D39zW4+LQKu76vxLmnNcg5+gEJ+37CpLN1GH7kPcYerMFJRtACGYHI09J3SnlU&#10;Wk1RrsJTuhrJmbX121rErHyPsCUfMeRADdZeKlUGFH7/WhrJuaz0EiM4Po9qr8X3rz5Xk31XVItD&#10;N6sw/XAF+m8rw6A9FVh+plyBxhk6JakiO3X3LQ7ckPxab7D0y9cYs/85JhwvRMGhF2hHh2KYSGiM&#10;+AWqApahPzLa/BkNlpRj27dvcPxeBb5+Uk239F4BhYwNOUR4rDv7ApsuPuf3NYRUGdafK8LoL+5g&#10;PmGx4fwTwuMF9l5+g4PX3uDM7QpcfvQO15/UcRu1OHjlLZadLMSWy0UEQwmucvsCXxnrId1+laor&#10;AkTmCbnAczh2qxwHrpdi17fVyB1/Dt1Gz0aHgb0RkewKr1gTOvVrjZQRIWgwVIOmfPYDO5phCtLD&#10;UxIoMsiRqh+XWAOsDHocIyyw8d7zidfDr4seIbl8pVNp1SMMI+d0QM9BMeiW0wJt06LoPJqje2p9&#10;TB4aiVFjmmP75laYPLEeXYB0qeW97yz3Jos8R0ZG6TLYz8sF9bsGYObODOzZMxLH90/C7gMF2LQm&#10;F1Nm9MDqDd2xbHUvzJmdi/R+iZg+vzeWLemJYQWN0H+wFRPGmLFmUwgGT/NEcDMdYntSi6cZMWyk&#10;Dkv2B9FxtELqGAfEZVFH6aJiJxvQa51MCtUU+ZO6oc/Y9sjb25WgSkdAOyuC2tjRoSddyrZsuriV&#10;OL5oOiaObY0RG93Qddnndm5NUx53Y57TWD5P7VRoMNEJrSaGQ8dAzCzV+L4CEA28d6sw6FQ7qAI7&#10;2xE/0o7sfbz4Z0jlHF4MRn8qgxp6Xpj2Mw0Y9U6HqK10Ew10sDU2oNEMM6xdJa0J3cZAGaRDV7GT&#10;DztFQUeAWGK0cBqggznGCEdGomoHCpO7WrnAIck2uPUwI2SiBUnPCK1zBkQdMKDBAAu6nTCh0VqK&#10;HPcjXTobkbwdp7kj5VsC57EBYQtsaDDJitYzLOh9wQENZf6SkyZCwoymkwxoM9eOXnMj0GCeTUkH&#10;33ofbR+j4LBcimWyFuZejEoGOKH5NLqYeXa45lC4Q/XotNCOHid486QTYJ2dkTDMh2TlTcBroKVA&#10;e9T3gGd9Z4Q09oRFonUDL6501SM8VFo9LC5mZbpWjQ+F3IsRuasJOj8Ks3TflXQmSndeirjkyOKr&#10;MqpcGuJlTIdUiUmVl7SBCDCkV5S0c/g70dk4Q+tPgHhzG1L9JA5DkizKstLry8JXCx2Hies78HvZ&#10;jytfpa0mgCCRffqzhPF9sMBJ2kC4jgwwlHYZgk0to86lCkwa/cWFyDgWnpsyC6OMe6FVVvYtDe4S&#10;2ct4GMWt8FV6R0k7Dv9XpQtvOK9BhBkqBhleHSzwTTUgKMWKkJ4WWCIo7oF6OPAht/ABDub3bu0M&#10;8GpvhUcz/k/NDcpUyDLwMDTNAnM4r6HAgQGIJOE0cJt6b+5XXIhUV9GFKFVw4nAFbHQgn12jPMxG&#10;6K10NDxPcY927xCs3HAWb6tL8f7De9TW1tB90GnQbbwlOCpq30OZU1x6R/Hzo7I6fP2yFjvvvUcE&#10;nYdqKwGy/X+h/oLw2PQZIKrt/wNXuhPLlt+gWs3Pa35H2om/KNVaRx9UY/q5d2i88+8wrP0NhuX/&#10;wOQvPykpN4orPo8cf/P/8fTWcVZc27Zwd2/33e7u7u7u7t50N9JY4+7uHpwQgoVAiEKIEYeQkJAQ&#10;J1gSYuec6/bufe994xuzyHl/1G/v3l2yqmqtMeZYU9ZDXv+hhPD+QtJ4hE9JKrdJIN+xXd+yDVLO&#10;XYB/28t30PHEd9jz+g947YuHuPjxA7wqvoDbskb5Pbx864EyBfX+t4+UtdRf4LUXn/xKWXpWamN9&#10;ce9XfPnjrwTfn7D0/DcYP/cV5py+jSXcp3nft3Bb+wCqxb/BadmvcJhN0pj6z3Cc+k+wzPkLyrc9&#10;Quban1G/+w7WX/gSuy99jUOvf4cdL3+JbS9+gR0v3cbOl77A4MFbqNn1CZacvYktz93Czou3sezY&#10;Z5h/8GPseu4LXGKbrn7xG96+/ZtSel1Knrx3m4RHwnn95o9YduIOJh0Uv8htvPAR1RbJ8OZ9KY3y&#10;O97/8hdlWkwSFi/zHs69ew+HX/0O26mW9r30ANWNxxCZlQvvFHe4p6hQPM2OzHETfOo0SrXd4Co9&#10;XKmC7fEa2OOIR1k6BNUb4Vmgh1+FDu7hJJRYnbJ0sz5GA0OkFt6JRuT3BKK4MgJ51SHonVSLga4S&#10;7F4Si29eS8K2RRlobkxCBZWHizdxwsEJRosOdk8bzB4meAUTP9SO7LMW4oAb4pujsepwP548NIJD&#10;+xuxYkMBtuybgN372nF2XzeWjXRjwmgN9u8bwOHlkzB5Qhb2bE/B+cMV2L87ChVDKmTR+B2Yp0cf&#10;8Xh8hQp7X03GjlMpVNYmtE42IH9YknPVSBw3o2E8AONr6rB2Rg9mbOjF4JoMGPIcEF3rjtauLAwt&#10;qkfbUB7KZ+di/5UBbHoqEa3Lacg1OUGdx/EU5QTdTBpqrQ7w7dYjZaYvVFYa4rIiqS/vl8a5/0kH&#10;9B5JJ0amcpC3GdH9khFV101wp9Wvinic6RiS64xwSrumF5xQcJrgxsEtc9KxO0gWBHivQjNU6Rok&#10;9qsRuUmjFLNzonpwCFTDfUAD30UEC5KKg81R2exJemQtdEb2ehOszTqErNcieo8BqTMsyNtHQnnO&#10;AA8yrGMSbyTVAXlLPBE0ncqA4F70rAnBm/TszGZMfduEqF0SkaVB1fO89lodyqlm6l+2IW6qOyJm&#10;6hFNlVO23wVZ/SHwaiRIkaXDZlvh3W5B6Fo1PNYRjGTdiQQ1el+h2tlnhWu8MwprXRDbblWmsTyC&#10;TUgt84Kr+BoIqMEJXo9zPwi2DipH2Aikzn4GmEVB0OKQ38X614hFTsvcMYCWPUlDJdNBBHdlSkhy&#10;RST8VxaCEkLhsQ4EaEd3Pl8p1S7rdkhxRBKASsq1RxIEqUoU/4Q4xpW8DCEQgr+e+1lIMpJMKGXg&#10;hRSkZLvkcPCaihKR9vI6jpKEKDW2lCkzqgTJgJckRzv3kbpe4r+RaDJxrAtIS5SWEm7MtgrBiOqS&#10;THj5LvcgkVGe3HwJ2op/iEQUTCPDn9fmoLSkccBmGGCMscGZ0tueoYY6kqohhoCeSbImcThTXVjS&#10;aZRwcMvfjoEq6Ph/e6FW2U+ZPrM8dhjKNJWEgkukm6g8J4mQkxL7fw9H5v8U9adMc/E3ITW2UZSV&#10;OcgFBU3pqOkswse3PsLf/ukflYq7AtaSeS7JgwK+b3/3Kz65J9noP+P5T39D/0v/odTMcpAlcWV7&#10;gipkL7c9JIxt/wceB/8XnJ/4H5IH99n+/8F66L9Ref5vWPzqr5h68W8w7+D/VgHuW/6VKuMX/O2v&#10;v5NAfsSXd+7huwc/4a7UsSK4f08yEeXzKRXFZz/8qJDJu1/ex6uf/YDnrj3Exhfu48BbVA4fPMS2&#10;Kz9g8+UfMOv895hx5hvsuPQ9zlz7Aa8rRPIAp9+7h/2X7lDN/IKvpQaYJBM++BVvEagbd92FaenP&#10;sK6gwtn+AwyL/4DDzP+AwwxuY//Gz3+H0wx+Tvk3VOx7gBO09I+9fgfbn/sOmy9+iy0Xv8G047dR&#10;vucmOg9+xjH3JVK2fg3nFfdgWHYXRVs/xdbnbuPEm3eV6aln37lH9fAIH377C2788Bequr8qBPKW&#10;5K+Q/N7g9vpnVEdUbAdeukNiuENF8x3V1CPcuPMXvMfP90iU8qks1ct7kJLvR966g2kbv0Dd2D4U&#10;ds9CRkMjvNPsSBpUoXGrCsmT9QjvNqCAgJszSwdrnAH+xQZ4ZhkQSUAMpEFjTtTDv0GLsBr+XW2C&#10;Z7kB7iVUrVS/LhE0iOtcMHNRCcbmpGLZ2i4sW9yNl57twdUPG/DiuVXYt7cPTx9uQHtJLMLC9HDm&#10;uPIK9uI4IvjaOUYNHA809izBHogvSED5SA52Hh/FpqXJeOZ0DV5/ahxnjjXj+iuLcW7lMLY/U4Mb&#10;byzDuZ2T8cLRLrx3sgazFsVh3k5XqioVqvpV6JxnRTO3KStV6J5rR2SxEUs3hmPWBm90bdWjba0X&#10;ckZ84NdqwsQzhThyZA6WrxrCol1dsOQbUTk/BKvmtmOwqwgpJM/m5RGYsy8Ck5/gsRsNcK7mmMnl&#10;GIpxhJrX00yk0V3LZ9Rth45Gmj2SeODHMTjmhNDTjujdlcLxPmSGpl4NryYtip8yQTckYKGCSx4t&#10;QaqC1CEtEvZQgWzRwH2MxBGsQfi4CoGrNQgs08OtlyCar4a1kBIomeqjiJZ5qAq2Iv5/rR7aVgEC&#10;koqLE/QEEUs+iWOyGeYKA3QEmYh+AyY9x5u7r4XPERVcl9ESzaYVGa9GwkwzcjabEPeEFgEzNUg7&#10;pcfYfT3a7xjh3q9D2zEdai6rUXBWh6HbZqQfIGBRggYMm2GjBZJEBZPQHQyHLDViR13gM52g1aJG&#10;0HoNnOdpoCvVInBcj4JztErGLUgo9KS14IWwLhuSplgRUmiHgRa8VLi0uFvhl+wGByopJ4KZjh0k&#10;JM4DLrTsrQR0BycHJYtbRXJQixUvGedUCY8z09mhBMj/DI+VcFnF4S0KgOrFUaajJE/E3wpVoIA7&#10;v8fyt0gbVBLeG8FNQn2jPfk/fgrR+JJghEjE4S4EIxFYUVQuIQRiCR+W64jzW8rDB5I8ZEpLijb6&#10;U32EcJPwXSkOaefGtjrqhEh4jNT4IhlKhq5SeVgUhkxfyYqMQnziW3F/TCoSDeUULAqFf/txo3Hh&#10;RCNCG0fyoKWnDdVALYmY7E9Kwl84wTxFq+RwSIl25zSDUhXVkf+TAAu9+Duk0jOVjGMICUJCdUVh&#10;iB9KSEN8UhLxJsQhPg4OVnGsy/tRiMQspML/u/B6PE4thE1CkcXMxPfiYHUgiVTgyrsfKNVrv/2J&#10;4CpZ5ySM61QdZz/9BecJeC9/+SsufPYHxi79F6xPkywOkiD2/m84CHGQQNQH/jeWvP43vPv173j6&#10;+h8IPUgAlnVFZHpr//9ByFP/ibzT/wbVNh6z4r+x7Mpf8I9/eYRbX39PQH+ADz/7Aje/+gZSvPGL&#10;7+8rbflaVMjdH/E5CUyiwqSMyvXvZLEkqeb7iMRwH3NP3EX30fvIP3wP+vW/wWPzr6g6ehcjT3+L&#10;bQTfJ9/+gerga2U66xYJRI7/lMR1g+rkna8e4Y3bj3D4zT/Q88TPqNzzE5LX/xP0s/+FhPAjxp/6&#10;Bf5L/gEO0/+TxPJXTHz6K2x+/its5XaGVv+Jqz9g3/PfInvD93BY+gj21T9Bveg3OMz9Kxzm/COc&#10;Fj1C+xO38dwHd/H+V78q4bdf/fSPJOe/KmQgJd3foap76wvxcYi6kjIuD/DSR+Ij+RZHrnyDfVQ4&#10;T7/9rbKv5I9c/+Y3fPytrEVCAqEKkfIsz5Ign+A9LrhwDz1rqaIG56O0KxPhbU5Im6pB7hwdfCr1&#10;CG41InEGxzXxKaCemNWpQ/IkPRJpqduogiMbqT7Y53wLjTTAxG9BY4Z9UgwTs58Old1xqO1ORHK9&#10;G5ZuacVTZxZi48Y+XH5vMl67OBfnLlXj9P5h1FTHIqHMDr9oF6hUxDlH9jOVA/ugEW6RnvBLDITO&#10;3xMd08uwYmkL1u7NwGsfTsHVCyvw6cdr8OmH6/De2Q6cOVOLd09twJMHBnDz+Qk4srkIUya6oHa2&#10;I5rGdaibokHBMDFvoQH1U/RIJthXtfpg0boCtM8OxczdYVi4vhB9m2LgW+sEvwEDMvuDUTTgj9EV&#10;icge9EXcXC8cPd+P9q54tM8Lw/othVixOh6DB4wY2emPgAoagJkcz0EcRy3EuFnEAaoSzyLiqp9a&#10;SeyVvCvVNCfEnNIibcwDDl5b9PAlaUSwcQGDRlgJ1I7esviKGgaSQmGjEY03aSFuVsFzugpxjXb4&#10;UBp6L1MjlWolZkSL8nlm6OKoLuZTlSzmgE5lI8QJGkCQrhTQ5OCmohES8clWo/JpPfRkRGOyAdk7&#10;9Wi+q0X8SyYYh0lGczXwaKJVHk5lMaBF90VnOM/QI2mvFtVXNBj+TQ93dpK4TiMGLhsQeEiDzH0G&#10;jP2oQcxKgnK5CVrKVmMZrX5KUnUJt0oSVy07Di2OIBJG8HIdTL0ELbY98jBl7nQDwnsoWwe9EVtn&#10;QfFSF0RPYxtodUsWuoMH2x3lSgYmUTiLdauBT5wdFoKyH0nEQHUh0z2iStQe7IQyBy8WvACakIbU&#10;yPLi7z4EX/FJCCi78RiShkoipaTUiYTXSp0qAXT5HsctgfcTTaUQ4aEkETpK6G+oJ0mFn5JLIsmG&#10;kisixRdjveAYy+8ydWU3UzlY2QaeT6a8wnlsMFVUsBAMj6X6kHwP8WOIOlKKKcq0nFIkkp9aArbc&#10;B8FZ1jh4fC/8n8aBJML/BfHcMkUXSnUVwzbG8bs3QZ1Wijb0MZGoCf4SpquL5jP04DugutBE0KKh&#10;YaCTelZUK7KAlU4c5SQMmTYVJ7oTCcSJMtnJn32Iz122xyqHbZGoN7ZDLXW5RAFJ3S6DtJGbkBwH&#10;v6OBZCJTbbI2v5A5yVkUllQB8AjOQVLGAhw9dR1//Nu/4fZPP1JxEKzuS7n333D569+w7do/o/fK&#10;f2Lya/+J7sv/A9cz/4OoU/+Fjuf/HRNe+leUPfPvqHjmv/ASQfKzB+LsfYjdb/8Nccf+l6JOHPb+&#10;f4+nuGS6a/P/QfWJfyIp/IQ7Pz/C1Ruf4+rNz/DOzRt488ZH+PDzz/HpN3fwLRXClwR8qdgrCYW3&#10;793HFzzmhkRokUg+JBEcfvMedrxyD32nH8Cw9m8EcZLW8n+DYcsfKD3wACufv4v9r93D4Tfu4spn&#10;9/H01e/w5FvfKnkT12W99C94vjuPFNX1Lq3627zv90koK858p6ic70lShy4/ROK6X5Cw9QdMfPJz&#10;LD/9BQ69dgcvfnSPx/+Ml68/xLzjdxG87Hc4jFOpzPsXOMz+VyqXf4XXyp+w6QXe31ck4+9+xrWv&#10;Hy949em9v+KD73+n0niI596/gyskgau8rjjKX7h+F09e/R7bX7yNXS99RYXzFYnyeyVY4GMqJ6ny&#10;e+v+3/Ax1cuHJOvXP6MyvPEQ+879hIyyXfAvykZSWxiKJgQholuNpBlaZM00wjOdOEYDLKz3cWhq&#10;3LARwZ16hDbrlcXK3PNpVRPXDH7EJ44BHfuXwUcL91gN9HYnRKf5Yv2GDiyf0YuaikRMX1WDqXMa&#10;0DozDUcujuGFZybi5LMt2Lm5E511SQhLsKOkIgRqB/Y7J0elPpWTsx6GADPcY7zgn2FFx/wgTFkT&#10;gClbQ/Dky71468oKvPrmYrx3tQTrd0bjzPtjeO+FtXj3/RW4tWMSVi12w9YdzihpU6Nhng4DK7TI&#10;GyZBDuhR1KFHUI4KHbOisGZXB9asLMDSo+mYvCgN1eOBqKSaCK3n/XRRuawMx5rdPSgZ94bnoAFN&#10;azwwf2sqNl3uwGvvjWDVClcaFJ7YeDoXKdXEt0wayD4cV4UkkDkcr1OcYBJj0EtmCjiWOC6d5jgh&#10;/jzbNS0ADoY+LWInqFB5SQPrqAEuZGrJNtTHqaHmAw4r0aHztgb5V9UwkQWDC2ndE5jD5lBd1BCA&#10;S9Voe94IPVVDw14VMi9ycNdxMAeQjak8NFm8oMxZC/DSuk0ZMyB+nQFB9RYUzXdFxSk3GPs0cKu2&#10;IG42r79RCwNlpSbaCdkTbGg94oXo+SZUvaVG3y0DYo8YoCa5DR8zo+IaX/6Yhvvo0PGZBllr3GGr&#10;N8HA69saTVDTonUqJXhkkzXzVYqjXZbZ9ad68ud1QlYaEDOX18/UoWSjEVkbDKjbakREh1lhXZcC&#10;MrKAv1UD3xR3xQKX5CBLEK2LRJKmWY+QAlclLNXBQQ3/KAusUsdKnGpuPE78ImItS3SQ+A1EFchU&#10;lRIKTBCWdTtkiipKoqxIKlQrSp6GTENFCTkQ9MOdqS64T7TkhIgSESKQaS5+SoSXfJcFqRJ5rnBu&#10;klcivhQ71Y2E74pq4HVVLgLy3E+Ujqf+sS9EIrTEwS+KSMDYie9IlJEv9w+SQcD2SxE1caxLcUXx&#10;McgUktyDKKNQO5UiCTCebffhOUSd8D1LiX8Hd4I6+4+sRmiJFUe6FtZUqg9ZiySWxMHzG0gcxmQS&#10;SDgtQCoVFRWKht9V7DvqKCdYk7hvGN+BJ9vAPqQWYhFjRCKupD/JJr4QCSkWhSKbKBAqKEeSnaPM&#10;Q5upctzdoDVZkJ5TjJMXXsOv//LPWL1vEnaePoJX7/4HWkkWXe/8F+a8/x+Ifp6q4dz/geb5/wvN&#10;+f+Nrkv/iQ9owT/69RF+/eVXfH73Vxx67y946qNf8NZXP+K6RF19+RDHPvgdMy79Mwx7/jfij/0H&#10;5l76V6y69I8Ec5me+pkq4xcl9PbVa5/iqQvP4fKH7/P7h7jxzXdUIr8R0H/GzTs/kzTu4e3PbuPt&#10;L37Aqzcf4NKt+zjzwX30Hb2H4gMPEbnjdxhW/ztUy/8dDiv/C7H7/orl5x8QvO9hjzjbPxb/yEO8&#10;cetHXvsnAu/jBa0kW/3G9z8rJU4+/l6y1QnSvK8P2XZplwQOSDjw0689wMgT36Nwx3eYe1bqXUnk&#10;lTjof8W73/yCa1QCm84/JGn8C5yX/RXeq/+Aw4J/ROrW73Dw1Rt47bO7eIsEdpEq772vvyN5/YG3&#10;bv2M8+/cwb6XP8Xpd79VysOf5d9PXPoK857+AotOCVGJg12c5T/jAxL5jTtS1p0byeNjfv+QiuZ1&#10;KsSn3vgBe9/4HNMWfYywjG4UTJiDmNYiJE8krkzSIXE6+0y8FvZYLfxb9QiolNpqBniXG5UpdHui&#10;Dp55UqfKoDiFlaoSkj9ERe0fbUVCnisC4lyw5egAThxYg8qmEgJrKLxi7VQjQcitD0fromiCcAHG&#10;FsRj6XgGGurdMTSYD6vaHSYvIywcY1JL0MGuQ2CeNwbWBqB6qSMypjugY6UH9jxXhVefm4VTx0Zw&#10;+kQrdiytw4HnmnDmxARcem0xru+YiKP7gtA1W43uKVo00LivmK1DWiuN3RwtMmkIx+WaUN7nh4al&#10;ETj8YiFWHghF4yJnlA6FII2GdIrMoNSRRBe5YNrJNlQu8Ye+z4H46IiWXf4YO5CE0cMemLonCL2b&#10;PTD+tBmZvRy3iXwWVBlOUcSsGSSQBfyewLHHsS+kLNPMTvOdkHLBgPZJ0XCwFPFhd2uQukWHgksG&#10;JZLKgYPQl+rDNYfMEyLraUjOhxp+wyZ4ZhOYI5xgb+LDD9LBq5BycI4R2lQSyXMqFJ2jxZlL4Anh&#10;xaM5sGUuO5gD2uYIA1VI5HJa9v5a5E8wYM5fdWj8loAbpUXKCj0ar/JFb+H1y/gy89SYctEDOQdt&#10;qL5KlfKRFrU/GeFQTjnaaEDbOyYkXdIhaYMJrW/okXnOAHuzGVY+NKusQTHbgiBKWJ3U4opXwcz2&#10;2np0cG2lmlrF66yjtF1gQMgEC1yrSSQrNKg7Z0L8oAVuVWZYsqgyyPYOtMyNBEZnWRPcSebj2UFT&#10;DewgGnjG2+GazPvh7yZaMqlNBFOxhEkc4lRW/B1/XzNECS3lJta8JO8R6JV1OqTaboyAMdWIB/8f&#10;THBOJDlEUiVIlnoYCUSSEeW7JPtJxrlMWcniUUIg4qiX6K4AXlsSDYM92AEkIkvIg7/beC4rr+dC&#10;kvKkQhECkZwQaZtMPYnC0FGBSMkWcaQLccSwo4SSZOQexD8i/xOCEXCWTaLNZGpMlEwg35+oIQ4+&#10;J8lIt4ly4Lk9SLZUXRLWa+CANpA8XDlojWlquOTo4ZKhh5mD3IkdUkJ21cH8lJwSWoEqfnfyZ6el&#10;CpXiiI4SyedDZUHyeJyLwva48W9PbjKlKNno4h/R87tEj+n4aeQA1vI3Pm8d22vl/WgCHTBz/TAO&#10;XFgF/zRP9Cxfi8Nf/oHmq4DfK/8bjiSMkOf/B8Wv/C+kXfhvZJ/9b7wk1Wa/uocv7/2Cr6lURE1c&#10;pTV+6dOHuHn3Z3xBy11CcT/4+oGSHb7+td9x4ebP+PHXX/AjCefOTwTt734gOEvNKskI/wIHLr6O&#10;01dex/HXXsVL19/Bta9uK9b6zbs/4dIH13H+rTfw6qdf48yHP+LYu3ex4eUHaD70I2Y++ysWPvcL&#10;pj3zMwoP/IbY/b+h6shP6D76A3ZeukvwfojP2M4vfvhZKbMiUV1CHuJIl5wRIYqvJQGR328KmfB+&#10;ZB2Rr++T5B7+zuv/SvXwCK989CNKtt9H26Ev8conD0gEv5GUflFUyMUPv8OeF79B+Za7GD7yPaq3&#10;34XTgr+ieM83VBEf8J5ew2skjA3HjuHU1XNKIqE4v0++8Q22PXsNm8/fwtJTt7Dw9OeYfORLLDv7&#10;NU6/c5/P71d89N1f2AYSxl2qFioO8Zd8ev9x1d23ef0rn/yMoy/8hOrujcgeGkTKpHFE944hoT0W&#10;WZPN8KkyIaD2z+oHfXqlhLtPqRFBTTqkt5rgX62Dc6EOtnD2BV8VdOyjGhKHylWF3K4A9LVVIjIm&#10;ChkFSdiwdxizpg2ivLIQBVkFyjo2ua2RWLSiBiXl0ajqCcfSjUXYvKoA2fV2RFf7IzQ+WHGki89O&#10;sra9ku1IrLWifxuVxEwtSkY90D4agFWncvHkEwNYvqkImw5XYPf2IszbkYBdh5px4fIivHp2Jl49&#10;GY1pcxwxYR1xdVyHlDY9YqutcPM3wYWqvm66J5LzzEjutWHKnjA0LbGgcboLume6w5eqK36VGe1z&#10;4xFQakPsOl9UbvWD+0QH2GXavk2DyYcCsebFVIxsDkHLE0ZMPs1nNEjspeHuGPKnCqGw0CznWCx0&#10;VKLLbKEczyIMZjui+E091p9voOEcpYaliKA8okfd2ypY1/IktLjjOw3wIRDrwjWIaFWj/UPKvAoO&#10;XonJJynoMtTwGjFCTYJxyTPAnK1G87O06mcQdCV6hqyVtovk1MnzieeeVqQ7LQHPcjP80pwVB1bN&#10;a1rErzbBtcEI1yVqZC00w40vW9RCcq8J067ZkLLDjHy2K++0AbnvEfBrDKjf4oHImWb0vmhA5btG&#10;xC3TI2aKHQ4EJrd6HYxdOnhTmbhMVMMhjDcfyftaoIIPO5lvixkeZHNdD1UK2xa+Ug//xRpEHdWg&#10;5JgBcVO4T60JssKdC6WiYxDJJ4pqI8wIs6cJsRUW6BL1lL28hxoXWsUEOCe1UjXTEkbQlGkgMwFT&#10;nOkCdkIgytohfDFi7RgI2BJFJeVKQqgAoqkg4sXXwb9juEWQFELFD+LMtosCceNLIzhLUcUgEkMA&#10;9wl8rEIUR7hEXPkRxEVNiKqhMhA/ymMVQqC38qVL3S5RIJIPoigS7idRYDKFJf4X7WMCUUm5FbHm&#10;ZYoomJtke0ukFQlSxfarZD0AnkslvhQpuRIuRPbn9UMfKxcnUVLyTCR3RqacZEqLRCAEYqH6cMnQ&#10;wZwgddP08Mwn+XrzvOyUujgV9PF8d7QQVbG8Lt+ZzLcqxRPNfIayFotUCFb8HGyjonSEUPg/qhOZ&#10;NnOUxcuEPAyy8TchbemvAVS4OZIwpqdRpEJQqQOy2wOR2z+I2hnTcfqrf0HVG/8F00v/F5s+/Gfc&#10;+PoPfP7tH7j5jRT/k8Wa/sCnBNxPvvvxcajtg58IyD+RHH7FTySJBxLFJf6Me4+oIh4qU0g3vpPS&#10;7ATBzz7D69depwX9My5c/wGbX7iJ1WfO02q8iI0njmDGxlV49aNPCJ6yEt83uPIxLfIdu7Hz3AXs&#10;f/tHzDlzH9tffYADb/6I5z5+iP2v38eB137E2NkfkXjwJxSRWHqO/4SLH/+Irx9KQt8jfPL1D/iM&#10;7bip1NZiu+88UsjvjkR/kWBuyUqNJApJYPzwq4dKSPBNqo9r/JQS89LW6U99j6FjX+L89bt46eZ9&#10;vH7rIV64fh97Xvkamy98iaNXRFHcwdbnfsDKcz9h3ol76Fh7BIufPITnr3+PthlzMXfPNNy49xdc&#10;+ug+jl35FFsuvINlpz/DwP7b6Hvia6w4fwdv3pJn9gc+ufdXfHTnLySNPxSfx3tf/qI4zz/+QaKx&#10;/sC7X/yurIN+/tojLF15E+mNm5DQvQlpDdtQN7oAGc0F8K1XIaZXi4wZBvjW0PqnoZk73YKUbjOK&#10;emkERhITaLgEl3As0FiS+mlS1sQ5VY+KsQhU1CchLSUBw7MqceDgPDR0ZOPspbUYKO+FZ7INsxY3&#10;YPqcGjT3JWHekjTMnF+AJcsLUZbvDYO/CgFpNkQW2OEZTkM8jljSbkbzehMGdhrRuNCKkXXhmLg8&#10;FNP2p2H3uga0DsRifEMeth2PwoKpKZi/KR/7LtRh94kmXj8As9Zp0DxLi+IpOnRMsyCShBGUa4Rv&#10;mgERVEqtU7zQOuaH8jZ3DDf5oa3RC50rXBDWSCyarkbpdguap4bBv12qrPujZH0oiudYENtkR90u&#10;HxTPM2Nguxl9R/QYPE71JYmEUiyR6l8MM00/jboVHPvNHEtUaSY/GobBHI9UJSWvmTDhsiiQQioL&#10;gq0HLxKywwD9BO5E9omutsGzyoDICplP1KD9vJbgToCUiqccrJYkNcIWEmB5UvcWMnmmCs4VJBZa&#10;lfpCAgiJKWO3GtGHSCAECUlAkQQxAdFgsmL6uBWu5Qa4phsRvpcARGVh8qdVP0Jwp5QS/8fgJybY&#10;JuoQOsWAgq1mRFDhtC5OQMez0QjoVqPrhpZqgkBfYkDyKlc4pGoQSwmbsosqKNMJHqnsHJJrIGt6&#10;L7MhYrce7o2UmDynto0EUqlBzDY9vDfrET3Xjqz9BuRIleFh3qdeD98KMnldIFKyMxCVFIvAUk/E&#10;NpJcPEiYvib4ZluUki+yMI1rMY9xeEwSKo0GAQR2tY6gpuJv3BSprOazlVInohgkYiqUoC9rp4cK&#10;GfC7kEMQCUP8C5LoJyqDvzlKgqFMOYmy8OKzkkgq8XWI+gjkpxCLqBIpdyLnDSaJkKQknFWpeSU+&#10;GVERyvX5N5WJytVARWJkRyGBiK9DosRkakoIwMfAc8uUFH+nClGIT0rWk0SUaDM79yNROZLUJOfD&#10;0Zv7SGnpQJ5L8mF4DpnGU4iEBoZKpqWCNMoqcC5ZJhgS2J4QJ6oR9ptItiuEBJPE/ahsHalcJcdD&#10;1kVXwF8pD8NNwnRlKkumsBQ1JJ2a/5fsdFF4MrUmfhpRIUIe4lSXqCweJ3k8Jl7fO8cIXZRUWlAh&#10;sMQRqV2piKzKQN7sdTA89U9Ieek/8T4B7B/+8Vduv+GP33/Br3/8hB9+uoVHv/yuAPDt+4/LrX/z&#10;4894+LPkk/yCu7Ko0wNZx+NXPPzpd6XC7vdUAN9xvw9u3sbO49vwxudf4uS1n7Du1Tto23MCsw/u&#10;QNu8Howum4vnP72Dd795gJOX38TF9z/EwRfewPwDZ7Dk4hdY/dKP2PX6PaWI4NXbPxFAH+Io/87b&#10;+zsclvwvZB38Bcffvo8rXzxU8kSkdMnVT7/CjW++p/r4Cde+lsTDnyDrpyvO+ge/klx+xkfc96Nv&#10;Jf/kJ7zLTc7/5mcPcOnGPVy5+QBbL97BwOEvMXbyC2x88UscefNrHLryDQ5ye+nGA6qwR3j5xo+4&#10;+NFd3ttPePH6jxhZuRs9K+dTUXyKjumrMHHtGBXMLZx640MsOXoIy0+cwfzjb2LByW9x8PK3eP9L&#10;KrsHf8MnkrF++xHbIEmDv/LcQqaP16F/jwrmXW5vfv4LXvzoIc5cpSI7/BrKJixH/74vkbT8n1C6&#10;459QNX0v4mkxx03Wwr/DAP9Kgq1knhNsbZGS2CfBLSp48m8XKmwhEOcEHQzsY3ovLWKq7QjNsyI8&#10;3R/5XWFoHS7EhFkVOPfUeox0NsEt2gafHAt8ko2YNjcHS5ZUoLYvAll1fojJtSCvNgC1VXEIy7Ah&#10;OtsOryQDkppJXDOtKF6kQ+0qd2SNWpE2VYfejQGYvzwbdW2R6FuYiiX78rDvUDWmjsdgaJk/Fm2N&#10;wKQZNtRM1KJxthFNs3j8KLGIaqpk2I7iYQsCyo0Y2RGEJzZkYvPCYBwfC0VarAolU1zQ2kLjs1qF&#10;NBrFlesMKJ2ihU+PBinbItB3IQ0N0/zhkOCAup1eWDweiNo9BnQ8Y0L9MhrH0Rwv4Rw3JAypjG5c&#10;QgOvn+OJ+K3jOHeKdIJ6pRNiKA7SV1EshPOhB4izJF0He7cOllENtKEqtA3bYK/WIoHgLdM5idM1&#10;sLZQxqTpCQQEFi8neFXqENxI8OySvA01XKlQJIHGwOPUBZRKM6lSaN1LMqHEDzvxGLVFDY8MM6rW&#10;uSJ5I4GM4GKj2nHwUiF2gh7p2yzQtpCIStSoeNoIt6kGeBdZkbnVDcaFGoQudIbrJMqtpQYUvcH2&#10;UpFYqICCpjojot2AkTc1aLxJ5ZGtQsVMI7LnecO50gQTO5O+Sc0H6g6f2SZoC6hI+rTw2EZgqzQg&#10;qteOtI1mJK03w3uCETlDFrQstFPxeMHkblUctR6lZnjFkTQcnWiRGOEcTbB10irzqVopDujoqPhC&#10;rN5GaLS8bwcCn5NEZhDUaMUrIC5TSAEEXVk2VvI/CPoSfeUojmnJPJcEQ8U/QXCWVQpFqQjBSEiw&#10;JCUqYbwEflr9SpkU8VlIAqIoEqnUS/Uh/g2lHIkUP5RaXuJ7MYrSkI2/KaG53GRhK3GgS5gsSUop&#10;vxLKa4fx90D+35NqQPwgQhxqB2XtAblHZSpOyE5yS6QNkp/hy2NImo4B0ja2UakXJgpOpsN4DVpo&#10;4gQ3xsjyx2poqdbEca6WKc5A9ieJ0vLlJvWvwiidxQEvU2Lig5HERiEMKagomegkDMVRbuI5SZDy&#10;XeLunWTKSshDjuF3JWJLCEVUC4kksFiP0Do9bClUndk2xNS6IbIuCLbiQQSd+S+sevdvCjkcO78V&#10;Z156Cp99ew+b9q9B+1glPvrqBh7+w9+UMu8SLvvR9w/x7cOfcZvE8bWQx8NfcE8I5JGsEvgId6lI&#10;bn3/Pb68cxsbn5iNM2+cxK63Pkb+4avI2voqWjYcQ3JfCdqWTsHh927h7LUbOPHmdRy59CoW0Iof&#10;O3QGK567gwknHmHas/dJbA+VasFvfXFfqQk179lfEbTxX9D05E+YffEudr75PZ7/+B6t/zt4+YOb&#10;ePPjT/HB7a9IFHfx+YPf8MWd+0q+iUxZSRLj258/wDu3ZfW/n0kY9/Hqjbt4/VMpePgAlz95iGff&#10;vov2Xd8hbsMd9B38Gn17bmPZ2dtUUSSMWz/i+Wv38DIV0QtUFy98ch/PvPstxlbtxMQNW3Dq2rfo&#10;mbUdVVMHcPjq+9jxzBuoHBvC8lPPYtXpq3j2Q0kY/B7v3pbFsX55TBRUHB9//zs+u/8X3OQmPhDJ&#10;eJeS7e9RkUjZlOdIICdfvodJy85jy/PvY+mJf0bM4f9B6VNAyewxhHY5wr/JAD/ZCo2I5jgOpgrx&#10;zqRxx/HrTHXrX8qx76dVnMIeEsRhV0NjYF+k6taw74nB4RJuQUJBIMa3V2HvylVIzYmCf4IHQlOC&#10;UDUWhdcv91KtRCCl2R0RmVaY/XndFFdklIYhITsQYUU6FIxpUbnWgKxxCS7SI3OmBqmDbmhb64mt&#10;pyIwssoZjcNGtM6KxNI9OZi+KgaTptmofiyYu84bHbO1xCADBut9MdRnQeMUPUpIDBnNJqR36FBD&#10;vNq1KgPPTkjHTh5/emMGekcCMDorAntHo+EY54DgLQZUHVFjaK8Xujda4TaZbdgdigln85BS5w1r&#10;nQZ1y83IWapG2TEdRo6a4ZpA7Izgc6Chpqlxgm05iWOE44fEoffh+Evh50YnigOdkt3vED+bRDBB&#10;Dbd6Wur1GjhTAlqoBvrHLQhptsJ/BUGtwAn2dCqLMkpADkBzqYCQTO0QoOfypWziS6ClaYwjaHKA&#10;62m5SshX0DSSwwB/E6uRqsaRBGKkJRA74om4FXoEddmoboxQEUS8SUYlB/jS59mhy+C5sp3QdsqO&#10;6AVWFG4zI/6imm3RQ5erhXOeHnXHbWh60YbQHrItX3wepeqUawbMvKtB/DZKyGgNuk5oET3JB+p4&#10;do4MElyuCdW7eF+7ec0CdqCpGqTNcFGSC5NXG5A+x4zUlSZEk/X7V/ojNtMH4Y3+BHVHGCKtShll&#10;d18r1FQYiYNWhFXTYsklwYQQJKlERI34xpkQkG6ltCMwunGTqSvJ6JZpJAkr9RGiIBFIgqFkoUs0&#10;lGSki2NdlIcHSUPJUOffvJaj5G6IqhDnuigSKg2ZApOaWZJjokRT8bvU2VKmsyQG3VWiu3i81MwR&#10;P4fkb1j5u9T0pwpx0BCYNfxOlSVEI1NQTqKEInkOEpWsj66iGlSc6ALMioLifchUnJ7KxcLrevIe&#10;RL2ICpISJkH8O1jIToiP1/Pg+f25BfN8VCYqUSKy+dM4oBJRBfLcwexHVB9KuK5Me/LTMZAWDxWC&#10;THmpSTpqKZYo1xZiEEKQUipSdVeIRPEnkXy4KapEaStJhJ+yOTjxb/HJSBAHj3VNZN/g4IugwZDe&#10;4oegbGe+w3wEjuxD8aX/g7cIYFc//YJ9f4hW4Abc+eMv6J4xDN9YL9R11eL0lQu4dvd3vHr7Zzz7&#10;2SNcpiKQbPWvSBg/kDCkuOF7MjX0wz18+NXXeOXDd7Dn7CzsfW4R1p2Yhm3n9qF979OYcvI+OlYt&#10;pcLNRsOM6djx3BWsOLwXG54+QLA9hZ1nzuLCmx/gPZLFzssP0HP8Zxx85z5Of/ADrnx2T1Ea5z98&#10;gKmnfkTBsd/gsP5fkbhXVgS8i9du3CJ53MSVjz7i8bfxzq3P8faXn+ONj2/gsx9kuuqBEhr83Hsf&#10;4+K1L3Hxgy9w+eO7CoFclbVFvv5ZSVJ8lSTy9NWfcPCNn3Dq3R9x4q2fcPj1H3DszTt48s3vcODK&#10;tzj9/vc4+e53OP0uf6MyaZy/AfWrVmDTpZvoXvQEmhevxtSDr2Jswwlk9Q5hcMdCbDn3DM6//xHe&#10;+ORLPPnKRRLEfW6/KmXob977i+LzkM+PSCDvShb6lxK19RPb8wjPv/8jXrr+M164/jtOvs/7/eB3&#10;7Hjpr5i+4zSKBvIQ1ueAjOkGZNDKd83Xwa3IgNheHTK73GCPMMBAg0QXQGyJJIYkWWCmcaNEHlJd&#10;68Shzj6m5jh1DbYgKtUTMzZW4pVTB9BcXILKuiTklaTCL98ZnZ3RqCgNRkCCM4KSqUoizUopE984&#10;F6R3ynLOBjRtoFrYakL8kAmR/TokTNSgZq0d3Ws9MG2nATP2+qCDCia1KgBbjpahb9wbbVP1aJ1h&#10;Rv0c3kOPFondNiyZkILhURNaFutQOdUFFQPuSKk2orfHhk3zMnCgIRMzFkdhIlVN1yIvHJ4Yh6e6&#10;o+Ca6gTrmB6FR7QYeMIHM1+yI2jcAS4zLSh5OhOrDtYgMsoGfbMaVTSah3ZrMHqOmJxLVSHLJIhv&#10;MZOG3FI+GylrkiWVRDjeclSw71Yh5wktoqSKe/pq/tCggbqUAziFkiWHwDpFg6wRC7xbXOHeT+BK&#10;d4QP2dujmycXLzwHuzC3Dy3/wt1a2Cfy5D4EJgFKV7XiLI9v5PFdJhioJJT1QCRjkypEIp78ey0o&#10;2mmGRwuVh5UAEKRF8pgNxU/aEL7EBHUcz5GjRep6KyJXmOBeY0LcfC0abtJ6yFchhWycd1qPpvct&#10;cOnVI5DtGH1fj+GvqDpOmWDm/pm0PPqukvRqef0QR6j5QJ0SVUikxPOfweOGtUhZZkLWDFe4dRsR&#10;sU2P7B06ZB3QovmQHcE1tCwibXBLtcOtwkrZ6wYNASk03AqveD0KVpnhnmOClR1RrGOZ2rPQao9t&#10;EBJgZwwmaEp5D1EMkqwnUVhUA1KLSsJ4FQIRtSFJhJKvYefL4XeVC/cXYJZaWApRCCDznFQ1okbE&#10;se4U+TgCSlEjcrxybh4jZUWEWETNuJMkZIpH1IYQl/g+9HxHahKdiv9T8Xom7i/+FYmeUkqSEPhF&#10;HYmCUMoz8BiZGpIwWJ5Hwn1Vwa6PizuKY18SISVgQBabkrXVFV8MzyGbTH1R9kr5FAnBdfTh91Dx&#10;d/BcMjUllT1JHupwXkf8LVKU0o/fpVovFbA41IVwlPMIgSn5KezUkheirM3CTUj5TwJRAhXE3+Tk&#10;oMTiO5EkLTab4lh3dBFjRw/vXAP8y/hJAsnst6N+aiiS25LgWpSI4i0n8eLtW3junacwcUELBqZP&#10;wv6zJzB3zQJ4RvqioL4SM1csxbsPH+HcrXtY+t5/Y94b/4Djn/6Kl774CZe/fIgT1x9i6zu/4UVa&#10;12/f+gyvffQZVhyYgyX7OzFrQz/mbxjEmi2T8MzVjWia14Xwnh70LV2OQy+/gRV7N2LOymXYfnwf&#10;3vnkM9z44lt8SAXxwRe3sPaVnzHvhXu49Pk9Zc30t758QKv/HpqP/wqHZf8Jh1X/C4Ukkut3fsab&#10;Nz/Hi29/gFepaN689QV2P3MSM1dPo6J4Ee9+8RWtfSkl8i2OX34Tx179EM+88xme+/AbXLrxg0Ie&#10;UpTx47uydoeszChFGx/ho28fKSsePvPefaw9d5tkQrVz7QEB/HuS1nc4+fZ32PrcZ6hbuAlVixdh&#10;w8X30Dl7C1Y/sQeb91/Bon2HCfC9JO1YnHrzZTz37k3sOnUOm585QEUnxRKpNL7+FddJ4BJxJT4Q&#10;WdvkTRLa5Zs/4sqtn/HaTW6f/UJ19AgvXv8JF649wunrv+CZtx5h7a7XUDKagYQpjsiYqUMyAdi/&#10;0wBbPHGozoqYZme+d47xQhrEia607J2VbHOZVZAlK9QGNUwBHK8cg7LeuN5Zh/RaXxy4vBgnntqG&#10;7t48TJhbjMzCCBQPBeHsU+1Y3FsPPfdPKfFEbJq34jjPbfbh/92QP4M4MosYtdyE5Ilm+NRokDFu&#10;QOkyLeqJt81z9EiotShGjKiYvhV+qJ5AJdBpRkqnFsP9bphT74euYQ+Uz6bRO65GxSQ92hd4o36y&#10;B1KkekOxBit2JmHvQBiSajVImqVGy6gbXl+Rj+dG4uCdxbFQRYzbT5VzRIMpz+iRtI1G+HYnZO33&#10;Rd0TNF66PTneHBAxaMDcszr0HTEgtJqYLMa+hM+Hc7wuJIlM4vit5d8exI5cCo6DKkSscELgQuJe&#10;AtWDIZsWOgesMY8PkGTh2alB1RqSRbQTnItIKpNV8KLq8FpHxknhYNXTQuQDC280IXwZB3C6mvJG&#10;LFsHJaFLRyCVRYGc4ygdbbwRWRSI5CEKRBupgd+AOL1NsHfpEJqnRcIkAxp387fNFhgqtTCE6hFR&#10;54nIJTok7dXDVqtF9iK26R09onmz8Yf0iNurRd1bJoRRHlYc1qHzugodLxrgOWqBsVyLqoU852sE&#10;qDzePIFLHEM6qg4byTJykMQ43wBLgQ6WLDMJzYSMI0bEb9UhoMqIgpU2aLJJjBKF5uWK8M5gaMMI&#10;fEYt/LL0iJptgCmfFrKHDdpYPnBJeiMJxg2yrUl8Rs4EYC+CrxAJFZdMB6kEnMV6NhH0rCQSybKW&#10;7G5xtAu4/5k5rhQ0lORDpQAiSUZIQjbJblfySPibWPWiGKSooygMyQ6Xzi/TYgLqolLkHBwcch25&#10;pqMkBmq4n2wEYylRoiQ7yjVkGkuIQsBYnOuigKSOliQaUtqrlGk1XjtYrk2Sk+gqZX0QfvJY5R4k&#10;b0SuTwNCqZFF9eIom5QZER+JkAaVorKOhyT6kRzEUJA1zp1IGo5e/E1UiERUyXRXANsj057i+xAf&#10;jNJmiQbhbzJ9peN3mbKS6S1ajlLkUqauZPF/IwlZrMiwAnelKKgDFYwsxuNHEAmooXWaJURvRQVV&#10;a36fq7JoUHB1MkqmhaFjnMQyakNRRz7W7d9Ay7AC8RW+MJHUAqOC0DWtH93bt6PgyVuIWvUBep++&#10;gW0f/is2vfkX7L56Fztf+xgn3/kAH37xKT7+6lss3rUU8zZMwMj8Bkxd0Y78hnBElzpgxup2zNq0&#10;BNufOoTdJ/dj5Z4FeOGd9zBrxRw8c/kEbnz5NV6/fhNnXjyNja/dRtG+mzj49pc4e/1HnL12F2c+&#10;+gELzv+EKc/+hiPv/YrFFx7gLSqLa7e/w6vv38DH33yN029cwfCC+egY7cbU9Yvx1OtXCNi/4pVr&#10;X2P72edx6u3reObt29h/6Rau3LynZK9LgUbJmleS9754SMv/nrIe+QvX72HhyW8xdvw2zr53R1nf&#10;4/wHd/A0yWPthW8x6eAtTNryBObtXYqTr17G6r3HsPP0Piqpa5iwcAEyW4pQ1FuJg68+h+2nL6J9&#10;9hi2PLMbb33+Od778j5kOV5Zy118IZIIKZ+vf/ozXvnkJ1wiebx+60cljPjtL3+jIpFExN/x4o3f&#10;cOFjYNqW80gTH8EICWO2HiH8HjlohEeGTln/wytXB78KYkaD+BUCUTHRB65UynoaJ2oShooEEphi&#10;htWHIJsfjMi4UBS1x2B4eQtqu3NQ0heGqKwAuMbZkNIYhIKmKGRUh2Lm/GJM7y9DdK4zopsMqFzg&#10;gvrFVrSsM6B4lg6JQ2xLD8Gd+FYwh4pkoQa9q73RPTsIFS0B8Iw3knAtmL7XC8MTIlBd54qkbg22&#10;LAvHjaUF2DwxBHnDRrTMNaJoogGd6wPQNO6D+EIjyhv0iKWB3j3fFWm8t9KJVmxbFIzNMzwx1GtF&#10;SAv7PbHPcxEN7We1mPOOGbl7VAg77ojGy3pU745H1sJgRFUTt6k08i8Y0bhHi7AWGtwylSwGHz81&#10;s4ntEzlOmziG/Knq85zgcdQJPSsDMXNOGBzcV+qhjuWAdafEryAYiPO52ISYSc60qh0RWKmB2xa1&#10;ksHtu4SEEE8Lz0FKgBgQOdkI3+UkHxKFjgNUEukkSsYUTiDmy7ImE0wlgobEoZAIN1nHwV7M/RM0&#10;0JFMhk+YEE2ySjyoRvgWHdS5Kvhn2BBc64JoAnXSdgN8p/BlrNbDf4MGoQtoWS5SI3lci8wjZmQd&#10;0aP4DRWaLlL2LadlMY3tbeYD365B4DyCjsznRZI8xGErIb2pauQtdEUUz6cKpKpKpHW5SY/ky5KN&#10;Lpn3VoRNoPpI571GUnklB5CVPeFar4Up2IUvzYZQXltCVM2SAxHG+6blHNjG9jWSdNkpBZR1EjXl&#10;z+dJ4JR9nIIJsBLd5CGWDoHWkQDoamIbaLWLI1pKvsuxEqVFglHqTbnxHALofycRSTjkvmJ9iyJQ&#10;stklKZGWuKgYxd8h01XiO5EqvjItJuG8MgXkxP0dCdTixFfzePGJeFJ9WEgQolBIQJIkqIQeyzGy&#10;gJY46MO4TyzPQ2J0jJH283iFHHiM7C8OeCFDmUYSVSDTXn+e53EpEv4uvhhfeWZ8F1Si4pBzCuT1&#10;5LnItJU//y8FEvmslGJt7KjiM1NIRTaqXaWwo8oBKpmqUmp10VgxsT+RKPW8Z9dIV9i9rbDxvbjE&#10;6ZHRHEjr052GDa8rviceZ0/n76J+u90UC7CC6jNzwAVxtFBl5beyCQZ0TfJCy7AdGTWBiCn3gGe6&#10;Bj4JRrgGucDLPxKeIYHwLc5ESvcgUlrGUL7yEja99Qde/uJ3gvsdXPn4Fl5+9xqee/1FvHH9bew7&#10;fRL9s8tRPRKGwSXpqBpIQHFDAoZmtGHZllnY9dROHDh/lOpmKr9vxOxFyzFzSReu3/4UL71/HfO2&#10;jGPa0TPIXnYSC89/hd5nfkPnmZ+w+qWH2Pf6A7xy82s88+HHOPrOLTxPUL/AYw5dOI0nTh/Gqn27&#10;MLZgCWYsXoCRhYuV6bG3P7+NAy++gimrFmPDk4fxxq1vcOqtOwTlB/j6R4k2+0XJHRHfw1USyCvX&#10;v1XW3pBCh6vP38PsU99i4/PfYPoZKaXyFUaPf426PXew8/JdksZejK5tx5rDGzBv+ypM39KO829/&#10;iLK2bkTnhSJ1sAatmxejccZUpFSmY/u5HXjlxjVc+eQ2XvjgBl7++Btlau7iDSnj8gtevflIWQb4&#10;yqePlDyUa9/9ruSDfPDdH1Rb/4Y3P/8bVjx5BMVz4hE6QPUxm+pjXI+AOh0MxCCPIgPCa2lVt5ph&#10;DtcistyCweUxyK7zgVWSYCWEV1Hkjkip9kJDUww6JxQiqzgdI9OqUFWXg7AMb2TVJCEkNgTBmZ7o&#10;m1SA9JwkgqkKVZNiMGtREkbm2JEyWY3cFRo0bTGiZgUxaY4OER00KkkiaTRUMkYJ4GM6lI76oIwE&#10;VjvDGbE13G+SGZtXR2Plxng0LXRHEFXD+MoU7FoXjbISLWyhWlTy2IXzA1A74IOqUW/Ujfpj526q&#10;5nreY60RK1YE4olVqTg9Oxu719IAmueEwnl2WOs5nnp0qHhJh5HLGmQeUCF0uxq1H2gwctADWct8&#10;Ubg+GB7ZfAbtTig4bkPGmBFqGssKZnOcqkY5xqZxvDWr4Eyi0VY7wcbzLFyWhr0L4yky9hEI69Rw&#10;LdMqhewkSc+FA82lgJa1iTtTKhmnqGEtcULfQjtKaUFpI/Rw79fAtYeg2q1WksL03hyoMrgJBJpA&#10;AnaoGtpogquRYCCg4eIENRukpTWuiyexEDj8qHwKjhrZCO5XpUb2RhN8FujgXmKCgZZ9yFQjkndT&#10;ccykDOxwQfh8C2yjWriU6hHYY0TkGhMKzjih9jUtoiZZkDhGYiDJxcymCqlRIWBMAzPlo0Mo20AL&#10;0koS0OZQxg3pUH2S8m6bBR5Vzkg/rYX/WQ0C5pupNmi9FvKZlFGdDKgQM2KDxaaHW74R3tUWhLYY&#10;4VVP+eulgSGK90GmtkRTiXWQBMJoyfvr4BxjgTqCgMtnINMyEkaqVMRlp5awVrVY9gYCvpbKRCrs&#10;SkmTQDMtcAK1qBcJwSUYO1oI0lLXSnwjtKgdpTCi+DwE8AnciiPcyHPqhACEOLivqBipmxXnAlW8&#10;MyUq1Q6PUxSQgLvsKySlhBOTaOT8QgYkKGXpXVEr4psRv4hCHlQzEVRH0fwfAV/ly0EnuSB/J4u/&#10;+yFERYlDW9olvwl5yD6KomIHFPJ0FzLhdxobSnl8qZ1Gg8IxVAhE/sfNk78LwYjDzp8kIupOrCGJ&#10;sJL+JdNZoj7YBillYuKz9I/3RmCyGzKrghCTHQiveDckNngipcMN8aUeUBvZB6haEjrsqB33RMt4&#10;GAr7vFA8xRkpPSakdTqjdJIHGmeb0LPYF22zw5HabEZMSTDcIjwRnBCP8KQUVFS3Iyg8As5hLggq&#10;CUBhazU2nPsQr335Kz6//wgff/8A1z//Bu9e+wTPXDqD9z/9FOdeuYLJC9uQ1GhBw/xwFPeFoGoo&#10;HIW1qSiui8eMVSMY374IQwu70UDw2nJgDzon1RMc38HzH3yKrrVr0Ln7BKbsOYRlL95HwqH/gP/h&#10;f0Pdyd/Rd+4RFr34EAsu3MT8069j2YW3seHsi1h+YANW7N2AzUdOYO7qtVi9fSOevvAcLl56HZeo&#10;cgbnTEHP7Bq89sk1XPv2e8WZ/gLJT1b6kyTDtz7/QSkPL9FQr974ksrggbKErJSDX/XM15h64g5C&#10;d/0Bzx3/gMaj93H87buQNU7mLt+FmtEc9CzrJ+gVoXk8FRuPH0NsQRbCUwIRVpuFovkdKB7oQlZT&#10;Ktac34z9r17AU298hONvvo2L177Cybfv4UkquXMfkQw/+hEvkTzevP07lYes/PiLolIu376L0x9c&#10;x7Ql65DBd+rX4QCfBgOiBqgyuvWIrDIgotWAAAKsJd4JPlkWFDSH8726o21aJLwTrEo/lAKdsmy1&#10;jUq+aXIiKmrTEJkovs8Q9I3WwdXXBS6hzojMCENKeRLyW5PQOJiDCROzMaEjB1190SQPH9QRe0oW&#10;UQFNNCG+43EuSjJBP6nPjIhGA6I7JdjIiIIZevQvDEV2gzOSBnXIGrGiaJ4a158oxbq6EERNdkHO&#10;dG/kt/kgvZ6KpsuF/UaLrjne2Eqw7pkTjPG1WSjvc0HbokC0yiwODd32GT7YQEUwZ7E7Zh0yY/ZV&#10;DaZedEPYJPZ7CoCwTQb0E+8yj1CRrFIh94oabcdNaDtsQu3TwShfEgZrrgPi99tRs9cX1iSOPVky&#10;wZWbVDGfQVXSQIFB8ghpo8CYrULOMguqxj04rvgPU6MaXu0GMoxZKSESUUErvpYX58C1ZpIFS6k+&#10;WhywY3ofujfWQJXuBFfKRRUvpI0mIErhOok4otqQaJu/RzNo/dTQyFSHjTLRnZKKJGKl6ghrkxLK&#10;OkSvo/opU9Na4G/DZiQ8YYTzCh7D3xysKqQvMSJhrxaJ00ywhJtgpYqw5hmhjdTBns3f9+iQcF6F&#10;oJU6eLcY4N9kgc8wCapapdSDyT0q9a4eE5k1nwpjgFbIBh00HSp411FJzLQic4MJOU9TMS3RI2Gx&#10;CUZZTlcq8YY6IW2xATHzSXA6DTxL7EqFX78KWi4BOoSkusMzxq4oDr8yV1giCdpufE6pLjCG8Ls4&#10;fyWySKZk/EgQ8psfn4tM5UjxQYmMkjwNqSslYbOiLMQhLda/4hPhp0xLyf/EjxBMUJdIJ5leEmIR&#10;lWLmJta1qAlRKuKDkDpa4sMIITEEsK2hJIYgfifpqyU5UPEXyHEEZ/GbCIHI9WQKTYhMyMuL5BFE&#10;RSSLTsmxcs5wnlPWUyBJKlNzJAcHuUchM8nLUAiPm/giZGpJEvrERyGFDsVPIhFU4pcR57qUhZbV&#10;HoN53WAhXe4j5e7lfHIeF9mXz06msIIeK1ilM8t1qKYUXwfJRKauvPgOArOckdEYijxxMFb5oKAx&#10;AjGl3oitd0fRoB98Eu3Q8FklVNlQOuaMiinuqJ7phck7fFE7xwUlk3X8dEflDDd+mlE6xQUJrRbE&#10;lnvC2c8ZebWV6Jg4CS2D0+AZHAp7nFEJB02o90DTjBZcu/Mdvv31D3zw5Vf4/Lv7+PTWd7j09pt4&#10;+b2zuPblp7T+J2N07gjKR1JQMByAyu4MJBVEU9m4oLq7CpOXzMG0xf1on1yHCSSSCYsHcfjKBTxN&#10;UC1dsgO927fhqVcu48y7t7Hi5X9A4L7/hG7/f0O3598Qffzf4HfwP5B+7D6yFp3BwLYtmLFxHEu3&#10;r8bCzUswtngylu5cg7NXL2LnMyST/YsxOnsQBW2Z2H7mCK7comL6+L7iFD/7wQ+08H/BhXev49KN&#10;m3j1ky+x+9yzOPP2ZcXR/fJHP2Pbhc8x9eRn8NnzT3DY9D9Y+vw9vPXZV3jny++w8+CLKGipQMVg&#10;BtIaIpDW7I2ueYNILk9HWk08EiuT0Lakg++oiO8iGdVrejDr7GHseP4dHH/rPTx//S4J5CF2v87t&#10;rQc4/v5DPHfjIV68+ZOiRF7/4j7Ov3UfLRNWonJiAqauG0bZjGBEDDoheoIeQXUG+JQbkDJsQuwk&#10;fs+1ILrYFZGlNHx7/dC+3BVpIx6wcCzo/bUIqbWSYDQIjLJh0aY2ZGdnwM3VDeGp/sgojoUtyg5T&#10;sAkmM3EgNRCBYf7EJUe0TEvA5l1dGBzNwqQlVpQvNKBktVHJUfPLsSOeRknBuAkJzSYEV2oR32xE&#10;eK4NkZV6FNBQSa23I7nXGeEVJIkBf7yztwrTqIiDM41o7I9GNQ2c5MZgTB4KRnOfAXUTvLDqcALW&#10;7ynEwg0FaJ/oigm9YSgqcoM9i+Mw1RHdGzwwb74z+ndZMPqKBQMfaZC3nWOMWGifrEfnUwZknaQ4&#10;mEOl9KoOrdv1aNiuw8BpC2ZcSEDv0lQaxwZ0nwtCeIn18cwRDT91piM0czkeG1UwEjczOtXIXKnB&#10;wle9Mbw7Cg4OtAZtlWoktrkhti4UDsEOKKSFHjtfDzOtdv9+SrEZGoQsVCGkIwCaElr1lDgSXWWu&#10;VkMfSaveVQuNN61TiY7xoNIggci6HzYCRHi+Mx86B72LIxwIBF4JGuR22xFHJZH0JC14gmzGPBLF&#10;ahfYi2npczCrpSAjQTxvvx5hTxL0BwzwpRx07zbDM0fqPdGaXKxF6JNUARMp4yr0iJ1hhKZQg/A+&#10;OyyFFoSNOKGdLKsmyemSNXBu4n2MUOKe5bnrHBBF69Kz2gWVRzRo+1QNnyUGxE01wyRrgZAwXIM0&#10;SFlAJTNdAz1lpczfhw+RZMvI+sFGlPb5QE1rX0UwUUtugUkPn1Qj/HN5PJWbSqxvAUWJ7qClLeGs&#10;SoiqWN9iZQsgKpFXBG5ZO0SAVaaj/r6Ouhs3AXaZUhK/gjjWBezFkieBPM6N+HP66c/9lQWeSBKy&#10;yJPis5Dz8rqiQqSsu+LLkDZpeQ5xokv1Xcn/kGPFXyLXkMKLonhkEx+L+GkCeV6CvBCAQmKilBR1&#10;wfshiEsdLSEMqXzrJDW1hDz4XSmB4vHnvSn3x038JrwHJXdEyENCdf/0F0lpeTmnQh5CGvIpykQM&#10;EJmr1rGNQhxSrI4kIuHUspBXUIkNnilWZE1wo5pwQ/ksG+Ia+HdzIPImeiGy3gbXKCvqOPCqqTLb&#10;Z4Vi2sZYdG6woG6JCUVTTcqqbD0rvFE504i8YSvCi62IoXpNq3BTqqumFaVj/q6daJkyhrQWX3jG&#10;ORMEw3iNWIxv7MaH336JNz75DB9+/Qa+vfc53v7oI2w8uRz7X5rNwb8M81fPQv9YN7K6fVDYm4DM&#10;unTE5yZgZNY8FDfmo3NuNqpHMlDRkY5Z6+bwuCtYfvAk5hw4gTXHj+D1G5/ggy++wVd3qRY+/R0p&#10;B/8VDqv+BQ7b/hsOO/4/qPb8X1Qd/Rj9GyZiya5xzN24HoVN2eia1Iodpw6ifmoZkprcSKxeiKDB&#10;M7x+IjaRHF766Dae+eAudl++i50vfYc3Pv8Fm47sw4J9Yzh++WWsO3qC97EIN+/9hlc+uo+tF6+h&#10;69hncNjyP/Da9S946upXPOZ7XPjwc+w69zqKmqqRRKIu609GbKE7QjP8EV8UgMSKBBR0VqNprAOx&#10;RYnIbM9Dx8pebH3xKPY8/wxeuHEDl2/9iFPv/4otl2Uxrkd48r1f8ex79/Hku1/gOZLZM9f4+eHP&#10;mDJjL/KHrEgcNCKsSdYf0iFlRA+Pch1ck3WIbNPDQsUcwz4QWe6OoHIteufSIk+1w15ohFV8s1TK&#10;HpJUmGOGC8dN95wcrFo/AavGZ8I/2Au+8R40PNzhHkF12hyHlWt60dhUjJBoP7jF2DB9RSHmTU9D&#10;aRuJoMSEyCYqFRJGWBMNkHl2JPVYENWuR91sI1aTTA9Ni0V0jhUVk2m89PrCL4+kM+iOSxuqsWRy&#10;FKYu8sSc3V54YkEKpjZHoHZVNOasy8BIrz+mrfDHlqOhmDA9EjF1dmT1mFFW54mCVhvypnOcJ9PQ&#10;p8HfuskVCw/5Y/iQM4ZvqlF1UQvLZJJAsx75e6m0T6rgMp/q6KwW054xYsmLNsw564umtTbUnYhD&#10;+YJYZExwRnqdhRhIApHQ+TCOu7kch+IbaVMhelyNqVfdMPF5N/Ttt5FAaO2FdWjQzpP5TzfDkKpC&#10;zXQTslebEdBFgGrWwL1DjaDVbMwkR2gznKBPU8N/Ii3vCVQpf4KHPpqWPQe7kEUwScJHImhoMYYS&#10;9PUiiTQc8GS1pGo7YhvcYWtXw5hLEiAh5R81Ime1K5ypECytZMl2STDjjZIkfGZrkDqfsnC9Drp+&#10;LVwaJVtZjfgNWngspfohiXkXU83Mkvpartxs8Cg2Im2qCkOnzHBm55IpLEmOqTxtQPhTGlhKSQ7t&#10;HjCUSBkWAxI38b6btHDL5zPI94A/71k6Q9SgDVEbdbCN6eAZbYdPB/dL0yO1lhK5joTl5wFjmkWZ&#10;+glLcUdgiwAvAVAAT/IQpGKtKA0hEZKNWNjiWFZqUwlZCOB7PCYMxacgfg1RAJIfIk5sM8HaIuQg&#10;oMt9hSioNB4vIsXzEMSVSCmJ7HLh/tyUlQ9l+kmUikRHydRVmPVxvaok/k8UBI9VCdBLdJWQhzjc&#10;ZXpIziNko/g/eIwPFYz4MkQJ/RlCq2zyfwF7E8/z9+kr8cNI8p6E0rKNyrK+0l5x0MszkGOEOOQZ&#10;uLOfSFa5L/sPjQxHWQFS1IkQlJRtVwwRXo/7SLawEnkliunvDvS/54GoxGnO71S7bok2ZPS7IHem&#10;M4qn+nIgUGJP80GOQhquaFhsQ+1SIQqSxhwP9KxzReMyG3+3IG+KEfnTjaih0VRH8snpd4ZLkgpe&#10;mSbkdnrDhRarc4QFoWlBiMiigqAVW9AWj7D8ALhLVeEYNdYenY+PvvsMY+tL8dwbu3D5nadx5KV9&#10;KJ4QhBWHFmDFrvlon5IHnzQ7ErvDaEQVorK1AUMzx9A53IfZW5dgYPoQlUg3JlKxbH96O86/8Q5O&#10;vPoOjr5MBfDJddz69nvc+fl33Hskdaweov7AF0g+8K8YevG/MHjxD6w4fxz985owbe0QxjfNQfcs&#10;WslUGwPTWxGZ5Y7singCXj3iClOonuLRu2KYwPw5nnrnR5whUL/91SN888t/YMrC5WieF4Ujrz2D&#10;4VWjmLOzDte+/x6XPn6AVU+dx9Izr6H31D9j+5u/451b9/H0a1fx3AfXsPnkZVSM9iMwzYjslnBE&#10;55OsCoIRmRuAwBQ/VE/vQkJ1GrwSrcgfK8XELUOYsKoVC0l4S5/ahJe+/BwXPiJxvM3tnUc4c+0X&#10;PP3BL1jx7C2svPQynnr/LVy8/jc0jY4itNSBY9iERGJUfLdRcVT7VWvhK+t/5NAIpWEVSFxwzVQj&#10;YVSnrBPiJUU/2Qfd07TwooK0p7GPcgzZqf6LusLQOJCC4qosWN0JjI4OCIj34u9xGFySiZaeAqQV&#10;RqK5Mx4h+Y5UnhFYsCILmTle8InUQ2ejAkmzIanVivQRKxIGrVQeZjw3Jx6vD2dgSrs3+gZ8MaPF&#10;E9OrPVFEMJ6+0x0bl3qTED3Rt8CAeXvc8cT6WJwcjkVpkwkNu3wx5aAvGmfY0L7EA3NWJ2DZ5AzU&#10;5tuVgorLlvuha6EdZQMEfBr+OYvdsfN4NKYucEfLJTUqrhCH12ihatIgdpUducf0cF+lQsyzGox9&#10;rcPm/QHYsMoH1bNVKKRaGXs1F91rcxFVKBjDcSWGvzexbDY/WznWWmi4r9Vi0ikLilba0PQkr6tx&#10;JxFUGlF+0hFppwjeXQb07TQg97gO7kNOsBCgTcla2Egy2loVzPUaqMtVyO+yEkQtjwHDJNNWbKiZ&#10;A9/ZEXGlOqS2GUgYtBBTdbDnE9gkioasZorVK74E33la6EkgYU0G+PfoULLTCB9KwcBZWpj7KLvY&#10;EXQZkt1uQMCYAS6r2M5mLeIWmmDJ1cB7No9vUEPDG5PEoYKDRgR2U+3EEFiKnaha1Oh7wqhUpdSH&#10;qmHN06L8GTP851gRMsGEql1yzyQHsVbKeH/9VDNFVpTM8EX6arafMrOo1wvO67XQ8VrGBlrqXhpl&#10;vfTsAVnwiJZNZbQSMeRJgI4YdoM2Sk/lxetL4hrJUyURSgRHAVslDFaAWABZcZATVOX/UmrEkyQU&#10;YCMQk0hk9UEJkQ1iZ+d+KiEGIRkhIMkOl0+ZwqJV7CiJgMp0FjfZT9SIRGUpgE3wFkAWJSPTUJFU&#10;YzESMMG/RV1IuPCf51H8JwL2kmsiPhmeRyXRYvJ/IQZxvIsCEIUh01IkTCWBj78pmemidiQKS6aY&#10;RH3wfLKwlkIa4vjn9RTiEAJRkhtlY3/wIZEE8rskGkqWK/dRHOYyjSXTZNxfIRB5njJtxb6mklBe&#10;JfOc5Ccqh3/b3JzhEeYM72wjInu0yJ5EC3iqByqnuyN3khklM73QvMaK3Gm0ymY5o2GuO5qWOaOK&#10;A7d0zAM5U3VIm2RBypAZWZNNSO+xI6ac4ERjJLbWGWoqITXbo/NSkTT0VDVmqhxXxDaa4ZVhhluS&#10;CTkjLpi0JR2ZDR6Ytq4MwyuS0Dk/joOf1uu+mfy7ChVjwSifHIfEOm+kUR1VtCdiYHE79j57Dqt3&#10;r8PczTPQPb0SLZNa0Dq9GuffPI6rJI6zb7yF5668gC/v3lcSAa99e5fK4QZ2njuLFz75Hlc+/Qov&#10;f/Id1p08hOkbp6J4Sgo65tRgdNFk1E2oQkpVCIrbC9A2rRerju6nMqmFX0oIYksLMHH7fhx+93t8&#10;IRWBf/yLUtpkbPU0FI04Y/buCSgdyELv0jjcfPg9rt56iG1Pn8EFksUbt6TW1u/4+Osfsf3kKZx+&#10;+zKOUjVNW72UysoPqS3JiK+Jhn+yL3xJGFk1cUgpSYOOBo07VULjsiakNMUhrd4f1VOK0bt5Cpa/&#10;fBoXPvkaF27cxcWPH+HUh79h15UHOHzlHubs3Y2zHz2NV97+GTXtzSjoMyC/z4wUjnPfQjWcw8UA&#10;1MKbasMlnddI0MMaK7WwaCT26WgUauFZKfXY9PAqNMC36HFBVGWtfRp69jgNEgr8afz6Q08DTce+&#10;aPQkboRp0DyDxNKYgNreKHTPC8T4mkRERvrBgXjgRRIKyzUjgWqjlH0npsSMgkleqF7sgeZxD7y0&#10;NB+DjT4IrtYhucaC7aOJODs3BhPWmbByhxemT6EapHLY9EQoVs8NwPTxUAxP80Jyu5nkKFNhFsRV&#10;eFL1umPNMR88vzQFS+d5YfWyQEyb44zG2W6YO4WGTAZVVaITShc7Y905Z0w6Y0DjJQ38CfimaSp4&#10;9FsQvtUI581OCNytRcYxHcZoOK84YMfgDiOmHtZg/lsmjL+UifK5scQrh8fjm5iukjyQHhJIvQpR&#10;8zToPkzsPOSJyC4SiHeZDRoCS9FENdJe0cDcokfbk5Q7Z9Xwmk8rbIxKgTJRLHh9gQq6ZIJ27p/W&#10;o0Qx0FpU1vvwpZXv5giDpwb2TD0M5Rz4PiqlBpYUZFTJVIda6uSrYCmh0iCwp6y0wrmOL7lYg5hl&#10;Oni0GZFBYNfE88XVUYWQqHQJOmgL+fI7qQgGXGCjutBQ0dgGdNCXqqhkNHAh2fjMYedoJbBRQTkk&#10;OSFzplaZAjOyvZGVnvBtICE8YYFLpxGeDRpU8HsWryUrI/qPsNNNofSdYkHmfCuCS82KY9WaS9Cd&#10;pIZ2lpAmn4FRg8ACdkhaFgHpqfDMcuU9aRBU5QELO61U6v1/0zcCtuJsFmCVBBwBRrHMxbn859SU&#10;AsbiCBdfBIHdUfIhxAnuScCVqaQ/HdzK8rFCOj7cT3wHMn0kVr+oEAnL1XMTMhECEf+KTC0JKQgB&#10;yW88j2Syi79BHcl3Ju2R1RBFzcg1xPkuPhhvUTkCBFnoAAD/9ElEQVT8jQTkKKVLZJP2SrivtFWu&#10;JQaDZHeLE9v4J5gLyMs0lLRJ2iZhveJPkSkwyTFRQoLZHl8qDZKgsjgVQVmplSVL7UrwgTjV5Vhx&#10;ugt5CfnwN2XqzI9tlukwJ3Zq1Z+bZMbTIJHKBhmNwYgq84NHLFXENAsKp9lQPzMYpdOdkT+NqoNG&#10;RzZVdc6oFdWzLARYF9Qvs6JphR1V8+0omGVGGK3ZWFqNUTJwe02om08lM8EdAQVUYs5qWPxo5TZ7&#10;ERhNtHytqBw3Iq5TjehaKyJrqFqGSDhN7DetHgQSHdoXuSCvX0fCMqBzXgo6p9ejbLofMmmdZve7&#10;I6c9gEYKyWywEEefO4/hRXNQ3pyH0fmTUDrUhrG1K7D6iXV44uJhrDyyC+defRW37z3Eta+/wxWq&#10;hoMvXMWO51/Gqbdfxb5Ll/DyrdtY+eRu1I0kIKbChQAbhaEFk1A70IzwHF/0L6rG0iNrMH5wJZXJ&#10;JBT3VKFu2gjq16zACzfexbeP/hGf3v837HzmBEmOCq7HgNqZgUhvdMeMzZW4/NlH2PncZcw9SGX1&#10;9se49KnUzfoFH3z+AAcvnMOmk0cwfdcidC9oRHxZAEk2D9HFQSQPG7K7y5BelYOyllJ4xrghONud&#10;oBgCe7QKgVlm5LTEYuLaUWx94TT2vnkFz350D0fefUDCkCis+7j68Zc4cPYpPPXWEbxM8tqwbw/y&#10;2oMR1+ZA4FbDM0VNy18ingw0IAwIoUEaQiPPs5BqJMYIaxpJo0mH6Jl6qhQDvNL1sMXQUA0huIYa&#10;lCCL0GILfGgI6Ng31RyT9hgDojL9kZwRjJA4F8S06JDfEoyk3HDklsQhJtMHvnF2ONBg9gwxoGGR&#10;DUWz9ShYZMKkJz3Rv9Uba6kmlg9loJAGSVy3GR2TQnBjWSF2TQ/AwH4X7NoQgeVrqT4I7CdPxOD8&#10;skQMsd1Na+1IKvdBUTX7SaUJc8YSsWZxKvqWeaN/oREjq92xfIcf+lbzujt1mHiEimCUBnuUI/Ql&#10;asy6asS6qwZ0vUlCXa2GfoETolc7I2aLFdrNjvBeoUMtx0jaEA33QwYMnbZg0nELRs7rMXDBjOEz&#10;8XxuNIal6gTHt6qHY28CcbWSRDRPjeIZetjJAQ4kbgdVBP/BwRyZr0PSEZICwbd+rR6xT+jgslQF&#10;Y7WTUpRQk031QcDWsoFKaKwQhwCkTFuQQCTHQ9bN0EhkQwL3iaXVFsvGB/AF55HpXXgxykKdsLqU&#10;Sfd1QhBlWNQGPRKWk0CmEsxp9dm6CcR2smSjDpYGLbSpGqUkvCFCB7ccSstgR7gXmKGnIjLkkeTK&#10;DUoF14geZwROYQeQNqap0PGMButOOCO9xg5tJskoTYPEVRZ4TNYiddyM3K0m+Hfp4dFugGuXdC6+&#10;tAVWePcZkTxoJ4EZYUohyEpOAh+cpkgDU4YB3h1URbk2JJbFQWs1wiXPA84kNcWZreXzkDl6Arqy&#10;Ipn8JiwutajEahdyEHCVTQhBVIAsNiVgG01gjedvMrUlU1F/TgEpuR1UEYp/QEBVLHiZvhHikVUE&#10;VfxbfBpaHqfhJ0FczeNUf1cmEhUlJBBkJUGRlAjYilNdFJCE+vqYaO3zvDKdJsRDEBdfiBKSK+Gy&#10;vJaylK0ydcTfVLw/8UFQbTiSgBSCFL+OKAYljFjIjn8LQYoznxan0nYhDYk+k6x18X+IApHPQP4u&#10;pVOoYJW/xYGu+H1kCo6bLFolodASySVkJaHiComwv7E/6XmfqSUhiMkORlFPBPpW+KB5mSuKp3oi&#10;fdiG9EESxqgvgqk0MwbNqF1kVAZOBgfc4E4LejbJNJYn4qmow2mUpEw2In5Ij2yq3owJRoQ3WBCc&#10;5oqYLG/ENfK905DxzTMhs9OGZFpgic0u8MzlOQcNKJnsjOReC/Inm1FHNd22wAOZrXZUTwxH47R4&#10;JDTYENNmQ2a3PyoGolHY74qU6mAs27UBbVOqUdyWg/nb52PujiWY98R6LNq7Hwuf2IbF+1fi3NVX&#10;8NZXX+PUOx/i6pff49RrN7H3+Vdx9NLL2HHmJDaePohtz+9A5WAWCjtCUD1UgolrFmJ01QJa/9lI&#10;KCJozW+kOpqB8p5spFTEo6w3B6ue3Ia3SUqyZsdLn91H16IeRDU5IKBcg+QOK5KbNZi4ugnju7dj&#10;yZOnMbrtRWx68QV8cOcPXPnsLp6/9inm7JyPhfumo2WsC5UTExFbGIiQLE8kFCcjKMMNKY25KO0r&#10;RflAGVwirfCIN8MSSmCP1CG0wI2qLQXVgzVoW9iJLW/sxdEP7/DzY7z+2Ve4+f33uPn1L9h59jms&#10;uzAfey7sxdCKEqo4Goh9niQiZwTRIEydp0W4VODt1SNpTK/k++giNPAooRqRJW1z9IiZRIKhUgiq&#10;MJC4aIDS8JEZBT37rNGT44bjVqOj0cVxpWOfC88IQExKKJx9zfBMsCi1tKS4qDjSVc5OMLPvqtnX&#10;LS5aRNWYUDjbjJhBE5p2eaJjiS9eX1OGyfVuKJ5lQvMCFyyZ74n3ZudheU845u33wZsE6kW7rJi2&#10;3R0H1vlh7lw/VBF/ymeaUD4YiJERf0xa4EuVEIKFW0g0q+woX0pFtFWLluNO6HnahKEn+f2oCjX7&#10;NbAVEGPjVErF8YI9VMpP6alAaLxPVsH7CA3k3TTs19KAp4oooCGz5pgfyqnW/afrULfPhsHzZvQd&#10;M6H1uAmBNSQkGW9SgqmQG1WMQ4kTdCSjma8ZsJj7NU7zFCc6/+HqRFmpRcB2PpwoB5T2G5HypBXG&#10;eVQg7U5w7uUAznSCieBsLSMgUMorZSVkTpqAqXEmaNOy1dCidG9WQ03LQnwBBl5YIrK0wbS8xUrl&#10;gNeQeGStdCcpacFjXKZrEL7aCdkLzEhebn6cZ2JwhL+sGFZP6yCC503nsSEEDE++uFAeH8U2xDmR&#10;iAxI6HaGR6YVQaMe8J1uhDmPD42MOfiUAWuWe8Kn3AIt2dKYr0LcWh0CKemsyuJSOsQsMUJdw/Pl&#10;G5A8EAgjyUiK/xXMscF9AsGPpGNgJ7RUaOBHy8ajRwtDBpVSuSs7D9VNJImMJCfAq0ShKdMs/C6k&#10;oUz7CLATEFUkUm8tdDIFJdNYAroyjUSSUPlLJV5+Dyeoh3N/WkVKeRGlBImQgJAC9xdAFnVAFSKk&#10;ojKxfQZ+ip9F1IGNf0tpdgF6ZeqL/xNApwJQFqwSopCoKgnNjaJVLZY/QV9RKBKZRYUgBRWVaSu5&#10;ligoIULeh3JfysbfJAqKpCRgrky3CSEIMYiDXhzlJEpHiRBTput4vLRBggY42BRHuh+3QD4zyfkQ&#10;MpRpLSoiJSpLfCFCRnKfUspFyJQqVsJ5pW6WKF2l3pgTn7XUGHOgEnWjgmj3Q8WYC2oWuqN5hQWj&#10;O/3RPD8csTQQ0npcEVRKud1mQum4FTEEmewJtLI2+KJ9uR31i6yoW+yConE7Aqm+k0ctyOMALp5p&#10;QNawjmRjQUy1KwIzbHCh1RpSaUQZiSKp1RkVJKPauW4IKbYjosaCstlW5I0YkTNoRAWNlLpZ3rS+&#10;PRBVp0HteABmLJ2HltEylPbGoXE0BxVDIUgs8cMorfbK/gSUD8Vi0poGlE0Iw9iWdmw6exybjp7E&#10;4h2bse6JZXjp0y8w/9R7WHPuCF68+TGe/eBDXPzgKsbXzyZxFGFkZzUaVsWhuDsSU9dMxuRVE5FW&#10;moTIXB+EVVkQlu+BsCQ/+KS4ILszCf0zOrDm8D5suPpPmHv+Pcw6shwZ7VHIag9CclUYcjpCqSI8&#10;UTxQgv7li7D4qUNYeOg4dpw/i9e+/BHv3L6Hfc+9jtbxVrTNz0LX4m6k1UUjuSwM0aX+CMgJQGCc&#10;K0KTPBBR7IWUumB4RdoV5eESZ4Ep0IiIXD/kd6ShZFI35myfi4UnVmPC9slY/dIBvHLrOm7d/Qnv&#10;UIWs2r8by84txdjBJWhcGIGUHrWi/NKHLUiYooNvkwbRQ1QhIzqkztHDs0gLt2gT1P5a2JJpfObr&#10;kUqFkDNOzGAfyKMatQWxf9HI08p4MRBnqHwlCVX6uUryjgxO8Al3Q0ScJzyirXDgmHCPtcHibYKB&#10;RpaWY0d8ieKPtHI85c8zo2mjDoVTbfBJtiAnzxeD7V5oXeCK6Zs8sGaOHz5ekocnF8Vg2+4czB33&#10;x+aNHjiy0R9TN7qgfYkZE3YYsPCoC6bvtmPKTgOmnrBj6mEDWiZp0brShO4dbojvNykrLnZvd8Uk&#10;8V1wv6EDJvZ1LRySOS5SnRTMsnaRCAc4dkZo/B9RIeY5KqtVKuipSgJoNE866YI5G/yotK1wadIi&#10;ZYcJM1+2ouecGdlU0Yo/14HPghism08sryC2z3BExn4tpn5gxvSzVGB+PRplLYbwMg1C9giDUe7U&#10;6BGynUBTR3lGgDVWclAnOcKcS/AlkztKaRIDrVAbG0uwlPpW+kIN3LIk/JfnkFLbsp4DQV/WUFf7&#10;8iErGcUkADeyWDIJKYj7EaydqSISyJ66Yg0iF1NSDvF3kowlTwOXNqoRWUgoioAWynNxe0wkvD6V&#10;gZbSVRPOm8vg9fNU8KOFYcgxwEgmrl9qUlZLVGVxHyoYqYUVOc0OP4KD1HVx4j4ho2Zoq1TwqXWH&#10;d6ebsuZHWJYBmVQiUlDMjZZq9pgzouotSJtKddJhQmQ9iSbbBJOXC1xbLLCm8NnwIQvI/n16RcBW&#10;pSbgicVOkJdpFh3v1VEUg4C9+ASUZWYF3AnsYqVL3SzJi5BSMVJWRDbpzOzYKskalxpUso66RCtJ&#10;JJRMCUnFXSlzIsAvvgzFr8FzCYEJsci0mUIiBGMhLQF0grZEZEnhRVUI37HMAcuUkSgXWYedg0mZ&#10;MlNUFP8nBCZKhMAtJCkqS+3H/SSCTKK2JChA2iLtFdKQ6TtRWn860BVnO608KZop5UseqxVuolJk&#10;qkx8OjLtJr4XIQ0hOhKHEgAg98p9pUy8o0SyidHCZ6Fkm7O9KdVuSGsKRtmoJ0aO21G3zoDWpT4k&#10;hgDULvChEnBD1ZwIRDZTeWYTrNoMSB0g4UzwQN8mXzTO80bJdH8Cig6liw0oWmRBNFWFFJgrWmRA&#10;wxI7yma4IH3UrhTiC05zgV+OER1b7ejbYUXNPD1aZoUinQQWUu7EfQ3Ip5Ie3uPCY00kFILKZJLY&#10;oB5VY6Gom5xP4ywMZUMR6J7WiqymWIVQSlqTkFwZiOrhUtTPzERKcxDaFiVi58tn8Ny717Dt2HG0&#10;Ti/EsidXYfnJS2gl8J94fR+OvXAWT7/5JqqGaxCe747QSjdkDQQgtyMBld0ViMgJhS3cABcCqBdV&#10;cliBLzKqYpFUnInokkDM2bYQC45sx84PfkbnhvVoGE9F7ZQqFPZEobgnFLHlLuia2YG1x57EljNX&#10;sHD/CUxbvwBn372CM1dvUB3cx+EzLyK/JRURRbL2RRQympORXhuCkAJ3RMlUD6/pHEC1QaMhocwH&#10;fkk2eNEI80/3ZNvMSGjyQe20XIzsmIQlx1cjsSEDZXPCsOj8ODa9tAVXv7qFvQdPY9KqKqx8fhgb&#10;T6xB3+pEpPYZEFSuQupkLYKaaV0TEAtWapAyVQ9nKg6PJDuSGvwRlGeAbylV6pgJ4a0mhHUbkT7J&#10;TJB3R2CqRVnn2yvWShLRQMNx6ujAsSPLF7AvW0hw7Ytj0TweDN90LZKbLGhb4atEU2VmRCMyPBB6&#10;DzVMNPp8aLiWLTJj5Ak7Urt53jgqfRrUKS02dK22o2eDJ5+dLy6tyMKBbcFYvC8YDctMWMz9p600&#10;Y/I2O/ZvCcS8I0bMO6nDwqV27N4RgSXsy9O2+WBolRn9awOx+HU3zD8TjvBqF3hXaVC3nvs/4472&#10;PVb0brLAO5njI4NjMMMJ9kY9TFW8pyQnaKerEfUhiWMT75MEEjhLhy4S1qzdVkylsd270Qy/Oio0&#10;Krnxj0yYx/7tkcUxTWyTiEjjfGIYsV011Qk5i9RwbdQg8yjxedoRLbw6tbSoyFAS4lrgpEwNadtI&#10;LDEE10wOXoK2I5nNXkOLvJTfZSU4qgRRCoplSnJwpjKolzr0ZQSYAN6ALL7u5ggjlUYALTltOoFA&#10;cbLzBXFfURIOLiqEdalRc5nHtejgN0rJOYkEJcspEvAD1vB6BTwmgOThyy2cx7JNkmrvRjYMnkKZ&#10;RYXjQklqy9MpS9baeJ1MWd98GV9gLhXURA3sdWpYub93sxHBgxaEzjDBIZPqp5QdrYEWUa0R2gIS&#10;Fq2imnUm+Fbq4Z6iQzEth7QOb3iEkGjq1XCjRetTZ4El1gh7qTOso1Q2gVRtStVdIQ22TxLdCHKq&#10;Px3P4pvQSnFCmZpx4jOQaS0lOoovR6aOxA8hDnGZDpKwWgFgScSTaShPo6IklOklKdVB60cB/WCC&#10;bBj/FtUSRjDn4FRUijjqhbRonQvoqwS8pYiiWEoC9iSjxwUJBZRJYv48v4C9kg/C8/3pc1EIQ+5F&#10;wmb5jmR5WgmhVc4rv8m+AvYStSUFFOV+JM9Dpr1EnUjuj/g+JPFR2hnMcwoBiAqRbHtRPH/fxG8i&#10;qkUIThz/ypQav0sWvxCH5M1IaQXxhbCfWXjd2LQwGFxJFqtcUTrbFXMPpWH2U15oW+6H2kV2TNgc&#10;jcpxgjAHe+OKAORNtcO3WI/gOiMyh13QssYFjRtNSiRWzXxXRNGIyqbiKKVqSOp3RtEsM2oWW1E+&#10;z46MCSakDpkJVmaktLkittIF3RyozWsM6N6gRyUNkorJPmidHYTeDR5oWCmKxo6iGQI+FrSQiLJH&#10;TIhtN6J/XRWapmejZ1YVeme0omggG2m1YYgp8kHJUCWqx9rRP68DBR3JiGW/3P/SPrz60YfYfvQo&#10;yoeTMbikGSv3b0PlJALumjI89for2HzuPImsHoW9KYitCUF8RRiCct2RURGNgCRvuMXY4ZNhQgJB&#10;PbEyCmXdBSSRHKSWRWDB7tmYt3cSjr3xJFoWtGFoYzvm7T+AhBq7UssupzEKnePV2PbiKWx+8V2M&#10;rX0KuS3ZWLhvNo68dh5fP/oRR559HU1TO5BVl0tADkJcUTDiytwRUeCNhsFumL2sSnFVjwiLUg5c&#10;T4PAmco9ONtTKaueWeKFxAI/ZLb5I7E+EvpIBxTTQm9fn4PZu/qx9exmrDjai6HdsegnoE7cxG1l&#10;AGZOD0T6oBbhxC43GrVhLUZlOVsvArksoZwxYEPbSje+BzMKSB4lc8zIGXucqxFUYUL5YhuimuwI&#10;qzGTtNwQGOIDWcvc6Pp4PLuy/yYVuaKMxmTtEivK2Dcm7HBFzxYX1M7yxPC8VOSVeiGyxAj/NKrP&#10;xWYMHTSjbK4NmVPsiK21IDnbgqxRI6Ydc0frGisWHwrGogUeNDrMKJlqRu82G2bvMWN8uQGblntg&#10;KdXv2E6qDG6tS1ywhKpkcr8F3QdNGH7FDa3LQjF1v519yIrIbhrzxCx7mRHl223oeMqIBUftqGAf&#10;d4ikkZ1Go5k4Lst0qEkoEtBkGtYgkOrBaT0FwzoNCgZMGH/fjhkvazG6xw39vM80GlNunWak0nAK&#10;77ZDbyVJ0PDXTCYnNBMXRhxR/wSN/jKqHVneo+81PWwTpMQDGeoCAY9S0JRJKVfEl03p4pNlpjVO&#10;gEzk4O3QwtxJq1SsSAFHSRhzdICDxRFLU/RYuZrWMI9Tx/AGpAKqhwoGKg1/WmL6YoKYlLLgpo7i&#10;FqmCPVaHkClaFBzTwdKmRvwWDVyn0xLuIomR8SNX07pYzvNFaKHleVRxPJ7t0IWrELJSC8OggJIT&#10;9Ek6BPZTui40ovZZA6K36ZSyJc48R9p2Azwn6WBs5sOjnAveRatlPa3XxXxQJAXJaPfvMsGdJOfD&#10;zjXhKRuS5prgX2+CqywmT1Vl8NLDkEYCoqIxxuugy+bW7ATXHr4cgqV0OCVCSKaPFJDmMxLLnwCp&#10;dbdBSwtMQFsldaH+dBArfgcBa/kuYOzMT/Er6AiasmaHkIkCyDynZLPzGThRcqsipKCiBY4JVDCS&#10;HS4JgzK9I8UIJWTWwP1MBHlaRqpwEpfkhAiYE6gle1tCblVybiUkl5/STnFyy7ojEoUlykHIgvJd&#10;SE/JAhflJ+2QOVEhN6oFUU7i35DVD/9fSRVZ012Ol3sTp7o4wZWKu2yXhOkKMUhkmERwiRNefGjy&#10;KZYfyU5RLqJGZKpLCE+mtGSqi+dRSW4R+5mGbW9a5IniriA0znWmvPfDpP2hmLE/CPPPZqFgMiX5&#10;DE+0LwskORDAFwSgZKYHKma7Kf6NrKkWdJA4qpcbUTzPhNqlFtQuc0XhbE+l7ETsgBFJI+xHy23I&#10;4UBNmGBA7qgJWZMsyJ5CxTPRjCqCSuUyM2rXGFGxVIuK6a7oWOWNmkWuqFtGS3CDHR2rDehc5oMK&#10;Git5VCEpvVQjoz6oHAvByPJm9MxoQlV3FqonliGllYDemAvvVHd0zGrA9I2LEFbmhaxWX6w6MgsL&#10;N89CyUg82qcWoWmkHQndQahaUYKd5/djy/mD6F05iqopCSgfDENlRz4S8kMRXuqK8GJXBKT5wj/D&#10;HXENgUhrTkNpZwNis+MRlx+G5hmFaBrPxMjmDNRNi0TH3kEM7dqArHYPpPQZsebwYizZuQvLDx3C&#10;S5//gNmbziK5JBpjK/vx1KUXcfy1Z3Hi0quYu38Blu7djZqOfjRO6UBMfgICMs3Ib4qDX4w77IEm&#10;2DgGXKQiLvuyYIM/caW9IRyzOrMRQBWQ1OZCtWCHS6gBtR2BGFqbhF2Xl2LtoaUYWkMiW23C4IYQ&#10;TF2Tgolzw1DRZINfKQ3OHB18C/Xwr+JGw8+v2KAsr1Ayx4jR3SZ0rNEr05qZE2xIGDDzPZqR1m9G&#10;w1ob4qgo/FP1mDSajEVdJXB15rgyOSAm2IbzA2lY0OOP0nkapA1pUb3MGRO2+mBwlQuqZhvRs9YT&#10;PSt9qTBtiKeyyZlmR+MqNxoaJLMeNTo26zG02YbOFW6YuM0Ng1S4o8sI0ts80UrFMWeHEYt22bDu&#10;SWds3e2Lpno35M3hMU+4opdENfWUhWRpwJQteoxfdEX3IWeULtKiboYF9UN25E0zY9KTNgTm0IhO&#10;USFriw39R3nMMk/4R/K3NOJvKrdoYnArVVIxn7uauBvP8TRDjfAnNSgeNKH3tBWL9uuw7JQVg3uN&#10;GHjWhIE9etjLHeBJY8o7QXI9nKChwNAMcQxOcETd81psfIZGADHWwUd8A1PYubdp4X2SwF/nBHMe&#10;ATuGUidWDUs+BzLVh1MCB6+UdS/SwpKqhUYsQkf+TqARR/OsqWrU7yUjpRDYE2ndegtZOEFN61GS&#10;77SyHKIn95VEQxKTAwEmolEL39kaeFOGiuqwd5AsyJqqIrIlb9S9ywDnnsc5IVKfRRUjUyEkNqoH&#10;qW3lIDVbpMpvGPfPpkReYIK1lQ/KWQWTrHzHzhU1bkTuAf5vswZ5h0kYR9WIWKtF1Xkdqi7QGuL5&#10;jfVUHySZgoW0Sp83wa2P7fOlLC0wI6rXgpgptD6r3RFEsjEVkpErHWFoE38Q2y0gr4S78nmI34Ag&#10;KA5sCWlWeZhgCHeGWqaoZH0MPgMnylrFcaxM//B3SmUBciEPpSwJN2WqS6Kq5LvkgvxJNMoxAtAS&#10;GiwLMUULeRDIZS5Xam2Fq6EmYaj+JBUJZJC1jZVy6WL56/lszSQyqYQrtagk8olqQ0hEMt7/X/Ki&#10;qBfxW0gm+J/Vlx9HY/G7gL2F5KJMTckx/F1UkjjJZZEryn6F8Dz5/u3swFKSJJBEIPuKb4PvXfqG&#10;JFLKs1MSIiXKS6bNZPpMUR9UZO78n0y3Kf2IG/920DnQqvajwvAjOdgxcWssVl9Mw9R9oVj6YgCa&#10;19lRPOqH5G5aUH0WFM+yo2WZL61HT3SvjKCl7o9IgkbpAhf0HdChYb0O5StooS6VcEkPeBOEbHmS&#10;jErrc9hIwLGQMAwommZC2iQDkqdYkDJLj1T+lj5Vh5olOgxs9kfv8jB0rfJC4xIPEoc3ula4oHcd&#10;B/pSF4KPG1I5EPOnuqJgyIsWsIbtc0XOYChqh5KQ1RyCrM4kmGMMsCSq0T2zjSpjA1on16GoKQP1&#10;E+uxmKBe1V2LsgmZiCfo+lVRHYyVYNLaNizePhFt0xsfZ7hPTEX/whHk1hYhONcfrlL5Ot9KoAxG&#10;dG04MjrikddajLTCTNT2NKC6v4aAX051Q6AcsaN6XiBal2Yjv98T0QTF0c3dGN+yAmfeu4LNz7yD&#10;zrlLkdoWTkt3GBeuXce2Z1/GkhMbMHHXFCwl0K944hha55YgryMaXvEWpJaGI7suDh6hrvBLsMMS&#10;SiMuxobwWDfkVIaiozEEhTmeiMh1VoAwp8wbM9vjMX2UhDEWgzmLcrBwRy/KCdK5I04opJJoWuKH&#10;pBYCP9+TGxWMjX3cV6pl0LCTumUp3Xw/NAAK5lhpKBhQt9SAyoVmKhI7kicYkTedamSuGZ0b3LFu&#10;Zg6mtKZh1+piTO9MRkFJLJzdXNHS7oUzq9PRNtFK48GI0EoNKhbY0EXlObbPEy3rjKhbrkXhOPsJ&#10;jc/oVh3SJ5rQRlVbNM2ISqqb3o3OqJ1PlTqbSmOGlWrXGZMWe6CO+0094IzVz3kgt1WLLho4y5dE&#10;Y/lyd2UJjf4lXhjjbwNLXTG6yYb5z7MPU3X07nHBrH0WdK5yx/rzXph1zAuTDvmie5Eb3FOJSYlO&#10;CF9qxvY3/DEyaoVDEMdVFsdvPA1bYoDHchq9DTRoJTLWTYWAbSTWXjPq16kx7ZQeI+eMGHnRgHnn&#10;9Fj1kQ5Lr5ATZtkQU+mvTBlrSFL6icTaMRVSzqiw9T0DhtZT7S1crULjhzqEnyFZbOFAzZFkQQIN&#10;LViXdBXMVCSOPFjWFVenO8Ej20wSUcNWpYXOn4BPkhEV4E1r3r2CoC6ry2XroUnlcf68AVqOaoKm&#10;ysJz+/Km3ByV2lmukVQNnTpYKUMl89yFrK3ldQwSSRDhBGOUBj6NJCIJbSWASLSYikShlukvqhHF&#10;MuZ1hbycU03wKDEgfAbBM1WtJDUaktTwrdEjUpyhBzSIeV4F2yqev43tInPq8sU5TjKk8nEd4/cm&#10;AzL4MOuOaVG23IKQBqnK6gPfRj285vFcuWZ4pFphrCNBtrPNPbw2X4yoMSfKXrHoFQKROXsp7aJy&#10;gs7XBo3UkaKFpUQaefFFCxnI9JVEKCn5E7I/fxO/BS0Exeku01zyXZzweoKvKBKx/IVwBOyFQGS9&#10;DpkaksQ/nk8lAC7FCUNIYLLQFa/nGCRkxd/CqRiCTHwHPE7ISax8IYUAvhcBbJlakmx3Cf2VyCxx&#10;4AvJ+HMTR5pEQkk5EiERE88l0V3SHsXHwk+ZbpJ9RInwvUq9L4UIFP/I4zaICnGSKCtxnJOcHCUS&#10;jddUziXTbFRGf/eJKOdUFAv3EyISn5tEw/Fcpb0xaJuXjHwCQf0ydyw8UsaOHIPpB4PRvd4HZdPt&#10;yJ7girg2Z+SO2dG+zhPJU83IlCmlpRGonRaIpsXBaNvkg+YttBo3m5E9X4fkYTuiSTx2DkbnAoNS&#10;HNOvSYX8aTYUzLIoUyUxQwbE0NDImK9H4UwqkslmhTD6tnigcY0VVePeqFzggfoVnpi2KwEFM50R&#10;3ElA6/JAfLcN2dPYr+qoiEvY35KcSHIeSGj1QnC6H7yS/KlAnLFizzqMLJ6OztnlyKgLR9eMNmy4&#10;8DQ6pnUjszcSwTUmhNVKdFQUakcT0TOrGu0jTWgdLcPMjbOw48RxdE0bRmxZPKwRVuQ1FSK5Kgl5&#10;zcVUBPnIaYtDQXMyNh9eho0HjmLiih60j2ejeJIzIuuMiKIxlU3FVDgUhP41DZi1fRzLL+wnST+H&#10;2IYaeJOUJm3uwc4XX8KGYxfRsWAQXSvrseqpcax/egcSyjKRxLEUXWiHkUaPT6IzfGOt8Iw0whyg&#10;Q0VxCPr6klDTGY6kfFfYafQkVNkRwvHV3eWHwZ5AVPW4Y9KyUkxbVo7eRYkommBCeb+3sjpqbIUV&#10;mfWeKKxwIYHQ+KOhZGG/t3GcZY9oUb7AiPrVRrSud0bVYi0aN+jQutYZlfPNqF5iQPtGDzStt2Lu&#10;9iC8soXPjX0ls8eM2Eoj0osCEJUSisRWksUqV6Q30ajscEMnFWbDIh365/ijf60dFfN0KJpLtdqj&#10;R0QP77VLh0Iq0fYdVrRuovI5QPU1Tc9rEYwPBVFtBGJ4vw8aFhgwcz2JYrMPBnaGICbLgvxaN/TN&#10;D8b4Jl8MUdn2zPLGgrlUWcsj0DrPDVWTXVDOvjW63BljVNQNVMzts52pvs3oWeyC+Rt9sX2NF7J5&#10;LocYB+Tuc8PSyxa4EZcdUokhWcRc4qU+XQvTcjW81qphZd/TEUOi0mwoWWXHyEUbJl/WYM5lO2Zc&#10;MGLKO1p00MCuPEvinRICQ5ARGmKFuoPjcaIjPI47YfLbNJ5OGeGw+gstar/TQz1Chukl2OeqoM3U&#10;wE4LP2iCDiYOIjWJREqia9LU8KCVZiDQ+9BK85pHgA/g7wLq7AjKcrc+/DvBCYFUFjL3JuQhpbSV&#10;eGJxflO+So2VmEodfDr0SliwtsQJfn062EsJ/OKEF38HgUtLEhHC0QcaYMt2gYO3A6x5OmiEQDwd&#10;CZKOSl6DKUKLgDofKhkrVDL/R6s+qlaLTEoxKwesqZDXT1AhcdANbuUcgBwgJhKeiXLTUM7B3Mmt&#10;WwPfyTqkEGhSe/nSxq2P10TJMMGlzQRdmFZZF1lV6ADbRIIej9eSqPSxJAV33tOfUzsKYDpTCdg5&#10;gKJdlFwHB1rgDoFUdcF6OIeQVASMBaSVVfyESEh8Asbi/5CoJ0mWUxLmuI+NoCwOcgF+cYzTuleI&#10;QepIiVNaQm/Fd6GsxyHnIwjz/w4ybSTALcUKCb6KD4LEoZKseAF2IQz5XchFstSlCq68J5mWkvpd&#10;4uT2IZgLUUlJEQkHFr+IKCUJPfZgmwn+KnF0UyE6RXA/uR8hLFEgcrz4RcTBHiwkymNIdsoUmkSM&#10;WfldprDE1+NO0hICEQUi03DiWJfAAFErf17fwcMR1kgrasb90LoiAG0khrpVtPpIIvVzvdG2MAgT&#10;10agbq47qqfR8h32QDgJIW+WOMRdUbnMAzWzCATLbZi0PwQtG6hMlptRKtnp8+xIn2xB7hwTIpuN&#10;cMkywr1aC48aNUI7CC60GrNHSTD9JIApOkQM65BNUopnf6lZpkMxAS6u1gstS71RPt2DYByI3qXx&#10;yB/yg0+VBrGdZoTWE0xrNQhrpUFSTuOpWg9XWswu+SoEUd3GVaUgtSQew0vasWTHAnRO6cTAoj5M&#10;WTVEsJuHykmlKJ3SCP+yEMRVB6BlSit6po2idawB7XOrUDUpDYuerMeifbNJCkNonFyGuMoY9Mzs&#10;RXVXPWYsn4/B2ePIbktBdqcLhtbEY8nemehenkOLXY+8STZENBgRRpCIbnOkpZyL3rktfN7JaF+f&#10;h44V7ShozYB3vBYNMxux5dmn8dL1D7Fo93Y0Ty5C/eQsTFrdTzLqRvf8Bip2D6XMjJX9L6HCBxFZ&#10;XgjLtCK7MgTBKZLn4ILcJnfktbkgtdpFqVkVX2dHSacPVZcHMrutqJ/uifwuvqNBV+Q20JjLMKC8&#10;LgidvTQCenzhQgPOTIwwsI/45uhRvogkMFWL7m0kqtlG1NDqrlmnRf9uIzo2GWjF2zB+3Btn9qXh&#10;lQM1OL8hA0emh6C8xRsxNWxbiweSGzzQSmCeudUds2eGo3mBl7Lg0rxNgVgxFoHR7SSQqSYEVGuU&#10;6rQ2GttGElkADe2uPW6oWKFF9hRJZrWje4czplFtDB+w06DwwBOrE7FxeSw6SUK1c6mMZpmw4EQc&#10;pu8PQiH/nv6kFW3j4hPxxowjJvRttaKCCidjjEpoJgljr5TbsWBgsSf7nAV5VNndS2y4uMkf55eE&#10;oTzHHQ5hDojcRbU8XQKBSB65HLM0/KUOoY6Gf+DLakQeVtGw5ZgyqJA21Rmjl0gcl/WY+4wBfYeo&#10;ni7YMfusCXUndchbEgT3BjfoJcye53IYcIT9gBM6nlKhn/s7DD9rR/wlA9TZKnhOJohUiLXnhNhG&#10;DqC57OCNBIw0Rzj4O7LDq+Ffq4PXAFVGk1ZhNVlpUBPrRLDnsaIyRHVwC1+vgrGFACH1VKRMhmyU&#10;TkoCmdQ5IkFIzLK5UIUwWvji9JGVCNXi5yAg60Kc4DNIcA5whCnGDHOeiUDtCA0tDnHuO3gRYHkd&#10;mYZxCGcnyjUhsN0GQ6HEgxthzVUjaDqJp4vAv94JXnM5MOa7wJCnR8AwASuP7Ssj8PG+nWVBli1a&#10;eM/VIbaVILXQDYnj3MeHSoMWfWCnDXoqlqAWZ3h1WuE06qCslWKPsSpqx0FCUGV6iRbz42VXjbSs&#10;vEhmtLAjNbAmmuCZZoFzigmmcCoBUSAC4s4EVgF/WmYK+EoZEwFSEoVSqkTD87qaHy8gJdnosg/J&#10;UtbkUJSHEJZMlylL33KT4on+VB60/mXtEAmXVVSJgDpVkITjyUqACugHiUIREubxcfxOhakK5vvx&#10;4zHitCYRyuqBKhLPY98NN4PcGzelhhfb9WeRRmWKjGrIkZ3sMfHIJ9+jBE3wWk7irA9je+LYrng+&#10;1wjTYwUi02XiO1FCgUkaMp0nU1mispRQXm4kMSleaY22wiXZCFucAX5ZJjTS0u/aIFExlPrbwtC6&#10;zBf1s4NQPSsQ3YvjUDsvEGVzPFA4wxW1K6zo3u6J7p0WVC+3o3gxlcd2GwpXm1FDa7RoAdXBHDMC&#10;2Q98imhVlrgjvNYdgY0WxPba4UIDI2HEjLhJJBhZo7/FgLghI4oX6rkZkN5np8owoWW9BQUcuNnT&#10;bQRiEg0JLKHfRgvVBP8aHcxJGviRSALbtHDLZb+iQnYnKLrnSDa1BtGlroiutqB/aQFqh4pQOhyD&#10;znn1qBhLR+PyAdTOnsLfKpFeG4klGxaSABahaayMQBtBsnJF2oA7vHI1KO7OQPusShS2Z1FxZKB1&#10;RjOVTAs6prYjrz8COZMk3Ngd87cOoWF+LEI41qPZ74OpHOzljijoTsbIrFkYXjOMotFQZAyrkTPR&#10;hpROd/hmOWDK5kGsObkRz3/4GnaefBFto22om1SA6evWYHTtRKx4ZiZqCLZFzZlILsxASJoH3KNN&#10;cE/TICTditqWYBQ1BaBsMtvcRKVY4oLsYjcEJdqQ3uCCyj5X5PXYUDTFhIl8n6WyD0lPmaKiUqjq&#10;siM0lW2NVsMtVQOPRCrGQgPKVurRvJnW+koP9I16YPKaADQsNKNlsxZ1fNcV/P+sMx54+nAelu0I&#10;IhDrMG22GwobPeFKxR5X7oG2ucEYI9hPP+mKsbXeqF1J8tmix8hyNzTPIQltc0ZWtwUevBe3VCcY&#10;aDybo7TInWEjwAugW7F6XhJa5/qheZsRPTv0aDtkxvbdSTg/KxfDVKfVswwoooqZ97oXlbMfhtd5&#10;Y4L4WGiQTzpqxbo3ed15ejQt12PxafbfOb7Kiqv1q51RQYNnbIM7pu9ywfRTXujcZMGC9S6Yd8IV&#10;y44FIbmASoTGvOtEGkJ1NCSpNpxkKiuGuM7x6LlMi9j3aTwTD/1pxARyfHv1abDlVAReOZqC+W9R&#10;jbxqwaKnXbHyvBnNK93h3eEDezwxgpjr0OYE825HdD+jQ9uBODhETTHAbRkJodQRids44NtoEZFV&#10;U9ZTFlLCGSr5GxWF1L+Pr7EjrN4Cz7kc5ARvJawySqaVCCAkBSeZ8/YlQ8WaETBTBy0Vi6MLQYqK&#10;4/FqcjwPAU3CccWR5hRJ1UMgj1vKG6I01udooUnlMZK9Hk0Fkq1mpzPBmECQ44OQtSIc/HhcohNc&#10;qRz0KfxNfCsxOoSRbCInmmEs4AOZpYOxWKtMbZmTdEhdbkTRsxzQZ0g27Tw/LQdjBQc0rUxDoY6D&#10;1hvN8zPgN2xA2ETKd7K8sZrEEMh2ZjiROGww82X4DRrht8QMhzrei10Fv0QCuwQUKFFCbJesfmfV&#10;wxhlUdZLMWZq4ZKrhy1ZDw0tJYdAvgB5TgKQkhwoDnQSgWOQbARPAWeJTBI/h42/Sda3JAlKZFIg&#10;iUt8A0phQwKyL8mCJCFrOUvZEJW/WVlbRMlUl+kj8UfIFJksGUsScwrjbwLwUlpeprBC+D/J5xG1&#10;Ib6lRN5HLDeSiLI+uSgdZXqO38XhLtNnooCESCRiTMJ2JfRYLBO5f3GC+/L8oqx4fQlLVhIIZXpP&#10;ptfkXoVkYvgpvhuqMmW9dyogR4WE2B6SsBJCLNNYUmSS9yLTXRIC7JvjguQuqgpa65ElViw55Y6l&#10;z7hi+KAbWjj46kgYOQTQ3DEbBnd40fILxowDMejf6YnGjRwIa6hAVhKIZhuQNo39Ya4zchZQXYzp&#10;kDjZQLVC1VGgI7BLDoEBIV38rcMZpQs84U8y8G3RIbjXgEgSR+l8C1WNHjVL9VQ2BnRu5uA/YEXH&#10;DhOqV5tQuopgTNWR2OWJlEFnhDfZENNtgzcVb0iTCb7sd24kjrA2A0JrjMr6OT40gLwytAgjmEeR&#10;oBI6LYhutihVbb3YppAuG0pm1KK0uwgj8/uwZu8KdM2uReusLJSPhCN/wA1Z7WkIzPdHaXsuyjsL&#10;kE0Az21NxfCcLoJuDYp7CuBfZCZh6JHc74xyKrX0vgAUT/aCV7VaqVjtU6mlgkvAwIJ2EnEH0oas&#10;vAcNAus1CCilim/RoGl+DOoWZ+PZ2+dw7Op76J7VjPElVZi3eQ7bk4KOlf4onOyN7IYgVPYUIS4z&#10;CjFJESjJCUVlow+aBr1R3+6O8lYvlA6Z0DDqg/b+AORTqXilG1A90w2NM/3QOJsqZNwZ8fV2qilX&#10;hBaakN5sQMUgFV+ZBb7EhuhKC8pnk8hn6JAxVYP+J8xYutcDZ3ZGYevKQPQvMKFqhgFDU22omWNB&#10;J8mldxlJhkDfMYd9ZaMRE1bx3Fl65NMQmLDRhSqVFv9SAyJqTGhf6oztr1sxtFGLivk6lM1le5d4&#10;I67UHY2NIUggocV16JEywGPmOmH53mBsm5CIviUaTNvpisEDRnRttGDlYT+sXBqAyettmLvGG9O3&#10;OlO9utCg0aNuoStG1riid4sRU9+QKD53JE/Qk7js6NpiQkqbHf0kwJ6NHqjc4oueXe6YuM0F5RtM&#10;qN1ChXPBhtV7LFj3lCsWvWYiTtPYdnWCxywtLFQdDpnEkQxuJDtZvM17J7H9iAodLxnRSGwVH4dP&#10;lhsGNvijnaQx+poBPecsmPs827fWjf3eHx5FdjhI0BT5QLfBEVnHHdF6LgcO6WPsyJtIFKNqxG5U&#10;Qd1By7qMnWmElnM2G1BFuUPwNsfrFAvQQAvHSEtNmbOXVeOoFB4vM8pNim/5OcJKAnFv1yprrKu8&#10;CfKSaOckBMLzS8SQrA8i9eapWmTKzFypRlS/F8zdBLIUAi3JRU3wji+llTfTpJCDg1yL5GGUpXdp&#10;2fu2kQAqCHISYsrzSel1N4K/QRzsvMnoUT3Cx/nw4pygj6QFS4D0pxrJWKmFjfJTnUyAS+b5SDQZ&#10;Q7GUnPGwlFJ1damRxZfqFMRj80lYCRrE9LvASOvRUquCZUBLRWSAhZZ+oKx97sR2Sa0mD96jjtd2&#10;V8NZItmorAxpBEDerwPJV/wJsga4WPUK2BJYFSexWN3ynTJcwlSVXAqxyiU0VqKeJB9DKvRKEqAo&#10;FztB1sZPPxJECL+Lb0EKEooTXJzpUbwv+S2c+0jlXfEVSSSUhFYH8LpB/PTlPqI2hFjkf7RYRCmJ&#10;shODwEnyboREJPpKfCDyfkkm4hdTHOxCJOIAl3BdUQjiTxGlKcpHptHku/h6hGjkXkh4Sql4UUds&#10;g/K3kJ2s8R7pxjaRiPmbUo5eiFWc8kI84ivhu9WR/Oy0MrMmOKOVA2/CATuWv2LGtCe9MOtcAGYc&#10;8sPMJ5IxujUaFQScvDlqqg49gcANDWs9UbrUBfVLPVC92BUxfSYkTzEiZ6YdUZMMSB03cH8b/FqN&#10;iKbCiCWghfdSMeabENBIIJ9CdTLLGelT7PBrsCBiogk1q8UBb0LZPBNy5usxcJBW5g4bWkkkvTus&#10;aFzrgqwZBP8BM4mDQNRFJdNnhS+JyYsg6JlvRFABz19shlcx1UmeM5xp6ERXGBBURYVcpod/jRah&#10;1VaUdGehYqQIIS1UOW1hSGrwwcCyWqzdvwAbDm1HdncKUju9kdbjjfyuCAzNakd6WTp6ZzShfbAT&#10;05aPontSM/qnt6Ce6sU11Ya8qR6oW2FA8pAaHiWSfGeAC8nTu0SP0EYjojrViKkzo3pGHCJIZqEN&#10;jvClWg/meM6TNSwmeKJ2VibmH1uIVadWoXFqIjp7w1DTmahkh5dMdkHesDs84jXwpeJs6c/CypkV&#10;GOoKRk4zgVEy8HP4XGmM5lKd1fb6oG8omOrCFVHFdqWcfh4VVUaPEbEkjKhKG7LqvBBT7IXAIiMy&#10;2owIprEZUUHy6LShdoIOTVSQU1aSeNbr0bjagLbFJnSt0KBzuwW1U13QO9NC41eP9CE9WsbNOLQ2&#10;BAsWB6JtiTNm7HZDERVYUgvV0VwzGmf4wDPGyGdrxNBWF8w65Ioy9pOMiRpkjlL9jkaisi0E6xdE&#10;Y7g5AN75fGdVJNlaJ7Qs8sfwPH/sXBqLg0uTMPykBYN72Gc2kAzZj5Y+YcTcVb4YIRE0LHVH/wR/&#10;1DSRVBe6YMZhieaTMjpuqNvghzmHIjGf6qK9gYpjsQtmvxSCgZNeKFnuhegBZ6RM02LCU26YedGO&#10;w3OCsW6RF/uiEc177cjucoeqWI2QpTqoUziGRYWkC+aqoSWmmTdpUf68DqPNOqQXPy4eqU5TIXen&#10;DQPnjVhwy4Blz5hRR+MrbMQXvq1uSkVsJ0mrWKJC0iYa1uzjDlOe8UDCMSO8VqkRuJ2KoMeJIE7r&#10;n0pA5s6cG2jR13LAE3DEIlfz4tpYmQrhyYK5L4FGJfPwZDxJLJSoHWU9XVq3zi0yzaWBRqxcAq04&#10;0oUEZIpK2V/Aiha+I4lEK+G/vGFZ4tRRMs5p1bpEalG8nVb/VKoZSi1PSi67rEPC6wuoqKIJflQ3&#10;Ou6btYsKpkejrHft36SHFzuqSDOVJA2GkKgIkvFjLkjZrIdvP633GI0yJ6jJ5v3w4TqUO0DD6yfR&#10;sgyqN1ApqOBRTSs03wavShIFVZFfnglJtd6IKbXBlZLOI17Ym8QomdHycC1auHLgG2RpYFEmiuVN&#10;IJSpNlkkSaxwsdDlOUhpDlFmSnQTn48k3YnFL+GxojQI3I9DXPmb5IHINI+Aszi3ZQoq2AzHMJne&#10;4jllWovPQ4lwopXhGMr9pequ+EjEByH+D/mfOKb53hxJwI58JhKgoJJjI9m+CBoKlLmK1I1he0i8&#10;qgS2QfwfMvXowv9RQSoZ4TynsjaHqAyZqhKCkagzCQ+WKDNJGpWQZolMEzWk5HPwf+JoF7+L7C9K&#10;S9oma7AHiMJimyXZUqbzRLmIc10UmfQVOYbXzaGR0bjRGX1HOehfNlBd2LHk2VDMOhmCyfsiMGlP&#10;BIqneMKS7wRvCaDokfpIBI3pdlStsZIIbAjoMyJ9mguKaYHGTNUjbR6VxBZa5cM6RI3Rkhx1hlcR&#10;VUmNj1LJN6LdiuJZfhjcHUAiMBOAXJEzzYzyFSYqDitKV1vQddiI1v1WFC61o3CdgWBhRtkKM1o3&#10;6pFIksqj5RraRLKiqvCl0hD1EVxlgG+WAR7Z7I+FBrgnaeGfbUZ8BxV+HgmEKsU9X4PEZi/k0jpP&#10;bghEbCWVRkc4irsTMba6H9vP7EPv3Eko7ExW8kSqRwtROZiLvtFWVHQUoWtmO6ZunImC3gzkdIYS&#10;rEmww0lomB+HBKoKvwo17Gm810E9MqaYEEIwCW3lc2u3Ia7KDUltbvBj2yS3wo3P1J3qPqKJqo2K&#10;PIdt6ltZgPblSehYEIJOKrXyqQT9dk/UzfJH1Uxn+CaY4ZtoQVKFN4aHIjFAlVQ2ZEHHVB+2yROx&#10;tSThITumzwtAz2AE4sv4vAudUTjqgs7lJH0Cf0K9GVHVRgQWWxBaYUZoKS3yFipAqoUWvldZRGnv&#10;7AhsWZiAsWXuqKJyyJuixtAKb4zM8VXyOBYv8Mf8FV4o5rso77WgstsD87fJ9KAdTeN29G20oXOO&#10;K0Z7YzG5I5HPXKK1jKidZ0EN94mrYRuodFp7fdE14oG9y+KwflUQVq/0QXKeK/xyrEqOiTcVnOT9&#10;7FiZjKMryrFysweWHnPHrkOBWLkiBusXxWPyZKqc2W5UQFQSi5zRQQLJoYHazPvdeNoLa0/b0LbO&#10;ijkXnTFEdTF1jTsmUfFUsS0dB2xo3MB2rTCiiiSUtYgKb2sAKufZsHgzj6O6GSSZLHnDgo2PXNA1&#10;0QafZVSOI8SpVI7JVGKVYB3HszpLgyIql5lTSBRHgzBWFagkUToEaZCxzYDmSwbMeE2PvkM6xEz0&#10;QMwEd5iJVZKg6DDLCVUruZ+EC7fudIPvJBII5VfS006wTCRRRJNICgkuRZRBtEb8KfEdCDiiOCS3&#10;I6BICyM7t+KE5QBXwMIuAEMQEWtUwIbAo6XVbqCiECe3lJ5Q/CASGirhvAIM4u9IIPiGs1HiEI8j&#10;MYhPwVsFIwHQLcuEvMMkhU4OuDQvBAyZ2S5a9O6OtJiM8Gzkvi5kVJKOyygBp17N3wwKcSnlS7K0&#10;SmFGDcFQE+2EqHlmqDkIdAkcON0kDt6jEJf/ACXdBO5bS4uM8s+z3AiXQj1yCEbRUmOL55N5Ynu2&#10;JCE5I6SDA79QIkB4XzLFRItbYqU9ytWKc95BSoq4izUtYCjgTSAUshDQFUKQ0FkN71uem0wPSdQW&#10;n5tjOPcVv4U4yEkCAvzir1CAVoA4hOeM4Sb/lykoCQuWKTAvEmIofwvgxmNEVUhYr6xEqFj0Qhx+&#10;3DxJNuJED9I+jmQTv4OEy5I8lC2S7Ynne+GzElJxDOKmkD1/F5+FqBIaEoqKEOVk4f8lDFemJ6lI&#10;lIXFlCkrtkPuUzLo5VOirfi7TLcpBCNq0sJjhEhlukv8QEpyJNsqYcDK/bK97OhKWXc+Pz3vNarG&#10;8v9z9VfBlW1pmiAo6TAz6+iImZmZmVkuZrnYJZeTnJndr193v8wQNyIDbkRGRnJkZnVlVXVN2VRX&#10;g3VPzVi/9FiPzZjNSz/MmM0337/9RnZZP2zT0Tkb1l7wwYJ/YZ5uY/R9P1Z/oI1/Y8POz6iYXliw&#10;JLOwHtpRc2CFjS45rpsOdMCE1DE6ink9yg6NKKdLzVkxo/4iFfCqle7DipwtG0mELpxuoUACzM37&#10;4WlgI90Oo+6sHwlDFhRNhOhgQqg+MqLxqgXN95zoum9CwylV6p4DmTt6VJ2aUXvBzYYtroQOh4p4&#10;+KGTBGJEyrQOXoqahF4eFDjmDC1CDSQQHr5qEkWJHhkE05Q2KuseKn1+TqXKDreZENumg5/gnVOX&#10;jJb5KlQsO5HVG1BIY/XqHPbuXkL7TC06l/KwcW8TbQv1GFtuw8b5JTqFOtSv5CJvykznEEDLTBmK&#10;+hKQ0KpXNnRzl2kRYD4ljWpRdpbkuapBww7fadmBvCEHKmbdSCQRR0hmgQ41/M0S3ZoEV2dEYpND&#10;WbtRu0aVyndtXLWgYtiLSjqFggELyuYo5PLNcKYynwYjuL2ej+mhIBpmnRhc9aF6yIb0Ohca5zyo&#10;mnCjazmCnpUw8klcsjvkwBFJiucmkzTKxp0IljpgkZmbFbLXi13ZU2jm0IVrV4P41Y1izG95kL+u&#10;Rlw/lfWUE6/uFOLxxTz0jnlQv6rC5kM3Nm67UT1rwub5CGbOh/gMF/au8ln7fozseLE6nYTxM0Fl&#10;MkFKn5nv70XBmBkTl13o2STBLKTivfMpOJrzoYP1qP+ATqDDzjqqweBVGzbPhfCLqyX4cb0eTzeK&#10;cPDUha/v5uKrg2z89ZtWXDlMxIUjN5699OPCW7qRyxm4djEdY3t0PnMBnLkTxMqnLrTf9OD+r92Y&#10;oJidfK7D+lcBNDe44KvUoeHAgp5tPWrn3BQsicgiyWaRYAa+I+GQYLa+seD6H+w4+2+0eEqHnkXX&#10;nPSBrOsjLlWz3ZEAZD1dFNtmLN3UxrEZI5fMOP2NA+VTeuIYf3No4FrVYeUfzTj6Jd3MRgBJewF4&#10;Y8kDGdGI2lJh8qYa+8yDKOcAG3SFCtb+GNS8jYFtjQ/JI0ORsST+VcKSBk4WjChymTqrj1XT+puh&#10;yuf/VNXK6ms5xIWQOJT+cJKH4jZIKAaCuD6d7oJgqcRUki4VIR0ZBCdY6Qjomkw+j4chWwtrhQ4a&#10;2VaXFtXTZEDN17LhVAJSu8Iwy/RbcUahaOgL1UjaFMChcqY69RG4A1Sb7iGSA4Fck0Ewp5JUkyyU&#10;6b8kGQkPb8jVImnZhMYLeXDSGlu61Ujl++ga1TC00s0UGpDByjN4WYK0OaCj+sq8oUPqrl65V8GB&#10;Dd4hVuRx3i9CwDQyb/j+gXQdwmsaMjgLSBS0EkiQICiznQjgyqJAGSMRUJXV4nQsyl7lQiIyc4rk&#10;KaCvOA2SQ3SqFTEpdCOyCFCi5Er3lYx5JNnp3PibEIZyfx4yDThEUlAW7Akgs0yFMGSgXVzQn4hD&#10;1pJIkEJZeS5jGMosMP4ez0PGTujSZLxLuhZjxAnKGhCWtzLlV7oqmY+KgxTykS16xYHIOA3JU0WH&#10;I+t0xG0okwHk/kJ6/F7pzpK1LpIvEjdLxoHEYYkTkUkHQhZCdkIiskc8iVCZQiwTJFjvrFkENarX&#10;6jknZl65Mf0JweC7ZOx/k4St71yYfuTD8HW6k+t2JM4RnDutKJunU5iIIFLvQsO+E3XHTpTuWxGe&#10;1yDtrE7ppiqlmqwmMPTcdCFvw4rkabrKNi2y1qg2b8ehZs+G6auJ6L3gRVKfHtkrFgSXWV/mjag7&#10;MaHolOqMbkRIqYikEV6h2zkxou2iFX2X3Bi64UP5vhaRM0xTI0mh30SCkjhGOnhYz1NHeU23Ac5c&#10;I5KbTSinio3vkvEYgvGBGdkzBOpmPVI76A4amb42kmKfEd5KIwoHCICrNXj/27tYvdJPEGrA/LVp&#10;9C3VY3i+nYDcjMYp2bvdhrwFFfpOXGieT0fpeCbSurQoPkMiK1DBVE7HPWhE9pABBYsGFDJvGkki&#10;5TNU3SRfRw2deK1sec00U1QltrONlejgKtQib1SD0RseDJ+l61j3Y3kzDfMTYVT1W5HYakRGowv5&#10;1bHonk/A0HoI7ZsWVM840EuwHz0r1wUwdGLDIB1e5ZgbJaNqEoUBcdUk8HM+ZVOwJJJW8ZgPCSVB&#10;+PMIZlNhJNVqkUuht0ABcOkwgoVFF4lRh1y+Q3V3AG2tIVy56cPda36MTTtQStdTv842TYLPpYss&#10;mDJg/gLV/3krrt5PwHdXevHqVQ16Z13IarEivtqCqikv2tYiyJ004fKDWJw99mLlsg/LN0JoGyHh&#10;HAYxdM9Ix2VB+oADO3Qa9y4n4NPbDXi5mYPLW7E4uJGLL+9W48lCFi5uFWCgM4Rn9wrw8OMQbrwK&#10;4/nXifj0EysOHvJ+Bz4sPTGwnOi+PvZh6rUDPYdWjD+wYO6tD4OjFDx0Rs3bLnTOW7F2y4WBSxa6&#10;Dg8y+X7BxSDqHnuxTtcz88yMyX8w4Nv/GIudeh9MN6KRRsegEIh0ZbFMzY0i1NWoL6MLXLBg9Vdm&#10;7HxBF0PBI3gmG/q5WUemfmtDK0kvcuRBYr70xEQhalGFwucxOPmSziaGRBBNILd2qpD/mMp/kQxD&#10;Nar0l5USlKlKHFN8uD4Gpiw1HFRMYn9iBCil7z/63V+VKGk3wUS6tGTgU6alEjBlGq+ODkT2H5aw&#10;GMrArRwkmqisaARoN80Ef2MnVaas+ibwy5iGfVKtWObW31G17bgJLAQaGUBPJAgzffpSDfRs7EFa&#10;f1+mFoVHGmRfNCOwq4GFjqI7z4i0TgJYCa9L5jsyvTKInU6lWcPCT5zwQVVMEmjmc1t0MLcTGPbo&#10;anr06KGKzGRj1sp0WRXT10oXxYaTNK1G7ac62MfJ3gv8jSQpu+IZeU71jEEJAaOApSwUFOCXdQyK&#10;wyC4yuCwiefLwksZ1xDikFXrAuwC3DINVraNFQVOYFe6nGRHQRlHkOCEyswnkkcyD1k5ruQxv1cG&#10;3XnIGEiY4CykIVODhYSkS0wGuuUZ4iDkXAFysaK8VhlrkXEUIQ9Jswywy77tOUxvKs9NF1Lgd7KY&#10;L8Q0inPgc5WpvfxN6drieyj7nshMLZ4jxCYzrpRB+1jju9+ki06m7Mr0ZSEUcS8yfiL3Eocm9UiI&#10;UAhO0i/ORxyvjL/wUNFR1Sw5MH3fg4lnVIwvrBh85sDQHYL0dQfmn3swTqBv209CI13m4JUE9J8k&#10;oWXfha6NRBy/X4G6zRDcdJbWajNSJ5wID1AoUF2eeRTBMO9Vfs4EaxnrXJ0ZrU/t6LvhRf0lG9bf&#10;uHDuGycqdkxKwM/I1LvtBrwE0/RV6Q7VoOKsF42XXHCxHuXTpYy9R1J76WXjt2Pg1I/aKxbED5NI&#10;WlmvRkzIWSZRDNPN9pphr6ILKaTz4G+V23QlPXTEQySTIxPqD/XIl/DxayZkLxkQKNEivkEHZ6MW&#10;sVTaeUNOrF8ew9DqAFpXk7Fwowzl/XkYO+5E8VA2aiZTUb5nQOkByY5iK3ucgLdqV2aQZQ7r0TYZ&#10;QPECAXOFJNasQe4uSWJEi+QhMzLpInx1FEYEa2uRloLOoDj3hE46fAoFQ2oM5i/EYvqcB/0XjBg5&#10;dWCEhDt13oiyYZJkrQmudAtSa0yIVJlRNUtgZzvuOrajY9uEDgH1RTM616yYPfRj6JIDXXuyHsaO&#10;dBJmD7/L6rAhucmKzD4vvLlWONMscGVZ4SlgXpGIdu4FMbchU331dD8konU3eqfdSCp3kWTs6J40&#10;oHPWTgKyY/I9K3r2fEilkk+uZB05cGCN6v329Uy8v5iJ7Yse9O170DTqRlkP07gjM8L8CNcbsf6R&#10;GfsvTRi6SqGwTIe0blPWkqy+8ikD5MNP3GhZdOL4chzuXM7Dp9/GY3qaz57x4vm9Ery5lIVzh9k4&#10;t1eCqw8TsXMQxHOK4mNee+srD2beULA81mPhgRmbpx6MXPCgk/W6554Ps0+c6F6kICHhtSxZlfc+&#10;3U/AAsVS2aoZzcSy6i3iH91zYDYBuftp6H3swfS3Nlz/Wy/ObboR1RmDzG818JGgo1imUcXRME1r&#10;4e8xoylWg0660dO/ZH6+Rzdyk8+iY/Sr6TZ0FA/NvPc5JxKYN+ndHkSZSCDD5Itr0Zj/SwvxL46g&#10;nx+D8IwKaU/pCBaoxNmQNA1svATq4KxKmbYry+ANSTGIbJIMugmEMs4hjoLfK25DFDUBRbqTTAJK&#10;MiZA0pF4V3o2OAMroUpWIHvpNmR6qwzqZkbDOMVrCMi6KgJziQGeDIsS8kRiz3voINr/ygRTJwnM&#10;QeKQRWVBUci83wABh1bMkUlnEFbB3soMGTLCSRVoWed1bJhFdCSGPjqUQgE8ppPsmySN8dQJ0wTT&#10;V0VSI0nKAkldowrhQQu6WdEySCTGRr4DgV4WBLorzPCzkuYe8LhP+888cE8yTRJSPIZuiUCd1Eow&#10;lJlUEvMqgfemcldCkysL4wiMAtpCHga+g0SyFQKhVZRBdWWtg3Q9CREoAEoQVhwM0yCqXdZFKPt7&#10;kDhknYRMj5X7CCgLQcl3ATNBXkiGhwxQC4EJmSmL/d79VZ4rA/My1VYGxIMEeOkqE5ckLkCchoxX&#10;ietQXAbzJpf5JmMmQh4kYGUPD0kry1GJ+CtjODITTN5F0iPEJ+MxEkwun2nI4jkyNVhWsIvjEPEg&#10;IVJM/N8Y/Y4ElZldkiZJAw/Jv8Son57Jusc8kjhUE3ddmHzmxthLG/ru6jH9MIQpNrKBC35MXM5A&#10;0iiBdy2EfoL28PUkbD/NpzKMYONNMoZuJqNyIxl+glPuaAiFUwHEEtSbbttQdZVAt06AJ3A6qciC&#10;PUa0PzKjYt+B7nsmbH8VQBEVXi4bb+6UG8EqG4JtBrRdcyBv34j8LTuKDh0wFxuUnfG6r9LRLFtR&#10;fd6Bjc9JIiSjxFELkrpIQE06JHaakThiRlK7E94qLewkXU+uGWWLNuSMkUzoNJIkGnUJSarbqoRg&#10;SRrWIbaFBNJJUqFidNerUDDjw5s/fI2Rc4uIZz3vOIxHybgfqYNa1C776DxIHqzLmVtm5BKwZY1L&#10;LQE+a5oOulePzh0PCqfpypgPvgYS1wAdOwVccg8d3BkHrMUx8LNd+phmX5Me2kw13CQSGwnElktx&#10;N+nC4HKQ5eBhuVgweduM8Wt8xroV9Qs+ONNNSKk1oHE4DjvHBagncWd3O9B3xaPELMsf4XP4vqM3&#10;XOi/HEDDKkm7LwkDK9moWwgiudYBC+uyN4NpSTJTxBKjGrx0Uh5M7bkoBB2YfEw1fmrF2EYSNo/C&#10;uEoy6Gzj/ZZiMbgdws3LhdiZD6NuzIbCLi/yagn4BOTVs3G4vp2C05uZ+LMLRVhnuQ4fu5R9NYae&#10;2nDmawumn9no7DyYu00ncNOAc9d8OHqcTrdlxoXrYfy7x3U4uu7D7avV+NX6OK4tluHJlQhePEwg&#10;yCejoDIGnesuvP40Dtu3qfLv+jB9z4rtOySBtw4c/2DC7ldM/1sX2g4MWDp2o3uGeUP3NfvAivm3&#10;Nmzec+H0egBz79mxdJfuZMON29fiUDZjUTbOylkzYuHvCfx3rGi9ZkPiWhix22HUfOBD7wdWunUr&#10;TBS2xsfE7utsq63E1hriVmk0vAd2zPRYMGBToe0G8/ArHdZOgvgV3excVUiZdSXxwVxdVsTtU3jM&#10;B6CL4bUkoZiTaFTKQkINQVyCb6WOqJD1sRCIBrYRNvpmniR7nw8R4PMEsGRqLV3IBAmAllYZ85Bx&#10;DYmZJAQi4CgEQZegJjjJftbRdCB6VkhtIv+nkrRJbCaqVLX0t4ekC4sAMkjXQ8cge4gEsx3IboyD&#10;iQpWVaBG1qoaXX9jgHGAQErCEgcig+zGLLqaCpKczB4Ky4wtFXwDJqjpKPy0trZJ2mySTMIyn0Vg&#10;N8l6FT5XovI6t6meOrUkLDqVQTaYKqaFBGpvNsBNtefkd3oysp1WWtyFIUsPW70Ztk66kxUd4vb0&#10;SL2ug66FgCeL/tQkM6ZXYnspu+olG985JVnAJ/33ovwVIOch6l8GhoUQpFtLQrMn8ztl/EIIlu9D&#10;spFV5cpCOqXLiWmX6wWoxUHIGhHlue/KRCEkcTQCxHINz1eCHUbMdAQEdRmDkAjAEt9KGbeQc3kk&#10;kABkoWASz5EwMTJTjOlVwoYoXUu8t5CFOEoZi5BJALEsMyEXcTXyHuKqhBhlBT5JStn0SVymTMFN&#10;s9LZkkCY56pspl/ckIQvkcF0cStyjTgwJQQMy1XSJN1uEjxRnkESEcdoytAhrc2GxmUPxh7SEXzp&#10;wJn3qZJo7UceSlgJNwHLjfbDEFr2HEjo1aDjbCHOf1uAnc+DmHhJ1/I6iCaKhr1vknHmQxfqpNvk&#10;fgAJwxaE5+kiqLp93Rr4e2nJqaw9FDLV143oZGNPZgMto4Iv5zXhDquy94e3gdd0GVE4R1UsYxRU&#10;8wltVthJIOF6G/IGfYhQ3bUTKGuuGpBMAkij25F9KOLocH2VGmS2OZUIrrKLYrDSCD3LIXPEgga6&#10;psxxks0I63C9FnF9JsTTkcT3U9ETvEONvBe/SyBJ5CyacPR2DZO7o0hg+psukgz3KZzOWpA1Q9KY&#10;NtJtkBRr9EhkGtOGjQi06hE/qkPumgG1Rxa0r9mV8RAPQcaaR4KqsyjRpytnbPBXaJRxEj3bmymb&#10;Tptlocug2GNaw3VqROha+rYJbnfdWPnIgjUqdSGTjq0gSZEkl6dHzqCVYJ6Ghf1EjB450Lko4eHp&#10;RAj+pWNW5HeZcHAxhI2DCIIFVkxtJqFrJpekmIfEcid0DuZRoguRFDeMFFTtwz48Ieh3TjnROkUF&#10;/zIO1bUksH3ZYjaAzTPxOLNux/SxBUtjIVzYisXiBRuGbtkw/7kb8y/cOHzPgb21RIxTtd+i6zk/&#10;kMDnWrD8xI7qeb7DPN3UPS+2P/Fg45YPN9548P6lAB4exmLnajzWHxrxd88S8W82K7E87cfOUjIO&#10;ZoPoWzZh72wIH2wUY/0VnfFlmQlGV3TThcUPzDh4Y8bUrgUdCy5UHJpYXnacuWfE3Hkdtr7y4s7v&#10;SbTfGLDyMUUHHcfhr+14+K+suPCjDWe/d2LgxIhr5zNxeOBH65EdNRNupE+bUHPfhKVPzBh+rsHi&#10;p1aUrIfgWIhH5W+Ylv+BDkXq9SLd5BNi3iTbWxsxv5RtcViN/isuDBGrLZUq9PyFERe+DuHNig8d&#10;tyhClnzQSDj3LLaPdT2yt31wmHivHF67q0LmG37WZxMA2GjySCAZH/NG27Sso/yONzTmaN8F4XLx&#10;gXQAYdpZ/yovojJUtjclYKgsBBoZRLWQDKTPnEAkK85llpUEW7Sks9IR9KO8UWyYJmgTeL+wKFme&#10;Q+JSkw1l4FlTo2KFMyqB0GS/bF2RGel7KtR8xErMBiP95lEEMG06FVurBuaadwPkMQE+V8CbBCSr&#10;fdOOCeAkh1ASlVQ3n0swUiVqoJfgjUMkDumuKtQhsEV3Ms20ZPCedB9eKkJrjwGBXjsMsnKdassU&#10;McDHhqSnCi+6wHzh+QnntIi9QhYneSm7B5Ig1Cl8bxmAplKPyeJB8pBowwKC0QKosm+KOAVxE0Ii&#10;MlVX1jzIGIEobir6aJntJLOXpLtHAWYWNJ2GQhxsRErU2j8Btux6qOG5srpfGYNiHggIi6pXiIL3&#10;lbEG6R6SDa6ENH6a6aWSMQohEhKq4iZkppY4EPksZCXnCenIc6XLScarlLUg8jt/E+ciXU/iaCQa&#10;s0w9ZlpV0t0nokLel+4lmmIhupjPyiNBUQzEEHhUsiZFBs3lXlJnJESLbMIlh7gXER0iFEIUKdKl&#10;xzw00s10bARwhg154T0XNr80YeFDG1Y+S8TcqwB6L3vQexKLegJA0bwGbbtpmLyWitlH8Ri9QxX6&#10;VPaLsKLxxIyOO0Y0X7Ihd9mC4iMz0mbNMNVplfhXnloCdosBBtaNxJF3If0LV+3oo/LLWNCjgWqt&#10;eNQNT5kezjoDAdwCs7gr5p9Miwz1mGAuUiN7xI6CWQetP93DlANJswT7TQ3FEEmH3yW0m5BPp9O0&#10;ZkP+HO9DokmodENrpbOl8+il44nvolBpM9NxvJsCLCSQPPguTLmLeZo4pkfyzLvQKsXLTtTRBWTw&#10;XRIXjcjdoMNasyBn1YZQhwFBklCg3IjSbRIh24aF76uvVCOd57bseNFwSHU5pIe9SAtLAUVkjx9N&#10;G7EIlbI9EDgsBXw/1vXCqjAm2otgCOtJKGpY8lUo6w9QYXuUNTDLL91Y/dyBtU89aJ2NwJ/PfGe7&#10;nVhPRG0vy2jRgTs3UrG9H8b0VgQjV/zIHLJh79CHX13PwJePcjCwHEFqox3ebAt6prJRUBdGQpIL&#10;MwsZ2LqWj0iCHaPDCRgdiUN5jRsPVkM4vRjB/mMqdgLu+EUXRi+KcyAB3HCjoZ8O8KwHF0hwa0+8&#10;WHkvFtt3E3D/Kh0rAfEyHeyle36qfDNmZY3QtJ0Ozo4rW2HcuZyM8w8jmL8ZxvlLIVy/HIfT3/H9&#10;jq04uOHEtx9m4TbJom1dg4XzZmyc+HGwkYp/ulaOLw4zsMS0XPvYg9u/8GJ40o051rvJ23ZM0M30&#10;r5FUzlMQ3WX6v/Lg+WMnbv+zFTf+Kzc+/U8eLD/zooWC6NwPJKEnRlz+A53wPEVBlw/PLxbi7FII&#10;0x96Mf6pC80k4rYrVmz8zIo2YnfZTStO/9qPqRsh5B4VovVlHqpPTIjuJc7dUsGwQwE+xnbYQgyj&#10;C4lQQPUS1w3EGmuvDp3/ZML5P5iVDfkmPvOibcWqbOXsn1Mh/Zwd/ji6jlTywYYaBZ/yHskkCEu5&#10;BiXTasQ/J6BP0mkMkEhqCJYtLmX72Gi7AL4KyYtUIlu8KJGNX7pC2OhFncpsGiELmS4bE+T3BDM1&#10;VWwUHUiUnCNdEVkEg0KJ8EugUYL0EXQEVKhw1aI4STy6TJIJG7O4DGcRG9iaGi1f6mCi8lKW4ifR&#10;Ui9roOmgsxCQpnOQ3RSV6L+ZUWygFsTumKBrZ4Pm70lNJJoqLTxUfK4yugjadm2OBkG6FROJRNaI&#10;GApkJaYN6bSQyfv8XnZLdEbDkKlFiGrEIGs6qNYrzjkQXjci7lQD5xzzRLpdBIj5zqpsvruMG8ka&#10;jGQCoOSDKHshBenfl9lnQriithXQ5XWxBFIJLSKD3AoY8xzl4Ge6GmX7XwFZpSuQ50oUX7lOcSLM&#10;b8lbmclF8JUtVxXwdfM3SZeQBp8nYUPEcaiUaLz8K0RE1yOzs5SuKrmXMjOKz5PuM5lBZWT5KK5F&#10;0suDBBElM8jkszhNIRAZPFfIjfeUchDnxDJTxkuENJlfssI9hnkdLXki+SNlzd9VzBel3gipCrGR&#10;/KQrS+melFA3Qlj8q0sk0afrYUrToWXVhY33fDj8wY3xlwb0XNMrg+Yzj8Pou+ZiY0lD/34Cimjr&#10;G3e9aDrrRcdxGB07qajas6Jm34zqZRdqLplRsk1g7TMjbswOV6sJsXSs4XY6BzrQxE4n7CVGxQ3K&#10;4thwiwm1EpX3ghVJg2aEe4yw5mspVCh0Wo0w5OhhoUPVJmhJHmyEFEsy66tswYrSXh+8XTIV14D8&#10;QQOyBnQItRmR1GsgaDsxeDmIsnUbZB9vd54Jpe0uZDQbkbOlQ8mMFdlU5zKLLG+WTmfJgjim01Ei&#10;joAk0kGy6ae6n9fSRWnoTtiYt8xKiBQX3VHCkgGl56zI43VmOvWKNTPKD83IoFp1Nurh55Exrkfj&#10;nh0NzJ+qFb5/JdsZiSFnzIGKDZcyUK6s12K5GCjacpoCyK1ww5VpUSakWNhu+uYjWDqJw/wjAt1j&#10;D7a/dGPpfSfLy47SSQsKh/ncXica+mLx6fVsfPg8Cfdu5KO+M4iZ+17UrVuxdDWAB7+04NyXBMhO&#10;O3wFdqQXOVHfGoelhWLcninAARX+0GgS5uqzMd2fiZmjRDy9m4ML2wTRVQfm9lhG3XYUdsQqa0mk&#10;C62fhCCzmtauOjEi4UHuBnBnPxOfHmfjCQni5JkbeySOrZcWLFKQXPzSh707CTg5ycLFOzaco9OZ&#10;Ocv69iKIwwdBHN11Yu4jAyZP9bj/OBV723HYPrZh+NCI7VtW3Lzv4v0TcPswCbvLbtygq7r8MoCt&#10;C3FYuUpn9YiOT4IqnsrsMSu6KUxbz9IJfUGCfGzC1hsnFil2xu96MfDQivH3vGimEOi6YsDQYwtm&#10;XtkweyWIzZ5UHA/Go/O6DgufkIguu1Au4ZcoIAZuORAZNaH/Yxd2vjeg434QJYf5SLvkhmGUeEHs&#10;1p4S34eInzQMUdXR0NepkEhBYWNZS5e8b02PgV+bMPSpHvX3DWh9RmLatyKdQij50I5IsRlRkSgS&#10;CK97wnuktRC0O1SIn1HDfY43ooqLmXkX90rPxq9OYeOmsrTlE4S3qejr2ehl/QYbvZrKVAbMtdJl&#10;JV0a4kDEfRD0dFSbVjZEX67pnTMhAUlIbg2/j5ZBWZKKzJSSXQxlW8kYWZmex0OeyUqrYaUtP1Ch&#10;4Uc6irh3YyAmWYG+IQ6GBEWQlrDw0SQWuad0aUUlxiB2lQ1hWAc/gSp5SQvXlBoekoC7xqxEF5bx&#10;F/8iXRHdicwsMpXQip8jiFzTkIF5D7qJKLoambJr7SdxpUbBwOdnTrqQe56NeJ/ORDZpkW4jgr0q&#10;oIGWZCOD9NItpKjzINMl4wQC6EIcikvgoSOQEjzfTXvmedKt4+BBIFfJfh4kGGXzKBakAGuMbE4V&#10;I/t/E1RJFO9Ctf90T5KESgBYCMIhzoHfyTjUT6Sj7Oeh3IPuRAbi5Rx5juyrLivG40heMvtL0i1d&#10;buIc5JCuKlkoKKQn61uEjGR9j4xbKOtW+FmeKUQlQR+FvMRZydRd6X6SFfnivuhqlYkPskBSBvQJ&#10;sjINXCXdekyrOFiVnE/ykZlqSr2RLi6ZAi6ihISoZ/oyeywYPCY4fc6G/IMPI/eoMtnAy1b0qCDY&#10;9l4haL1IwMgdD7ol1PYFOxoXw5h9343j3/lQd9GG2jUP6qVraEOPkhXZ68IPf61ZWetiIvD7aiww&#10;0D3YpCunxgRDLJ12qQWhCjvSFi1IoNJPbLEia40gRedSdcTvRo1wU9nbCOj6VJ5fTbIj4XkbzCid&#10;DiGtk2QwSfJacWH8lg3dl+1ImtMhaZTAzYZ45nE8Ks7aEeB5Zjq03hPZ3tYDT6NM4+UzCOKFW3RC&#10;rJtZy2aSh44ORAsH3XXsNF1QD8mKziiZRJI7YSWJ6FBNpZtb71EcetaCFgXLOqT10EktGZG+SoFE&#10;52MrZFrr9Ijt0qP6nA81206U0B1F6Hp0WRrUTLsQV2FTyNCZTTJlu5QN3syJJL9aO79jnbGyfbJu&#10;54+asX47jMkL8Zi/68fQNQdmXznQd86JyjmbMgCf1kR1fDEWDz6x4dHzMFYO/Gjm72dvBHHvoIzO&#10;ogjHHwUwcyuI8lYq7foQFhfCWNopxNVzZbi8FMEW36tvwonzqyzXrXwc3vLjymsD9l5bsXDWidU5&#10;H/ZvhTC2EsTIbhy2Pnfj6l+4lBleQ6cW9F9inVi2YffAg7tHfjx85MOdJzb0Cvi/58TaxSD2f2nF&#10;1q1YzIzGY+2KB1u3zVhhGczR/Z4cBXF20oejz41YfU5Xet5IsDfh/s9NGFj04Pp2GH94kYqd2xG0&#10;bFlxhnVw4jxJgATTe9aG8lmLMgFj8pEZ43N+nNxxYfHEidRmBzpuEPjfWDHzYQhDJINREmvHkQMt&#10;xw5kdNkw8hmv+1qP0Wcm/Ne/qMN0dpiCg8J634HhG14UUmxkzBiUkDktdCM9VxwITuvQdikR45+w&#10;LK4mIMIydu8T1/op0u+p4VijCJ9hG6MrialUwV6thp11WEeBGkXBmEyn2vKxAdWPLOj9wIOe13ZM&#10;PXAibpsut8dJ7GKdWI5B3Gves4hKxC4rsxsIxI0qOBbYiPt5ApV0OE+FuFJa8xQD0kgsTtoWeYBs&#10;6iSEIGMP0p1iCuhgCFHRE4hEQepICtKX7ivUI7PNA3MhAYRAIVMyDbLyWc6jUlXxPjI2YmZl1Sdp&#10;oSnj/yQX6QKTkB+VJyqUfK5FFEFZn6uBsYaVV54tA/gSqpxpkApuFKtdzeuLVQgO8/M4lRgdTdke&#10;lVIPr2Oj00k0YWZ8uFuH4HUtVH38jY3VRKdln5IxHwJcAdPOe4ijic6lpaun2stiI/LymlY78o7e&#10;LWRUQrcIoKto793vohIrACuznfwGZcaVhE1X3ICMC/wUIFFZMyGArCExiBORawR8ZZxEurEkb4VA&#10;SDDK7oYC4OL0hAjkEDciBPGnLTcVl0EwFych04TpHGTnwHeTG+Q6HrLRlXQ1SteUEJ50UwlgC/kI&#10;gItjknwk4SqD6C6Wi/wVEBf3pGVahUzEHQlZyNoWJb38XchAXJY4F5k6TOJ9d8hvci4PcVix4nqY&#10;j8pUYp4n3WXifIQwhEBk4oCkRbrKeE+tTLBguer9RnSvxWP/Cy8WX0v/tQfjD93Y/yAVdZtO5NAR&#10;V29Y0UOQaGPj66MSnHwYwvzLII7/moDwBz362eBzlq1oOXCjZJ2E0O9BRLoqW1hu2cwP1idfuRmh&#10;SlmHQks/YqBzpQoedSGBbsJcZESk1YyW6QCKN+wouEA1PkslNmxVBpW1vN5KAtClaWEkgfjoWtKn&#10;7cgcpQJfpBPZM6Fpz42uOw40H9ABLVHx7xAo6Jyatj0I0P3Yqf63bmdgcDANnhwDvKyTqSN6pFAI&#10;5S7TaSyZlH29nTk6xNEhx05qEWjVIkyBI4P5HtkplAQzvh9B3ZAPhlKNsnAxb4LOpcGiOH8VBZN3&#10;3ISkNgusRazXTQT3aSMSWfcz5g10JyTRHC06u61Iq3K920WURCGzbmRMTNpBUp0Lzkwz9Ha6dIqA&#10;FDr6m4+T8PFRI9bp9ppI0qtP3WhfciK5yYn+boms60XXvg1zBM1TAuWZlw5Mn0vEyEoYZ3bC2DwX&#10;wO3347DzOoDpTTce7Mfhyn4sLl2LR16jF6s3bDi4GYvFTQ/OHBKwlz0oJykdvLVg85kZg2tGXDyb&#10;jbtrxZhZDmCBADz30IWrf+3CxBMrWi/SHZEkVt+z4ZjK/uyxFfs3HTh7zYDLd7z4s6sF+Pg0B4eP&#10;Q3hE0L28moNmpqNuhaq+24z62QBq+1zomrJg+rYN6xJW/ecWHL004s5JAL+6WY9X4xl4uZuOpYMw&#10;zj1OVha4jt01Y57CoXnPjI5TM87+0YyTf7Zi+p4dm9/5sPmNH3U7dpSdcaF614NU1pe+ywHs/9qN&#10;qikr6llPklmuaX061JNkynb1uHA3QRnzKWpz0GnaMfdNAFn9FBgzemQvUAgsM8/3KXzoUMNrsliW&#10;afiCbu+ND2WP2Aa72b4OVQi9VcO8xbq7yHZGAxFoJe7n6ZHf61XwJoptMe6GAZ2/oPD5wIWWpzZM&#10;fWlG3j7rHOu+7A0fNUd+eMG//g4BUTaAFjbgUpk+y4c08KB6NNfIrCoCMMElYZIKiBVPBmSVPc8z&#10;CDRkItnm1OBhBU4hgQQJXKxseqp8PUFb+rE1bKQaAoQtQpsvUztplZQ1IFSoKgK6lkRgLiLAM7O0&#10;tQQ6qniJICsRfpsfqFF8n0AjXQRdBGWZPixqmeSjTouBJZNgTQCSQflgkwysa5VQ8wEqt5SIBqNH&#10;JKwJpoHKylxM8iFBBakmLTN0JpP8jsQZzTRE05lIWBNbmRmRdhtUdFhR2dEonA4iqcupqGItWTrI&#10;xmzsFyXPNKh4rU4PS5hAJOAvRGEnEVHtqwRsBXQJ+rKbl7LNrfKXh/wVB0EgV7qSYvkOMntK1L+M&#10;A5CsVBLDSrqr6EokzpUyJqGQgpAD70UCEXKIlkFoWbQo60pIVsq4FN2LMi4ihPXTc9+dy9/kfAXs&#10;35WjQlbikpQIv7xGiFFmX0l3kkwIIAkrBGHk9UIk4nJk3IflrXRDyiGhWXi+QlASnUDCnwixEGSU&#10;yQOyEFK60iQ0i9xbZqpJTC6ZYUYClandKiFO6caTbjiKB43iiNRIK6XjOApj+QsTdn4g8LxnQesV&#10;I6buJaLrhO6CgFJNUihfIknMGjB4w4NFKqbRNyYMv0/7T/AZum1B2SFVfbMBsY06lBEQIo0kjGYd&#10;NGkUC6nRSGt1oWQyls7zXQw2WcSaSoJIGtNDyzrsIcDLotIqgljBIZX/HEVKmQ6+BgJypxUF8x44&#10;81lOzC/5rm6T9ztrRvwogXnGiLbrfrReJQnte5E6SWU5acKZJwFlkytLHp1yuwWXnmZhgmo7k6qz&#10;kOdkjVJZjhDcp/RIGzQhe8yMolk3AcmD5Ekj4nr5Pj0kFaYtiu3BkE+RN0Dw77TTVVFANRqgLyOp&#10;ZWugpzs3UFglL5mRvsj6XatBuM+I7H4SYbceAboZT5We+a5B6YIVRQR9DcVeMM6NnMJEZZJDtDkK&#10;iaUexOd7YZbo0mwTtXRhFx/7cO1GGONHLgzcdWGBQF1zJoTRnnh8tdWGkfmgEoNKItNuvLZg+b0A&#10;3Vcc2um4atf5/w0XNj9wYvPTADrPBDG17cD4ggOTSx6cXQng/qVkNE55sXRkx/1fGjF3zYkVquHV&#10;3xgw+6FsGGXA5FkT5rp92LnnwMLXJux/ZMU6lfsMn7e+F8LcfTuWP7RjjYQxRfc4TlfQSUf2cj8Z&#10;f3tcir+7koyND6z46O/sWKFab1xlGbVZEc5lvWo3oveiC9N0JXOf2HH8BxfuP/Xg0r4fd6+n4cFE&#10;Cs7dJTF9bETXugmLVy0Ye2bBAB3M6G07Fj6MxfBlL5Y/tuPS2xDOfWHD+OMI2uT9l9yoHAmh8IwN&#10;dat8xw/8uPBHP3qnAsjrN6P1gg/LbxJJkg46HhsWvzZi49SpTF0vptCxVdAFrrrQf9eLrAmKgXEr&#10;KletaCQZWZqiUXvXifordrQyP/b+nvVigoA/Q1z/jkL6JbF3jTjbp0J6Dx0IxVPqlBuRCocSXUOX&#10;r0fCK9bdT3m/5w7M/Ir1go7Nv2KCXghkRAXvdZoCK4FRRwLRDLCSFFP1dbBBF7JBy6B1KW9EMMie&#10;NiCqkCfzxlY2KD8TH0WgkG1OZexDS0VrZqNTpgRbYmh3CdopvGc8mY0ORway46nO/FRREkZYI109&#10;/E3CU2ip+C1Ug9J1JQsY5bkSL8vZoEbrN2qk39AT2E2wj8voP0FRppIqDYbOodCoOKIgCUhCc+tp&#10;r2PK1DD2yp7LskeyDhayrKWX9+s2Qk2mtfWQRTc18G2QsEhIqgLaOunLlvnqHXbYpWuD7kPWjrgK&#10;qN4atDBIN1e7CVY2QkMHgY7vK91Q0k1kJbmpmQZxFtKvr+zSqLiEd8f/DuI/fZZDupJkDYYsDhQA&#10;F1Uv4xMBqmAhDwF4WVAo3UwSvuSnsQ8hDOW58hxxFeI8pDtJutMI7u9cDvNQnMqfCEchHR5CFk6S&#10;lZCRPE8ci5wrh0zzFXcgq+Cl+4lOQ4nAqzgCOY/3k+43OsFoIU8b0+/hZxk0p1KViL/vIvfyyGI+&#10;yKJDcWX8XulHlw23hET4HCV4pKhbGeAXJyNdeTKoLtN4ZWzFxXeQdUX8XDcRwsBlH1YIMEeswKuf&#10;eTBwP4j5V6kYue1G20WLElYkZ8iKOCr/UoJjyzkr2qj4yo/YoI/cGL8bxODDACppv1NHNFR0Fvgq&#10;7Qi3GuCsoCDI07IRJyG/OwhrlgEamTZsY72Po+MuoouYsSHnjAFlq0507oZRwAYUN0YHIPvPSLTe&#10;fidaZPbTmhs6Oml3HZXcrInkEKGzl0kZerTvx2PgmgcVG06kjTuQSAfR9cyOinUPYrtk/MWIsaMc&#10;jB0UIFRtRlavCamsh11jccpK6OQ+A3xNRuQSHOrPe+BtMcLMehygQxJ3YSBJyKSSxA4HMrtd0LIc&#10;1T62wVy+Cx2mrp4kuEIym3LBXWWGke89dCmIcplFRuftkHAqrbxXpgZFUyZ0Mg+lDgQz6Lg6Awgk&#10;eGA0mRDO8CC/MhHWoAk6I/OXebL5tQHTz80EQCc6mLYzt/1IklX2SXp0T3nQtkJSvxtAPd997SmB&#10;+And5HMTjj9yYuQSQXnDh+0HDhw/TcbgQQoGCZBLJIWdvXi8dyUH9z9x4yzL+iJdxcpNJ8ZOZAdK&#10;H8HZhlEJd3Joxyydz/whQfqOjY5DANqN5acOXHoWwnunKVi8ZMbBt3ZsvW/F9nMLLn7owN6SH+9f&#10;TsNfbWfhNom8d9WO/gs2dFH511Jg1Az6MbMQRvOoGVV0kWce+VE750IrAfvxDRIOSWj2qQVnrrOc&#10;rlhw+FkcerdtylqS5g0Pem9Z0ESHUb9GYiDhjVBErH/uxsQnzLerJuSSIJrHJFx8CEULNqw9C+D0&#10;ByeO/5LPWLIhe8aM83+Xhq6DBMzTRY281mH1Fz6cfuHGzEcGTJBII8kmeGvpcNlGCtesSKcwcdeb&#10;UXngQDbdpqtFj4INvtOrIEYux8J4zPY8xPZ2h3j8C2LXCcX+PPGxh0Kb2GuliCzf9sEelBXp0fDQ&#10;BTd8z7b0uQH594xKD4yLokrn0SCKbsa5yr/WETb6NjoNMkpMPhWzxEtRZsyQZegOyqqMKHhgQZT0&#10;jUu3E1WbJpufpQtJgiRGE/AJBDJTI1ociJsgXc6GmcMKTJIw0yrLvUTFi2qxN9PRSKwoiasUoAKs&#10;5CEqVsd0SOwlgpIMuhuaaLVOyXIbVEsHVIudvD9dh0ztVFPJOit0UAeZRns0gtVk3yMzZH90bbGM&#10;ZWiUPt7wgg7Wft5niSqMFl7drELqkhY5rzWoe8jMaKdrqdZBW2SAuZD/1+phyjHAWMDvM/k8AToZ&#10;38mOQe4sGy1dkIXqTQBdGcfQ8nlUbRJk7J274Hf/AtoETh7K9/9yvCMTBehlJpWMKVDRyzqJaNkA&#10;SkJ4iBqnO5CZU7Lz37ttX9+BrKLyJd6USZ7P36TLSv7K8+SeP91X+f//cMh6lmhxHTLVl/dTPgf4&#10;PCEKBch5SDQBgue/XCdkpXTN8XuZ2svfpetM6ZaTdR8y8M5yVELaxPEQFyVdWzJDLYXfsx5JiPdo&#10;WdPipYVO4PMSeQhpiouRGVniUMR1yXOYHzILS8ZGtHR26a02zN+nEv3Ehbk3eozeNWGNimz+RTK6&#10;ZOHXURLadiNI7aYNrzOibF1UsFMJ6V1GB1C+ZsPItUz034hFzXk6iiENUgdkK1MXArU6JDbbkNru&#10;RkqbH3VLIWR1e2DNMCokJtPNDVla1iMNchb1qFvzo346Abls7NYmNawEXSk32d+j44IX+fM2pR6G&#10;B4yIn6Mz6fXB32KDiY44l6q+mOq0nEo52GJA8pxE8fWimArb22iEu8ZAQE/FxM0IqlZsSCEIZFW6&#10;sb5ahKweI8qXrYglycS3m1Gx6EdqL9NZyTZWwrZUwLaRoYaN9Th3OIjW5WyYKELcuSaY+JuM+WlS&#10;RLTJNGGCTrdZGWjPnXAiboSiiIJIFsqGu0x0M0ZUnxox+5UB3iIjfIV2JFQ6kFMThiNohSNsQnq5&#10;H2rWRW+yG7XT8Th6Lx4bT/wYvER1fi2Mi1cT0EgiT6o2oYNOrHU+hKUrcRg4HyLZ2LD3nhXHH9hw&#10;9c9sOHvdg4unBVi9Zcf6AzemV5IwcujEhY9MeHUrHvdZzjtfEpwv2nGOpLP9gQVrjwKYvSe7UTpx&#10;8NaJ2dsODF2T6L0E7X26PxJ+3aYJm6+tGNknwdDlbH9sxbkfndjl35ufO3B6IYjNOQ/u30rBwlQQ&#10;dct0CwtujNEt9VIQNI2RlC4HcO21VwmsWCYzoHq1qF2h+r8kDsCO8ackuhe892snlvm/OKvWJRPy&#10;6RwHSC6bJKu9jxyoW/BjheeO3bFi8glFEMnw1vU4NA0HWLY+VC560EMilBDyg9fdGLljVqY3d990&#10;o/3Ai9oT1nshzmdezHzgxs5bN0af21FIx90jU5+zrLDWGlHKPGq9TTKiS7V3GJE1SKdIfHMN6VB/&#10;0Y+utSD8B8SLQbaxLRVMP4uB6w3F8zk1YnfpQGgQYinehwf1KN9gGUtXli2GQtuABGLl+F94lC5B&#10;Xbm0T7r0ThJQIwlETSbRdUTDOceGn0cCkRDpyhgAlQuBuvWUKuWAjSWdgBHk99KPL33mPEfGH6Kj&#10;+JkqVkPXoXRpyJoPJsY/p4NBdiUkAGq8BGSShKxsNNXR8bQTLARo6Ea0pfI7P1PNy6wqUb1qgpGe&#10;JBA9xLQ18NpmAl4uG7XEzOIznHRMLlmKb2Ja/PyeZGankss744axUQtNtxa+WgPi5rVw99OuzWig&#10;lvGV1hh4z6iQc0ePnq+MsJON3S18vxIL3MwMX4MDzlyrEnXXUMc0UWnFOEzQUsWlr7Ex8rlWvpNK&#10;ADmGREaA1coqbgF5IwtGlL8C1lHvADuG//NQPguhKMAsv8n4xru/ymw2ibAroCogKuMP4i7EMTC/&#10;FOJRXAe/43Nk3/V/WRBI5xElYyrK86KUdMnxf3Q+ysG0ycC3jM8oYyUyhiLpFgcg3ynn8Z5yjsy2&#10;kmeJ0xKnIWUl4xrSRSYzycSNKOfyf3EXsjmUkKFMwRUHI91hMvNOGUznuxGIYzJJIikkDZk0oDyX&#10;zxcXItObJcSLgQfdTRQJKcTyaF2T8BRW7HyYhId/H4/xB1Z0XNSjad+M3ksBtB260bMXh/pVj7KH&#10;S8GIHW3nHEillR+8HkbjiQORGVkT4UDjNStS+Fl2qCzbpgsYtECdr0IsXWX1gg+5gx7kjbuQWhGB&#10;QRbB0klrUklidCPilIUg8wfi0TabjlAlxZSsjeEh9c9XR8V+kIScZaey/4e3zgB7Kx1tD+sogdle&#10;aUVqm1sZPymkIg21y8I9I2p2fUgl0ejytfAU2FCzGsTQ5RSUzQZhI/gX9TqxeJKOUhJK4bwdtVte&#10;BCudaF51o2opAFeVDPxTpEngS2X6PNtcuY15lohYOiw776G8g7hAEWsUaHV0A/FdFEJ8x5qRBGQM&#10;OZFd64SDTl6XoVG6qFMXjMpOoZZSParoGqSrKdJogz2Z39Ehh1k2CQVOlLT4MLwcxPfP0vDolx7c&#10;emzHh/dCmNp0w5JKkqx2oGE7hP4dH8Y2Iygdt+IW1fN7H7oJ4sm4dDGMr26V4e2zMqzcJ0ieN2P4&#10;gEB8xU/wdmHphg2XX1oweWLF0ld0DN+4cPglVT/JZumJjcTixtQ9G/ov29G44kX1GTqdBxH07TrQ&#10;R3U+RNE7/8KG9YsE3TsePKVreUgH+e3NTPzF2R6cXE/C3DHVO8u9Sjat2nFjcDsey7dduPhbF6Ye&#10;MT1MfzOFQEGXheRBkrzhxPR9M1rP8f/zdszx/oufWHHxV05MSoy0E9a9mzZs07EcPLLjLNNftxhA&#10;zaIL45+asPzciieP6bZIOCN3HCgftyC3147Buz70XQ2ibc6H7B4rXTLLcc2MlstmdNw1ok12RCTp&#10;jT+1Kt2B8yTfra/tmHjPyzKyI8odjZQ1I4qumFByWYecLR/ypgJwdxqhJa77+vXIWrSg4ZYehinW&#10;52ke76vg/04N01U16l+bkEJ8lC07JpJi0HuFoqElQBdCXPEQWwcsmPl5CGlX9Zi5YcLqsAbZLWok&#10;j2gRFc2GZGyPgYMsFJ1HAJCojfwr3UWRUi0KaLmiq9hgfAQWASECvIqAIuscJNS2spgwmiQg0zll&#10;5k0WwYWOw8iGoZFuDTcJg2rOmk7w0FLVlfC3YVZ46S+XcRSJu0SmU1Ntyw6GMjtLV0aHcYvX9vE5&#10;Mj1WurayeH44WllwaBqlqxFwEsUcy4acHQ1XtxE5mxa4+tlg2tQw5qmRM6ODZ1jL77TQU43ZOvi5&#10;j1Z/VYes6yQECQtR4UTBhAkhEpCt2AqDbAdLItPk8z4uI9+B9p3vG2ajku4xSyVBL4ppIQCraeWU&#10;mUTiRoz8Tqbe/gTmyhH900Gy+d/B/N1v/3IeiUQBfDlHSEEGt6Vbid/J+cqYyZ/Olfv/F/f504C7&#10;APC7vzzkHryXhGeO4l9lIF4G1ukUFeegEADLV54rixKFLJQut5/SJcQgLkfSIc5EQF7ciUwdlnPk&#10;PSXfxR3JoLqEXqc7UQbOJdKvlKsEYJTuLQoMZbtc2bFQuiilm1PISshJBuiN797jHUnyf7OAMi11&#10;ogH9Ry5MsPGv3EvFwQdeTNz2UtWFUENLnjVNVU97XT3pReOWH81riahZCqN204ckqrrFZ7FYehNC&#10;xqIJ/g4dycSNggUL0no8yJ6lwp/VIiw7YhY7kVzvpYtJUPZS9xaYlHE8ZZIHG6VMw9YmUWX5olA/&#10;m4+GhTS4JBabjfXPwDxkvlrSDEjqplIfNiuEZZf9XwpNsJBIZO9+azlBt9UJO51HQrcFnnIjgr2y&#10;CNGJcI9JiW7szpSptEF0roYQqbfQBRPg5yKYupOIqm0r4nmdMUuHoqEAhq76Ub7kgjmPLqNGB32E&#10;5eNkeTujYM80o2o4HVkdfmhDGhhS2cCFlOnSpZs5vcmP+GYX24wa3XMOVI4FUdDDe2W+Gyd01euV&#10;2YoSVidryobWfS9GH7sRX2FDBttJeW8YW1fzcPNOAbZuxGP9XAJevGU675LMp+10BxK9VkKNWBDK&#10;cyGr3UZicGPtlhOt2w5sfWjGix892HrpxuyeEye3IgRxI849MaH/xIyp+zZc/DoWk4tOnL3gwLVH&#10;Tqxes2CPKn+T5T+/Q0DdsqGLouDwUQhDV5zov+rE1BUP5veDWLiXgsWHJL1jAvQrAvxTM84fO/Fo&#10;J4Tb5z04feHBpx8k4N4KiYJlvvsskYThxAxJZ/0y738rRPKwYfKSDW17buS2mFFMR9lz0YbpRzz/&#10;Uz9efO9D56IVJQTkrV+ZceaNH8N3bBi8ZsDapw48p1P4bDaEk5sBnHnhxsRDF8VOCK0HViw+cWL8&#10;ggv7v3Tg/Pde1I0ZUDpqx+7jQjQshjFKoT56lnl1yYrxy27U71JIbIkjoCuZ5Hvec+H6H1xY/NqA&#10;Mx+5ULplReZZHcUvy5k4GLtpRB9dz8BTH9rojurOuaCfoDA4USNjXIPJ94OIXaLwpmOPvkEH8U0M&#10;zO/FoO0zN2q6+D2xdzyswWlbDIqfhhGKcyFKS2GaQjxd4HGkQ/XHHpYny7hMg46f6xGlzISi2lZ3&#10;EACkkRewARWywhHcs9f58ENWUALou2mkPIeNStZ+KKFI6AbUbPiuDCpQqiCJLaXPZuOixZF1GjLN&#10;Vukrp/oxpfMcAo70CXt3CEgFJI9sXk+VpCZAKddUkDSy2WhLeJ95XlOngbVBC90on8VzZZDSWEMA&#10;Iom8m+rJe8hzeY21XQ9nrwGWYv5OIpJBek82r6+mzSfom0losZNsvBMWODvpNggiUbxPXLMR6aMy&#10;psP7SLecDPSmMQ+Y/hivnfbfC2Oik0BkVlyXLK6UbjuZPKDmu8kgsDiNd0Avx09g/18eAuL/JfgL&#10;OSjnyvd8r5++e+da+FkBfl4n18i5AvbibsR5/Ok8XvcvjkLGM0TV8+87F8R3Ibko6ZJzJX/lHAfB&#10;3CfxqXTQkkhUapYVSf1PBCdpfTcuwnOlO0zW9hAoFZKRritRJDIeIuMgMo4lh7gTcZ6sfCoZ/Fa6&#10;5SQ9/CzuSJ4rixUT6OYSzQRoApTsxEjHpbgP6U5jmiVkQrSsbbHw4D0aznixdS8R85fiCBAOdF22&#10;YYNqt2E9iIwJPVKatRg4m4Olh1kYvRiPgdt+9Nz3oumGA5tfm3H2Cyda6DwyZ6kud2NRs2xBpMOE&#10;hD4jqndciKs3o7o/CyntXmT0ODF6mo5YuglrqhnmeD00suhSuu1kPIZ1M6WRLmIwgLzOkOL+RJ1p&#10;rVoYk0gWuSSHXhtSx6nUOzSI7XVQkDigL9ZAz8ZXNOFCItVmoMcAB0WMs0GP2h0v4vpNMFS824M9&#10;3G5H90Es6jb88NJdywyq+lk/apcDijOO1HjQcuzC4B0rXUEASZ1OPpdl6JX2JWUXDW+yHeU9SYiv&#10;dbMes+xYPjq/BhavHlqSXsdKKrqXkuFLs6F7JYy5wzgUNgThTrZBIxMo2JYMCXqYUghsS3Z0XfAh&#10;fYCEW2FG90YQI1uJuPgsGZ0bDtSs2DF8KxZ3vwzi2kXZgY8A/JkTtRtGZfpvSqMFHeseDNPBrL5y&#10;YoCuYemVBRffGDF5h27i5xHMfGTExDU7Fh+bMPjQhrNPArj7PIhduoD79zyYXXVh9IoFOycknQtO&#10;7L9y4Oz7NsxQEIyf5z2vEmTFJe1RxR/ZMf/AQ5CnKOg3oP6MDbuvAjh5ZcSlmxZcemXC3jMbXYkJ&#10;+xetODsbi6s3ErB8IRYtUy6sHfO+9xzoPXJg6ZAENBZAb1sI2SxH2RSsc8eG1xfjMMvvinv0mPrA&#10;zvrowA0C/9I9K97/cxLDRBjnN+KwQpc8/9qCJoqdxmMLpk/ikUGB23/bh7333Th4oMfEVSPqLhnQ&#10;dsuN7Zc5GCAodz8zYPmtC6e/i8fB6zjk0okULvOciyZMvHRghe+z+QsX892NjkteVJy1IG9Dj7pN&#10;P1ylZqhzVIhnOuuvsd48MePCd7EoYJ1Xn6qQtmdB9b4D4WXiXgPr9B7r9gckkU9jUPhrHdrXiGvJ&#10;rKt0tPvE5NLzFF4XM2DQkSSsbJMi2PuJs1d1aH3ONkKRUfSM7Tk6g5WPbkMUvqxIl/AiUfwcbtMi&#10;6ZpOGcfQCGlIYxKlKqpSxj5EaSYyIQQYo2yWRHCPFneRS+fBRqMiyMj+GiqCrt5LcuB9pF/Z2kor&#10;PKGFVrZQpdPR52igFsChdYom8GtrCHYykEnCcI1rlZXCGpk6y99kTw+1hFWRZ8t+IjLlkyRlyCXR&#10;tVNVTtNdTPH+/VTFvL/syqUQHcHNSgcSO0BVWEul1aWFtUnCV9Cun9FDLYveZDU5nZO4q+gUGWeR&#10;9zYSzNyIdMYiOMCMTKIqlXUsMtYRw3PFjUkXkAD+f0kYAsR/IoufgPlfvlNIg/8LcUi3lsygEtBW&#10;gP+n3+VcIQ6lm4rvoHQZvTtHISr+VWJIKaFOSMbSBSTXKsDN8xSFz7w3kTBkxpaAuHRHyUwnug6j&#10;X6/svWAgSGoljhbLVaXmOZIeebaQhxxCYkJeQjCSLil/lquKzkQtZZ/GvErgd3SiMoah1BFxKEyv&#10;im5CiY0l7yndVkl6RCcZKCQCBCsPouMtTJMQCfOVbkZn0kNnYeUm6XipyPvWw1h/LxYHHyVj43M/&#10;+m+6cOZ2GqZuhFG6qEfxnBaTV1MxTtIYpP2vuWBDDZVj9z0LNn7jxs63sei6b0TNvgnlKw7UbQUR&#10;bNEhocmG5o1Y1BJAMkddqCRA57Ymov1smhI63Vtgg0H2hf9p7EcmBhgJqlXzQTRO5iCQ5WU6ZZAx&#10;BgaXHo4cuoMSLQJU7p5qC7SNFCvdasT2G2HM1sNcqkbjgR9J03S3/F5fr0GIrrj9jgOxw1aoKZJk&#10;G2ZXF0G324a0Zi/SWSfnH2Rg9LgMmT1eZV1SSp3s/R5By1kP2s4FkT5sh5nkpZM4Y9L9xzLS2Q1I&#10;rfUgtoKuOYeNmyKrpCdAwHMr3ZV1JIXFW14UtXixciMRm6886N0JIofnSx30pQv404WxXSW0GTF6&#10;IRFmjx15XW7sfpeAM3dZJiSAoatenH3jxOevsvDtSYUS3G/+BZUzVXsD87r7mgOLBMo22fXxrBGD&#10;BLOJWxacfGvDg5/7cfqWf38RwpU/BDBHlS5rNaafuXFMkrn8QmJDWTFwqsPCAzuOPvNhnsBeP2HF&#10;zGOzspBvbdmN/eU4DB/y+yUbKjcsVPp0K3cTMELC6tqxo+6ICvwCz6fzvH3ZiWOS1xzFxbVXITx4&#10;Esb4rpYEacY00zq440f3rg1VczasnaThymEmuocdGFt3oXnbgzLmW8uUH+dXEzC0wHTcCGH/zwLY&#10;IJnNHxmURYpf3vLhf74/jJ9dLcPgSz1GHvEdSIK1W0YlXHzHcQANJw4sv7Rg5DLFwTleS7KoPbbi&#10;zHteumkjKvesGLnpxfWv89C85UHhJtP2vh0HX1FAvbSi+qwVPdcdJCI/xq+70LfiQ8GcBd52CmNe&#10;b83TQV2oRuqJDgUP9bj134Vx5tAJ9ZwKrvt6pM8a6XSJd0Vsk9MUQc+I0R/FoOgHE5pXDcRttr1K&#10;Nc7TuX44qEL5Yy+KezOU3goZs46VXTWXTbw/nyVdu/l05zE1BABR9wSEaAKkkIns9+0d0cI2xMbA&#10;RiQEokzNlG4KGTQVFSqfpfuJZCKNScKVmPuo2kSVSreTDERKFFy6hCDVnpkqTaZJKntMkGhkH3Vl&#10;HKWUhywik//5WVfOhitAxGsNUwQlpk3ClKT0GeAaoM3i9So2qBhZHc/7qUl6pkINnFU6xFNd5u3b&#10;4OogUdCJqJkWlRBekPcls8qGVNKFZamjwiRxhdlQA3RDyja5Mugbp4ehgIBKAtHHGeFNJ8O3uZE3&#10;b2N+8NkSCVjONcrMKBaWuBTpihFg/xPw/wTyCtlKPgng/0QIco6yAE8Zx+AhJCFqX7qehETkOh4q&#10;uVbcBg8V76ESIlGcCo8/3UdmU3kNVKAEO5mBJV2JQjKyoM/HtBGcVbIpkwL+/F7GL2SVOd2TwW5E&#10;1oQD2f0WlPT6YJFQ6kJgSppEXcs1fI7S/SYHP4tTEFCV7ktxaQk8KAhk3Eacg0KAfA9JrzLeI8Sn&#10;dHvxNxlzoVKOIlklF8bCneVkPpJE/HbI3gNGH0Ggl0o7xwid1YLJlXIcf5yIw68jOPw0CwefJWL1&#10;dZgNNh2DN/1oPKIKlxW9b51Y+JAN8K0JQy/NaLvkx7CsLv4oG8e/TkPfMwtarlup2OKwfLcAheNe&#10;uIr53Y4H/bdcKKfLKRr2o7w7AXWjccgbCCE20/+u648kKH8juS44Cuge6l0Y2KwnyVgQbrHDWsw8&#10;pvP25XqQORxSuro06SRJGacLvxNG0h1mzbcie5gutpBOOosESQESHjKSVGzwNRKsWadMZVrEtVtR&#10;MROHrqNEpBIMqpcTMXQ+DRXDcbDTFcVW2DFFhT7xQMJgBOHMMyur9IXoJGZbFAWAjc597QcPOm+4&#10;EapyILHCgMHrXvRfTITbScU6Ysfx10EMXQlj/jHV7IfxGL5EcVRCd00hkt7sJJAFkVpmQ+twEvoP&#10;EtB/IR1rD0uw9SQFD44TcPdOGLe+DODPf5WIf31/BFcW8nDlDYnldiwGr+lx9Icg9kneW9fDqBtM&#10;Qv4ZHSYfGLHDstj8wIKrv7fj7q/sOE+lv/8Jiew7D5a/d2LvvhUXPyN5fGPEIsFy7RM7tu/bcEDS&#10;WXxGAD/L/z8zY/y2AWP7RiwvU4lvRNC/FkT9cgSth14MHMSheZnOifWjapqO4jgW17cDOLpqwe5T&#10;C64ce/Hx2VTMjbkwzecPk1BGD0O4Sue3RpJ6+CKCvzluxq376ZgnGeUxv3IHnSibsxPQHZh/acPo&#10;LQPOkBiWn3gx/MKGLv6/9XsH7n8SwoWpVKzepou5bkLTKd/vrhnnSIyDfI/sARNGSIzVOwZ0XaSj&#10;uWHFOElm6okVLefpmM7q6JRJDiTn2RcOFIz4kDpjQwXJtfuu7KtvRfqMCdXn7Bh9aULniYWOLoSR&#10;J6zHWwZ4iX0uOlmZQRhoMqLzlhNZszYEBw3Q9WhhfkERPUNS2LDSlVAYN7JdXmV7fUN3/cKM+Ekz&#10;6znrUm0MPqF5wJIWYxPRKHo/BfFJFDGGKOhCFDqzJhTwvW1CIMTxKFUXGzsJQwm/wcovA+nKgHW9&#10;GloCs00GzG18EG28sgZDBs4JENKHLetBzLQ70rUlK7rNwwQKhSR48xDv4+dnSzTiSgnA1WZlCq8S&#10;qjuLCj+b95TuMwkbz3sLcanKeZAwpFvI3k7lN0r30cRrSDT2Cq2i3rQSb0qeIbOFJDYW0+Amscge&#10;5xq6DhfdjSxKU7aOFUueRJUt61LKSDKDOngWdNCxMetJKJExE1x0LBIORbpgoiJUh8UB9Ay2I5AS&#10;gKPKiECniWnRw97Fd5MV+NK3H0MnRFWvpjoVNyKbs/wJ/P/kFP5lIaEC/PxegJTnqWQ2lZ5Ea6Y7&#10;EKIQlS7rM/7leiEQXkMAVojovzyEiMQRyGe5juShjFPIuhMhGRKA8lyZrUXQlgF3ZU2I4kCYLzJ7&#10;jM9SW3QId5iRM2FC64YLQQJkNB2VmmAeyrfBTyUq/fvSTRcj4ydCTtKVI7OuRDgw/5X/6WhkKncM&#10;z1OIQohKCFXcobggKVfZjVHcZyw/M63h7CASioN0kW66Vipjpw5WPq+kz4fsRj8apsKYuxXG1Htm&#10;3PjzCPbeJmP0hhnrryO48RsC2f1a9O/FY+VJBJtfenD6tz7sfm9H/S09GggQxStGXPhzP45+8GPm&#10;MwumPrJj+KEfVRs8JuJRN5+IwQspyJuWUBsko+04FI/7EWkwIa89AjuVuzvbAbVMUOB7JAyY0foe&#10;7T8bZNd+CvJPTEggmIW6nNDTufrqrcgYjVVmxEkMNz2FlJ31S0Lpawju4QoX6hZjUTjL8yXKQhZd&#10;eLERRdNelKxZkVjugjpTA1+fDdVTGVTQqcikWykYisPUXjWKRsI/dbPxPa4FMXjDhSa6LRcdj6vY&#10;BDOFTmF1NkwUDhNfOHD4/9BhhsAsrmnosheX/70Nx/9oQ1Y7VfBuHKbvepX9SiZlwR1dyMpzD0rm&#10;TAhkmpn/HpSPeVA94UfXCknhQRAPblZg/XwOFg/jcOlmAGdv+/D1D/H4zatCbGyGsfvYhFtf+XB8&#10;Poyjl16s/6DFyvckgNtJdDkRzNJ5DN2hGr/mxvKvDdj8yo4rP7gxf9uCfpLb7rdOgnUcTl6QYK5b&#10;0HvBhOWHbux9xTReNmHsph19WyY0bpow/dyGvmMDVp/TcfDdOvYiqJc8JCD2HMVhcC0V87Jg87IR&#10;kxsO/PpqIZ5cS8DZr/S4+zMPvrmYir0dOqMhPZaPQ+g/a8H6Ww/Wr/r4HDMOTgO4u+XH2qcW3s8B&#10;p58EH6VCfAHdAcG856ILh3/lxMYbhxJapHKBDuW8GUuf23Hm53Ret3So3dGRIFiXFpjO+2Ycf+/C&#10;0s8caNrTo2zXjN4lM5aPWJcO7HQiBvRe9aD5lGXxlQfDT3jOhg3DH9jQybwsWfHATjzLOWdBJQVH&#10;LYmmjy5t/W9MuP5HH2Z2U0hUAWTNm4hx78RkxrgTWuKYJk4FHR1qy0Mr4saIJasqZH+hU8Z/W/ad&#10;xGTW73WKpIcxSPt7NTZ+70RpHdt9QzRW6JT/v5c0+PViDPwXef7VTNj0rN8m4naRBkl3iLes58Yy&#10;3kMtoUmU+E0EgGQesiNdNk+sUcFWrYJFZptY+b0Ap4SZkP5w6VIRFUzV5WxlYyFASHA1u4yjCBHJ&#10;SmMSjxCIOJeEVgtiB4wwE9BlsFXGOKS/TiXdRgXv/kbL2pNiHjIFlICeeUEDz02eu8nfSXDaNIKf&#10;jEHkU/nxPtKVIrNMZIW5Z0yvLJoykBSMTLcoYa2scE4g66aZoUshYNPRqLMkvr1FuUcU31P2LbfU&#10;EoTlfvFaJLb5kMSC9aSTcb0kSP6u6dLCW26Bp08DfSVB2MW00nFpCQ4aAqLMQns3/sE8VLqA+FmI&#10;QUBcAXbeW/LKyOeQOIRQog1CLjzErWio8BXw56GQBM+V+4nyJ2GIG3g3HsK/MhDOzzK+IQsWlQCN&#10;sqZDCFAGtiUEiazwZjkpXWRSZlIGZl4rkX+VBYS8lu4pUm1F/pQD7ef1yOulE1CpEUsl2rTDylVo&#10;UVylMtYjLkoGuMUNSReZ5KuMjTCPo2WcQ8hTxlvkPPlfZovJoDudqjIrS+qBMkbCNCRqEF8WRl5z&#10;AgzpDkQleGBOdiIxP4TsyhCa55Ow8TwB2+8l4PpvkvD471Ow9jQVQzdtmH3uxdbnxdj/qBY7z3Mw&#10;curE1ttY7P/oweU/BNB30wdXoxZpcx7s/ZCJK3+eger7rPxv1ATNXHSfj8PE0wAGjvNw+bNmTDxx&#10;I7WPYHwQQNdxEjL7nAgWupWZTLY8OiFZB0KgKdylW3llR+U1G1qo1tOnmG9rblRcIhj+0YrZX7hR&#10;tGBH/LAezesJKODzK+mC0hcsKD2yYeChBXMvYlE676O7pfNlHY1rdSBn0YDaSzYUrsRCR9cbUxQN&#10;W7MOc3fTUT+XjJqlOAycyyLJW+BrkR3v4pS1CIO33Chb9yC+04IEOqGGpUSM3aIz+16NdhJd/RUb&#10;2veCygr3DgJ5zxd2zH/kQO05J/puW3H4CwfWPyZovvbg6hdUzC8jqJ71ILHGruyVUUHXUNYTQdmk&#10;DU8+S8K1tST0LQQxcujB4U4Ad35rw/MfY/HoNAM9BOllgvrqR06SB8uDbnDnBzvmDhwkL5bZK4mS&#10;TLd4hWTxgCD7CwOO/t5JAjBj9VEK5h5EMPyYYE9Smn+fzvCiHmf4//H3dJJ0LD13jVTZTvRctaLu&#10;0I7BR3YMUL23rnrQtORFercRdatmZEn8p0sOjJxPxPyTEEZJknVLJKxFC04e6NG7a8JlEsz9nUzM&#10;XbOQ3IyYkVlTky5kjxkx8MyGCb7H4gsnDulmey9bkdvDMqrwIr/Chu5NK+q3vahacaGHxNe0Y8H8&#10;8yB6T32Y/sCKBTqGsgUKjYt0xXddqOL5hesWgj0dBe87RtDv5PNGLrmZlyJmrMibs2GK57aedaFo&#10;3YW0JQsGX0mEaZnKy3p6zYzyGSuc1TqkLVvQSfIeY/mOXafDfGjG+b+JR/+SH8Yk4jOFScoKzztH&#10;Iv0mAHMswd5DF5yuQcMpy4HuSlMVA/NHKsRd06H8CglsxgJtDwmELiT0dyrs/kcz5kboRIujUdak&#10;wf/WYcC/e0+Dsb0o5L5gfk5kKrH3ouzEogTit4/mgS48SpXFxi4ORKZeStwrfpaFdDG1dBWdKhhJ&#10;DsqUS3EhdB9K37CsVRDFGSKICpNRaUoIkNhxArKs7BaS8fGeMhuHIO6okRXiOmjjqdAS6BIkYCGf&#10;oxKnQ0VmbiIIym5Z0jfnZoY41LRUaqReMSBmOQa2Qj0MeUwniU7DZwowaaj2ZHdB6QIQVSd98rpm&#10;DYIymF5Ja0/ikn3VZZaW7BeiJmOq+I7WXCOM6Vo4ymnrGswwFZmgiZdZKLRym0a455j5vE6VxHum&#10;k2mZbpdMCx7RwNJMIiKICrhq+c5qcRjSRaQAP9MuBz+rSBAqIQjpQtIxPwRkLXwXWfD3J4KRrh6l&#10;S+qn6bf8Tukq+ok45LwoKn+L20CyoltRHAnPF+chYxky9iLOQsBawoP8tH5EibYrq71lZpQMaFMA&#10;CMFYaT/VRg3Udr2yu13NhANVkx7U75iRN26EPaJHRR+Bcc1CBf6uj195HyEGGddQ3o2HhE7R8XlM&#10;m+JQ+L3E5FJmZ9HFKOkjkSmh3UkyyjVSZ8Ia6CJmVPRkUOmGoQ6ZESUOJGBiQ03C4k4JhncTcf5p&#10;Mg4+T8SD3xbhyT+kY++TOCw9CmH2biymH6Zj471sDJ1LxNx9P+beOnD6793Y+iRIYIkgjo4qskzA&#10;eZOEh/86B/XHAfTeDOHs62TMPI3D2O0Imna9GN7Px/SLMHLmvWjYykTnfgLGL2QjuyUW3gozLFVa&#10;uIdNCE+bEem0I2nAC8+oEWVUhKZqA9q/1uL4fzPiFBos/s6HSYJmxzd6zN4pxMndDXReTsfhb7zo&#10;fOHC4r8lQP7STqCLQ0YzhYlKi9xxAt57Vng2jLB0GZWZhup85lGBBtkjHhQvu1FHxTl0KQ41BG2Z&#10;9ttIAG8+9KLrhgO510k+b8zo+NiBno+dmKX6baKj8Jeb0b2SgoozCUgZtaPxV1r0fOXCzINETD0O&#10;YPqtFbf/IoBrf2vH/tdUwNeocgmyeUt6xDYYUNBJFbwfweRpKpYfB3H5lwS8i040n7Hj8uME7L9w&#10;4/avLfjVq0q83MrCzU/ddIdOEoALa/fd6NjiswimA2c96CVhdd81oWuXoHvCMqGbuPi5Aed/TZB9&#10;YsX8Gz92SIhnnjsxcceEtQ/oMD6kmn9jwbBEEHhmxPJL/n7bjv6rJhQsMs9O49G878bsgziMXwzS&#10;4aSidpnKfFtmjHlQNuRCw66dQO5F+11ed8OAMxdcqB2lc7jlwTLBt/fEijN3LEy3CfXDIRxc5nu9&#10;cdO96tFJMJ++acX0Axf6zzsxc8eL6z8mY+5JHM+NR013AOVU+OP8ffNtPFoXYtG4b8IW3+mIDmfq&#10;YxMmn5qw8r4TSyxfWXTaQvd15hkdGZ3I+hcUOvecaCOJlWzrkTruQvkaCWVPurR0mOc1I6/pQFjf&#10;B27blK18k0pIYA/cqL7oQ9fDCMbuuJAzZUMxSbVL9qPpltl+GnT9ow6t/6BF3I6RdZhOIl1wNAqm&#10;TBP2fxlCQj//pwsJ/qhC45daTL9vRiWvjd6Ohv7jGCz8DwG8fuhDICkaxoYY/J+btPh/7Wvw4Uca&#10;xM5Ho/zLNCRk+5WuLImNF0VBaWdbiFL25ZCuKVHhsg92Kv+XBXskBPM0iUEWg0mXioUHCUSmruol&#10;MJ5KnAkBuVyNxDNMSL2GLKhG8gwBWCezPwgqMggZIcDQYRjIlBGCtJlALmQgXVimVp5DZ6ClC4mh&#10;25GdERUVS9CTECgynVdfHoNQjw6aFn5HUJdFU6KANVTCMr1M4mhZigxKQMXcJSOSe0wwpBHoZdqx&#10;dKERPFWyOI3PlwCMMiAZKDQgXGWGo8UJfSHBUB8NUw4dz6KWapDpT6by5zXGDCMMLBzztAZGOhBZ&#10;0RttZAYyP9RCTgKQ0r1DQFVp+ZuArOyRTrsnA9hqh/4dkTA/FJehEA2PP/390yH5K78Lichv4jSY&#10;v9EGHeLKHbDkMH9lyi3PERJRS5gR6UqS2VUyBiLdU0JKcg8CvDK7SYhFSIaH7CYZm2WG3muANZ3K&#10;eMGI9l0reg8sBCsqlxGqkllWyD0rsmWqaTLzm+/wL7OzFKJjeqRbSwhPniPplndXM3/pOpR0838l&#10;yi4FgNSTGB3zKioKGpJWJJ9qKWhAxVAsSSQFrlwnonxWaLPcBNYkjF1IxfoLNuivQiSNIM794Mbb&#10;/5SDlWfx2LpF5XgnDh3HHkw8DOLsB/m48FsPVt/z4YBqePuTRNQfubH4owkd3xlQ+VqPPgLT8FPe&#10;5/tEnPtbgtJT3vezQhw8aqE6TULpgWxtSkCgM6giMczeSkLLSgLyqTL9R0Zoh9kYSbBd86VoOh9G&#10;5jkTzHkm2PP16HrqROefmdH/RxNC81SrGz6c/l0E7W+MqCAAn/9VDpqueGFv16KdCrr7qR+dd+mw&#10;rlN5jnhROxem0k5EypBdEW8xhXTDLTp4pwn4t4OYvBtG7qwf0/fiMUuQHTsXi9hquqWTWLRfi0Xm&#10;CZX3C4lWbUZ4TKO4nUgvHR3LPaMxDnEdVjR+q8fA7w1Y/zKAc1/GYuqJHZvM06Ofx2H9Ex+GZSOu&#10;m14UyE6FG3pk0HGUUFRc+dKB+x+nUc1HsPaCpPOYyp+APnKNbovvIftcfEv38OpOLJ0CyfGhFfsf&#10;e3Hp516c/SQWC9dNWFjwoHbWifbLHnQQ8HsvyoZT/P6VGfO/kL5/I52HFSsP/Bi/S7dyz4bBlySP&#10;n5EQLzjQvGHH2HMq8jt2knss+i7RGW2YMHLfQcIjyDIfExv1aNqMxSDzuWqBTnrKh8HGAPI7bcxD&#10;M8beSiRbfiaZDRx5sP/SiwvfBrDwlQUT77kxfdWBu9dS8eJeOh2vBxXzbBMkm/kvqfY37Zh96cAo&#10;Qbr0jBVjJIyZeyGsPQ9j4MSNpiM7CTaMS08SMfvQhd0f/SRkEj8Jo/mGEbPvv5s5lUkHUTDkRkKH&#10;BZPP45An6XxtQP9HOpTNe2ApNCPQZUNkxIqiAz1aKQ7Kz9HpXvMgddCMeAqN9AE7mlj3OkiujafM&#10;12Mt6vZM0A9qkX/NiKkvdWiY12H03+lQ95Q4KJEJCnQINtgRrLawTkTBXsD77FsQ00zh/bEKJf+k&#10;wiDv17pqYNsnPpxGo/d/dOKL3yagOoeugvVxe0CL//mOBq/+qMbgPIXskRY1d9JgkolFFrZrCaYr&#10;k52UcQpxC3GsyDKrhi5EVo5rStSwzhHwi3iSdLWIq3DSkSRqYJX55VSo0retrySr9RmUVd4+ugX3&#10;ENW8Vw0LbZQsCFS2vmUjcZOISmi19AQ+O12LroLAU0NATyPw8DfZq1eVQ9CnapZghVHxVODhaETo&#10;FPxn+DyJGllFF0Olponl9TL2EqYtSzPAlEompHPJa7Uivs1CEFOThQm60gcv3W90IDK4rxAI39dX&#10;ZkDOqBXRzCglsjBdio6EZuY7R6dHwxIJIyErCfpMPaLdZkTLZjt0RDY28Gi3FgYSg1a2f9UyvXIY&#10;6RBkNpWG76znOdJtReLQh5kWmWZLR6IArOSjQh58ppwj4ExAVr4TMvqJBIR0RN0bSQKZDTZ4qUKi&#10;ZZqlm/d3ksjiCfC0p5oI05LKPKGllIi80o2lbPwkxCIEIN1JdAQSpjml1IuUMidcGQY07zjQRoV7&#10;5oYVVatqRJr0VLesoKyYpRNmtG1TaXvEhfw03iLpFnckBCKkIuQh4y1yfwmnIsQmYyVyrpCNge8g&#10;q9LFuZqjYY+jem8JwZ5gQ2F/AGmdDkSqbEhvCyJY6UNeTwTdx2ECUACH39FxvEgiKcTj2V+VYfJG&#10;GoavxGKUKk62ivUNabH+WTLPc2HnRRUu/CqClVckhC3a8vf0OP1XDsSusZLXRcE3FY2tb5Ix8NyL&#10;5qseKscImjczUTYTROMVB+J67Aj3sPGuewmwbroGD9Z+5kbeqQW+bS0snRrkLsYhd84Fc4YeueX5&#10;GDxOxNHnxYhKZTvoZlm082+tFSGWU8KWCnW3dWi8ZEZMI/O9kmKlw462rSRkjNnQ8MKIvl/LymAP&#10;urdSEUhxKxGko1nvo/JVdDka9BJUz3+WitVfuzFPYF7/wYJn/5SFrMEA+n+vx8pfkCjvFqPnZizm&#10;nuajYi4VCW1uWKQ7IS4acc0e5BC0uglUgx/YUbhsxcaHidj5IYStbwnMj/RYvuLEIfO1bt3xbkOi&#10;XaOyzW72rANTj0w4Ivlu7KTg7rMAXv3KgaNnFhy+cuHkz8LY+cCCe78x4PhHA2Zks66LAQwcBnHx&#10;kwSs0o0svLLi6GsSwTkHylbdqFz2Y/BuAF0HHgzddmP5F2aCsw3zH1mw8SsfGs+5Ub5uQTPLr3GX&#10;xHxC4D9xYfQWCea5G5t0j9UrfiVEfuOuGQ1nrWhgumVMp6DLivZFKvg5Ow4XgjjqSkNFh0sJ6z97&#10;3YmmHRu238r++SSE1ybsfGLCzFUn1h9FMEKXUrdpxplLYdTNelEoYxN0AAef+bH1qQXLdLeFY24U&#10;kVQ7D23KxI3KVYl2S8JadmDwPJ3Fc4qwwzRls7OJr0xYfj+A5dse7Fx0I2lMh0wSQN1KGOOPfZj5&#10;xInKPQqZ74wY+caKoZNUFPb5oauKgqWNKn9c9mtxoPrYhs4jL8I1Boy+pat5FETtGYqHQzfu/jEP&#10;F14mo3TGgOQFLTLuGDD2cydWbulw9gcdXMVss2YVwnMk67+JQ++FAHGCZoAYqB1mXR1me93TwP3X&#10;MSilW8pcsaCDAiIwHQXXH7W483+xoqae9YiC39ulwsl3Ktwj2by+p4WrIgoROurClXjiCuusxMYL&#10;so4rGz8J0JJAlGm8EgwvIQbaXLqGGYIqG4gEBBQHonWp4GrSQMvzogzRMDcTJOkSHDUamNrU0Fap&#10;kLlAxV7Hz/Fq+KjmJWKpJMhFl5FG4tCSRLxN/FvM50hXmTgcAfECHrJ7XfAndU8XJNNE/QR7WeSk&#10;poOwyRgECcBAhewqJrCTnIRkonxkQwKlpUwPdQrTQmKz0y1EyRx58zs3YcvXwphJIuK72kt0JBo9&#10;NLIHO9Moe257yg1KDCINydGcFIv42lgCM4nJboOGqtO7oIZpmkoxn2xelQxdsomkSodBd6GScQkB&#10;VumqIriqNALovLcQCEFW2eNDx/eRAWcZTxBSke4ms5Hn8T6y3kNmY8ne5+IemHcajwGePILskIEK&#10;Rq8sbowiaarySRw5WmVfelO1Ft4GFm6jAToSijZRD1cR363ESFcl786DAK/20GU0OjBy5ETtGBvg&#10;lgNLjy1YuWlkgzSjYsKN9vMOFK1pkd5nQ2yDVSEIZVxHWYtCkpND3lFchzimP00NlmgAMtbDOqIM&#10;2AtpyMI22Xw/lnUkyY6cujD6VqiMi5woGfahZNOBgjESx0AAcaV+tCxnY/VpKU4I9ld/JBB9LLu+&#10;hfHgxwxsfZDFRhtC21Uzcja1aNhMxurbTGy9KMDLfy4hqPkx8tCG8hOC63u1uP5DDYydUUgcTsfI&#10;bjudgJ0K14ORB17kTXngYB0p7snAyK0cNG7Foft6CAvfmbHxlqry2xCWfuFD9rKZDsANE8s/WO9A&#10;7oKbat+K0Wv5mP8xgMgOnceoA64ei7JK3cD8Diy6ENXGd06hY+4mURPcZDFu1qYLS09q0bqXpMz2&#10;U1GklJ8jYE+54O1k/ZC1U1R9XpJRzgUjzryOYPYLHzo/1qKJQNT70I2Ku3oUUHUP/rkJSdsEqgfF&#10;qJNwGk/SMPkkAVky1ZeEHRUXhWCeBYkVPpQPpMGVzfqbpEHZmQAWn2Vj6nkEZ25HME+Vv3fDjqxR&#10;EiXbQeYZIxLGqVpb6A5eu7FFVX3tTgbOvo1g7qoPK1Tjxx9YcfY63RBB/twf7Nj/0Ynt7x1oXfMS&#10;TBOxeMeD/l0Tus+7MEfH0j5nQ96wFeUzRiy/8mDhGgn6Ky/OMJ/bT2x0IDJG4sDALRtG7plw5p4d&#10;rQTpuc9km9cg9n8RwPr3dtSRONp3Heg6G4cSKvj6s7IOwoqm0RDO1OWiqTeAGgJ9texj0qFFJNeO&#10;8hEH1u/wGuZZ/wU3hrZJZpNWTE0TzOdY5jtBko4bNbzX/D2JU+XD5FMPDn/lwZlnEQwfe5nHIdRP&#10;BFE86UDVMcF/zUfhZSW409myPtWsyRiNDX236DjekJg/dGHlwzQs3/FjYD2EXD6vds+I6adejL62&#10;ou6mC4NvXZj+GzPm/s6G8dMIUnooOrrsbL8muJh2c60G4QUbsibdiCVJnP9rlsHrOCQ30wkd+zHx&#10;W+b5J36UzOqRfpX15YSOnsJqkaS0cluLzBQd1D4dcu5aMPJzFzreWNFxyQcP8UuVrYFxiZjTQwz5&#10;mlj8b1RIXdcjecqCvjk1Up/HoOATAxL7KJoTRdDEoPEjFZ79VoW3f6ZFmTiVgWjk0tXHVwfJCcQD&#10;L9u5dO8oazikGyuZh3RjBQkGDgJ5Nx3HOBWmDLySaHRU6il0AzH1BEJ+lrUeMpPKNEiQGlDDXKxC&#10;/R06kXWqX5k/n05ln0kgT4gmwNEtZBN0ckhKJBg9z42Wqbs8R8JfyNiLqo3PTOMLMi2aIr5whga2&#10;LKr7CN0D3YwEWZTdEY02Pb+XkBIENLonSZs2WQtdoQ7mPC0CzVr4JphuOg570KNMFc1lo/ZXvJvj&#10;bsrVwcQMNTQy3WzQxrABrnoTLCRHK+8h3Wqq4ijoCCCy6E1XYFDUprZcjXCHCTae48wjUzuoNO1G&#10;qEkkahKBBDWU2Ug6ugEDVbcxlgQh4yQyfkGCU0KSyCwp6V7SMo+dBOqIiwTzjniiPXQafhZ2GsmB&#10;ile2SE1l3haeoZ2ts1HlmuBt5j1LeL9mEnejlr/p4azXIr5Fh8ReAzImCDKjRpIzn8Ey0AT4e75R&#10;Cfkhqm6TSnucDX7qlhmTl0zo3PWhSmL40H7LzKTMARO0DuazzKgS5yHdVSSHd11UBEhxITJgL11o&#10;sVpoJSikTNdVzuNfCotwRhwyyyMIkWSbWvLROJqMxZdssAseDB9S8a27UTLvRWYHG/5oJqYOKrH5&#10;fjYOfohg59tkbH6eQDXnxOVvMql4s9FO9dWwFYaxzIy+3WycfFKGK1+W4PrfurD6kXTJ5OLw9348&#10;+MUkLn/Rjfb5Ctx4fIrS4ULkrjrRdsmD6cepKN2gG9hNwuJXCbj033gx9LELDZ/a8OB/tWCX4Fwx&#10;G0Yrfw8OMQ/H7YitsiOh2oO08QDiT8zIIhDHTzkROaCdP4rA4DRCH9QgROVu2SQAD3hZh1gfumJg&#10;rSOJU2iFug2oXElEwYYftjIt7AS44YuJCLXwd9azhGE6kmdGzH2ViKwLFtiHDVR5HiST6HNH3Uid&#10;NiB2zAXnCN3hqR7BKSOqhwsQP2hH8Vgi3ElWGEJGWFNYRwpcmOlNUZxp+3oRyrvyoKMzH7+UhenT&#10;HIzsEXTvJKD/BkHupgkZ3TaUdsTCk01Cq/FiYSQfq/vxuE/VfnzJjcZOE2Zv+HDuSQq26N7ef5CM&#10;x69dePRbOy7/nsBFJ7HxLV3SMzqTL1xY+0rWOMj+9AH0brmRTjdwZpXO5WwievYdGL/nRss+HcIZ&#10;CzrphGY+IRHQJcgOgr0Sv2yFrpiksvq1G4P3CO7v27H4no8ONAEdxy46JDPaSUQDp350bUTQRKLI&#10;KLHAGdQju8qJo1037k8WILfEg9Ybeow+sSCnx4zOMRMuTqVjYTiCljkv+k/8aNvwYUj2Ab/KZ13x&#10;Y/22AzfvpWH2tguTpz5sf0i39FLew4skuuWBiyGsvhfC0EW6CYnJ9TH/vqZT+cqJUTqX7rsOtN8n&#10;OV4xo2nLwLrOvwcOLLwmmYzbEBk0YvQvzOh5P4iuvzKgneJt7ZMI9j5OVsLoy2JufxvFcjZFLnGv&#10;aZYOjW21ZpuuffrdnvSJuzq0PNVi+i3vQ9Kb+q8oAA/MyDzgvV/r6Na1ym6U7X9jRNsbGzJIzru/&#10;DWLqkh6OFGJTPwlkkHh5SQ3LX8Sg8GNiLEVo8aGJDkuNeAoYazeFNYW9bO2cvK3Bi/fU+O1XKgxd&#10;J46Xx8B/wYS2x8kwOVh/7SQQhThklgzVouyHIOsvZPqimUBtraVyX6RbkPhMNhU0BGRXBV82l//L&#10;dM0ofhdhwugcDL0x0JMAsuZVyLrK3+k6ZFMprUOlxJJS1obwelUGAZZOREPiUZyHMu7Cg59l1pOK&#10;91Jmb5HUzMxMWSiorDchyShTQZk2S6wZegk+SAIRx6JE8GUGKd1Q1RqyqA5xaySHHJ4bdEDl08Be&#10;oIeeTiMmoIEjz6QEuLOTaPRU8lFkUl0hiY9M7KHjyhphhlez0Co80KZQxTFtmla+Gwsz0uuELodk&#10;WamDO45KM2KDNuiGPuKnayBBUanrI6wIXiNMEeu79RMm6cZinsghuwuK2yCBqK0GqMIukgx/N+mg&#10;sptIiCam2wwLnYSxWIPUXjaCQQuqp/3o2HCiZtgEE1VrdN27wI4Fk7SiI1pUnKFTYeWIkMhTJYLr&#10;AIGFpBrie5eOUInsuzF8NYzZhwSFux5M3iaAnloxTUU1dk421zFh8JgNesMCawbLWLoWJVyJuBC+&#10;k7KYiO7D4iVhiHWNZ30hgUTK3ND4+D9diAR/FLeakBdCdVMKWpti0TMXQPmEj88MUr1Rte3FYuaB&#10;n+rPirZzXuQP+dGznosH/zqbRODHzs/DuPB9PAEpiKX36Tx2YjFwLg3zVzNQRNVZOhOHxSdhrL7y&#10;Y/P3XkxQMQ8eV6BjtgjDp5kouGxE3VwhsvpT6US0qN9PQsNlB/qvJKP/UjoWvwnjw/+PDh+AjfGB&#10;FUUP9Vj6Cz0mCArVJNMuAkkF86Fiw4vYJivie3wYfRCLrgsFGD9pQF53Eqw1euiku9NOUeVhfaLr&#10;DhP8JO5V1nAqEoZC0Ej4HXGNJh4FdHFDdM7NBirqOLRfiEAvwohtJG3ThJqbFhTyPb21dtZ/LRwk&#10;EQ1dvbOG7rKFedxI8iwyQsf/rSxPXZoeUZnRdBaJGDlbg6WrHZjcr8fkeiviqgxwdmgQ6fAiWOSC&#10;L9OFprUQjj734eB5EjrXE1C1QhVN0C5mXZ7sS4crwYjxM/G4vJ2Ji/djcXAngsvn47G6kYzxhQTc&#10;e56B0+MkPHoSxMELC/af2vDod3RuVNuHP5cpuVT351mf9hLRe8mOpZdOpTunZdeP8SM3Vq+zDO87&#10;sPt7G8ae+dB2147J962oWbaieN6CNunyGTKidpdg3UbncMWJvis2zDz0oPe6F10nYVSv2OFjm0wZ&#10;NKP5yE9nE0TdvAG7i0nw2Ywo4veHdJNTa25E8uk45h2YumtCx5IZ449suHPPj/Pn3Xy2AfUbHjQt&#10;uDBwxYLZJy6myY3ps0FsnynAtVepmDhNwAyd2iBdQ9GIDfVTIbTssB5sJaJzPh7VOxalTi3/mRMT&#10;T/wUZw7MPGd6di0oO7Jh9LEL43Q+W8+CmP/Uj9wRI+JlHcinJhQRd2pv0Kk9M6D5lhNzd1KQPsS6&#10;RseaTWL1FvNctte5ry1oOaeGm1jUe9eJhGITCin4OkhaLbdJwMyXhucUFXRt2mItwvMa9H2pwcAP&#10;esz+Lzr0sIw8swb0/oaE/Hd6nLlohqGYbXSW9XKYuC2Rzv9IrFhRQz2mQ/E1PZ2sGqFeK+Ka6WQq&#10;ied9anS/UeOrB1r87q4aWYWs73QxOacOOOLMiDILgUQIFH8iEAl/QBIRkHbyO2duDHyjaphkvEHp&#10;4iKAE/gV9Sn94NE/zUZqoFPpUyF8Vg3rqAo5tFeOBpkPr4GGTkafKd0vQh5CGCSUKl5DNxItq89l&#10;CrGsP0nn/aQLjc9UtsXl82VXNGV8hERkaCF7Sn8xAc2RZlbciEzTlWCKMmZia+YzeY6zka6jMAoZ&#10;Z9n45gnMMhuLaZSYW7JJTpSHCplqPntIBqd1sBWRIEhADoJx1hWJzKtGZEYDV6EJJaN+JFeQ7Kjm&#10;LXyvjOsGaOlcZBMhfZ4G/TVm+CMmOiSSB4lA6Z6iy7Ak0ZlY6CISSHRBkoRMr9XSdVGxKiSikYxn&#10;vsTZYMiV0NkE7KCXRKcjORkINCxUuhBftRUFE3ZkjBmQ1+dH4worGS1mWrcV1mbmFx1RNj+3r2iQ&#10;v6xCoIeE0alC1ZoRHUdmNJIMqpas6CLxDV/jcRqHnvNUKJd1OHPPgb5TA9WJFdvXXFRgOszfYWU9&#10;sMFfZ0GgSjYOosuKioZWS0dlpgIvCSGrjc5PZtdRDEgE5mICrDfLAWfKu0VxapeOxBFBD51FY38R&#10;lVQYnft2zNyKwwif1bpnw9xnFnRcoDp7j6S4FcHh1/H49r+vwd4HiThzP4y9T5IwJoO81+zoIVhI&#10;SOtpGeTe8SK+NkQlm4orf5GDoQ8DyFjwk+wJIE3ZKGnLRZQsbqom4bWQ8NpjkLDE9z1NoVKzYkR2&#10;z3vrxN3/yYDT/ywN0an0LY/f9VL50hXteVBHEOo6ScbIZhmarnsw/pkXW3+0YPxzF2qe2+GddkDf&#10;QgCPi1IiBjtbbMjd9KJzLwNlg8m4/GgNxQ1MhyEKqlLWXYowjUwWaWYbaIlByoQDgT6SsExfT6Ab&#10;zjAio8+pRHzQsT4mLXlgp6qOCkXB10oV2RAPRymdsURkyNcgrixEx+BCiixw7UtC8rST6jGI1Ttd&#10;qOnLR35nCBmDVqR3WZBW7YMxZELdth3HHxNQTwnyJ0EScqICiIV0S20zHtjSTGifCKCzK4B795Pw&#10;w9tcfP26FN++V4NHN7Pw/P1c3LuZg9nzFCDnHXj7SwuOv3Nh4VUIDbJHyaoZO+8nY+488/msjS7D&#10;isETHyoXLKjfdGL3e4IpFfvsVT/ajxzoJCA2bNJZXPahcc2F0nm7Mm5RuWVFqJZpObVj+2durDzy&#10;Y+lmMirnHMiji4irtyHQYkL9rgc5I2a4E43IzOf3RVTkFz0o7vOhZNiGieMQRq7EovHYgeNvjDhz&#10;w4XObTruCzasr6SjbTwOCSSZpgMLLnzpw+0bKejm/fpOSXyfBFCybOD1iWidCtK9sv6c86F02gOj&#10;34z0ZjvS+0xouUVgJjhvfxChw/DA269DzjDdwIwRs596cPBLO92NDVWbbINHdnRcllhWIWXTs/o9&#10;O1ouUhheNiPI8wvoRm7+ZxsO/tqM2R+Zf89sKGd7bLpjQCYdxfTrd9vc1p2S8Ohgak6sSNki6O+5&#10;oGmhEJEeiWIVkg7VqPhNDIb/oEMs75tHsp/+fxqw9kcnTn6wo2JID9UoBTProfYmRfBfRqPoa4ro&#10;Jn6+oEPREkUo65i1jtjD82QSU+SJCq/va/A/HuuxIjO5GiiGaijYyQFqmTGrEEeYhwy+Rlips0gS&#10;BG8bwVnnoeOoksFCAtq4VHASBEFLmZUj/d4x4kCYGFr26BZRvlp452KQtq1C8hrteqUaTiYmjg3I&#10;TEKRcOwm2iAj76UQQ5jXCQkIiYgboRtSS/cRv5MoqDKYL11lQhLmbjoK6d4yqGBNMyqzqZQuNzoT&#10;YypfuJ9kURSDnLog8kozEBnWwdBA0pFggCQQbZ4QAV0KlWFkwsiKQEYmiZnymKl+NZWeDoEJHRJn&#10;tFDLBitZVmUgvnTKCveQDo4pFRyTBj7LClebBv56gnmvHqZkkllsLNRBF9R0ESaHGSYf72k3wp5i&#10;hCXRouzgJd1B4jiky0tciTaWZFSih5ZqUZMlYzduqKkytSRBdQdtJtNrqjMoK+dd7WqEO0lwPQYU&#10;0F1VzuqQNf6uC2tg3Y25qyaqUR089bTytMqNBOnyTSPtL63pWTP6z9sxdE1ChtvQd2JD874ZLYds&#10;UJdt2GFjvv7Kh9VbZoxc1qJ2W4fMPityCUJ59SE4whbYkxzIqI9F30oyWucIlqOJGBrPQFufAyO8&#10;T/WgC7lU10mterQPEmTmSRpLPlRNetG8GI/xax5a9XjMvW/DAEFs48NYjFxNwOXvcrD/ZQC3/+jB&#10;1T9PxuFfJGD+KxNVbQLa94Po5nXNm7HIo0tp2IxQVbrQspSG/td2lJ64MPEiHtknRlTNpCPcIjO6&#10;3o27ODrVyKCKk8jP1VN2jD/MwM63Nipbgsl3dsz/jnlz16zsGV5LZzZ+N4JequmiTRcar/rQesuD&#10;rtNYrPy9Dav/yoDcYxNGf9Qhl2Tjrmc5tVJATLLsSNj6Cjq8/iysnHSia64a+RUkDzMbGetxTCUd&#10;Lwld2T60j3W8lk63jA0zl3VVIjXIGJ6Oh0yYoNAIrtmQMuKCniSs9sbA1ahHNQln8oIHKYsudCyU&#10;QCcTJ5J1CJY7FDHkTyaYlPkRKLRQWNEBjbkR38y/HQ7ktDph4L0khtfSQ7pMqvoWkmT5GEGITqn/&#10;KEQX6kJsIetLvwlLuxl4eqkCNy6H8d7bDJy75sdnd9LxD2+q8PB5BBeexmP9Thgn37uw9saL+Xse&#10;nHuUhelrCRh/TifxyIQuAmPDOoXCIQXPjg39d9zYYN5//kM8bhOUR6+76QTDGBVXeNmN0Vuyk6QH&#10;rQTzLboZGWMoX3Kimu+bP2fC2odedGzSiRwI2ccS9GNRfIa/TdjQtiUBIV0UPFYESq3o7o3DxAaJ&#10;kE6jaYuiRfYQf0piajDDk2VEA9uHrGvJr/MzHwLYfuHG3qUAzi/HY3uWTvi6BkN0RrUHOiWUS+9e&#10;EIcvSXzbYSVywNzLTLRtsB1cDqH1sh8Hn1Dtv2dHoMYKH91q0jSdwRsjWu9Z0XcuhJKxeJROknwW&#10;KUZn+fcs8/tjiWlmhY0O07qog3VZjYL7Rnzw/zbh4n9y4ui/taHzAx06ee/J32qx+eduLPxI8nig&#10;Qc9jN+7+o5sOxoDsfWIPnXBUBusScUzNuqZqUSH+WQyKPlKh+GO66v+fDkM/GjD9cQS3/xCHmjNW&#10;RCZN0PG8aNZJ9c9jkPjXaqRJfKzJGEQeEFcGidX1JKMVHcwVdL8TGvzjoBZ/fUeDq48o5CVyCZ2J&#10;iuJf9r+JErch8Z9iSCAmkoCKABtF4NZTlWfX6xA+oSru4e8ENG8tQTlOZvdQRcuOetI9RZuuHWQj&#10;qI5BIF+NhB0q4QUVYqe0bNAxcM+qkX9MW02Aj0qJhov2ST/M6+P4EkIg0hUiA/ckEGXP9HhmBB2L&#10;kIPEvJK1J8E0m5Iu6TozR3Sw08LLFF0ZY/H2ylgJwZbPtmWpMblWhcL2HGXhoEFIycl70qE4OkkM&#10;MjWZ6XQyTdZSpltCqhTyHdgoJZxE7LgW+VfoUrJIWCSpwjGqkTlZvclGSxIM1QTgyvAigSBrIaGl&#10;CktnE1CSw9AnBOkg3PBn8px0CzRxJtgLzLCkOpSgi5oQnYaEbZdFhFoN9Il0O01UlayoatnpsdIJ&#10;VSO/k248uigHHVUCySKRZOfvIjE18vlUsSGmo5hElj9hhpHKtE2ik94kIZwzonhCjzySYNuGEy0H&#10;JhTwvIoZKrKLAUzesCpRS9cf2tFwToMwK8UwG9H5D63YfK3G5gMz5s6RXGYMBCoXtqmYunito1iv&#10;OLZGAs/IbQ/VnQ/bBJLFyx4s7YSoEq1YoLKbWmEj33Ni8qYdZ+9HsHw7DXUrdgwStNbf92LzJZ3F&#10;R2zY2y6c+zwBY088OPkbN578ey/u/2McLv2lD2MfmjD2EQH/TgJdlhP1O3Fs6D7UrgQx9zABQ+cz&#10;qG7DyKNtz5kNIWHCiuRBupTtIiy8yEcxHZotjweJo3vci2CVAWevhtBNoBm+4sPSexZc+isLJt6Y&#10;UHhej7h15i1daum6neTiQSYJpW4/gN5bPjSTUGrvumElSWh4P/+4ngRRhrTmEAxtbAedBuhL2YBq&#10;ohDp9GBgugSBNB+i3CQPAruy7bJ0vVLtRQ/w8zTrMoWAio1diWZNtyqRqmVKuowvhVJdKJtKhq/c&#10;hShvlBKO3U9n5S9ng69i/SnRsO7T5cXREaayLdYRPLsz0F4XD2/YDC/dbE6lgyLCBE8BFX5/BEPL&#10;QZS0hFHVl4z5x8zX67ILoAlz2wXYvVSHhn0S8oELJV1eZQr3yr1EzOwk4bvXFfj5lzV48NaNz59k&#10;4d6HKbhAB3PpUTwuP/Dht69z8f43mSxbF8bo3uo3fCgmyd/4t0mYeCoK24Rhuo2J6/EItxJUx534&#10;7m0CLjyUvTEI/CdO1B7JbCMXAdipAH7paADFsw6cO6pG25lsJDSa0X7owPwndroWG/JH7einO8yj&#10;G/GwnaR1+FE86kFDXxBpFX6UDNlxdBrA+G4CdPlsA51m7NP9dO56MUsR0rYURscO3Q0F1PKDALp3&#10;TSieDmDxAwfW3kaweCMZPaesJy+ddMdWtKzKboDJOHPTh37Wwfr+OMyL0FiyoVpCv1+KxSHF18Kj&#10;OJTRNRaQ8CquUoS9dqCInytnnUiqNCK1jsR/1sd80CN52IOyab+yiVig5d3YamDciqW/sWLnD3bU&#10;vXSh/J6d4tuIxCUjKllPu76gcLmnRteXBoy+tmDoGzPKnxHYl3Sw0QklLhpgrZJxU8FXqWd0DV+o&#10;0P9HNdb/gwa1F10oXk7G7Fcks0ozCq+4kTtlRhTFjPY5MfK3MSj4VAvrJHH7MUXqZbqX/miknTUq&#10;+8YE2tiWljR4/30V/vmZDqUDdDBtfE4Cr0/mZ9nAR7pwTNkqeHiiDHhLN5Os9s440MB5rFX2jpYu&#10;JX+t/t36AGUwmGxUoIZ+gM5kgGqqgg0ioEbSMkFuiRW+lEBMInJ2qJB2jsCZy0ZDQNfTBmlq2YgI&#10;8IrzkenDMg1Vurhk5hXBXlXEhifjIqFo6DO18BQThGWhVWIMvGkOpLTY4KYb0jKNDoKwgeQmoeQj&#10;DQbksIDVVKJOkkNQJgDEs/FnuelMUpTAf7lNSYifcCFUFoS3zA0LG3VUUhSsVP6hNRboGvOAhGTM&#10;1VDFOpE7zO8nqRZIrpWDuahoz0bKqhuubjPiW7QwJvqhSQ3z3R10VEHYsj1wZfvhKyCRFFvgzfDQ&#10;oVigiw/wd6MSH+rdmIekmX9JipYykkGlRYktE0M7KivynXUm5E4bkEgiThjWKgskdXR02gq6pQYV&#10;QgQwT41EetWh7yIrG9NeShdSuaFXwkDXrBpRNs7KNmnH6Hkvdt+PxeJzG+Yf0e6f8J5NBgzse7Hz&#10;NZXfayMVqhGbdzyYIwm0zmkxdEgLftGN2SsJ2LjnxfIrFwZvBag6bVh7ZcbKS5PiLLZor2cJKtsP&#10;XDjzwIaVNy7MUVWuPoxgkMr5zGOq+J/bsPl7G87/gwXn/2jH+sdBXPh7F+78Rwe2vpRB8AjO/jyI&#10;599kYIYAYC4zUlEGkD1AUiIQVZ9lOczJWo1SDDGN7i4LKgiOY9eS6Ho1aLznRtaUF0WjGSjediC1&#10;yoqRYTqlATM6ty2YvxXGONM+/bEJW18RlD4yoZ/X5Oy6lUkiKQSuPpJjMhtj9riLABdAOZ1JYosX&#10;1kYDVCSJEIljYLYelhK6SooHMxWfAL0E+Ywysv04+H0y3aXUZ1nEaWb9tZBMZI1TD+s1RZWumaIq&#10;k3VSxJGMIar4vUxQkUHL6Ci46GLN2Ubo0tjuqGi1bEMxbAOysFUJy+5je1Fcd4yyhqCkMxm5JK+k&#10;Ml7nZN0t0iG/j2r+bBzaJlneB/HI7XUiXGHB1L1YdB54qX6NuPkwG6tHyei4bEHrohP9Gxa8epWK&#10;b0gW339Wgr/8vBqv38bh849CePsmBfc/T8baIyMWbljw4Ikb/3hcjiv34tFMh9t8THdLsq3bCuDw&#10;s0y07ttQuW1H1boHFas2NJz14PKtXJy+dmL/kQGrz1jvrltQs2XF5EWJG0VXtENX1BrE6nQevrg4&#10;hqnpYgwfBrDzNAMLFB1jN53IGLegeMuCpkm+W20CCrMI2JVBbCwUo2XWi+4LfoyehrFwM4DaCQvm&#10;6KwWeKy89WL6diqa6XBadl2oo8sbv81nL6agqT0DI9fsOGDdO//bTPRfDKOLTnyKQmP2Viavpfg4&#10;JkFSPHVv0fm0U8ET9KuPKFreUtl/58PJLxMweNUJa7EW8R1WVKzYMMl0pg+aUXDGhh7WsTWKpYYD&#10;B5rvGTD/lzqs/WjC1Kc2jHxjwfJvrZj/13rM/HcGjH1PgRAhMFcYYOijwNnTof6ui27bjea3JnQ/&#10;NSN/00LhY0DXG4MS2j9+24ww27yunOJ3X4fQAvFwX4XUn0Vj8hMNCju8SJqn+LsfQjDdgLghHbxt&#10;xPDaGKh3WKe+j4HvL2NQS6eW1U9x3qxHIvEhY1eDxDEjgo0U6PMqVP1KjX/g76t0PaopCh8JLMt6&#10;HiWBCSUAl72aoCX9Y7LaXMA8N4aqhy5DwrI7CXK0XHYqZY0MCsvCMVZoPRuPvp9/pYFIKJKgGr5e&#10;FSyz/F0cBV2DtVkFG22REi5dnAXtkdxbuq5kurB0oUnYaSUsuzQ+cSMS3JHfKfGpeJ2VCtA3QrBN&#10;j4Ynx4JwI1VWvlEZ7DfQdajyea24mxwD7MUEYzqKCAFXus1k2rCJikTjplvgvSONLlio7gIkj8SK&#10;BPibPIirDMPDzDF3kGxGDNA2UHVWkpVlAykCtqWJaWihEh9gAfQYYcrSI77RibQeK9QOA2L8bmiC&#10;PmjjkuHMCyLa54I1MYjCUT8i9Xb+b4c6aIU31a2s2lYZ6DhCfB8Bl2wNgjU+6PK0zDPmBV2bpowk&#10;WxRD8GLaWdg2krCZzkNfrYa9XENyZv5UsuBpRVv3/GzIrNgDTDvztkjm88+rEcvrPHV6lM5Z2IBs&#10;yq5+e586MX7fionLVvRM0pns2LH7mQFbb40YkzGQh2ZM3zGhYVWHrgt2XPhVCOe+zML138dhlBVs&#10;+L4T8+/z3HsazJBApnn+7FM7FqnUNz+3YfFjG3Y+82P3eQ52X7kxcl6LqTsO7PzGiUG6i9N/ZcP+&#10;t36Ub/pw82+8ePOfAzj980Rc+6IEi88Sce55GLWDARhzqOxJ6nH1QUzcyEbDngOtO7loWytEbJ8R&#10;WQT55ecBrH1hR99uETL7XMr+BFY6gvypANrGg+hgw1no1mOHgHHutR07b2Mx/caJtnsmDL1vQOcj&#10;C5K3jDBQUeUv+eh0qNbpjoK8xtsj42A2ZC97kX3WhKolL9pnytCykYlUqmnbpB5OqkgLhUZeYxYc&#10;KSZYKkn2dbFKd1RUDBsWyUMbpJumgJGJKtJdpWyDwPqsFmKQCMpRbMR0p9pCniPXydx6RzQJhN9R&#10;GBkbqDIbmEbWf1uKTpmtp6GDFSKx0WV4Iy6MHoaRIPtY08XkNwbQvpJN9eslsdAVzDlRcsakbPnb&#10;S9CblFDfK2YcU6n3bbgx9ciB1x9F8PZVNh6+9ePnH2fh7ftpuPLIhCss39OHdBt3u/HtgwZl/cj4&#10;qUXZXW+aLnOaRLD21oal635ULNjRQSX92f0Api7aKG4syJ70oeGSA5O3UrD9hRPn33ix9Fz2Brdh&#10;9KGEYTcjb9aAM9/a0U1CGaCzXbsUwv5VDwbPeTDF96oZc2GYz9p/SvewFYGvUYuZ6Wx8upOP75by&#10;UdfmRu2CF+VLsajbjkXuCB0EHdXcPSvmttxoGHGjdY2C4SnL76ydDseCBdbLnqcOnN1OxOPlEkxe&#10;SsfQeySpOwH0XPSimemv3iUpnvMx7T6UTDtQdZbfEbgdxJciio2Oaz4ULjtQJiHgv3Kh/siB5BY7&#10;wnSPiV10s2xvk3fj0HeXjmPRinWKqMX/mx7H/1cTLvwrKy79kxE7/1aDof+TCpP/QYex/0Cn/H83&#10;oOm+CvZ+AviyCeohtvlJHYovO5E9G4uaEz8q+bl4x4rgqhkf/C/M6x0X1J0qxO4aMfhbE+o/1ME/&#10;rUP0EDHmgQo1v1SzLahhrtah/0M/vEGSC8W6T9b2UYRKeHbVB8SSH6OQ+40N8eVWRQzZWS5559Qo&#10;XrDC12aGo16D0o/VuDCsxpOgHv4xHfSFxGZZka5EwrUz4WxIyqCfj+CfoqJN5gsERPlEw1KsQXyb&#10;FZ48M6y5spiO51BJ6whimu5oaDqjoWaizFTIKglJIoM6bDCmdpLHHhuLzKyK570LyVql4nCEQNiA&#10;pFGRQKQ/TcKOyEI/mXmkyqG1ktAlsh6EBKGRbp2aGGX/dA9tmLuIipzWXlai6/i7OCZTJh2RjHUk&#10;EnDpWlJmycpl0nUUA1cpwZppdsh1MuaQSFKoJCkw/eZMAklxEmqpIsLMNP+MDtYmDUx1dAu1VJoC&#10;2LyPLNvP7PQiXBwLd64L/h4NMql00otSkV6eSTeWDF1xGIZcD3QRG4oGHHQBLnhrqTpDFjoUA1yp&#10;znfdfx4SM98ziq7NU+uFOd+kbP8qY0xqEq+GgCIOTjbyiiqPhqOW+SF7pTCPtbJzGPPBKDPfqtRI&#10;HvIg1GuAjfnjrouGvysGNlYqY20UogtYMeasdA+xWP+CJPKFCSuvjCQJKqMlC0aOrLjwnRG7n1CR&#10;XzVi+IYes6esyCus0F8l4eE/B3D+mwjOfR/B9OdmtFzTYYVOpu2SC80y//2uA8sPDFh54sDaG4KF&#10;gMqzEHZfJlCNOrAqs1EeOamEnAQCN+bYcBNJwGV89pO/p6P42oucTSdGL6fj/A+xbHBmug6JR2Wg&#10;EotiOVpQOZeKuh0/2g/i6Agd8FSZUDyVRceUg8xJfu6LR0qTi/U0ioJCBT+dW+0c3SUJOavCjI4J&#10;PabOh3DwQZhuh4D7gmrw1IfBG35UnbfDPahD+iRV50Pp3nHSdZhgrlfDMW+Ep9NKoNajdjeMSLEP&#10;zm41QlR/MZV6JLAe1U2Z6IbMyBj0Inmc6tEVhXCCHe0baeiba0PLeK0yWUSmPsuiTHGfUSoqTDpQ&#10;cfJKnDNZN6Rmmau1cNBdayJ062xzQjjKbohUeTJWZ0lhu7BTRIhgETfCZ4VyqKZvJcBDwWOnAq3n&#10;e6e021Cy4EblAoGnwY6yIRvzgMC4ZqWLcOPM5SBGNmXxnZukHcTrj1Owe+zGwh0rTl9m4ertPNy/&#10;W4mLn8Zh64YJf36tFbcvpyohyKcvJ2PzqQ8Xfu3E4lsPJp84MXDJjYGdBHx+Lge/uJmL8gk3uhZD&#10;6CPhZnTTJSwHUDPnoKMNoG4lDosvCNYUHs0E+gGKi7YLAdSvhrH8MANDR/GopzOJ7zWim24hq8WB&#10;7gMSzAU3qlftsFE1JzcZcW8vFfc6E1DeYkPXAcH5fhyKZnyK4j/7vRstl5xoGKdL2PFi7KUHbdt+&#10;lE5Z0E7xVEsCTWeZlc9Y0LWiR/4IifUuCfCqFa0XfahZcaJ0nqQ7bEX+hBPtN1x0IUzDXjwGlyqQ&#10;3UmHO2RWZoPVE8zL1k2oOzGgbNuGtpux6DiNQw1dzMznEhPLh8bjoLLvR9ktksF5M7reo3v4RIW6&#10;b9UY/mcNRv5Wh4JPNZgnkTS/obhhHS05RzzoIyZTzJr6tHBPGFD/iQ1zT1IRpoBKPNLhs/81Huv3&#10;4lDyRIfW32mRfV2LKOKHCG4DxYd2laLjkxj08v7FLUbmnY4Cmr+zPmWRUERgxxBXYy6wjn0ejfA/&#10;sb2wbku8K9nKO7KvRcuEBr5pCudmIzJn1Zh5pMF/n0iX41IjvoRYpURiN0XDFFEjzAuiCwhuVEtR&#10;dAYSOdRAR6EXMCd4+bPNsIf1CFEFaKTLiRbc0EgF1cUG0RYDoywOJOipCG5i0aWvVgDOSAaUOcV6&#10;qm1DHRsF3YJsWiUzqsRtSDeWWmZmhQjUJC5blw5qWnqZ5isxruxU1nomXvYH0RXRJZXo4SvUIiCL&#10;5UggapKBDLIbeY2Es5aFjhGClIvAoJFnefhcnqcEWqQalJ0R1RKUsZLWTILYkSijYqMQOauBc0QH&#10;R6sWnlE2yDL+baf6Y+PVFTMd9Vqk9rnhKiF50MqmjFqU2S+1XRHYYkN0V1THTekkRTsy+g2ooP0s&#10;nYwgpcsBhwySx+mgpWJVgh2ykGVCgbXIRuXsYtrMcBXYoM8nSND1xciujiyLaBKGrFIO1FtgqdC/&#10;6+PMZ16SRKTrRCd/c0kUeczPTCpXEreJpBRdFYPYDjOSay3I7HWxgQWw9NKM3S9ol5/qMXDewMZl&#10;wdoLE52AE4e/sKGXYDF624SNr8y49JdWnPyOivA3Rqx+yYZ2T4/R35EcfunC+ptYzH8QROW+rAx2&#10;YOV+KuZIEguv9Oi6asL4VR/2PknE7jckjPdiqXLpCK67qN4TULfBxkdiTRwyoG4sEalTBH7Wmdhm&#10;NrA1O5qu0TEtexAoNcNZ6EawyYCNb/jMT9NRe8WMnJFYZDfHomo9hDYq1qRaJ8rHnIivdiCu3I+o&#10;QBT8eSacoWqsZf6Zk/RomyKBHsbi6ONUqkwjxu860URl3H7bicrrBH4CU8YAgZhqvPiMna7SzXKi&#10;TZe6nK6Cu9KEvOEIYkscyOijOr4VQcOCC21U2ZujJA9a+qYmK4orjNAatfCTQEoI3gd3WhDf6lLW&#10;MMVm0a1W+5TxDmUyhUyi8LJe0aEYcu3Q1IdhbU9A2nQ+7IUBaC383sM0yGp+WbQpXcasx0oUag8b&#10;uCsavgwrkoq9cMWZUVxK1T2WR5IIoHbeicYJOoSBVNzaKsDFjUKc38vBzL14VG0RHOk8t/ZTUD0a&#10;QNWyFYe3YvH1h1W4cJJFBxjArVdxuHEzESusC6sPLFiVcYGL0bj3QR6ennTQRXiw/UOCEoep56IJ&#10;PUc+gr4XZ+848eJVBS7v1uLu3QycWyhBTivzlO4kh2Dbveok4CVj8WE8+qnyZSC9YsmNrGELikY8&#10;dI5m1G5blDAhE3dJLidWNEzH48yNIPbvJmB4LwWNKykoGnTh5sNSfLXRgwW6kt5bBjp9C4ZuhNB9&#10;KaDs8Ce9FA37DoxcdWHn0xBGbrhRM+nBAOthJgVF16GJYOjB+E0P3yEObef92P5ZiG2AafwoiN57&#10;bqRRSDYLOd52I2dKj6xVtuldP5rOBVA2Qgc3bcPGmhMj+0YcvmdF+bYDKasmJIzYENtF13psxNTH&#10;dCqzblRcMWLumQvtdHZnfq3FyF+q0ftHNcq/0GDy32vQ8IMWA3+rQbBPh7w5O0nMi+gOGQqgg1xL&#10;Qf6xHzWfsR18H4eRqQQU1OnR/0ZEFcu/n45ii9hJQRMlTjbM+hJWwdJLvDkkdvwuBh0vSQRGDXSJ&#10;emWNkJPiqmEspOCb0r36QgX972OQ84rYIzEPNcTMarqOHYrxBTr0vRBMxBv3GxV+HFDhwKFG944H&#10;rfnEJAmKJQsAbWMCxKyk8bTRVO0qAq6GZGIt0fwUQ4oVXqtB9ZJOIQY91Z5lkN/Tgej4stYaLfQE&#10;W7W4CwFImQ6cRmAjsMsaC1c3FX+ZkAYJg8CnrDSX7ipxIbKIMPYd2OtzeQ+CpCxQ1LWrYaId04zy&#10;PIK+EJQ2RwMH1bclgy4hTDCWBuWlgiMR2BvZ8KpJFhm0akUauJjRsmeHhPqQ3yWsu4mHRtai8Dmy&#10;gEe6yezVesST7WOHjUp/swRNtNTp4O42wEfgttdo4K0iuVQaSKYa+Du1aDxvQmTMzMpqR5TTAVdO&#10;CRJak/lOFmSxwsl4UR4re/WeH0k9DviKTbDmGRAtYWASbbCV2pDQ7IAuxYRAtZvAr1NWzxuKtUwb&#10;iYSkK+NBMTIeU2SAsYqFWcqy4HtEy3Rm6SKU2GEya47EK91f8n9sHSsISaRxJA3Ll1IwftmuREnd&#10;/9aKkScmtF7WYO62EXf+yojtf9Ri9+dhrDzNRsWBhG1mBf+5ETf/JzMu/rmX/xvRQDVUSmVSOOxC&#10;4ZyX/3tRRCU1eb0CCw/TsEm3sf0lCeTXJpTt/f9p+ssoya4zTRiNzGBmzohkZmZmZmbGqqyEwixm&#10;VpWKpBKTZVmSLcvUVrvt9rS5e+yGGXdPw8CaD2a+u9Z899f9ddd97vMe+fsRKzMjI87ZZ+93P7Dh&#10;3Tr0HCZg73kJTrwVxO4ndrSeiyJ32I+quTz0X0xk5wjDU0Q1mWhR8plp2P659Q6MnIxHE5VjIYEm&#10;ocqJjKY0Jett71M7Gg5daCNg2Wt0KBzKxNzdbMw9SMDC6UbWuxWBKhtsCRbE5YSgpU2PY4zkJevR&#10;3mLA0L4GA1S4s3Qc7WdN6L/G6xFImgkqCez89jUd+l+3Yf6DIAHAhQm6pHNfJqFkOB6+GrrTIYIa&#10;HUzHURyWryajZyqMC7Jxa8CBp8f0OD2nw5U+LaabqPp7ipQNuDmlQUxtelFBd+jPdiOu3IbEcdkk&#10;yvaSRR2MQTl3xtFtg6mPMdObB3VHEI7eCOOfhELhZEjTQy3pYvQkHMZqLF1oLOM2Np7xzv6SUuBD&#10;b3shJmcrsX++EBN9UVj57KOrPiyfomDYTsPqRgK2RgvQ3BIlsWejYpVK/rQdqzf82LmUhI1LYTz/&#10;OBfvP87DlVM5eP1ZLp59Go99gtMcxcXc21T0H4UoQOKxeTkV9/bScXQhgvpDG1qP+xhXBLYNC8rW&#10;bJi6GcSjF/FYoIPopbMtHnMjrYcqfp7KnG6j96KLYJ6PkVOJWHzmQ+W6iDAjKmboEGYykTvoQNVE&#10;AlIqDOiY1aBpOoCFh3G48SIB395rxtZmNgYuZOHpURk+u1KFjf1k9J0KoHEuiGCWDa6IDZECO+PI&#10;jcJJO/yMi4JBCpAPHBik+5U8amN34tF13Y7RW2yr82ZlP8rKy3Scei0T575IUlL4VG7TqdyxoZAC&#10;q+6siwRFR7BtR+qkFW7iQtwo3Yvk41p3IjJNIXTWjjNv+LH6eUA508WUY0Skmd+lg124S2IkOdZc&#10;s6Lvvgtn/86BNRLBJEVa3Ts65N7Ro/q7Bsz91qxkjlaxLyey7OnEBZWLuEyRnDhihq5bjazNACbe&#10;ZLlJXBUNfsTXu5S9avZyfk+mD2TeWDZ4FzA+GGOaOOLkAsX+xRgU/VKNtnW6EgOxL4OYVkwhUW1F&#10;kMJNLauq9onjH8Ui+dvEVOK+OUevbHhOmtIjaSQWGRcDSKQwU23EoPNbanz0ihZL79G1yZnoykFS&#10;sj9DjpitIiPJiiBJ7U71pRz6RDKQk/ck8FOo9mc+INBNEdzjeKNJAldnjLLJzlithrOTf8sEoWxO&#10;lMk+AUFeP50dOdCng53XM9LdyKmCAoSy5FKy5EqadZkPkSW8Ao7yu5CQzIXIcJakQ5Hzto1U4+ZC&#10;AinvZaVaN9K5qJwsK0nClqyFp4SEQsUnQ2xmgq2sIpC5FZknEfUfoo1zEpyNJDXJEGykkxGQ9rGi&#10;UmdNKDpnVlbJqPieiQQiE9fpw2YEesi0iTFwF1lgY4AkyBLXk/w+n13lpWMKBWAtDMFZEkFGpxPJ&#10;dCDuUis7hQWdDx0IUiVU9MbDU0mySTWxTB6SCh0dCcNR5GR5aB1ZJ3o6Dmst65sAGJulhaRNNtBx&#10;afJiYW81IjyoV5I+KmeukOSFpHVJRiSVUN1mqhTibV72oWcjjLatKFWWH6c/teHa9xLRdN8OX58J&#10;NfPxGHxXj+4LyRi9kYmJKy2YOtWCrIUAcjepZo8bUX3cgvGHIdpxO+auRjFwLBV72/nIoCOIzWdw&#10;FTP4J6I4fLMMR98NY+etBIw9s2DiPQPuflWCSw/HMH0tGwfPGrBxuQuJ7X74+Oy5EwGk9HjhzXex&#10;g8iS21iUD1CVXkvBle+HcOL1MjSSNLJafSgdSEDvG1Yk9YTx8KMRdO5kEURVCNaFUTacis7DVNRt&#10;BFCxI3teogjluWFNtMIUb0RmgQtJqUZUteoxQkAtamedLMWjdz9JWV5ZfVyyrybBP+pAaMmMvkck&#10;jscJqNtNxuaLYky8E6KCpGM6l4ieR2EM8tkWXjqweMuNk1dc2DnS4zId+8G+HgvLRhxfpOKUrACt&#10;UfRM1yOzPoiSARPVN90q20/ZTChJQi2MVQc7MWNbhJa2XA78KUPidDts3UUwVEQo3tj2MvkuO/vl&#10;Jac7htgPZBUihZyyF4r91ZVkQ8MkieqIbnAkCbmNVKv1IRx/KctMXWjYd2Fk34JhAnRbZyaGFnNY&#10;/2akTKsxfduPN95oxunbadi8H8Hma26ceRzAk5tZuHYnA4fvpGDrDR/G71PZ37NghIRznA7mwtU0&#10;jB5IrjRZbutH3yUL8qcdqCdpdB4FMX7ZphxB23fFi/5LEaQQUOOaLPAVmJHQRGU9kY5AhY7ug+2x&#10;Tye3RmBfCygnRDYfD2GWBN29H4e2zSgaGAfzL2248CgZX55uwr2tDOQ1h1HfHcHcbgYahiJIaiQx&#10;nXajaYaxetyPAbbtPAG/hP0uh+Q08dyB2WcudJ53o23VhXoh13u56Fzi/fasWH3HgoMvAth6JRXD&#10;LPvWMzt6z8XRnXrQcJqisEqLtCEn8kgCcSTDSL8NnhobStk/XJ10JTMuFO2ShH5rwbF/MaKGTsMa&#10;b1aOl128no65owQ0PLCg+1UHul/Qlf4PC2ZJIJmrFugk43O/SRkCTWBZTfxbVUuMayE2TREHGukY&#10;6CRKKCwCeTaktXjRtxuP0LIK04+ScPa1dORUWZT9cS7GmmCHSvbEUWTL0L/kKjQQT53LdOKvxaL2&#10;dxpU9tKlGNXIbkhEXJYRWRTHnmErYmkAVM/UcP1Eg7hVLUW6le7XAJNLi2i7GqEzFAQDQahKGb/v&#10;x+LE22rsUhjkjpG8FEUjtkfUUbEFsVTjyqY+BriGqkeASkfysCbpUELlPfzvCNTXWGi6EPMsb9yh&#10;UjZJ2Zti4R9nwWXprUyAy/AUf+qonrzsyGoCYpDAbyMpyOHtYrPsoyQpVpiQg6zKkjFfIz8vG9Rk&#10;CW9MIjtSKgmKZCbDanpaND07T7jdiFCLFaoI7+1h+UgwThKKVYhG1DidjDmHAB8luFPluqt0VPFk&#10;13KSFUnNU0L105oAGwlEjtY119Fh1FuRc0yLBNo+LYnIREtok7kHWjkDyUhNsPYXB5HYTdt9jmRI&#10;R2Wso5KUye90KoZMuphmD/q+o4OLndSsjN8H0POcnagvFoM7iSRZkkeBCTlTFuRt6uDjc1hKLVCl&#10;kYiEuPL57FUsvzi5ZAMs2TIOb4K5Ue7F98vo9Fi2UJUZ/lI+U4IeKcVu5DYH4CklORYZsfqIYH4q&#10;Hhv8eebbEZz5yo61ew2oWyhF62ANInVeWMtMyGyrxtT1Umy8VYXy7WSom1QMFjtdF5+9WYfkeTNK&#10;jtSYv5OMmd1ytO4koIhqvGDaTTVkUY4tvfCXXjoEN4bux+Hw0yg++r/C+PRfGtF3PorBKxF0L1ag&#10;fjgTHipDY7IRrhwXxQGf1adi/BiROmfF0AFB+2Emlu5R0T4hANOxVS96sPXPFvT9jYGOwIW3f9aH&#10;3qVqpLQEWScGFPYnofNECmpOaTB2JRmlBIeECj/8RR6MvmdD32U3XGyPsq4CNHWVo2xcrluM4qE4&#10;ZLLDlsw6MXo/ESUzUdRf8mCMbmZwuwJVK/Fwj2tJ1KxPOu2cU04k1obQvJ6EmZuFmL8cweFVC06f&#10;t+HovAnrhyYUzhswuE9nN27F2WfFVJ21SOhyoY7A6q80wximSLGwPSUfmor9SvZPJbCjM44tjRGU&#10;rwygbmsOTpZTk+mCRvqhLO2VvGOyMVXGpEkkGooGNfuMZKuWvSMWj56kmoCNG6WoHg9h80oCy5SJ&#10;sc00TBylo2MviBE6yNkzQbQu+FE9Z0YvAX/yMBFbJ3Jx/kUawdZOt5GEo4/iceOdAJboUCfv013e&#10;92P0jguLj/3oPu9E66EdS+d4vbNWgjEdxb4d515L4rXTMP6IgM97ZA45sPt6MgbO+FF7zK4kP5Sz&#10;enLpvLaeZCj7d7JIAG2rYey/lYjbn9SjaigR+fNutJy2oeaEFcndOjQfi0P6WBjD+2zHfTf7TQTP&#10;L6Rics6BmjEXUrpIunl0Pd12RCloaha9mLrkxeFnEez9KIihY1YsHAbRcsWOydd9mL2XiiqKqrI+&#10;K+ZvBdB2IojKVTs236EjOS8bBc2oO0OnfN2B4acOupcA0idMqNo2k6BsyBwOoXjaj/QFB1wUwlaq&#10;/g4SaNmuEcNfOpBC4dn8yIypX+nR9RM9Gs+4YfJa0HjKR8ftRP6mHoP3nOi8GI/5n3kx+R0D6u6Z&#10;KE4c8LQbEJMqQ9rEF+JgHGMovs+M4IoBmff1iF+i+JAFGWrJ8GFBsMmAgc+tOP4uXdaikw7EAC/j&#10;r4iE2H0mGalDOmiIlWpisyaN+JxkgG2Cgm87BtYfUFz+lR6ZHUYY/Rb4U+nEKUaLhuPg7vQiZpdx&#10;9lEMsr5tQSbjX9I7CQl5KjXwUChVn0uBgbiqOlCj5TtqvLhmRhVNgSrWw0CVE+YIxMphTrJRUFK6&#10;y5BPPX+XsVdZeurSICVDg5F3NUh7IpvYCJLTDOw2AkI1FRHtk6+H3ydxaOg+NFm8GdWShqAu4/2i&#10;4KP8jocgriwTprp2zLBzyaosGY6p4v35edl4aOZ3jSQf2SOikutRqUYG1DB08Zr+WOXsak8ZK1eW&#10;NfJvWyEBvZqNkEqSkcSLfA45V13npTPJ1tEd6GChc9HQwejYcf2FVLbtQSXViQyfGfkdUx5dUkEA&#10;2VQRpm46EBKHik7F1K2FlqAuZZOdwvGzBhQ8IimOs+xpkgqFLkHST5BEJH1z/DM+Ky2sKduP+hU/&#10;el44EOV32k+TwQvVCE8YkL9nhq9Vh4xem7J+25xJJVFIp8EGddAFespd8FJR27Msyl4PNYlDI8N/&#10;dBia0liEumgt+/VIr4qgYSCeZGBDAcmrtideSVy3+5YVx77pxsDlOFTvO2CWCf+uJKSP+mFm3UnS&#10;RV2cDMmR+EZVMI/okVgXQkBObJziczeqoGegdW8lYP5qCGs307H3LBUT5/zYeMONE18FMP9zE1a/&#10;6ULhoRkj71GF/9CDs9/zo5+EEk/73koHlDtAUC+zIbk0EdoKtl2FCo5ykzIMaabrKlxmJ79chJGT&#10;Zegn8Axf9VLterDwXRsO/qce2SfUyFmyouO6H8XH2FnpRiZP9GPudC1OfZyJwbMJ6DhBhyAkdi2E&#10;3CEPuh/bMfrcjeW3Apg5G0IS7X3ZpAs5bRQHtUaqXjqb4zkoWyHYUIkvfSbpKFJ4/yzkE4i1hXTY&#10;3Va42WETZ2jzC5x0UW1YuZiHSy+aSDRGbG3YsUhgnT3SovOCAbPXXdi6FEb3ghf5dLOyaKRgxYqG&#10;8TB0AQoMSfMih27JpLmZTjGLTpfO091XgNzlIYT6GmFrzIGxJKRsopVU2V9nPKZAkvPORVmmS98i&#10;2NjYnzSsS5UKaZUBXL1bh5WZeORQ/M1uBLF2phQTN72YuEoHct6C3sM4lKzb2fYGjNIZXHuYhnvP&#10;k7B3NYKVQx9eeVKOkw8iuPBaAKc/8OPodgZVehhzD+PQddqDiYc+1K9b0bpvQscFO5pJIhP7Htw4&#10;n4uBnQxER6l+81TK7vfu8wHULoZQKyuX5r1omElC91qQTpEKvtaKtVeTsE13J0t9+1cLUFifg0A9&#10;wXLagtoDNyLtZmizCFp0c43bPjSv2dG1l4jxw3i0zfvQe4FOh89Ts8U4u+TE3PUcFIxa0UYXMvWq&#10;H+N3STBtdgyfoSi458b4dRLEOQu2P/Bi680gugl6zVfUKGcf77waxtSNdGTSQeYeN2D6cR7/F0Uc&#10;3Utirw9pIz7kjXiQO+tH0Rr7YrNeEZJO9k85I2bmiATxlhElV8zofO5C1R26rFNG1N5wIrfbjOJT&#10;Osx+14ix92XfkQk99x0YpMvrfdWFhcf5GLlNp3Re9lwQqImrqnKCfK0eduKCzAPbWa82wRiKd1lh&#10;J/Ogkr5p4bUophjXmSxzBuvHO2dC1km6rzspqOUzG6f4+S5i7ZyHfSYCEwWhWTYNHsQi/ndqDL9p&#10;hJtiRkVRk0D8Ki6zI2M0kThM3LoTA89f6NBCAZZE/NHYtMo8uGMmFm0v4pGUZIaqNQbeD9Q4+TnJ&#10;bEQIxM0AlTNBAgRymQNhJckuWgOZx9JOJsuknZL07G4yERVQ1bVYZBzx92aqoAmqf1qcmJJYPnws&#10;ctihtGQ/IQwBDFmqK2Chl+WqfM8oK41IHmp2BmUnI4FZjrCVUxDVVNniVswVBPM43p9uRDlDnd8z&#10;p2lRzIY3y2Q67XygheCXZvx6l7oQSJIW3hKWle5DOQeEhKD2s9JkTkWGxaJ0O9mSQJGqnZ8LEkS9&#10;dAMGqlSZkzHm8J61/E5Ej2C9WTlQKEY2yeTp4SJQ68pJPtm8Rq0GOTfpbBZJcHQ0xmKSU5mKwGZH&#10;WqkXgWFWaDVJLyMIY3kE1csO9L9wIrqgR+qMDUmzetTesSpDYr4aAhvB3ycZanvSkdrsQnIr7X6D&#10;Wdn7IpsqVUkqqPj8MkEuQ1TK30kxyoFZmW0mZbNVw3QchoajaOn3YOpcBDtvB3D7x/mYe5aIzo14&#10;lI7FI7stCm0+yaeC7cFgVYYJSbaqIl6vNgYOuq+0umToG3VKmn05+dFcakIfv7/1Zhi73whh5ZkT&#10;849l/JbO6pYDGSfsSJGlmGu079+I4sT37Jh56kf+Ljtbkx7hyjCCHQ5oclSKcpbVSDJfI0JCFlU4&#10;6SZbFg04eDcPnSslGNiPKOdBt5wl8BxRkW5qlDMpSseDmP/IixKq/bLpNPQs1SKv249CEuLUQR06&#10;z/ow/10Tem8HqCZL0XjBhdqTsu9GhcJuE9o2baxnI7IpXIwE4JJJH9beInG8DOPiVzlo2kvC8quJ&#10;2HlaiECbBZXjWci67IFr1oi8jgQUDkWxfb8YyzcTMXxgwjRdyeymkWpcdtXrMXFbj607NuxcS6bq&#10;z0f3ahESeim2+g2oHrEis5UOMmyAmoSgd2sRactHZLiezjYT6ooorN1lMLUU8juNSOkuZ0zK2S8k&#10;DjoQyUGmHG9QYIM5247K5iQlnb8nakBesR3ZtRFMLKeRNPjzZAgnX+Ri8W4mJh67MHPViZ1TXrTs&#10;ykoigh3FRA9Jumvbi5m7Vjx6L49kkok7j5Pw5LVa3H41Decfp+PgpMw1uNB7FET7CScuP2lC63yc&#10;MjfQec2BzjM+lM870XXChpRJOulRupORUhR2BJA37KBjzcIM66JiKIyqyQhdUBQVk2Gk1FpQzFip&#10;vWBG4ZYdB/d6MXg8C8WzBP1BO1ytBipoM9r3fChZdmJ4ly72dBQdKzkonQ2jccGFqQdOOlY6wmMJ&#10;aN8OKIkhWyggZDVeRrcDvXRfU9clXQ8d1JUsFI46kTduwuLzFIzeDaFqg8RyJwE1ZxzIW6cbexBF&#10;4yFffE7JJVa9R6exbELStA1ecTd9LpSNMNYpJNJGTAqIx5e54U6xoWU7E6lTTiXdTf6+U9m7ZA7q&#10;MHYmisf/RnKg+0u5bMHef7Zh8I4R1cNuzN/LUY7CXfszmYy3oOKYAXELxMxSYkk2RWkB8UMWxdCV&#10;tCxkoWzKxTiORVaKBQlybj3jt+mWEzXLZpg7GQdzBiQtsR8emSm2XAjsmKAdFzJSIZkOJfs4nc83&#10;vOwXPuiHYqB+GIO8v45Fw3H2c5MGWrsOeRTamb0hYhvJYY0x+mUsih4Q71TEzniKIZMWdrqjSoqL&#10;mg6K4KgKsZdj0f8jDRbmiZGyZFAUjrgQmeuIkYP/CdJeqnDvLsF2QQcPwdRKJkwksPS8rkbWI6r4&#10;IZLKBIG0hWBEB+Gkk4jb0yJGJnPyCFRU7+IgZPhJDm2SMdyvU4/wRWJRzskmqMmYrrJ8WCbO+X81&#10;gUX+J4pfcTN8GQo10ItTKRDnQjau0cGVzgYjGQjx2QIa+Eh0xkQCv6xaCfKzUQKlS56LoOVl+TL0&#10;dCO0cylfOwZ7HR0HVZGszvLUydJdEkQVG6TFBQPdjKSgt5QbEOyzwV5Cl5BPe8hnM/WwbHRmej6f&#10;zGEEKqhYG7VKDi1ZPSbp1TW5DDYqofodB6beirCR9Yj2sgPJUZnbVJ4kMFmqaCokCafaMDBTiqoJ&#10;N8IEXhn2k9xe4qJkuEeOghXQNSTqkZxugYGkqSXhpTY6UT8RQcdiPC6+kobFa3YsXErBrZ/7ceKT&#10;ENVnKZbuZdLluKi8wzCUGpU2UPbfsE1kD4omm/UryjaP92DQqWXlVyZ/T4lBzoAdGx95cOGHyTj6&#10;PIz2IyeVPRXoDTNSJhy01AFk7BlRvEj7vJGPAarbDoJYdNLIWJB9HCIYCJxCWLJwQhxllIKA5U9N&#10;1WOsRIWjG3l49PNiNK2H0brnQt2+LI10o2LFjrGDTDz4vAPbz9Ix90qCcmqbNUtWkaiQXh2PrukK&#10;9Oxko52AljsUQcEGQW0vE4m1AUzttaFpsgjNC9kYfRhE5oAWIcagmWIiQnd34uMkbH4Wj9u/DmHi&#10;vpfKmeCyKkubK7B5rQs5G354h7XI6QogZSCIrs0srN9NQ9MZN+o3XahYM6CFanOLBDJ7ZMCpS0ac&#10;P+dA0ZgX6VMh1B+j+5jVIq6OnVtS5iQwnrQquIIqZExUwNZbR2eZAVW+B7aGXLqPMqT21CG+LgIj&#10;+5qSIp8EIi5DEtaJGLFXBFDYF6QztaCm047R9Tik0jErk7W3w1i8mIqla2HUr7r5PH5sPQ9i90Em&#10;mrZDyGd9dl6W3d82rN9LwLUXGTj80ovD5xbcel8yBKQocykbj9zY/pYZC0/caCBZLuwV4BRJevoM&#10;ncSBpCaRvFA25E6aULFhRRkBsGHDhZ6JOKS32zB6y4V6OoeCUar3hhDL6yBghzBwNh7lPS60nUkk&#10;IAews08FTsfXczGKpHbGUKsbo8fDJA4HGo4FkdZvQ9dikJ9Jw8SJNATL7agYdmHnWRZqZjxK5tuZ&#10;D3i/c3QoSz607oRQ0JGIvrNU+Cd9mLzpxtob8fCwP0eq6VA2w2ija2xZjWL6ViZqzllRc9aC5EE+&#10;4wuKn5eZ6CBZNV2l09r1QI4LdlUZkUzCcEa1CDca+MwOpLY5ULfqRPd+InIpbDIXrUia0aNczmzf&#10;cGPiWzrc/Z9mXP7nEEpPu9D0mgUX/ncLjn4SwOjlXPSQ+GZfWnDm37sw+7EDaz+yIGXFhMg2MYZC&#10;Ww7Wk8wG2jE1Ol+6kd5kh64hBrl7VqSOuInLBPgWHYVWBF1zAcTTLRmGiX3z7I9ddCN0RzFdxM9+&#10;Yhcxxyv5sG47kH/eAfs0SUGO5/hMjdqfa1EwaYDKrkV8QIvMMhv8o17EdjDunsci6T06oAD/ryPW&#10;6Elw7LtpbzjQdjINOg/jki4n9wexeCynt8pxpbICSnnJZLlMQofUCJawo1/TILyvga2OHwwTHIvU&#10;GPyGnGgVC9clPjAdiF6SxBFwDARgWZ2lJEiUyXKCu9xYnIephSBFctDydw1diMyRSJZd2VgoQ10a&#10;yRKZydeflLGczy4brpTd6iywctwuy2TIJ2m1qhEmGDgJQjaSnDpRgwCZ0p9B1U57L+nT1Q55nq/J&#10;RRIzyhGM0ol1ZHDlWiyjmc9nK6cjIsBZWG5tAn/mEfwyLbyvBjoShhwlam3VU5kaYcxjHfC51HQz&#10;5kbek8oyjepLl6AjeZigkT0bVNs5K26kNNNidgVRtGnCCJVuMpWKS3a09ziR3M/fm0zKUj9DcQzi&#10;ikPY2m9G6aKdSoTqQ8iTCv3r5cVsLCEQOg9PqgX9dBsOOc89RYU8gtv6rSxMnknFqQ8iuPrvzDj/&#10;HS9e+U8Et/NWNI9WYeN2D/x0a748PwmPaoKkKO0g6eIllYya7k0yFcf4+L7MS8nmUdaxbCZNboyQ&#10;NIIYJzEcvJ9NZxBA4ooODafciJu1wDOgQ/auDdFpMxrYMTvPudjR5GAlD0pmI0oiSI2kred9xPXI&#10;EKlkXZaJ8wa6rRNL8Tj3bibWPqC6G9Og+ZCgcDOEzn0fDj434rv/Wyqm96tRMSIJGdOQP+pGGkm4&#10;8bgH3lwbO7cfQ+eL0L0bh9WDTjQf+VG9RGU6W4Gj+xuY321EcV8impcSEW11IJGgK3uO8tqTMfUk&#10;ga8S9D5KR+6+DXXLSaieS0I9QaRuKxlZMwTAwRSkdsUrKfyTWxIxeDUZtVSoletOFGzpUbWnx+Se&#10;AaM7OqysGLC6ZUPrKB1seyxa58zYvmJE3bYF6XRh8dVmRNIC6BlpQMFYC4L9jQh11MJQkwtLfSHM&#10;tQXwNObAXR5irJI0DHyRcMxmI1qbCxGqT0d6fwTlk0EU9HqR1eFBopxT0uJFzbgbx94MYfs1OsXX&#10;nTj5LBW7T0swd4Xq/5gdZfNuRPsJGPtGTFxKwo/e6sDTVwtw78dWPHyeio0XQRx8GsYZio71j/wY&#10;e2DE+HU7iufowCYJ0FS2jdthVC67MPaqF+OXUzC+XoC24wF0H/rRvBNF4gzJdtKNtgOXQjSF025+&#10;PoiGPY+SuTankfE46EH7uQAW7nuw+6qb8UFRSuXdvBaHTjqV/o1U1M8nIK7Ei2iLG0PHSlHdw/jb&#10;y8Ewf+/l/ebo8BILrRSQWpSSSFKrrKigAm8/5cH02XQ0kNzLDg0KAc48C2HmUQJKVxgndGSHr7sx&#10;fjqBhOpAxaEeSc0eOn4bmi8aMcvyePp0yNmhq7zloRBwQ58sw8RuJFe4ENdEgK10KthVesyJ4vkA&#10;LMXEkywt3JVWbLzpxOkfuLHwcx8GvjAg56IemhWq9nsaXP7Uiv6XejQ9MWL4vgk1p80Y/dyOkZ9Y&#10;cfi/WdDK+vWMGZC+ZYSFZbDNGFFKImr7kOQ3YUHWgg2NHxiRc84IFbErwjZ57Q/Z2D5ZDGuPFTHE&#10;YFs5/19kRajMBM86sXDRDAsJwkZyUzN+VRS+kkbHMKmB80AP049JAD/SwTuoh6eDTqtED3eLGdpm&#10;fvZMLKxfaBAdNsDkJcZWG2FgX4+/akTz8wJ4iUMq4pbh3Vgc3eTnY51/IhA5U/tPWXC17GjeCAnk&#10;uBa+0+xAswQtdyytmxq9L9Wo+gc1/K8S4AbpMJpIAJKCQyZ5ZS6F4CzDLg6SjswtiDuRfQoChrJX&#10;wyHLcnOp4PlSNhISxIVIlMOseH1lPiaeL7oiyXelrDjiT5mDsVCZyznt4QoDPJkmOOiCdHzPThB3&#10;ROkSMsiyJA6NACMJQc+/DUIaVHFqWbXEZ1KWwFLRm4pYgWVU5SQrYX4ZXkvqMMFdxUqn+rfSXfi7&#10;2aCVOmUzoaRZEQLTC8BTBef3htlRkpWVD+4iE1x1GiSeikXOHaq0nRS6CQdK2Gk7LgSRQvDzztGt&#10;UI2GG0keDRb4atWKK/HUuVHLgM2boIVv8cBfbYMx1chg1cKSpufvWrjyzMipZ4fdFsVmhi3NgCpJ&#10;kc6OsfrIh71Pgrj8Gz1u/d6OC9+soWorQH4Lrf9oKpxVdER54upYJ0LoMhHL+pFElpIhOFayCkhe&#10;JooHjYA8623sgge3P+uhOo/DyqsE3LsJ6DwTgL2Dbb/tRe2+B7FyboE4mnrGAQM0p9+FRMkyWxGD&#10;EAnCV2RTllgrmZDpXmU5qmxKTS3SY3rbjfUXBVj7zI25j0woW9eievpPQ3CvhHDzx/H45n9Kx/G3&#10;U1B74KPbCiK53oVkUbFnQ6wnN4rb49G268DEbjnW7xShaMaP3vlSTO8UIJHuLKspqGw4jXbQ7fVQ&#10;JTaFSb4aLL4TxvFvuLB0uQoJq1S7J+yomUtH5VYqMm8wpnq0iHR60TRWBGcXSZCqLK07gtb1dBTO&#10;2lGwrEfOnA7VBwYClwHjO0asbWsxQDW+etyAWsa3P1+PwmE5Y0GPygUDMtrYtlVxeOPTj9C1s0oH&#10;M4X82QGkTw8jcWII7o5K+NsL4ChNVuZLDHYCkEaHcIjlnM+GqzgBnuYggdRNp+FHy7EwOujYpq+n&#10;4uQbeTj4TIfDJ1k4fJqNtac2HL6fgfXnaRg6K/MGViQOsgxzehy/n4HjZ+IxcFuPi2+48O7tPLz2&#10;SjWufTMDW2yLnvMR9F0N0gnSTe4mononjCTGZfGcHQ37rKctL/o3M7BwIRMLV3JQzLj215hhZuzn&#10;zdgwIpPvdENDa5mo23GihrEiBN93gm3YbCKRBHD6QikGTnrhZR9OHXRh+DAb07xeUXM8oqVulCyk&#10;oGoqgvplPzL67MQPDTy5VrpAPyb2AyhvCaGoKxVTp8swthOHwYsO9N+ViX0X0uia55/xcxfpUk6H&#10;qJiDSGcfW3oZxYgc6DQRZt3TRZx3Yfl5OTrPJqOEfzeyfIkjTqTP0f2S9HJ6Akht9aBsKAG57V6E&#10;26wEUjOCzUYMXE0g0QWo3qnKB61oPPKgka585zMjlt5ORtvrNhQ8MsJ0NhaFVzVYukUSvhFE+ysO&#10;dL5iRMm8HgVXtdj+nQ0Xf+vF3lc+1FzzYf3f9Lj8Bw+qDrzo+bkOVe/o0fltAwY/t2Hl7/VovMN+&#10;VqVGGa9z/st4lA2EYKejUPfyfcHVbD2c6UbWFcmD5KejMIz1ss/JbvGMGGgqY6EblHRVJKqTOvh/&#10;GovSpzp4ZqxobzMjj/3S3GOGapRY8B6f7SwJKNsAwzSF+SLxcFOHpnfykV/HZ4+jwDmlRs0nvLc2&#10;TJAlMMoQgwwd6QgshiSqcyp+2ZjnXdAgaVmnnIMuAN74UI3G36vhvE/w6KTFkc2EbfwpY+cssJLS&#10;JJ22mw5EJwkThQQIXjIspqW7sC3xsw10LryHrJqSuRJxF8rSYZlAlFTh/LySYl4m+AXwZShKQIhE&#10;p8mJRbTGgACtvKLUCXqmEJVAlA/J8kqqdWs6nVOdrJEmqeSQQKz8Hu8n17WUaKEvUBNcJP9OCUxZ&#10;euh5TUkamNJth0l2wDNoVawPIxWGQVZJyO8lMbC2aZQ9IdoULZImncic8SobLs38vo8gkbjPcm1T&#10;ycx5kTJM1XHPgrbLDrhHjEihmnBVs+E62DAsg4e2OH7cAVWuCpmdVgKNC9t7tRhdjCCTpBKhElue&#10;LEZNtxddk0kYn03FwokorWsEuyezMXI8hMP3aOvfduPCj0M4/Y1SfP7Tu7j0zWoUE0xlk6U8u5CQ&#10;TNCpa0ki2XzlSvvwJWQay/pjgEniP62XdUQidTcbcPO3Hgw/jiB3yYbBowTUrgeohEwwN9ACV5Kw&#10;qVhk4YNyDbZv6awVxx8ReCYyEEfyEJcjc0bWPMPXpEXxoTKrkcjAPpg24votAx6948Wpj41YftOD&#10;lhMGpWPJbuWpU36sE9zf+HkFNumocnb1CNW40X8qCVUbLirgQlTM+lA1nEgQKSGh2hSlnFjlJAil&#10;IKvBA2eWgfGsgp0CwidHcbLj949morDbhZu/j8fznw1h8LAWxYc+Zad07nQCyo+lQtNCUiykW2U7&#10;bZ8fQqTLDx2ddTnbr3PChfwpN8nGgyx2qtxFHR2GHm1TevRSrTdOGFE1b0TBqAbtnVqUDxAwl43I&#10;71Mjq0yFrNZEjJ2cpaKfx9DhNooWJhgTQ0gaG0RcfyvCQ3V0suycJhXGuvMwWJOFkcZUTK4nYHQ6&#10;A+m1KRg5H1DO7548H4/RrWJc/lY9znwVwOMfdpNA8nDyZQ0dhRcXPsvC9uvV6FiPoGnVg9KFIIqP&#10;G7H+PRfWH4YJugTTq07MPqR7ecQ4epaB/W8FscQ27L5AF0KnIUNJzUMpdB8hkkkIpXM2TNOhjW+k&#10;ofOkGxmMy+plN7ImnAi0WxCheKjdcqFmxYOB02GUUs1XbyWgciSi7CEK1xqQN2RH75oLpasOtnkI&#10;2d1+RGrsKNmw0UmFkNtiRaSbgHYYRfMi24aA7qynOCsyI7/Hi5mzTixfTkX1UBL6zviwdY/O8IqI&#10;LzfatyJoOeXA7hcBOi2WeTYLSZU+5AzJDnMPy0rH/ipJ5WwckuadiF91I33RjfqDIHLGvPC06ZR9&#10;HeFWI5K6HEgZsSNjyImkJidCFXZiF4VcuQmRDjvyeU1ftQFTjxORPWxD/qofHXRunY90yNg1Ie2y&#10;AUmXDGh+W4fxj2Ox8J4PLVct6H9iRtm2Cel0bG1P6KavmNH/LSva3nRgEgZM3vUhe8+Iyf+uw/T/&#10;R4uF/2XE9N/YMfl3WvR+okfxSwP6H3rQecuFhe9S3H1KQbqhRXiduDJKXCMWSabv0kUX3bdJcfvG&#10;VDqJJApSinhjL3F+XI3ArBG6axRKf6VGPE1CqFaPgV4DfGMO5SgJ1fVYGgQaAGKCpK1SRGdfLEre&#10;SkMlYzEmSALpiUX4GyQQtYugTwCRfDzqHII7O7uJX3Cw48tBUsFJLex8YFe3CbocDWpuadH0BwLu&#10;Xd6okcBEAonlS0lHwu/JKiEZfonJ+BpclPmIP5GDcnog1apkwA2TPEJtXw9xKJP34lRkGEUIRD6b&#10;yMpg2WIIdjKMJSAnk+RauhQvQd5NYIwhKamdGhj9VCkkDZ1k8iXJ2AmSrgItTLIcNp4q2yLDWbym&#10;7CXhfU0kmlSq+qKaPAaGDr5CHQJlZngKHdCm8blIWjYqd38r7R7LoePzWPN1ykE9sslPG0f3MkBA&#10;nNbCTKcg2U+L9i1wTBBc6WBctIO118xY/TE7DBVhGi1tATuwm04mlbZRm6KjPbbDQkVhzTUqx3X2&#10;HbpxcL0CR1fTUT1Ce10TwvR8ISbm43BuvxqPbvXhwoN0nD6XgdP8zNbZYrqNJBKIC5d/aMfV1yex&#10;dL0VxdNOOPOopgg+Mhmv1Gku61HqlG2hvORoXSEPTQxiZB+NQtgMBpJszZ4ZM9+2IzBjwtrLrzcZ&#10;Vi9k0+qSaPmsIgSUIUZxiwxQSamRVMlO1UbFOViByRNNvKZK2dRoLbRAm0xQlpUkbIPFCTte3tXj&#10;re/r8PRTHe5+5MT+KzbMHdOgvFuFyU3+fi4TtSspJIp01K8nkqzs6BvtQe14BlaeFGDibibB2aus&#10;DKzprEU1iSSxzQ4dXWHhCBXvRgGSq6IwpekIOjbkVCeguj8V7cMZ2D1qQetSEo5dHcbwQTmK6CAD&#10;Y3aUHU9FzmiCctKjhmIqsy8edR0lSl41dTtJM0+HrEotO6UGGZ0khhY98uhO6yd0GOrSoWvKgOxG&#10;HZLb6DzGLBjuMSKthG3cZUQiP5tdH4vioTQ0b9egbb0DzasTqFqaRdrUKPKmhpEy0At/YwnbwYqk&#10;HDumToQxcywB+4c5GNlPx4lrqSTVNBx83IUznyWQLCrw+IMlXPuccfHzQrz+F7u49ywBr35YhPPf&#10;Ssb00xBaLqoxcsaP0hUq8yUzCk+4MPmaA4vPHBi/4cPa2x6c/7EPp75rwd4343H4nRSMns9E5zk/&#10;stj2Say70cMwGtdD6N5Kw/ClIGauRlGzakfjLp3G5RQ6sAgyJnwUoF+LhfyxMPIXzei56MLMWh6q&#10;6jNRNuNBCR1MxogcHmVC61kLBh97Mf6KH3Ws/5krZSietPI5U+Ep1SGuw4J2EkD5phMtvLc5yQJb&#10;ghlbLyk4XpVTEM2oW3Fi7rVU7D/MxQSJqv2MGY3zUczdDaD9tA+5dBCBMhua9iNoPAyhcycJJ98n&#10;Gb9tRT/Bt4TuLTxFLDtHB3QnBTUUSIP7+cry8GivkX3UTiHkQUqvQ3GT5hQDnC0meIaN8NFJJdI5&#10;la95UUgHXHzaiIM/C6D6khEj7xvQcJ1i4rEZHR8ZsfkXJN33TJj8pgftNyIouaRFcEqH4kUj2p/z&#10;5xGJd5LEeorXe8+OhHwL6j8wYvgfNJj6Fw2Gf6PGwJ9b0fFNC1b/dxN2/86L4i0nRn5uwXXE4tJP&#10;+KyjZqTfIvGdI+6coDu+bkP7uUQ0lTphoZvVh4hhFFQq2SfWTUwdjoGDDto1qoPmLTVSvyTG92ox&#10;2k2384SxLelM5im0nxAnJVFtUA9vI68heHebAuooC8Yk9umCWJhlFCo2QgAREJGhBip6WTYou8xl&#10;uElHQnHPqGEYJ0h3UKUSSAsPNGj7q1h47vHLdBIx9fxuI4GcilPOsIgheMtQkez7iM3i/wjaVtnb&#10;IQRBElDzbz3fj7aygCQtGRqT8Xe17N8IEdD+RBYyCa68L6u2xNlY+CL46amsdbIRS8btCWDKfIeV&#10;rkk+L7mzeD2HfCbAl5SDBKAMz/EZxWUZM/k+ySUpk8Gab4SewSEHZhkJtnJIkrglcSvltHpxdDGW&#10;tBgESBD5LZkkOTYCr61xS2JJ/p/gYcjQw1fKDjdkgqOO1ySI5I4EUc9Al9VB/Z9ZkEkCadihTRxw&#10;oGydKrXfTaD3ILfXiqIOF0YO4zB72Y2TVIBr17OxsJOP3aV09C5n48Spctw9U4mbD1qwdy0XJ29X&#10;48KrjTj5Si3OvSzC0cfJ2Hhmw/r1duzfXoS32gVDLstRFoeChlyFmJWkjawjOUEyVsV2kMR9JA9J&#10;Y6Mi4aroGGR5tKwb3/uRE6lndWi9kYzf/o81XPssFznryYgOeqhkSEisc9mnY4jKUmAd9G4dsvMz&#10;UNicjvLeNJSyE1rCDEJeT1lxxet784yYoj3++LEBP/5Ui4ef0rE8N2HjgR7Hrltw+owNV87mYPxc&#10;EoZo5+OHjOi56sfIlWR4N7c2OwAA//RJREFUWh1wNltQM5aOmaMSjF3KQu10GBq6ThlyTa/3IVLt&#10;VQ4Ly270oXjADQsJ2pFihJdt6ssMooyEcPSkBhc+LqQqT6CLq0UCFWYh28AwyRinE3S12WBge+ro&#10;iCXlgyqkUp7XRvUm7snKZ82t0cOdq0Ue1XTXuAktfVSGLVoUUBTkyDAV4yWp3oCgiKNiPeJ76Ejp&#10;ZpJbLEjojqB+qRx9a33Im25H0VQfMsdIIIuLyCKRuMozlVQsJQTuqXMk0jthuhUnejcSsXavG2Pn&#10;83Hywxpc+m4+Ln8vitf+XT0e/agH3/jbdbzxkzYcPQ7g8A0Lrr5MxcnzEXRLyvR1gvRKmC7BgSQC&#10;eMqIiw7DhYM3PDj4ph+rb7qx9MKCJSrguVeSSCJ0Pbxv6aoP+XSfNXsWlPP36vkAOg/iMbKbi4Il&#10;NwZuOtF44EHmpI0uzYhokwPVc4kkkCjKZ8LoWU/CxdPNmJ1PRumWHXWHNkTZpo2HfrQd0lFfD6KT&#10;TiCPZeo4CKH6uI9EZEFcpYcOgQ7mYgTVJ7zwdVgRSHEiroRkdj0Ou29k0HXkY2w/Ew0bEcYLXdIx&#10;N+rO2lG1GMbANT/aqfRn74VY524kEqgbd+NQ2BtF97kQkrpJPiTS5tMhDLzqxIU/T0X3iSxULDnR&#10;uZ2K2plM2At0cBIwC1fciGO7WYh5ZopVUw5FI0W0n8/rqyPwd1tQd8+A5XejOPbYgZ5XtFj5sRmn&#10;fhSH6WcRVJ6xouuOD8c+8GLibScW3s5AzyMbBp6Z6AjNmCKBzz7xo2rIgdh04gpxxNpiwNpvrGh5&#10;pEfN63o0vqlGwQMt8u+b0frciWC7A0P/YMbt/2XD2b8zYfyWF1aVDqFlGzJfJ8ndoIC9qicuxyCL&#10;mFXhsyoLMWxddHArSXwGxm+vWUnA6JpnrM9SkP9ADefbGrQu6rHeR8IoN8CzpkbekRaGQgryMEVz&#10;AnE6gY7+uAYND9IQlLNoklTQyg52dbYJ6kITbQqBW9QlVb+OAC4JFK2VGth62XmW+EGSiyEYi5QV&#10;Naq+RYY6T3BuI4A38XtVGphrddA2EoCpTIUMJFussq1eAFmWovI9IQsZgtKPkpxq+Bk5LZCEoRxL&#10;S6BRXIaf7zn5N3+X1UJKSg9ZHaYmAfCnVibaZVhEnEtY/keCkIRzJBuzrGDh92zJLDfvp+E1lUyo&#10;dCgqORkxQY04ugoLgySGnzEUGVhJbLgMg6KgZF+JpDoJ1RAkWq0wkgxtLKcpzYBoi4f/I2h6+JxO&#10;Og85F71VB1eZATkDRmW4y14sQ1lqNpYLrik90s/rkXVDC1+jFl0bXuStWFB0QYv+YymoW3BjZC8Z&#10;q+dzsHQ6HQNrDlwkgey+moq9B8V4fDUXG8fK8fLpFK7ezMLKUTwmT8djVd5/TDB82YYLj7Oxw8Ca&#10;fcWKhgtWBAsDypJkcTYyLyVOSUhWJs81Dg2cKXRYLLsk95N5CW2ATq5Ii5x2r3Luc3wb1fMdggHJ&#10;a2y/hUBAa74XVBYr2KqMbEsRBLyWOEwSsiVkgSdAwnKbEKg0Ib9Dh9KeJAIpLT/JPkiVUkDl3tTl&#10;wMt7Tnzrezq890Md3vjIj537NoxfZac7HYcTF5Pw6LUN3PhwEguvJyN/0ovUtgj6plvgk+SGtNi5&#10;HUFMXShSNoJVEKgc0oa02K5cA7IaE5BaHEZchgfRdCfK27KQXJAMAwnAyudrmo/H1bfaFZXqqtER&#10;wMNIaPWjYc6JHBKJT7KQ5qmg62DMt5EwhPhIvOKMwxEtulsNmGUbt9fr4WBn8rOOy/msWV0aVNCV&#10;FPRrUTVgQGanAfHtdMMUX27GTqhBD2ehBr5yPSLtdqT25xE0G5A30YHKjXnkzU6heX2GADYPS2ky&#10;ycpGpxWPhavJaNpxoe9kHI7frMKp891YPWrCy1+P4OwHpTj4jhGXPsrH+/+Yi09+foSLHybixEdx&#10;OPZRALdIJO+dTcPK+RCa1wJo3KI6PsW2OTCggDHWfSYR5z6Px4lPvj5nY/t9F05+mqAkmpy8HcH0&#10;/VSq+gxUdEbgqtQjcdKCii2C7m4EQ7cTkT0aQOV4FHUkjPmnWQT7VCR2OFHBunUWa5HY6EYhHU/V&#10;Bh3+mBfZ6wS3LQMkl1ztRgKazrtRumND2RavO+9F9aIPRbt0G0d+bN6pQ/GMD4XDEYQpOFp2s1DH&#10;tovLNJH4/cilW0xpDiJ73kGyCOPSmxQTdPYTdKttx/zou23D2H0vsmrNMBET8sfpulgPrZuyCorf&#10;n+F9l1yIGyb5X+X7F0jsQ1r0yRG6x7JQMBMgeXoRHmA7HHcjqclKF69XkmDa4kywRc0UFsSxolhU&#10;HDroPII49p1MtJz1oeyuFkMfmOmM6J6WAkjvIdGe92P/C5b1qRHz37di/j/oKdDMWPiWCVPvhZA1&#10;akeQxJFdH4A3xwbvoBnrP6NjXKY46tEg9Srji06g5KEWyVs61p0Dl/7RgMNfazH5wMm4NSiLj1TN&#10;xF+6eP02++UY+/WCBu5qB/qyUxFOI3lcc6HlUwqyD+Iw8UoGnJ0kj3ESRzex4Az780/okB8Z8aCa&#10;5EiBGWQ50vvZD0RYEvN97SZU0xF2XHGi7W6YwoEEQr5Qj/P/crhRLNWaOAcZYpJ8WGqDGr4cdgRa&#10;G9kwGGXh/EN6GAgeOasapH1AlbakgWWEBaYL0RBkDYUEK/5UEdQ9BGALbZCqiAQi8xSSp4nALE7C&#10;INZnmIUu5PtCHiygRghEnIj8X5yFkAfdhHIELjuz7DaXbLo6WYnF68gQl6Ral5xCcvaC2sYOG09C&#10;kDQQfAZtIBaBdB3sSSQOSwwJghWWRNDPIuDQ9TjKqJxz6STomLQkSSM/ayIBCNkklxrhoG018t4h&#10;ko1L1lXz3rE+FQJ5dmi0WmXfSWCAKrdaC1cFAWnZAnO2FumNEdhpQ9MnzAi3W6Ehwfra9QiWmagm&#10;w/CwwcTyHr9ahMmDDOyeLcTR1XxsXolH+1IUl24FsHkpiPNUy2ceZWD6eCnuvTOL3QcFGLrkYYez&#10;onEphPadeJx9XovDJ4nYfSWMCnaiiKiHPNYtCTHYblRch3JYGNWzrEiToT7Zo6OcH29jGzb6kVXv&#10;QiVVaedWEjuPjSBGd7RMZ/BbI7J7g7j4ZiMaT3qhJjCoxcXQPcp15CAZWVSg5CGjm3GVOBBsoGLt&#10;j6CCnSKxXQtPmR6ttMBnRsw4cdyL/fcsOPqOAafe0uHUY75uazF24MDwqURMUWXvPwnhyrsTePC9&#10;EcxfS0HqOIlxr47E5ldWoqntbL+ADbqwnkSVgmANiSWB7cR2D1a5kFIbh+KGLDR056G2Mw3eTJuy&#10;KzexnupwIRfbj7MwdjEZxSseBJsN8BVbkCN7F9qiaBkrR0p9IqxlBJTaCHxZRmgSGMPxOgxTJNyY&#10;Jvg18+9sAwUNY59tLcORiSScxGo1kuu0yK5hndaZEGw0wJjBMkkyzhIdLIwrc44K8QRZV00aVW0R&#10;ktqLkT83iJq1CfRvTKB0vhHxDcnYni3HYH8hSlqSMXqPQHM3A4NXojjzRhjn3sjF6Q9HcOs7DTj3&#10;GV3nW35c/kGA7qMLt78KY/e1ZIKqE9c+qMDFW9no26ELpnMYv2HHiV8asPCFB1MfR1F0yYD11wI4&#10;8U05UdCNhVctOPkGHcOzLPRe9GProAgPduoxuZyCAgK8r92Aeir2rp0slM+60COT6PdKqejT0XW8&#10;GJXDyUjutiGf8VPQlIA8mZS9FsDWxTy0jGQjrc2H3FUzShc9dAAm4ocJTfsBZQ5j+KoP0TlJDRJG&#10;jWTQPRNEyXQc4ltcSOpz8XcvInR88c0mlIx7kVDkUjYqTr+SjGPf8NHBFmDnWRAtp2yYfM+JzTeS&#10;Ya8yI6HBjeFzcei+LeW1oXsyHvM3kzF23YpeuqDRS+moXclC1qweRUsW9B5LY3vqkDoVQttqBgbe&#10;YVkuWRFudMCaaaaQYN+h45X+ZGDfL5igy6SgyN83IGXXiI43rOj5UocBurnCSTc8DbKr3oqx173o&#10;IOgXnLag8rYJW7+jQ/mlHbNXE+Dr1aH/WSKqRjyoWYwS2/QomwuQFMzwSPaJCR0Cm2ZM/sCHnvtu&#10;ZPMZU3m/1AOS1DMXcnsZo5KmaYbC5oVVOYJADsKTpLNaxmUM+1/PTgJqH9tQcdWGxE0j0t43o+YX&#10;GtS/QjxkvMox3UaKQ9WzWNh/oMH161psUWDaq2x0zHZlCX4F22Dvtg9nvnRi/D0zmh94UXY8qBzm&#10;F9NAvJexcOmcamEzmbAmwMhhN5bUWDIimaxJg/hddsR9quxyDTLpRvI/V8NygqC9zJvTachOaRkX&#10;l/TAMmSROqBGZJW/52mUTXwyhyCJDAX8hUAcrWRL+aycKRIiIAmBOPiiA9ALWTjIoiQ0JVkgnYOS&#10;LJEgJiuHFLdCdWsmCWjZmLGya9dA0qJS1CpOgyTHxq4jiGrjybAOugqCn6WM35ExfBKWnd+VobGY&#10;JL4n+wNkoyDLKcSUTCJ0CRnSSbmofCUdgyOfLoJld5FYYv38fIoGKdNUoxUaeJtoIRkMXjZY8UA8&#10;0prikNpnReGhHbFUBjnVesT1aNF6hXZ4Mga5PfE4c7McI4ckkIslOHODwHYuiqplmQPJxtGNUtx+&#10;WYmtByEMHVCB3qvG0FEKFamdnciD/GE7qqecWLuXhoN3g9h76kP3SRuyu43oWqOKqZRTBG2IJVnK&#10;kmgJAnUaiYPPHStOTq+GPZXB1OhDw2IcgSEeWYMutM+HUd9PdbkVh6I1Oz7+3i2cfLMM+kYVVKx7&#10;ZXWbzFWRkJR0HCa+NGwblZodXo4YDaBnmwE7b1R24qZ3GOEvMWB+043bb5pwmh3s+LtaOg8tLtzV&#10;4eiOEUPzJkzuJuL4cy9O/siGoZsRnPhWAL17WaiZi6JxM6IcoqWuZDyks+3cLAvvXzdYhoQOt+Is&#10;k1usyumMLhK3j0RWNeXFwHQRGsby4M4yI7fVjuRaB9av1GLhRhKqqCzjWk0oHSXgHitC40gRbOl0&#10;UkVOuoQAnFEbjI6vrbs7x4B+OpKpJi1qWvTwFDDGsujGSiimWK8B9pmEUgoJii0tnbav0ABTMmOL&#10;fcCXp4eJHdxC1+akm4k2p8JSlEyy9VGY5CFloBX95+oxcZ1qf7EA6hQvKuiKehbisHkxEatvh9Bz&#10;LhETdxKw/jCAtfsZ2CE53P1FCk5/ko6VR35c+l4Ut38VwPFveTF2KQ6DcnDY03ycuOlH7zLbd8qH&#10;9g0Kj/M6TH3gVY5Vrd8NYvujNExeT8T1P8/A0vMIrr0bxcblJAzfSMH4uQhmbySgby8DlcfcypHW&#10;uSTzsTO5qB6NR/lMPHxdWqTQeWX3uDAyEsHWQhmFmbhQCokWksV0AMPnw+i74EcCwTCVBNN2LFHJ&#10;rlx73Iem2XS0n/Rh5HIIfr4XIEFn0CFNUBBNXMyHu0GLhGmKsCYzkso8aFqNx8TJIixezsXqozTU&#10;b/qx+Dod/Lk8jJxJYPyHMPaKD2NXRR1bMXA9gKEbUfRc82NoN4px/r99PRk1qySLfR9aNqPIY910&#10;nHOiZ8+DkkUXWo8cmH5OEXKV8ftUjfHPtEr2bYPDoCyp1gm2UFh7KS46TtGZUUB6SIiRJQPiTvJ1&#10;Xo+q0wZUDDA2GAuCM+4yXmvKjfQNKyZ/bsQGifzEXwcoDEnOjRaU0iHGD5sRWjTD1maAu94MX4Ed&#10;JvbP+FGW6UIIpetuJA86UHPBAxsdYSxxxlZJcUoxXXHMhOwLZmTcMSH5sgbOCeJkuRqmKhOqHpsx&#10;9rkTde/Sfb7uIPG44Fs0ofwnDlz+n06kSCLExlg46cA0yyzvx7Go+UyDx9U6hN0GZLQ7KQh8GF2O&#10;IiebYi2qgT1Nj+iOBbV0Ib461ksBCSvWGgONQUCG6qqEgC/zEFT0WhbQSqC3dasR2KUNv0Sgp4IO&#10;LKiR9IIVeZHu5BhJgOQhJ+gpO8prWRA6iCQyW5wcIiUgTSUvu9k1BWQ7ST8uwyvy+VLaLgKbM5Wd&#10;j85DlpvJ8ls9ySLGzN8lwaJM1EoCOlHSMmSVyJdP/uZ1qaJliErAzBj4Wi0KWditGkzPGZA4qOff&#10;vBYJx1TKSqXzMMoqM95TK0t7I1I2WtMcEkYBCYP3FqCVvSs6Eo2/Xw8LyVNN0rKSfNKLqVBqSaKZ&#10;MvavQahOB0MqK3TUACc7k5PXKOt1IrnRiGAXgeWkHY5pI5p7+ZkVNbJux6LgngZd62GsHYbRfTqI&#10;uYcJaF5j4O+lYOViLU4/S8eZW1145QdtGLvrR92CAzs3ijF5LgX12ww4AnxhnZ5gb0fXoQvHP4hi&#10;/yMPph+qsfRERUVohoGApo6jAxG3IGRLgpTUGpKaXOeR4SsCXYodRe1RAis78c0UKvMIlrazFALx&#10;Uz0NnujCtTcHkdnjUzY2qhO+BkUhIY2L9fb/zKOoVDA7HIjWBJDNOq9hGcuX6UDoSks72bEXknD+&#10;my7c/4kZ579twuJLDXaorK/cseLMK1aMr5N0dp1477/aMfnCg65zOeg/TZfQl4Ky8WSoSlVwMZDN&#10;uSYlp5mcBy6pPMxh/p3AtiKZp/bY0MO6Lh8zobCfoLmSgsbZJBjoJiPpVLB0GiUEvoMXtdi5VkGS&#10;zUTlbBYKdmTZcD3FggV6ihi7OAVxtKyjnGI7tvrcyC8yoLDejowqgkUe41cUXgrdkGQGIEjoM+lc&#10;C7/eRaxlB5OjarWMDTOdr6TiMfnZh0SwUJgF6hLgqMuGIdtBIC1EpLcNxVNRquF4xDVXIaUqHqnV&#10;NpT0u7F7T3KZJaOTQDf/MAXr77mw/W4c1t7PwNonFqy+6cHFD3Nw7bMcrL5jw9Q9H0E/EYePqcjl&#10;uOH7jIkzdrSvsvOPO5B1nIBy1opYCqv65Ti07kYwciUBG6/mYveNfH4/mfEXwdr1InRfCGPqehg5&#10;c1YkzJqQMGxF7oiPLjWDdRwkqTjQcpau8VYWtl4UoYPKtnXCqaTfCbXZEa13k0AcWLyWg2U6hY5j&#10;GQhVWJDYaaX7cKHpMAkJdIW1p20YuxxG2WAQKZMG9N4KYfb1ZKR1OgmkeuQtCXBSWZPYgykOdM2F&#10;sfgwDs0rotpJeK9loYrPF+1yInNTj44jJ5p3fRg4jKezsVG8kOAmPPw7G10LEfbDbKSPWVG950L5&#10;qkfZ9T57hUTzpgNjPzJi/UsHqo+zjNtW+EmM6cNumOkK9BaSQxqdSIoBBoqC3CkHElpIFMc9JJ1E&#10;mDp1cM9o0PJCj7UHAdSXEnskYzfB3kahuv5OFBNf0OV/LMOBOnQ8YjlPs04J4BldVuRP2RBZ0MCx&#10;pkZo26gsiY4l3lTedaP8nBuqkViUP7dh7c+sioMTYpKtAzK0ljdtR5gu33BKh4Yf6VD5kRbVb1A8&#10;v0mn8RM1+r5vRp/sSyE55L5tQeP7VrS8ZkbB+7z3Ax007KcGOhCPbCo8x/j+TI2bG3q0UJinMf6t&#10;QcZ2hh5JNTYlL5acX2MkjtY8cSJjggI5i+/JnIcoSUnSJgWPkRQXFl5MdkYOshNIGvYRDeKu8b11&#10;dpQuvrcYi7xb7HRyJKLsBpcd5SQILe28nh03cUJNGyZuhNeU/R68prLRkJZH10Qgkoldqn19Kj9X&#10;QGLy8TN0GkIeMoGvTPiKIyCpyPCUsiGQxCDZesWRyNyJDHPpZE8GCcRMhyDDNDE+HWrqdSjd5H14&#10;fVM83yP56GWzoiwrJQDJUJNBsvOSuGRJq4HKVjq/hmWU5a2yykh2nbuHjTDx/7J7WYbljKynuEwf&#10;ASlOOY/BU6mDPpEOje7DQ7vpZ9DHUZWWDlqoOEgqk0Z4GFz9QxYkndDCdUmFlAMTpm54cPyFF+0X&#10;advPelG9FI/Bs/HYelyHK++X48rjBTz+zhQGr0UxtUuleJCLhi0XRk9kEOC9qKnWYGPfgrVHPpx9&#10;rwxHPwhh7htqnP8yC2e/SqSjSKIF1SGGrk9xCKwfcZRqI59RDrPiq7AnqOwgbqBFnn/NjpGrcoa1&#10;GdUbZrTsO7H7tBprZ6tRN5EOZw3trmw+lGFF1r3ayOsyVtR0jzJZ7iv1IthsR+aonmRkRueeF30z&#10;DbhxtIrnn2bh0S+NOPlDK459ZMPqQytOPrPi1it2TO2Z0Lgaq5zD/e7fluHSB6W4/GIBA2cLkT0T&#10;h4mlTmV1mC/DB72ZyktL5xoxwZfEYCaJiBuxptlIBmEMnwigb4nqfTOE5Eo6qI4IepaKkJ6fgMRC&#10;PzJb5UzsbCydzELtIsHwwEuyIrjN1EJOPjSESEwexoTEAWPKEKfDxqgXS4x/OcdfDi1TUQg5Giyw&#10;11qVVC9yDLQMrWrpRiWOdTLkGpDfSUQZJGqZS2TcaqIk3XAMHKUJ8DQWw1mdhviGIiS11iCuqRjp&#10;bZWINtUisykdGSxr60YI2y/isftZAEtP4zDNdl587sDKXYqMj8JYfuHD2hsOXHmSjYuHhTj/Rjb2&#10;38xF/w0bXWsaATaI/otubL3mw8zVRAxcdqHnIBFu1pUkRs0dc2H99UQcfBSPzXctOPFONtbO1+Kj&#10;92qxd7scjYcerDzJRN2WFwVzQWTT7RrjDPDXmjB6uQAF/SG6kDhk9NCxno6jivehdSUTNXSy0Q4T&#10;HYAD5XMJ6D2diNlzFXSIIcR3kMg7TcgYstMBuQnUbtQdJxntuhA3YUD1KSPyV63KKqecCS/SRhzI&#10;nLXC3mxSUv7LMHXVnAMd5+m+VwOYv5eOucc+tF2wouOCCzWLYRSOuBE/QPAcSuTzMh72k5Ex7UQ8&#10;3an006wqF4bOZKHleDICVU4UztPZ7Pkx8+0wmm55YCw0Q1VL8s+iE/DSwRM7VMUaZC46UXneCe2w&#10;HpV3zMin0tdL4tgRisXxIEIs//inBrz8/9mwwPhLzQih6ygeOaOy292B2c/4bJs2FB7Y0U2STFmz&#10;YuntXBTRAdXNhVDFvlw54YCTwjq2kXhDwWmb0CC8wpiUuY0GHdrfMWL0fboTugMV+6GawlcrR3Gz&#10;fF4CeqhIj/CYDtp+ivdrepSRHNzPNej+d1YMf5OO4dcx6P2dBr3fphPpYGyWMJZ3iIPEdVVVDAIj&#10;dPBjJJG7Mei7pMWMLJ5qt8FFtyUHoInrl5EelYEvK8X0eSOq9twwEvNVsUIgygodvgiYcqRqDJWT&#10;gZVpnVPDMUWAraBdPyAQb7HjEFBNdBgJd9hRTvLvUj5QAb8ju7qp9M1Uc/kLBEw5K0RWP8mkOCvH&#10;SCejrmNn4mfkLHUhCBku0+Xzd7oBmfPQ0wXo7FR4sudDSEOO+BRnQoJRCISfEXeiZePqqIglZ5aM&#10;yRsS6Cj4HYtXi2Iyu63eSJKgSk3iNeRaJDIlbbys0pINjTVsgCI+r6hIEoi92KxM1msKCFS8loGE&#10;I7mj7CQVD4FYUggY4klSfOmy2VAsj0F+shxmKlcbFYmZVtzB7yaRULJ3TAgTjJPqtJgmgcghWtlU&#10;VEWrQfTetqLvGlXImQDSaZHnzuaj/XQEJ97OwtW3mrH3Ih+bz4tRs0EleKpKyWdVsmhA+1oUVTP8&#10;7q4duw+oRp+7sfM4Cyc+CODJZ3n47T/exvobIQxuJyBvnkqF9R5ro1ujYlHLZsE/pcYw+IzIqItg&#10;8kISVj7UYe5dNQbvODB5iUr2lgOPfpaB6z+I4P5fRjF5JZ3K2c4gtUMfZRzQ6SkHHHlYp+m06EU2&#10;hBvC8NTSRo8YsfO2CeskvidPXsMf/+ln+P4/5+DUeyrsf27Cydf4uszPvKrHsTdMqJuMwfapcTz8&#10;qhvHvhlgPdTg1JlVBnA5bMs6BKlaZSOprEyS5IKS3kMfoepqTiWxpSG514SUohQM7Oah70CPWdr5&#10;plUnqlpykFubivgKJ3QhFcsoS4yjGD5eiPGzyXRpXkzslePMvSVEy7xwSAYDignZf2Tm73EESiEG&#10;ca85TVTinXa2NeswN4b14KRjtitDqnJImZYdWVb26eMlXlkvMv8miwyk7uVgHsadnKljYNzZKpOp&#10;rItgLcmAuzKfgFwCb0UGauYySORNSK5KQnlzEoqH4tG86cLttxMwtxvC5CsubH5oxepbkvTRS8It&#10;x9ozN57ezMDFE3E4/wnb8gpjYzaAnF4zHZ0La++4MEBCaTlwYf5aLjqPR1Aw5lZUq6PMgOwWPxZu&#10;RrAthxQ9yMTehxlYuOvD5OkkVFLpdx+kono2igI6j/gmJ/uMCuWz8WiZzUVSgxt5w3ISoZsAbEcu&#10;HWf7eirCtQ4SsBYF3enIqQ2imbHetR9GyTG3MvdnKKO4GpUz2ePQwvh311hgrNJQACQiZ9aPYIkD&#10;4UEBWx+yxrwwEhckP52+lABZ6FP2fW0/suPMJ/kYfhjBOZlLeNOJ/gsBVNKNV28GSWIhZY/Iabqq&#10;sx/kIGPRgvhFM/TEBVWsHq0zaejmZytO0v2+DKL8pBtZaxYkNPvhoAhS1VAUVekRKDPB3meAfVEL&#10;yyrLPqVB+UMjXv6/6TqueZF3jkRI8um9HsTV3xtx5x+dOPPDVPSfTMTYozgSeAL8LXLuuxO17O9T&#10;P7Oh7XML+t/3oed5PNa/QSf5/ST0ng2i8ALdwridApTxNEg8GWIM0lW7KwjedYwtugFnjw6tbxvp&#10;mvkcchTtqAY2Oj9NLXG6hvVar6WLNRH0LQh3W+Bc0iBy2kyH5kXLQBCO8zFo+MiFForGgOxMl71y&#10;kgmgj7gpp8kSn+PpztQDdEFP1DjWrEVKmxmeaoviOoQflNWxxFIZwXC2aVB9xQpXjZ71KkNE1q8n&#10;QyXvkpIviaAjE8oC+o5ZqvYKHbzztOW0Wsp56SQH37QW3gvsaHQVMTLBWs7Owu/qCS55fAAbHYgy&#10;FJZO4O5h5yokAPD/7lYSzxDfo6pTDrAiCWhkb4IoNiEbquVYUcziPmSsXX4XIqIrkrX/cpyncvwt&#10;FaM1+euxeTMVo3R4mVD1FqvhDBhgrQrBSGL4em6Fn5chGHZuU5IZdgKfKE1RZNKprHkmxRHJ8JWd&#10;oOBtJEHIMFaeDk5JAEhwUJbv8jpBBr7kI7KlU5nLMAUdjavABEuXDdpcHawkyOJTZsRt0omUs+H7&#10;DfBMx6DuwIHWfS/G7lM57YWQNkY10OvC1reoxnYTcOGtRhx8mI2RuyYMXU5AwbwD7Zvx6FsPonTH&#10;gPJ1E0qnrRjYi8PiDT9m7/uxdC0bj76Thje/MYE//OtbqFkxwVwWg451izLXIRso3SybKcJ2UrK7&#10;svHpGso60tDPe84+sWPonhWj191o37Xh/CvT+PHfr+HRv5mx+h0vVbITcbSvxnQSK4NH2iJG6pP1&#10;oc+NhY31FqiKwse6Lp3wYP9hAPcfD+FnX/0VfvF/ncYrP1Ljygc2nP6JEdvPtThxR4djd6nYLnnw&#10;6OUpXP9gDRk7HvSfy0L9RhSl7RlomyxE1oIPKm8MtAlUYQQQReQYeG+SSFqlpB+vQe/NAAI9ZsRX&#10;mjHG2Dx5NQOTJwtR0OuHO9OGjGqCGIFT8pTVdBdi/agDc2cKCI5hNJ6mwm1PZEyoUN+dj3BjQEkx&#10;H8M4c+QYCGzsqDUxKFrIQtN0LnTJsQgwTlQukjA/JzFrYPvLJKZG9hZR4SpCiSQkZY2hCNLI7+xD&#10;SSVu9K2lINDgg7sqF+bkIMWMH4HGKrSv9rMdGlAwXgUzydESNqBpMQn9Z6K4cSeK9XMJmLwbQdd9&#10;G1pv27D4LBPTV/JIIE4cv+LF+gUn5u676UASsfQ4hOZdAtayOEs3Rs9moJ9gPf3YjbbzfuQOB2CX&#10;XGIUP2k1YSy8GcXYnVRMXIuQnBwUD14s3k9GxWiEjpfgv52upMF3JJngz3aQkN0YPJ5A5xrE3PVC&#10;9N4h6FfSzQ750Hc6hAhFmzEjFt4q1lWlCR1nSNbbSchf8yJzOAhDEV16twZFctztUQbypn3wdxpJ&#10;QokoooN09+n4u6RMCSOxl4IlhyKxUEvH5FMEXnpVEF/9aykJMoSKOS8W7qVhg8/deJakdM2F7EMS&#10;I9veHNCjejEetXTUJes25Ay7kVDE/kAVHW02oOHQhs3XC/jcSQh2mOHso/OpsSqr8CSrRjxBt34y&#10;AdV3PBj6Fz10q2pUPonH3f/lwvHveQiqHoy/G0fyCmH1R1Zc/Y8GCrcoOvdT0PfEhxQ52yPNiMbt&#10;AIZYrgaKsrJXDAjcU2H3L7MweCYNva9FMPtaPJr43PHbFmSd0yFjW4bCjPAO6pDSSOfV8HUMCraq&#10;WHdpFF5D36WQfGCDdZj/ozsO7OsR3JLMvWp07Dqw/H482m6HkUT81Y/SJe3pKUKTkdhEd5ESi/RO&#10;PTJWjFCXE4NJHil0Ru5x/q9cBRvdX/og+91iDIaXaQJyiVuDDuIq+4XEvZMYopfRHB0633ag+5IP&#10;zi72CckTJaufdHQOcmauHKcqBKKsjpLEgdP8EoFfJrU1ZC1l8xjVuixXTH7AB6knUFHNy1kVMlQk&#10;uxfjJvl5OhJxNJpWXkt2qfN32UBo7uPPVr7Pa8oYvZJCw837shxmmYeQIRcj/yerh2hdBbSEATVC&#10;HgJiTpZPOqeUOYuEJsNU7BSi/GSpsAxHBEla3k4qZjKkqEBxOsrPlBgkZOQiuzSXVoyAyvsJiaiC&#10;vKZM0PNzAZKHVyaI6IrceUZlSbCUzVbJZ+d9PAVW+NihbAQ3PR2HJD70U+X6q8xK6nofgz3lONUL&#10;G6aUjVC7oEfBNQNyt8yoPBbG2osous47EG13oe6KGXOfm2n7Pdi8WIyxc8kEuBR0suPnDdto180Y&#10;umSmWzGi4YSsFvFhlIE6QYLZ+yAJB69W4qtfr+DpWxv49s+e4tQFAyq7tEilrTXYWW6SbKjMBltU&#10;rKgKnkw92sZpncdSMHszzKDj9U8GMXExgP6zefjGlz/BP/2f38GF/2SEa0qF5OoENA1mMHBUbCfW&#10;OetBRSViJJjaKCpiU9jpMlWIa0xD7Uw6pneL8Ze/+kv8x3/5I37+r8dx76UF598O4vgLAybvabD1&#10;hgF7t1RY2WzE3//rP+Der1Ow8LER/ZeqcOLROhX3KHaPryCrMVEZJtSl0R1k8DlkeFXLII5VoaAu&#10;FWfersHwHS86Dqm4R7Vo7tFjbq8CfcfS4GTnqOwsRMtgFVI6AnDSHaZ3RLB41ImtS7VoPyZnodsU&#10;B5PZ5kAkLwJ7yK5kvY0RJ854TB11wTrF9m1m21YGlQwNhlSqNToa5eRHulOZA1EOe5L5ORlSpViS&#10;+SFlw6oMs7L8BsZISXsSqgiWxbymqywV5rCbQs0BR3ke0vq7UToygLjqbGSWUY3WpKJ3K4fgn4iN&#10;dxKx/CQNPSfjMXjLj1N0pXOn6bYu2jBDUhm/6kEfY0LOA5f5jym6h/gGC/IHqJIPQli+GaQ696Pv&#10;kQnJ41ZYSYxyXoycjFk44kfJeALa51Kw/CiK9i0fhs4kksgZfxdkHolAzjKXjUdQM52EhJworCl6&#10;jNDBtS+zTIeZyFmR4wvMWLuZS8GSjtQhO2qWUpA/GmSdx6Bs04umQyuFRQj+Ug+czXqERqzKQW41&#10;K9moPohD3BLfI2Da6U7CA3oMXM5i7LLNCvTEIjp+vhKanchZcmDufAG2Xy1iH4lgeC8bKbUBzFA0&#10;tJxxY+FpMmrWwhSlbB+6Q21eLLLpNDs2IyROfn/CiRDJK1EWvHToUTSViIyKJEVQutopGEplgYRF&#10;OXTOQbCtJ/gXHbei6G2WbYNgO6OHm0BtndHCsaRG/aVEuiQrSdKFo39y4M7fhTH3ajLGnrJPXYgi&#10;2mpC96seZB4zou6hG5PvJiP/ngEb30rB0IdebP2jBVf+gwedG26kz5uRx/5dccKOrB4nMnNJQCRm&#10;Lctr7GAfEwFLjCl8rMXGX1vRf+hQjnaIaSVmNfFnJftkFt3yBMsy4UPCMgXNBeLSML/XH4OWm+no&#10;eORH9ROS+oRZEdiqHDqQKmJbA1/lBsR28RolxPTjQbYF25XXmCF5G+hWZa5Y8gR6yo0kOyPq/6MR&#10;+/+3CcNXDHAMU7jHEPTkHBAJdn0KQTKPwBrPl5AIyUG7xs5AYJaxL5mYjYljR6ZTSR/RIXqfdkiG&#10;giQZIgnBSnfiIoFExCYV8PNdBPc/nfMhk+ySeFE2HWpYQXJ0ok7uIcNS0gmp2iwEczVVpuRnUpbn&#10;EtRjyX7iNnQEREnRHuPg//+fzYYkLOm8KqskQiTYyAZDUZG0dfZZfqeSKlEASCY3+TKS1WWHu6IU&#10;5ahQGd7iPSWdvZRB9pikjDFQ6CS0yTFfn3pIglLIrY6NIkM3QV6blWuWIa0AK1k2m2VQpRGcdSxL&#10;cocdQTaUZ5auJJcKYcmI2TOdaDgWRdaGic4hH3U7UWQP+3D8Cxdmn3tQsBDA7KUUZSVWB0lCCCNl&#10;jGqDP3suiiOxovOECxuPgpi/7sDK/TRc/DIFi1RRF5/W4ac//TV+98c7uP+BHVNUFd6oCVZZduiP&#10;UdRQIM0Ja8SIlpFiJJR5UTnmxdnnhbj+rBcTR27MX43ixCvj+OFXP8Zv/8/TuPB7MyrWdBjezEU4&#10;x/H1qivWgUZZwivniJgQadQhUMoAj6oIXCGUDcXh6OlF/P4ff49/+Mf/iF/+cRdnXqiw964em+/o&#10;sfaZDnNv6rB9241XnvEeH87g+X9LwNFfhtBwrhn7jy/gs6/exuL5chiLSP65fMlyYYkjGe4kWMdo&#10;VYimRzGy1YyiLSeGzptJPhbkdPH3zWSUDniVs/ItaXz+PC1MiVqEC+zIbneSmNMwcDaKtpNeZEhi&#10;xjY/fIVUWJKWwaKCMYmgJYklGXeBMg9SZ8J8pjz2C6osxry4DnuJBaYiyZjM+mCcxcjcoeLM+H/+&#10;raSDEVctLoRxK5P+BSTDou4oKrqK4CnOoiPMYewnwpSXhFBLNSb47C0jhahuzsXkSiFKW1IxcDoV&#10;ax/5sfp6BMc+SmG9BfHsbgNWT2Whes+GiVsuVO/YGEtuTF0KYfdWPPa3MpHVTFGyxfdIOB0EpNRa&#10;O6KNFvgq9DDQ4cgQXWoTCYRK/MxGOy7cr8HE3RBeuVuFg2s1JKRsNG0EMHYxAZV8/iSCd9VUnDIH&#10;klgaQG5LItKbAqicSkDpphWrb7CcD0rQsC6bJBOVndzWFAtyp4IYvZaP9lNxqJlPVQ5Mk2Xlarpz&#10;ydKcPETi7rHAyv6pjWqVIabkdoqkozi4c11Q2ShM+L4uqFWyDFSsBVDaaSVpmJSz5fM7SI5bWbj/&#10;oyISYBwqF71wjDgoGDUwkXSMSeyfVMeJ7ItyJGzFig8ddElbT1KQM2OAt1uNpKoACprSEGpj/PD7&#10;2Z1BeEtMSOm0wFNJARllGxJsDSVq6LMJsCy3iQre08b2Jz6p3QYltc3hL+y493/bsPdHG0bfd2H0&#10;XQtWfqpD33e1qL/nRP0DDwkkDjOvJ6HrLStG/l6H5V/ZMPJNK6bW4lHXwO/sWJXVfHaZEA/yRWff&#10;8NyOwVdCJAsNrL0G9D/zoWfeBbOJYlBWquYx/kgEImhUFDhFF514+6gMDcPsn6/FIPAFCWhZRZyO&#10;oO9LL8oekiwkbVTu14QjK1RFrJtdJKtaGoEGOn4SVvpiKiwU0DeHSPQybF3M14IGOS/taPyjBcP/&#10;Q4+e9wxIucF2XCTOS7DLxGjMnxS5hi5BTgOUSSRJya5f5//JcjEyhESwld3hkhUyPK6F+4CfZeXG&#10;FvP/dC5GdvSkXA2yZMyzheRRq4aJBdZIh0sX4mAnIykZqJDN1bwebZW4HSEDWYllpHqL0bEcskSU&#10;jkiG1JTUJgRmfZjfibCDK0MovK84EAamxhaLuEQd4ltMSvlNBHlLP8mC6lHmKzT5/A4/Kye66Vg2&#10;XbVGGXZQCEQcjsy/sEGkHOYSBnKHUSmvrPjSphKAhWAJDno+m1buy/oKNJuUhIay2EBD0BG35mb5&#10;tAb+zecMNtjpWAhi9bHwdZoIIOnIW7Ahm6TStp2IgmUvCgeduPqNEAnCibUzkxi7kIqFx1TSjzRo&#10;PWXH6HkPth540bBvwNwNC/qP+bFG1b1O0Fh/1YQVvoZO6TC4q8VrH0/jvT8W4/RXehzda8LoeAOM&#10;ktSS4O7JcKKiLR1VrSUYXC1DiE6qeTodb3xyA3/457/A699cwLOP9vDe91/gix//Bd74QzOmPlTh&#10;4IWNYM7OTOfiqyK4kizVXrZBnh7eIhtSabNDJG07gzilMYoL11fw57/6HH/5lz/Hf/jn3+DTX6Ti&#10;3g9isPtdHVb/woCV3xqx9MKE/hUvhlaosnntl98+je0nmwSBDcxeGaGj2kHPqUwYKToU4pf5uBrW&#10;uQxBEqhVDHhNUI/G5UwUTAaVDK2V6xZEK21oHEsiKFjR1FeJtMJUZLYGMXRAZd/tgafQgs6lAkye&#10;K0L+thkJPQ7kyBJNAqpYcyX2ZfEExYUhqke42Q9rtpnOxEbilHik06ADMvoM0FrZ2TQUFx4z9DY9&#10;tJJxmOQqw1aysEBJSCm52/i7yk4Xl5uAlEoPcgbjYMtPhqMwB47ifMZQM3qO92Dp7gxBvQomlwGt&#10;WwlUzemoXoqg/xU3dt9KxLnv5KLrGl3iZTcmLlEVrxjRdyqCgvE4VK3pMbTv5nXi0L7hQtsyneuU&#10;TSHJ1l0XWtb9GLztQ/9NJ1I7nYhWEbQpFJMyDJhZiGLxVhIm7gWweSEbzVTlRe0hVFGAlI4GkN8W&#10;QdVkInp3s5A34UVKK4G7LQNVo3noPh6PppMUMjcr0X0sA83bbrRsp6BmPx72RroGuoPsgSDaTqWh&#10;+lgm9OUUGhns4wQjR4MZtjoj9Dly4qcelnYCJsE+d96LQJ8FlnL2M/YpWchgILhZ2R6JdT5UdSSw&#10;n9vRMBOPgUc+rDwuwIe/HMEgybbvLN0MCc3QRrCTbBhUzGldXqTW2xCls0nqMmPnWTWqN5JRTtdf&#10;Mh9AapcdGe0BlE2E0Xqan23xI3cwDDNdr4OxZ5H5ThlaT2V7sk+LUNA5dLBIwlY6AhcxwDtnRe9H&#10;Bmz90YCRN6wYeunE4E+NGP/7WMx+pMXYadYZr939pQ3dL90Yfs+KPLoD05YW1Y89qNxxoWs7iroF&#10;D6ITJD4SvYoYk7XkRtPNEHLnfCRFYmiZDuF+K+IzzFCphLxYLmKijJooYiaNTrnLhjNrjRjuDiLl&#10;tgr5X6jh3CNWdXmw/kUYFeck468L7hoj7G18xmzGsYp4aaYgluHXDvavPBWcq044eoOY7TPhTLER&#10;PjpE1Qz7xioF43kTPBSWsUPEujUtSo/xfyqZYDXzy9JJaOFlhl+OlhUbLquTTDMEZKp5Gxtf5ixE&#10;rQvj2buovIf5Hu1ijOw4zySYE2SDA2oUHKoRd57fI3s6CdpKPiw+qCQx1NbEwsCfOlnKK6ujyPJS&#10;EXqSk5aArihNAr4siZSlmsoKLJKCpCUxEMBkRZFMchrYoDaSg4HvN64YECVQx8SwQtLY8BNkRiEB&#10;mSsp4O98LmucFsFmBlgr7xHHSpc09nRVciCV4maKydh89nAWv8/nk+9qk9h4kvqcnxUHo+P9VGYV&#10;4qrt8FZYoXVpkVYfRKjUBRuvoQyzkEh6rgYRoFpJbAqyM3ngaKR9PqZB3picJRBAqEcOtDJj6UoU&#10;7ScDOPGkEisE7eHbBIQrRrReMOP4AyMOH/jQtm/DzmM3+ggKy1Q0G/edOP+pGafesuHw1TjMXovi&#10;zCcuZaJ69U0bjr0jJ/FFkFhLpZKkUlYWFbdmoKw/iuIBJ4anxnH7yRV8+6+e4Iufv4e/++e/wvd/&#10;8jY+/uIBHn4ygSs/icPxb2hw/S0zukZ5DaNk17Up+YCkDU10mQ7a7PwaPapo/VP5s3+yAr/6xRf4&#10;/T/9Fv/+b3+Pz7+6iNOfxuDDHxhw41cWLP43HaY/16L3RAS1UzIRnINv/WxXySo6+1ojJq6fQtNy&#10;DuInNWg5kQRXCcnZqVKGk2KT2OYEaAMJTDZImosMKN2yoGCFZDxPYCxlkJfFoGgwCDc7mmz2LK3J&#10;Q2FrCgpJVul0J+ECH1oXMrFwM4rKLQPCXVqk95mRRpLRRXh9uhBJVyECyZxKN1lI4uT9ZUm70lFl&#10;CI3uQupC5grV4nhZDnumWckVJEvQYySeRNwwDoRMZMWKCIqajlxUT/nRfNYFTaYb9uJMGHKS4a+u&#10;Rf/+Elo3p1A0loKmFTeKxv2IJwlOXEmgu0jEFEFm5V0XOvZCmLgTQfcZK1pX7XSpyRi5mI6hc4no&#10;2iNBnLTi2MsIerfylD0EE4+dmHnNj4kbCShfDyCp1aiQhzvTSEAmAFh1yKQ6X7lTipkrGegiCJcs&#10;W9F4TFa1eVE9FI/pgwwkNrjRvJOqpMM387qNYyUo68tFSocL3Vcj6LkZQO85xuj5eGQQeKKrBMb5&#10;KKrmk5C360c7iaZ00wtzsx7x9fyZzvpKZNv6iBWSIbqUYq6BYESxl77sQnyvGZF6Nzwkbp2eQEsn&#10;oRxTbdcgRCFU05+MnrMyCe3C6z/rwtr9PLRelaFeB8rPOhDfp4epSY3qQ4LmrSyUdXiRUGdCcq+N&#10;JOJHqMlFsktEWqdLwQA1iaB0I4iBS2noOZeigKtkrg3RGQUyKRYIribZy5bLOCiiOChhu9PlaOoY&#10;CxTVlc/1ePFfKNBOWzH5McXf73QY+UqHlj/XoOtpCFmNVqTvmVFzzQnTigapW2ZoSbAGuveMFRd8&#10;K3r454xInAjA3UqHyP4kk9vuVgOM7GPxLVbeXwdrA0lw3ARfgkEZ2pVjF5Qks4w15bgHEpy13oS6&#10;wVRMVqdAM61C2rNYZBDsXSTKqe8zFn5hRf83nUiZJG4Tm1wkBmWum5imzyBOEqtj2ni9ChUCklqm&#10;24n7VWbky1TAGJ93jP+bYt/vNipz0ap4NbyStUFUnRCIALei/IU8BEDloCmCtKWV6npVDZcs+Uoh&#10;qBJkZfmrmu5EEiPG5vO7ObyGrI/ng/gnaJ9OkBAGyYBkOUlvIMQiTKkt5Kvi65+S5E+UvrWfASJk&#10;QoBWrL/M+AuzUhFqCerKAVTiQtz8vIN/C8Hwc7IXQ0mWSIXQ8fjrHDXCqEJaulHeT5acCjHIUAat&#10;WEItlWWhTgFCrZy0Zef95CXkxvLJYVBGOitXqswF8T3eT3Ii2dNtVJ06JTeXJHIUEPFRuSZ38zq0&#10;9tn1DMwsKywelotkLHMnWUty6qAO9eM5yOzzwUDXk3/EgKCK6DuXjPCoHgmTRkze0aDpwIupG9mY&#10;/a4a89/XY/gVgsRJDcbuajH90E6lZ8fkJSOGzwex/TyM/VfDuPCRFYfvmTF6xY7RG7IBz4DJV42Y&#10;fqTD2gte5z7B9dCHANVLHNsorSMGtZNRDMxW4svv/AT/+b//AT/8+Tv4q7/+BD/93Z/hkx++gkfv&#10;7eHxe/34/DdNePBzL669MKB8hGCTSpWYSydHR2hKYZATYD3pahRWqZFdEYP85jgcXVrCX/7y3+GP&#10;//kf8Zu//RF2L8fhwgcxePilFdf+mwVrf2dA+5HkCHOjciqEV38yg2/9/CWG76Zg6WEXxo4WMbBa&#10;h6apTAxul8BdbGZwMx5FPLCN1UIibFsXFVHWqolq1UL3YUHHAZ1nG+u204va8TB/muEpIzm0uREu&#10;c6NjrYgKPRVN82G0zSax7joxftmB+mk7yocS4C10QCfZlhl7lkKDslpOgEWZOJRhVZJLrIgWAp5O&#10;9nb49dCYdXCxo/tHTUhfsilH9Bri2RllsYc4GfYbJU2Mj0KEijWvKgE5dDTlswHUTLYhpa0FjtIS&#10;pLa1o27zOEqG+1DQmYC68QAK2GlzJ3Q4890yTF3LJQGEcZoku/S+H6NX+VpJw/hmEKOXk9G+XoDq&#10;uTB69/0YPh3B6q1MLN1IQX67R8mcm8ryNWxQrNTZEa50I6fBhyY6izSCqMFpgS/biKHHdtz8dgvG&#10;rmYQQN2IL7QjrsyG/Gkneg+DyOvxo2AwgmC1DYEmM1Lo3DIb/GicLcDwmUKkDGrpPgMo7stA9boP&#10;OYt+VKxEUXHkRNlVJ7o2slB8woEQ48gYYZ/TsG+RkBObfEinynVXm6CW3GOlWlhKCKRDTkT6Hcpw&#10;os6oY79jn6P715m1yCqJwCxpP6jO598M4fBpBcauRXDifioGj3uQe5zfXzVj4EEEXfdCaLvggbVI&#10;jVC5FskzFGzEGWsVY5rOt3I/SnHFtuUrhcRddsaJvCG3IhJiiWWmKhKFACvdtYeiUxxIDB2UjLJI&#10;6nQtBU75KQfO/8GEp/8vOvVPTZj6igKJoqvtlh25pw1ouhtiGzgQ7iBGDJnpjkQ46+FLlw2DJDn2&#10;kdIrbtRcoGtsDMGZSTffpIe7Qw91nex/+nonvJFYoyOO6rMZm5kssxx9kc8yFlDQEadjcog7Mq/B&#10;76RTRJ3vKkRsrgrGU7HIPKtBCYXmqT960fHQiszbZnhJRrpa1uc1LfLusM5O25C2a0LKLO+9RIHM&#10;6xlGdfAtBbDTwb5bRbeyrIV6noQxRlfIOrOWmRDH+JLzkVQKIMu8wv9DICkspAAqG1rFnw46hsg5&#10;vidDW3FU/e1kJBnSSub3JFmiOBCSioC+h+wf3GGD04VIYkJZXptZq0YCVYaKQC/nfpjLWJGVvL44&#10;E1n1RHVummEnlcaTISWZ2OZLxwoz1PF9Ek2sbB4088F8BBOZ6AzwJyvPIHMeJJiW62ZYaZNjdCQt&#10;2is1FYKaHTiWbkA2MQaaCTTDBmXFVqjUi0hVQJk0VRIyEjwkpb2GFWNOi4WDL+XkPCEQqiUhP1kZ&#10;JrvcDXREsrrJzc4Qqidh8ftOqhhPIiuWvwvg6Ni4vnoD/FQE1jICbjEDaNaOivNWRIZMSJq0wzGp&#10;Re6mE+tvOlCwbUDDvgejt01Y/siI0Zey5DWExYdu9F63I3/HiZwZC0nFgJW78dh+FMSld9Nw6l0H&#10;pq/r0HtRh8n7eoxfo8q/QXV/0oy1o3isPEvHsYs2LGzHY/lcBY5db8Htpyfwz//8X/CHf/ouPvnB&#10;Xfzwp+/gy5+9i0+/fx/3n5/E49c28fv/9BhPfpqIG+9qUMeOl9JtU3I5GeMJIBVx0JAgnVSF+V0W&#10;5NWFMLXai9c/PYVPvv85fvqbL3H70R4uvRrBhdd1OPrCiLX/TCJ824ziRT2itP3VQ8248OAyypcT&#10;EDdhxamPWtB4NRXpC3FoHihHPAFJxndj2XnVEiOyATKLBO5mDJFEige9GLpmp/swomGWSq4nBsVU&#10;pnWDySjtdcJWQDBip6vqKsbSsVE0TyVj5nIWupeLMLJRj+oNG7JGjEjotCjZm/UJ7FDiIsSVirKj&#10;cFH2RtFVKJPhyhAq45EEas42sD2pBpfNKDwyI2fXDCfrRlbsyXeUfiTDWIwdWdHlKytE7+Vs7H/Y&#10;i82X7Zh95xFaT5xF6cQCShfX0bW1he0rJ7B5eQE7N1tx+LwX177djwvv12P/1hDufb8PN38bxdjN&#10;FEzecOLSm6kkTpLHfgQ5fUac2UvE85txGNgJoGImhIGDBFROkAjq3Ag2mFG/GkDdkQvzD41YuhqP&#10;mqkU5HSEUNRKct3yYfSOGT2HSWjYpss57kBKlQe1BI4cWe13Iw5Tt0qR152IXIJrXBsJm+6wdSkX&#10;7WtliG+WY22zUb2QioqRMPoOcpAw6kbeogvByVikTrvhLLDBWWlGsMOqnM0jTs0zpUPbIzrPlykY&#10;fcOrCFLBHGe6FUESnbaI/VewQlYRqglQsr0ghljE35XM3EUq9D30YfuVRBx8nET3ms1725HcYoCt&#10;V4/iY3aYW/n5bt5rwojIoElJ9546aoGhgzHFl2ygiymJgb2WMTyZBi2va2AbGykW9LLqKY8OKZ/9&#10;nQ5JDr7TEYdENMs+NHO7HjlrXnS968bZf7Dh3v9Xg4P/ocPSv2mx9VcO7PzEi/GbfkQ6jMoGvMK2&#10;gJJHqvGWi6Iwl0TugjeNwqI3BW03Ipg7nYacehfatlJQSvdmIl542E8CBGh3B8kjLgZ6Yq+awC4p&#10;oZQhNb4ClU5oZfUfCU+OuTaXMaZJ4M82mhFH96IaioFpj9j9vhYH305D8xUzyl+nw2uii+Hz6vr5&#10;v/skkkcWtPzeit4HFqSeocOX1Ca8l33VggrGzxUhdpKvd9CA5AM9Ms450fpnLszQGdtlgl/W9csQ&#10;QQwtt0IivLiyi5kqKqY8FsHOWGQ/5QdL+RlZgSO7s6WDy8SYWDt5AFasOAH/JH+y4ST/lSg2GfIK&#10;8yYpJBAlW28mP9Okg7tTBz1ZXdKeWGjFfDssNH9KZ5XVUqI8tWw8rSz19fMeMtFNZeeUJcFCNOyc&#10;crqcjveU61RvEQyyvh6L1rfxf3wGDQFfHJQzl40xKfmJtHAQ6NNOkhRpx+SAKm2QzBpmZcbzuwRG&#10;O4PFxmuqPGR4KgIJGGWlmCwgoEuTvSAxOv4t5wkXm5SDsSSFvZHkoeVLT+CyljEA+LIUEZhIXjLO&#10;njlmQ8KyjnaW6oLuS1Uci8atMrSfDSFuXK9khT1xrx6TN+1oOGvCre/YcfCuEWUntShaCSNvJIjK&#10;nVj0XDJh7lYcdu6lYPaqFWt0KQskz5GrBvSft2HsjAujZyxYoKpp2fJj6bIWD99YxW/+5qf44Iu7&#10;+OqXf4F/+rf/jH/8L7/Ej37xGr78y5d4+Z1b+OpnH+L09Q5ce3QNP/i7HRy8qcKFuyYk1hKgJ60o&#10;nXLBk08LLcv/svQomTIjvdOOmu5qrB3U4eLDNrzy+nN8+meXcPxcN57+OAfnnhlw+I4Fm5/oMXHa&#10;gniKjmiVFkkk87z2PGxcXIZvMkbZBNa8UwH1iBqBdjuMFey0khmZwkDmoWJkQYekyTHxxTYQcug8&#10;tKLtBAmNzi6OjjanOx2NC27kU72aUozIr09GVUcesgmkU7vpyjnlc6fasHatme6F7mPJggjLIfN8&#10;2gBdKQWB3s0YF+KQOTlxk5KhWhyFOHQN44GdVYYTvBQGoS4TSo9ZkLtnglOGHrKprm0sq1GlnCao&#10;ZVwXd/hQu9yB2Q/P4cyPprD+cQ167x+he28f/SdO4PyLx3jjk2f44W8+xTd/dxHv/fkzvPbpFXz5&#10;68d4+cUu9q4PY/ftcsxSMPRfDGPxpQcbj+PQQ7cxfa4Yx7Yz8ORMPk6telA/Zkbjsh0FEyYlX1pu&#10;rw31ax7sfSuCBjqJoUM/aldtSBmzUFmbEV9mxcUv4rD+Bl3huBUFJIyW0y503vJjkAp96DARLed9&#10;aDueo0woZwzSOY4kk2i/XslVNSX1nYrS4VQKAS+OXelC7XwGCo65UbTlUDZTSlqOmsEUuqsI3HQ1&#10;0QkPout0PnRY6adJUO/Go+mcny6NfZ8YpBHxlaaFMVMPZ5L16+MGZB6J9a+swtNR/aeoSHCZaDub&#10;jNGnJMAriTh6rwLZfRZluFHmJGXvmYFgL0tT4/hczm6Dcty0JN2UzAuxkoOvnvhEoDQTi3zsx46o&#10;URke1zjYznTZ+hLiEzHOk2FWlgXbyikSW6nSJ1zEJTWqTllR/9iIU3J87W8daHvFhJlfk0Tei2D8&#10;cSqyGuzIGvCgaMKB2k03ytfsGNzLwui9IgQL/XCkU5h1sZ0OPGjejMfohQjKSb5ywFxsVQzihr0U&#10;jX7UjQXgL+F7JDRZ9SeiXTkITuaKZWSGWOVopPgJx8Bb5UTachwu7rajLM0NVZMKhgU1TIexFB/p&#10;GKY7c+0RD7eJgzNaREkcg99MRHqZBXqK/uhjLclBB/8ptgfrSN3Mvrbnw+1BD47RAal72abvaNDz&#10;Ax+Gvh1ExZKDIpv1rCYgKunc7Syklj9l852QCO1jTBnVNl8lr+igGuDnpINRGYqNksJLY0iqEhkP&#10;E+Y2tPBv+V+UDEZlZ5GJUIKAMsZGZS4vC5ld9lc42ECyLV9DpREYIxBX8bsskKg4ZehAJuZlEj3I&#10;90gitgiVTIXj6/IR4JVNW1Qv1jLZPOhTdvwqCwLobmSvikyMyhxFmJ1JQ5ej9qiRTRDPvBUDqwzH&#10;ybPwflreSy/WkKTpoCUzkMhkSbCkPFHzXuK6ZHhNzUCXSTW77FZ28n/8v+T4spAoHQw+GWIzJ5rh&#10;yfHAW8ufFUZYaVclPUtETjZs0KH4BoOZpCypUtx1NrScdSNzzYLibSsWb3vRemBB+ZYB49ctmL/n&#10;Q9W+CQ0noiiaDKLttB5th1rMXgxim+A+c8tEVanD9qsGKlIzgYNu44YHKw+MmL9p47WsWL5nx/yl&#10;ME6cXsNPfvN7/OGPv8Jv/u63+Nt/+hm++cUdfPHlEZ68d4jv/vAt3HtaijvPDnD+zXw6HRVmrtJu&#10;y/gxlXo91W1lZ76yrLPnVizOfhxGSWsQ7QMD+PCHF/Dae/v42V/9GT7+7h2M7afi/LfdOHXHgpUn&#10;Fuw9pXJdMMPNOFHG1GdLsLx/BW995xlWvq1CzUg8KgbjYGhljDWyzUjKsohDRIAypMB6VfYpxTBW&#10;6DxdtM9NUw40LhrgZsyZ6fLiCNYpHTbkdXmV3GWRigCKu1JQ1JWA9hW6E3bGidNZaN9JRw6VVd2S&#10;HHDETsG2FXdhTidwhehgRTRRwChL25Xl44w/mXMLxMBB4IzrciBI95IxpadytaH2pAVhOlu9qFWS&#10;nOTUymiuQHpzPoavhNF0pgkLD5axJUs877HDHtVi8fIOXv/sJf7hX36Nf/1v/xG//N1P8Dd//Bn+&#10;7Lev41s/P47v/PIi7rx3G2MX8tG0kYiNN+Ox92kYA7ftGD2IoGU9ipFZP/bnghjcCKKa8VM+5sQs&#10;3efgXgLdAEGc7nDwRDwmHvkwfCoZg8cylaHS4ikrtHRdJ9/Iwlt/LMbCwzAyOp2oXvah8QT/z3hb&#10;eZyIyatpyB51oXI8ScmymzlmhbfMTjfqhr/agqrBXFQMSZLHZsxdK8De8zJMn6lDMcul76RiJli7&#10;iqlsN4uQOumHpjKG5BVAypQXlnKTgisxJOQYNV+ySZR9Xhk6DKoUEolvcsEUp4UurIExmQDp/voz&#10;+nwtTvOeZTPJqFgIomE5hIefl6FzNR010wkEfIOSoSCu0YzamQyKWhIB+6m5kP2VfVywSjaAxtbE&#10;IDhhQdKmCUlbRuTU6eH1a4kXBFwH7+ulUCAJ2tmvLYUULFfiUDTihzmOZSFGxrEOKo9TQO3QBYQp&#10;Kt16NB3zKUN2iVWMrT49+u6zf69HkFRtQ82WE21HDjTt+lAy40LgmA7RHRtyd9woPGmlILPAmUos&#10;KTUha8GOnC0K2XoSWKIV4Qbr19skiJ3KUJqIacEu/hTnEeZzWFlWk59uq8ODicES9CX6oMrk/3Yt&#10;qLmkR//xVAzQOZTRZZR9w4TRH/hRshtGJMVJh0fipUhWDWtQPaNHWiefp5/YnEcxNKpD+zkPPi+0&#10;IvWuBg2/NqJp2aHMk6vbNLCOsc8qqSnEpsvqEVaOWoBYSIBsrJzFkRGLpF2q6SVeWBwIvyhzFjGp&#10;bFQhEBnKIhtqaXuUTYgkFpmcscQbYRdgTuR1CLTGEgInwVMOhTKTWAwshLKblw1mlMn0Ot6T4Kys&#10;YBHlL4kUhWVl/oSAYowaYI/YEcsgkPkKIRZ9HkG/XIeEBr8y3KCstGJwyndkObCPHdrZSztHlxRP&#10;15Nzl410nGWls1EmzvncWpKbpKDX8bk9vKfMc9iLJRsry8ZyyxCXDG9JuhVJha6kTxFFJKQic0W8&#10;jqRfsZEw7TLGWUTbXqSFh8GQUhNkvZIwm6hq6Kj8E6LM9IjWU93NRdB02ojkRRMK2NDN5wxsVDOy&#10;V/ToPGNHySYV5Y4FbdtFqGJH6buoweBJMzpOUFXf12P5pg6Ldw3YfN2E7n0DGtbNWH9ix8x1F1Zv&#10;OzF/24Y5Esn6K35sXqnBsw+f4bd/+wv88g8/xi/+9nN89VfP8KOfXsP5Vxtw6VE9Lr/MxOV366ly&#10;fZi7aMDEST2SGEAp7SaU9wewdLEKE1c92H2LapWAXNtcieOHq/jzX72Hd755AW9//ALP376OyRPp&#10;BBYLLtz2Yf6iBfsv7GinsvIxFjLqw+hY6sfsrhDXC3z8y2Z0LLuQ3RODjhsWlLBTysZBBdil7iUG&#10;rWxTi5ZCg7ERy3ouNaJyy4b+Tdpx1rOTHTxF0k/3sEO2OOBgXKXl2VFRlor8piBqRxNR3OlD/3Yq&#10;uhcTkL9sRhI7SwYdiINgpWd8WpMJGHlWuOiylIlFcbgUVrIkXHG78pkcG3z5dooDnbKnIH3AiLo1&#10;B0JNRtiKCVTssNGGMKaOziCtrw9dZ7uwenMZJ55uYOO1EgxdSMfzT+/gB7/+Lv76H3+Of/2vf8R/&#10;+S//FX/9r/+GD3/1KX7wyzfwxncu4umPNrB1qxVztyMYuBjAjX9w4PhHcTj+MpWiIhHt60nopmMd&#10;3HOg+SAeA2ft6Jz3UhF6Ub/gR3KHCTXrLrSS9DNqXaiZCKNs0okGkqav3ICcNhfWbqejeseLtB7X&#10;18OKdKuyCsrexnpc9aHugMR03InlSzVoGsxDXh+BsNuF9I4gohQ+26+0Y/hkATaeVOLq93rRs5VL&#10;kipH1WgqykYzUD6VgoaxQkQH7QitGRDbEANToRn+dhfKt/MQQ0WvoqOQjaFKVm4RpexHsnhG5kAN&#10;icQEgqJKsk6k0SmSSOQoCEsK+8hIGPYaFbxhFa49rcbR00L0nYtD82QGyloSlTxpJ7+XT/fVStzQ&#10;w19MocF+qWaspE0FKIosCAwYULgRh9QVK4LHNajbN8Isy395b48Me6spTP3sz0FxnVqFRNOK7YxB&#10;lk+G08QNES8V4OV3NBTbthQznH4L3H6dsnGv+WQiKrpzEK50ILcjhAiJqvyRGW3X/bATeCt3/KzX&#10;EDIXHYiuGdG9FVGGsqKjDmSt6tFzwgg/hawhrFP21AmJyEpWwULloD4KXRXxz09XKY5SVgYGhs1o&#10;mSzCnfpG6OlU4g8ZGx9SnN5JRMdaEKr7Maj+GwvW7vkVZ6e0AYXZ13ntYpCaZkJHplE51kBW0Mq0&#10;hX7TiI8oSpaz2B7SJsQ6b4kN+ZMB2Cj8VWrJ5ZNMcGSnleEZxcITcBWVz/dkht8k2XNlzW+EBFLB&#10;ChaikPkPAq4MMcgEupKyXfZlsOBynoeJqs1OglCWBItSryQwkJAMVJgypicp0i0yJEUgVjZw8bty&#10;X5n/UOwZf5chDHE2CpEJwcnSW5KDvpuflWEzkom+hGTERpbhK0lHopUyhagcqF6DLQQEsrQ1R4Mi&#10;Aq7tOitNhrgYGDJ0FUvbq8nhd0l6Vt4zxGCW68suYx3Vi3I0a6KK9joGnnwrdIl8T8bIZaw7wPsL&#10;ibCOZP7DSxVrTaMKyPLDwGtFOgy0sV4CmokdR6ucDeGa1MFdRctcaEIRVZ0ovuqzerTflrOW7cg/&#10;rkX6tBq1ywZUb9MG7xqQeUKv7FjvOGdCy74ejdsWjF00Y+6GDhM3tFh64ED/ngcLl7yYupmA/jM+&#10;TF5y4Ozradh+WIqBIzt27pfg2Ucb+NkvvsInP7yP1784hpefXsXv/sOf4/qHbdh5mo79J/XY5s/5&#10;e2Y6l0xMbmWgaFxHQAjj1ssurPCaB09s2DpPVcR2q2quwY//4iv807/9Eh99dg9f/Nn38b0fv4aF&#10;sylYv+XEuccGzN624OCpDRMjOjqzWASLqfiaLEjrqMK119/Ep99/gJULuUiaUGPgfhjpOyTuLMbM&#10;n4YslKFDLQVHUAc7wSBGKw5Wj4I5ug0qr/g61mu1mwAZj4RmGS5kOyVpUU7QmCNp35424fSmA6Pz&#10;aegYS0LDiBnNy04kDZHgq6naCqhwixgrdISODBPi2YF14kR4fyEQca2yAlAl+dgYF5EGm7IzP4mE&#10;5SzTILmVbTzO9xrkPB0V26kAjevLqFibwNorx+iy3sXOq8fYRg24+KwT/+GfP8Ff/eon+Pf/+Dv8&#10;h3/5B/z9P/0z7r53H1UjmWicTsKtN3ewfb8BR58VoHDMgeETadh8ko0Lv4rg3A/iceKdAIb2fOjb&#10;l3NaLOg6I8fbhlA7a0XZiAfdJxhDnS5UTXrQPO9Gx1QIGzcS0bxnVM6eKSaZrP8gDstfEaTWNBQo&#10;BIzzQYx8y4Xx5yE0HAsrCQ/7rkomYLqSHQ9alyJomEpD9XAaUsvdqFukU9nzomQpDr0HyRQyA3R7&#10;qchpjCCr24G4FifGKViijfEIVNjQeSJPWcpq7KQQHffDNWWDfVzPvsN+JyKBwlLy5WnY/5VVnuI4&#10;TbFwZjHucy3IKqILLiGoEeAVYmf/C00aUT+Wjfc/rMaxQ7rjqTgl31bJZJjlS0PJYhySeZ+4EZsy&#10;tC3HVAeanCidSiCJOlAxnIiilQDVuxU556yoe2hTTgqUSXsd401LUe2JNyGOAkOA1ks8SS3QKUOY&#10;Ghc/IytX1YwP/h5r5ksWTtCpOgNGWPi3maBvYkxJtopgrwHla2GkjDphO4xFKvtxaNSAejrH0Agx&#10;pJKCdUDL9k9GQ1M81IUqGEiaksAzuZL3FzwWB6LUE3EnXaXgraRu19ap4eqjM24xQxUbgwidft5Q&#10;Iq73dMOfYISnQwf/nB7Z616MdsdBe6CC8Tn7zDCfQ0SaEDZNg+yviuX3Y/Ra5KaSuEi2Mb185fE+&#10;zWrs0YW8mci+SYy1FPAeo1GU9dFZ0kGqNARobQEbRla8+PmS8bVsAidBUVI1yOoDbWkMDHN8P6KG&#10;Q84/F7dAxSUuRBxGDIFWzkGXYSBJQaFmB7QTXG1kLFl9JZsI1XQGylGxdV8TiBCCRcgmmfeQcU7e&#10;SypKcSyyCkpefEBZ5qspJuAL08t6ZX5PKxsSeS1ZnaMmC8uRmrIGX8v7yLyFBJqTIGKSBmAwpIzq&#10;Ef+EDzvMz9FxKOd0m3ldAf9MBg5trmRbDZF8VG6SKS2vVobYPCok5WcjmhsHV7YHlgan8syyaksh&#10;EtpuE5W17Eq3JRgIRLwW60AyslbsmJHQ6VbIwtdC99NIEKW7kB2fkoo+vtWI7AUTRh4Y0HnHhJ6b&#10;RuSva1E/b0bjFp3IrAn1mwYkbBGoOvVKrqKiJRN6l42YueDC0v0gRi8Z0XVIElq2YOdRBDMXUzB1&#10;MQvH7nixfSmIwd1KjJyI4MyLctz6dBR/9pffx/2PN3H7w2ncf2cR737zPJZuZWP4UhhX3mpW9p4s&#10;3k9A7+UgWo4HUbWkRs92ALceruD4UQ2uvZKB3iEd0qkmFxb28JvffQff+tZJvPLsOu4/v437b5xA&#10;77oH2wS1wzt2bH3HhJUnBqwcWpHZbIavxITUhgQ0THbh7MOLeOt7D7D8OAPDz+0YOV8KT4Xr67kH&#10;6aAynErBoAS2inVq1irzck46u0gvO1i3B8kVRngr3Ujtd8PFejUl8MUYySNoZOWZsDvtwNOTdixs&#10;x6Fk1om8Ear2STq7UYoQ2Q9UQRFTQ1KvIKClUABIdt0o72OhI/WQSChmDOwXdoKdjR0ye8KO1AGq&#10;RLoyO12HneIjlYo/roHfzdOg8sQM6ne30LAxjY0H+9h+qxqnPvDi8jcKcPJqJ37xN9/Hpz/8Aq9/&#10;/jZe/eR1vPj4Dcwf70BeqxNN0y5ce20GE7uN2HwURs95Har6rXR+pZi4XILuQwL/vWy0zeegYzMe&#10;M3d8mL2ShvopAv45B5pW2KmXvWg/6cGwnNS3EcDU1USSjAvdu07svxbG/k98ePQvpWimkxx7kISO&#10;yx5MPYlj/LnRuO/E5O1sNJzyU3Qkom4nhOmnKciac2D7ZTrOvezA9qMGzD8tRuoS62GeJH2+HrOn&#10;G+n8IvAUGlEz40XmpgnZVLupI14SNYG5zYqqjRTU7CYiZzGJ8U8sqZJFK2zjNLatAKMsmGC/1FII&#10;iquXJdDudD3mRqw4Roe33G5GVYVBSaIp+9GShlwY3c9GVa8fdV1uZG+bUXPPgvSb7MMLTsQPemGe&#10;pUjotSlHr3qL9NDTwWpdKkTKw7DZ+H6SCj6q/+oT8YqSdy7rEaAD03voSilcTE49QhSFvgQ9knP1&#10;FCYa2DMoOIhrhghjJ4E4RtxQMIk45UgmiVeVw5dmgF7mblRa5HcloOy0BXlHdAF3E5HUq4eR7qN8&#10;N4TiZZI4+7mpwARPjwZZU3YSrlFxxD6KKMmrJxiolZWulewLUk/Z/F3whQCvq9PB2m6AeVCvHKUt&#10;w1vRTQuSBvw4au9AUtCozGXIc1rTnVipLYaJda89S4ykE9H381qC9ZJwNZakpFGxzCQY9rFMEdAU&#10;ZDGNJJAUFdI3bfgW3X0+xZRD0vaXuZDEflfS7IVKSEGxj+ICBMRl4jKLNwkSYIVUSCDqQip1qkQd&#10;/x+eJeOSlWJl9YScYqhM7vDz/I6c+JeYRUvPhxcVrhcFL0NV+QRdPqBGlvqKQ5BKZ0EtMvYsS3V5&#10;b+XQKDoKSaWi/PwTSGuESGTYiqCs5v1lWEGuKcNbxlRWMJWLnNUu4+Vi9fR8HhN/txIYvnY5OkQv&#10;M2CPy+f4f5ZThqnknHQ9SUgm/+XY2ziCup2uRI5i1VFdSnlVVBbZBU0IZQSUsUddrROqP82XiBLS&#10;MqiMVCkmNlZprxxzqYeWbs4U1SFhxIi8nihdjRVZzXqSCdXAWRJMD8tUZYCvXocAiaWb4Nqyb8fY&#10;YyPKjpFIjntQvEWCocuavWlAeF2NrH4Dhq5bUEiw2L5TirE7DjTQmUzfNKFxw43x034sXvGg/6xD&#10;OVt9dt+B+ev8zpENvcftOPk4D0cfleHqm+PYf1aF/Vfr8OSTBTz/fAPj55KxeCMXCzfSMXCO5HQ7&#10;AW20vu0HsjnMhslDC0YWc3Hn3R5cf1GFtRMVuPboLN5+7wN8+dV7+O6PnuDFu5dx79VLGKCKbhzz&#10;Y4vANn1gw+bnJL6HLqye9SKvV4NgAcu4MYXNi8fx6I2LuP7+KMEqgLH7ycjvDSgHNsnemxgD218t&#10;xPGnF9WeO9+CYJcDjkqS8Rw75YQHCaVmpHdlIL7NQTAnMDFWUugCK6ngsjPoVEhaA1tGbC7HonLC&#10;hIwJI9InWZ900+5mxmg91SJ/uhqoyCiizHSd5qieIoUqM8D4ccXCFdAiShcZX+tAWpMfFQTptHkT&#10;3C16WLNUyjJRV4EKTqq1mnNbBN4NbN28ite//xR3flyFG99Pwrl75bh2cxG//MPf4PHbLzB/ag2T&#10;F1sxf6UNDYMlyGxyo3PfhYPbQ3j80QBOPvJh4j7dDZ1N5zrjY5uEcpCL6RsZdCBs66Mykn0C3Uc8&#10;RUI8Ok+HkD5kQe0aHcKWCYUE95odnXJmTfWSC23bVqy8dMHfbUCwyYFcxtjg60lYelPOWc9GwZQf&#10;tkY6drqXytM+jD5IRdqIm33doSj19sNE5I5H4Ov3oWs3DwWtEWS2C4HHIUpHltPjRcdsAQIUCMmt&#10;HgRaHYgS/NPoZgxSz3I+fHMA1lKSgGCGYAz7k7JsXwiDmKAjGRcNxSsro2xpXyfxy6JD7O8xoXvI&#10;gINtPXKoyuU87nC7hQRlQ0KDGcWtJqRf1CN8jCS+zj5bqYKWYtU4SgIh+YS6jDAX04EUmRENOuAz&#10;m6COEWEZA0eJFd4UO/ROxmaRHXbGjdlHMUGy0RgZI8QFO8kisdIAL68RaidGkDSsstimlM9F/IkN&#10;Mz5lKDwo2wVIHjIqYdCinUQsecN0zTrUv23E4UdhtEy6ULHrRt6KDRVjbsQP+9B7p4DP4Ee4RYPa&#10;E1G4iZ/mdGJVrhbeBKcy9K0h3upydMqhblriTWCYzooiV5fNWJ3ic57XwtmhhnvNACex4spQO4Ya&#10;kuGeoitvFSxxYa26GnZx9sWs6wss40PiM0WUcsS1DGOpSSIxJAw1CZr9wCkZqPv5opCO6dTi1p4b&#10;h26Sq7hE9jVlj1ki6zGGFSQVECubpIRICKrKcjECtLI3408T4MKAFjZ8gJ0vppR/yySnbLRK4PeS&#10;+CLgB5N1aN+1w1RNBiOwK8NfuWxMcTR0LDKGZ+T1dVTukiDRRRC1yFJdWT5soY2SCSKZfxESkbkG&#10;kpNRSE2Cje8rk92sBAk6cT1GEoJWhrhIMDEEfz2B38xn8LCRTeWseBMbe4C/0zrGVvOz8fyb7K2X&#10;zLxeKhIZYhNSS4yBh+WV3c4KYSXHwMx6UdKk2MnMDhVMiWYk9SSQ1Vm2KL9DlSx7SmTJb26HAX33&#10;jMpwiClRRxIT1+Al4EtH06GS5BHfQ6t5gqBURTCkG0nrs8FXo0fbST1VowlrT+zIprtoOsXPDWmR&#10;OW3CxEsD4nY1KB+0o3bJjYp5qsSLieg9GYeuUx60MeBS2UH6z9ixei8eW6+yg+9b0E3QlHOhexjE&#10;7ZsBLJ4rwfFHKVi6G8HeayU4+04Fbr29iDPvlWHkYgCjR0E0bDswcNJNJ+BC144bo2f8GDobQNOU&#10;B62DIfSejkV2tQ23bp3F6aMDvPHuN/AXv/1z/O0f/wH//f/4G1y+O4H0KiNalrJx6dUEzJ0xKzvP&#10;125ZMbFoR34j3VxDFCOnjuHo4RUC6XUcvUa1/aAIWdNUMhEV1OyM4t5iDWxfSf4oJCLqSM+A1auR&#10;POz4//P0V9FxXuuaMFqSirlKKjEzMzMzM4NlS7ZlSzIzMzNDHEPiOE5iO47jxA4zOOA4cThrrb13&#10;73939+kefc7FGePcPOd5P6/VFzWkqvrqgwkPzPnOdyJtjQXJrYFIarTDk50pqD6OZGCCie1LUl0n&#10;JBqwv8uEpc161JbrUdplRtsiI1qmaM9p5wvn65A0j4DWqIV/Cx1HLduE7LxZqIde3AfbgBKg4U+B&#10;4UtBQJDT2AnGlXQwXS6UzNqQv1Lqzoj44jBoo1XIKg/G9t0rsPvcTrx46yqe/PYjPv7xIfZdqcHs&#10;1hTsv9iFM9dPYeHmJWiZbEVyQzrSe4IRW+GH5Npo5VkSWqmGJ3yw46I/TpxyoZ4CJCpFi4Jab2y4&#10;WIxVF9Kx9UYcpvaGYnRTPqZOZqJpjQO1dByV88LQNu5Az8oQpLANxfebUL7EGwUzPsiesGJ0dxxy&#10;+v1hSdEpWx/EdpuQs5HPstwfI3QdHSvSENlqQwhBN24Oy21jIKpnglHJNjZ8NAxFa6xIGrMglO4t&#10;ivcjYs4z14LIQh9MbCtB6Ug86jpylAi02CJfRLU7oCUh21PN0EifZT+WyW2NL/ubBOvIxLkM+yhD&#10;VlK37sp8QFiLk/1cDVcBy6PKBu84A3LpDhdRZXdTACxdZkROFRV3Eeu9Q4eUBqr2JDXCeW+6eezX&#10;UxSPFLiWsmf7dYwdjkZqjwV1C0xonvRBfq0figps0DsJfFr2bYKnhAdbXXokZdkQG2OE2o393kMN&#10;K4VEeBGFBe9Vn0ChW8lrdmlh5/1Z/axKahgLn03yRMl6MplcV1IsSTRnqQGz/8uM/lfohJcZMHmN&#10;fWwJ3eEmGR60o/d5T4RFkSQtLJNiDUonQ0hWbJ/NgbAFG5W+oEnVILXRFz7EFIkIU9IuyehFjgFe&#10;ZZJ1g+1UMjVUEZc3ahC5iPdDJ2NoUmFufSEW5tHRr2CfmTXAThKZX5SFZJ1OGZKzyY6xs8TA3cRL&#10;mc9W8eX+rM+JC/Hhs0eyjlWS+qmKn/EeClfYcbmY5UqclzQvyvC+jDhJAkFlNbZMENn5krBJmSAX&#10;lc4OKU7DQ26UIG6iWzB08gSKQ+DLxWNJCALman5vZ4GGDGmhj2VhU3VoCMZGPrys6dDK/AbdjCwe&#10;NPO9sqZCClscA92Ocg8SPy8EJteUeQ8hEXFBnnwR1DXR/E7GBCXUN8YNxlw6i3QWrmzwQ8KTbMBq&#10;6fAkBtkB0Uxnopvgb0t5Xbk2z6tPYcHJeeU8bNhyrJWE4+B9GWJNCGj0go7HGgMIJmzwMk4ou89J&#10;KvOMumL4dFjIvtL4+ZsUNjg+Y+k4K79dtpQVcuI9kcziqaglE2jKAO2pTPL20F6ykj1K6Y7I/BEE&#10;riSqheqlFtQuC0TtKtkN0Ij0eQYlhr9+sQvNJ/W05Fqew4rUNitqFlupagwoHQxG7RInIuutyBow&#10;oHGxN/o2+GHuYRILCbxtjRNty2MIAi6UTQShYSYIfdscGNzhi/VnWrGbyn/xHjqOVX6YOpTB81qQ&#10;QXVeNEznwWtUTJhQPccPbUv8UUYFWzHqQmqTAa4IqtmaRqxcvhi7D6zHmw/ewuOfv8a7n72JhsFw&#10;KvRQ1M3LwNS6cIzNajC2x4p5vG7ZHDNSK43Iqk5B/8JxjNKBLNu3CGtOF2PRkUQMr49BzUQcLEHm&#10;Z2PgElYu5KFm++JL0tvIGK9nigVJi+2IaDAhSBahRWhgp3o3FIoao0DwpGL0U6OrWo++Lj0a23Uo&#10;HQhB4yYH8qc1SB7VoXENO+YgVWWjBlHDGoSOUln2aOGq1Cu7zrnb2T7YeWSHQa3kJSK4aJw6xDU4&#10;kD2tR8a4GdF97qgZy8fMmsVKAsR3P3yA3/7jD/z812M8/eN7fPDtZ7j3xSFcfm0Ao8v8cfHmIkyu&#10;GkNgpg1xtZGwJzoRVUxB0BmCxIoAhGYakNPsh5y5Diw4bcGWLRQP7f7IrfdEZl0Qxtfl4uTLWdh7&#10;pRENU0Ho2uZCz44QJelfx6pYFLJ+uqbtKF5sQ940HctyEwZ3+aB5YxACqukKhkzo2umPzHoXEmqc&#10;yGJd161gvcxGIr7bhobZeBT0JipOLLRPi4FNGaidTkL6Oi0GXzWgdgddC8mjdXMoaieCkTnkr4TJ&#10;usqdyJ8fjtRub0VkecWbMbY1X5mDkG2iJXpKGSYh0CiZLaj0ZX7Dg1ijsbJ/EcyUBZgODeq3BSN8&#10;hRkGKv2MXguWHEhBSVcYXFEW5NCJ5Q5ZENuhR3SdQUkjHkICiWX9+tDVRC7VwUhhaxnRIGaJGY0U&#10;P010venjXghjW+lhX6kfC0BsE/sX+1jWHDsCoqy8H7oQ3mdSpQttcyIx1RmJQDPboARrBOhhIi6p&#10;tCQ0uo1kig9jOvs4ccvu4m+tfD62S8nXpQ3ks4iwpXPWxlIw7jNh8v9Ro+c1gvktMwWaD2JI6nlL&#10;bejbxf64MljZY0MXqFVS1zey/DLyrDCSdIPrbDDQCSnbBFCcy7YVJtnbn5gqAUt+eV4IYD+QFDwy&#10;By1ZzlXEk/jdbM9TWrgPu6G8Jwq7ShOgbVchczdJg3jeX5qGal+rknFE+omjjPc9zWtspcCnEH9G&#10;IiQENxXMPsSURDv0Mk/SzDLgNRz9FmxjP56S4X9ipbvMN5MHVBIJoYC0FIC8BJwlRFcmqan+tZX8&#10;ThaxkDCUSXICtvK9dHQJsySAyjyHgS8T7ZFdkg7KEFI4b4y/0UvKAslZRfehRFT5EvjpShwlrCRa&#10;UlkH4uQ5ZD8QRZ348zhxN3Q+yo2yUxv40soxMnTESpWhMzmfs4adPYvAIYt8ikgQMk7I+1LxGFGQ&#10;znF+3sTj6aRkkk7SlcjEu4CDQeZP+Bx6CSmOJyPLkJ0saCLrG8sJ9BKN40XCCaCrkG1KXSqEZeQh&#10;bzYGbtlUxTyH7GSnIXDZaGUDknUwZ2pgStIpDkfSiCdQsdioJGRf9LhFBL25/K7eHZZ4ixIjH93q&#10;gZxJM8oXETzoAAZ2+VIZk8QqSSDrDEidNiGwgZ2iW4uoZi2KCGCFVJrVMw74FLshr8uBgQ2+qJhj&#10;Q8mEBiUzJnSu8qLi8kTJCDsS/8+m9a+Y8EX/xgg0raUaWleGdSfyMLTJwlcy5m7ORP6IEdldFqWT&#10;FtDlNMywQfd4o2Ue1elaG9Ia7AiXVcpU97FlTuSV1eCNt97A4yef4qNvXsXM1jqkN3mhuKUIB8+t&#10;wfzpcJR3uKF+BTvvKjvq5tJBtXsjvTwevVPD6F3agdmdi3HkjV5MHvChojajeTQden8jhQTbmggF&#10;GdYkabiLteZfW4AZfgTgmGZvBFWY2all+1iWLd2uk65OS8sdlaRHTbYW+XkaKk4dGqapXDfb0XVQ&#10;i5KNVPOrtOjYrkEDXV/qQg3S+TdlgkQ+qEcYFa4MKUoEUHieE7Z4ug8fkkuoP11ADgnfjIgWD6S0&#10;OxFWqUP/eBvyqjLw4JO7SlTVjbev4e1P38Z77z/E3qtT+OzXg7h+Zzvmr03Hlz9cwdGze5HVkYnw&#10;pjgElUYivCQUQTlWtkM3ZLNsRrb5oX1tICaPubDjZBBaO/3QsCgARQS8iiE6j5NJGNgdhMVnQ5X1&#10;Qu3LQzC2JRINc8MQx3YQ12RGbp8PCsZcyn4wORMu5BHo/fKMSOm1k1gMaJoTgJ4RybarQvemYCQN&#10;BEOfp0LhEj+E15EkWr3hKjYgszMYhXQnwWM6pDe6E9D9lHuonI1F68ZYZBDYtezXYd0W+DTQmZRZ&#10;kVlKYptJRTfdbtnCSLhyCHI+dO90+MoGXLK2RuYGNCo4A+ngSp1Q0b1Jf3dUGJG80BeuVh3iex1I&#10;7DRjwcpAdPR5wcK+6xajQQSFVeJCksUYyZb/x47qUbSUTqpPh5gxKnL2JVUe76lPFuQ6kNBhVPbU&#10;yGk1oooOJaSK4BmigZ74lLjAiAI6+sLKAOTQrdQNeaOuNRzBMWb4p9FdkBTcSXbOUD1CCgzsgzoE&#10;lZMk6DRkzkBUuvzVy1bgkvVacFBwx6pGxioTtsCAges6tOw1YeVHvqhd6YfAegeiKM6y2Tf9im1K&#10;mKwsYMzoi0BDQyoCE8woXkex8GoYwou9oCLeyHCfJKL0kKF3WUsnCyRT+b6C4J/Pe5Thv0wel+2G&#10;wA06JM8zw7qAYnarAZcWhCKLgkDmglROFRryktAVEaScVydDtuwv9mw19AspujbwxXuRPFtKRJZO&#10;jdFCL6TKMG4xnUi1CvoG4tSAGYuJdXHFzwSXzD2rlL02ZGW3zEGwgpXhrDB2XIK3hqDuS2voXsHP&#10;xBlIVlJREzL2J+OXJB4PmbSm+zASSI2y4pyfK3twkCwkJYieQG8RK0hHoAxFSQiakBEJxsyXg0As&#10;G0PJvIioT8n2qyQvo6txIwNLmKyO9k0nbChDamJ75Ri6Du0wCUE2VcnxgB8LQldAlpbj2FjNaSyc&#10;UV6T96Dh77WS60U2viKLq/ksepKGck8kFBOP0ckqVDoUXZ0Dxjo/ODIJZryOkYpW56SboVW2RxNM&#10;hosR0KaBkYpAQnKd6RY6GBMMVCfSIGQNidynLZ0V2UJyyqFKloiKSQO8ewxKfHZEjqwaTkNwgxbJ&#10;fSakdZuRQ/AvmLEjkR2ycKkDLdtNyFxpQijBLaiTrqSW56g3oWmhJ8roZKLZMQZm/dC70kg3QgKg&#10;uq5aYkD9aiMa5gegXgCEzqWCTqZ2USiaqTJlp7ammRC0rQhC86pQdK4JRNsqUaQ2RFfbCDQEoUEr&#10;utb6IG+MiqnHiQS6oRgSWl6XGQmF7Iy9kdi1bzf+9ve/8OWjV3D91gEs3pKNqHIDijtyMT7dh5nN&#10;cajoIAHRAS3aaULrfKrdoRBkNCRixeZVGJvuwfaTm7HpuUqM73UQOHXwJylLllAlRY7My1HdyRCW&#10;hzLJR2ESZKJyNyIgy4kQEoQ3j/VNoWtqZaesp0ug4NCxQ2WyHrrrNehnu60igczfZ0bPCTXq9rmj&#10;84CGnVqN8q1UuXRIafM1yF5IkGQZp1AhRvM3gQSxEDq7yJQwRMQFwxZiRFF1CSo7i5FY5o/kYhfi&#10;S81YODMPrZPROP1+AT744jg+/+IhLt27hq1ntmH3pXbc+/IItp0fwMpNXXj4yUtYtWcxmhfVI7I8&#10;BGFVico2BIU9CQToDMQ0pSOj2QeJTTYsPOOFxWcC0bfcji2v+mPmjAVjR50Yf8GB8Z3JmDj4LGVJ&#10;56pMNKwKQGoPxcKEHzLafBDX6ICdAia4kkJgrh98WV++xTpk9NvRtskHc3ZHoW7UG1kUIVnLbYif&#10;MsFJgHRVGBBHh5E2RnArNyK02oTSMT+EURQlkFRjWJf5PdEIrfKFF52TT40ZoW0OVE0kIjg7ACMr&#10;85E+6YuAQQcKFiTBr9WpDK84eS5zNfFDHH06RZlE4pU4EVDri+gx2Y3QqGwoJ2ud/EhcMjIRyvcF&#10;VTpsXGXBdrbpzDL24xIS+YQOuRRAKTM6lKyna1imQ9kqPapmteg94ETiuBXmDi38ugxY/5cPcha4&#10;lOwXI0N6jM1xIJckmNppR3QTQTXbHdZMLVJJmM2NevSPmlEyoEOoLHLO1StY4JtC4VZuQkiNATb2&#10;YRXboVr2pJGV8R4kCwobGXZXE58MFJkSkGOlgElhv6nYYUFbTzDymwPQeyUALWfMiGR/jSrzQ1o7&#10;y4TkYcijoy6l8EkkGRF3ZDFgdLMXotn/IrodkO3AVcQ/ycqgimLfoDh2q2P/oCDWyX5KdSLmiY1F&#10;OiUdva3NgPSVFAATfD66tBtLy9Gd6EUcJSGoKRJyIrEwNYoOhNeTdTeCeRQBXnw2zQjd20YSJste&#10;9hCS46uSHVjlMkJFQeXRRjPAcopqpJsi9jcQZ8N6dXBQrKkUApDhKBlGkggYIYAg3qzcPNVB4BAB&#10;tJufycK+CP4l6Ms4n7KYRRyCTHYToMObNbDNIYFI+KWVDyfZfEkEenZ0s9ykzCnIsd5yHRYcC93G&#10;a7rEpZCUlMl8uQ+xSCw8ZT1JNF0B2V0SJxqEfHhOxQ7zf0nDrpZ8+CQQC11SwnItdLkkEJl4JxmK&#10;05BGLCvEZbtRjaQyTmDBkZhk6Ep5DrkfIRi+l9/5l+vhoNrwyCLwJ+iVcF8t3YTkS9II21NRBRan&#10;I6LdFxnzCejL1LTUIQikYlXmYlhmslJaGykheGpE1mmV3Q89C3QIaDDCIpvEsAxdOSQTupKMQTPa&#10;NnojlQAW2KhGaC9/00KXsdyKuUcsyNqmh7OFv22mVSeJaOm0KuaKcjQjuduK4gVOEgQdBm175TzJ&#10;9GtCI21y+wpvlPSY2VhtyOj0RuGEA0W839ppbzQt9UbFlAN1Kz0xuSkLrUs8kdXpQBAbYlS7HllD&#10;VE5rvFE/S7UvczV5JlRNyt4FfOYafwyPTeDp07/jb/94jHc+u47jz29Cy1gSkqo80TJehrYFVVi+&#10;NRcVvaEonOODxYdC0bs2BoNrcpDZE4CxqVFMrZuP/c/twdrnKzBw0IHSCTPC8vl8rHMJo1Z2x5Th&#10;KxlXliEsvmQtiN6fnTmRZU4FFCRjwzy2tNqByRErSkq0qGOZt1HE9I1pUbpCj4qNJJIjWoyQOHpJ&#10;HG3bWX5bNMhfSxJZrab70yKXBJLYp0YcRUEE1Vr0MM/dQGETYkVGVhIKKnJQ01KBxo561Hc2IjbD&#10;FyV1sfjiy4/w/vfr8O7jNfj1j9/x/Y/f4/l7r2HRhgVYebQAL7w7TGANwortFTj34lKMryqksyug&#10;08tCDInUN8WBkq5k1EwUo6q/CuXDQWjZosfy2w7Mv6zHoW+8cO6PcFQeNmL7FxEY2h+i7Ko4uDMY&#10;s2eC0bkhBE10rNXrg1AzTWDq9UZKsws5TTEIqrSiaCgYuV1+iK2iwl7sheYdPqheZkH9Rn/UriaZ&#10;T7kQOmRFGB2lZ6EFkV1GtKyLUQgltMiOgHg9kkjGAXyvz3Onspc9z72ofCkUCRzqYBJLuT+yB2IQ&#10;WOMNLR2nqtYNukadkmnBnEuS6fam8/FDxGI7wvo92eYpROZHw15lQOe2RJSuCYKumP03wQi9mXUg&#10;oe8kjOxqtukuE4aH9aikyLLzPoL66VLoaKOmWf9LNPxfi7jFWlSxLkvGrGjbEoS8DSY4KNpyN3kq&#10;DiggjcelatHSRFdW5ImcZhFgel6HwKchVoWo4JNBISjzLvFaeKXoYCFx+FTx+RzEDROBWsJ2JS+b&#10;hxoGi16Z3JftodPyEuBwecNJMgghmMuCay3B1c2XYO+pQlphBMraYpCxSY/wOcQYtlcnXXN4hgHJ&#10;GQGILDbCXsrfVfE+ElTwLrFRoIUjvN0T+Zsp6mZsJDl+RwxMaAqAd6cRHl0krmpiGgHfTHGsK2F/&#10;oZjS8tziROI3+CFmnQmqRg+cWVSNycQIZSRF9vNJSY7A7sxc2KQ/EXs9BM9lcaInsVW2ThikINut&#10;hl8LMYpC3jddjyslJviSIN1qhANIzi02ZGd6YKmvGxIrNfCiSFeJm1DmHWQOQlbgCokoToMNgmBt&#10;4wMayEAyjyAEIsAu8weKU5GJcoK1bCIVSfKQfXrdJTU8v5NQWVnVLTvXyfCWUeYxCObyQLK6V2bz&#10;ZQ90Xyp2CYsTta/MecgQFQtNuRaB/ZkDIckI0dEZKWTH75QNooQQeH5brQeCx0kebAgyFqkWAhSS&#10;oRPQaOl0aNU0BBYl/QodiIc8L68lseVCoJI+QfYJsdOumVipagK17E6ohAkH/9M58b5kpawjPRDe&#10;VDOerc+GqUwkRzWJQyMT8zzOJClQ+DwZJF6vZv6WxOLdaIBnvUHZ+lfuXeZyjFke7EwmpAyZEcuG&#10;nU6VFNlKB0KQzh70RP1WM0KW62FkBwsoVSG61oWgPBtS+8xIInnEsDIT2n1QMulAtsyLzJqQ2G0g&#10;SHmiYZkZ8U3shGP+SGiVoSlPVIyHkCic6FmchPL+cLRORWHOlihULrQgqtmA+A4r0gapnqZNyGVn&#10;L+hxIJ2OJ73BisxqF5JKXIgt9MaaTZvx8Zdf48qrZ/HCa2dx8uoyFLUEYu6yPgzPNKF+OA+tfUFI&#10;qTQga8wHZTxf0/JEdM7PImCm4fwLR7Dh0GKsObIUU6dLMXzSB5tP0331EHgk/5EMD8jQlcSnUwkp&#10;BCLb6GopOrxJ7hQAnmzEviQSC9toeJ4V3e12DBBoRuep0dRPwFhDN7ZZg7aDfJ3UoPkEyXOPFjWb&#10;tChbpkEmgSdn2h25wxbkdDmp/FSIqNAilOAXWkIiL2SbilUjPTcDo3N7cfHKEVS0ZKK5rxoHT6zB&#10;R5/dwb//x1/4+sn7uPvRy/jht5/w5lefYc3ZfWgZ7UfbIj9se74NU+dc2Hu+BqPrwzG+LhmVA3Go&#10;HY3D0NIKLJyei/r+RPRtSMCag2O48rgOF75NwpGvg7DrQzPOf1OCji3haDrgieJ5vvClyswfs6Fk&#10;1Irlp6MxulMy+EYiga4xf9Bf2V/DQVWdWReKoHyXMmRTNhCP9CoZnrQjh+6iio61eqkf+neG0e0G&#10;IbTLCi86bSMBJHPAhUa2jcAKKwom6E767PCSFBbedMzlTnTsD0YpnakMVzkLrTCEkmDo2lo2B8DW&#10;RKUqofUV7ohaYFK2w9bleSBD8mQNJcJAcpe5BtmpMKY1DBo696S+QDjqLMqaMhnWkjku/0Z+P89K&#10;sWUgkLrgRfIqa6E7KjDCh+05ZLEefjLPQaeYPpflMWlExypxoRpktWpRTEIMyKA7J0GlDZuQ3WRA&#10;dJIWhSS8UPZp7wSeg8IthW1dH0kykJXvdK6mCIpFil4VcUkbqkb4gAE+uQZlkl3cryFYA3OEDr7R&#10;dmX4yuBJ1zQvAUsO9qK8M4+uimI4Q0Y2PBCT54/gXCP8843omQ6GUSFWPl8acadahTU3u7F1/Wq0&#10;12dCn6+CZyevn6lBXl8EQmO9kLLDgSX/w4plFBBdh7wRxr7p326FiU5I30uHTOfsMZfCfoVFKQ9j&#10;B7GTzkRVQDJc6EDOQU+oWlXYuDAVe8rSYIngc7irEJYZhOPlqQgR7BOnwfIQU6Dkf6Mj08rSjFHi&#10;KMWWL12jirywvsOOOh+ShHw3SLzrZ7nQfSxK9MAof2eRupMIKsknr0RA+bCzCoHI/5JGhOAqE+ga&#10;WiV1GU/Ci7vJ3IR8T5CW4R/ZStbI39vnsvPHEXDV/I0vPyNQanmMM50sS0Kw0UXIGKi4ECEYvQ+B&#10;nUwYwPcakpCyGZSkHFBcAe/Dny8hCQFnXk/Payir3iUCiudT0s6TPNT8X0dys7YQwOXeNHzJPA5f&#10;stBH68UKIghb2bBkzuPZ+hH+ji99tF5JSOZf4KC61yrnFTaX4yQ0WGK9ZYhPKyTD+xLXZA31gqXW&#10;X3E0ZioPL55b9jHR0XUo8eF8Fpn48q3QwMjy8SwkKRVpYSARG/kbDStGotBsbMwyzOBP654yYEH6&#10;jANJQ95I7nQREGzIW6dD4FYVgks8sWzdGBYsbkdsmQ1xJK6UWnaMSicCC6noRu3InjQQ+Ok4aMM7&#10;Z8JRO+mNUgJN+/JogoEXsoccyO/1R1Z9IMkjEg1TfiiZTxeynCDfZufzm5EybEQEO258F50IVVx6&#10;rS/yKiKQWhaCRLpL7zQVMkqTsH7vDqzetQyzG+fjyPkNWLOrE3n1seiY14ru2QYUteUitykM8VV2&#10;FPQHonJOHBoWpKJpTgrK2nNw8MJpnL+5DZNbetC6PhFjBxzY/bwJqQQIlUujEIWEFSp7r+tYVxLc&#10;8U8CkVW/khbHwTbpGyvBCm7wSid5VlhQVKlFOQm3ZFaPhpVadO5Uo52dofuQGvX7PVCzg86DbiOq&#10;S6PsZRPdr6FCpwts8CVJEhip5ILZoQzeKjS0FaGpLwNF9cmYWjmIz758B59+dRcfPXobv/35GH/8&#10;9RQ//fIYb3/6Mt78+Dr//wX7Xz2HhtXtSG8PQ3Y7lf52Dba8l4LpTXUY2kggJQiU9Fmx+mg0rr01&#10;jdfuH8TeM2VYeikYx+93Yv+dGmx5JwZrXwvDulctfIYAlEw5MbI3DIlVrHe6iswRI7p3O5UJYlng&#10;2bpQ9uIIRski1tVQIAJzqbxTqNQpNuLLfBGU6A/fKIIZASqb9Z057kLRYifdmTeCqGALZvyR0xkL&#10;Y747MkcDkDsQCVuaFRX72CYkAwGddnKdD3IW+mHNjXy0juUgMt9GJWqGOVGLyVMuzJzLh6PeAdek&#10;BromnnOpA+WLohEx4qKr8Wf/ZB+jkg4tcsBQRACkKEkb4+/pDjyMrEMLhZ+IBRKIOZRCK8+ibCGt&#10;Ig7JFgwBWQY42Xed9TrEzegQSycd3qtDcr8auWMaVE8b6d74vkZDB8w20GtADYGviURUN2RAMDEp&#10;iC97JPtjGEmsTKcM04n4FUEq2bOdaWYYE3k/sija+Kz/pgxaKUZ5DAlEH0byIBGHpHjC5mmFLdCK&#10;2F4Xpnd1oKg0Bxlt0k8ilA3Wlq0fx471B9E+Pw3pE1rYKjxIbHTv7VqlTk/fnY8Vy4exdOMwSnoi&#10;EDtHhcgKwS4+M91L6CIrGjcFIZz3WL4mGK0UEd4jJL8eA+zTevS+bUHpVgqf9UZ48vx6WQ1O8pb9&#10;3DV0Cqmn9XAbc8PgZAROdmfSQdBtkfScqU6c6U9GQCjJTNbbZVC4F/KZJcdhCTG1nLiZw/42xw3R&#10;2+jKiFsZnXasSbPAI4Wibog42kU8zVWjm+7jNAkoU4bZJE2DEIWsARFgV17iMP5JIMrCuQSCuyzm&#10;iyfwJvNYcSv8nTCuhJdpaIV0Lby4nEsW9BHctVTZslbCr5x2S0Jk6QRk8Z4Mf8l4n5HOwhlF68hz&#10;mPiSCRkdmVBxP3QHEhGmEIEMWf3LdZBM3GQITMgrje/5EB4yXyJROHwwWTnvIZEecl+8RzUboXLv&#10;BByvWBIIz6Ek5qO7EAIRopBV+JLnSMZplUn6VD5PEolCjhfSE4Jk47LR4ir7hATR7pWZYaAdtbLj&#10;eZXTcZDcJN2JLoR/JSCBzy2b5dhKWBF0KLr0Z7bYQfbWkUBUJET/XCuKJhwIpmtLG7Ajtt+GtCkD&#10;iceMTDqBZHbIsvF0zF0wgPbhKqoqM1z5JDsCZXQJrT7fR1SZlJXp6eM65AyZ0LrMjsaJCKrcUDQv&#10;8Ub9chcyx0hMDS46ggAUNgcjv8dCt2FSNhiqWUz1OmJCdJkLiV1GpLCRp9XLYkYrMprtCEmywhEm&#10;W7/6IJaglFTnRPOiclTNyUL/TDfWH5rBwtU1yK71Vib+SntyUVSTg5LWFESUWhFf6Inq3ijE1zsR&#10;U+WLlMYYDK2cj+PPHcXy7eNoXVSPqS01mLvBl26VRBxoUDZs+lforpJmR8s6l5BeC9sfHaWQspNt&#10;0DOBwEDST8p3oLXLhhyqptaVRowc0KNzL/8/7IE+kkfvfg0qScYlBJfiZoJHNjsj6zisXMd7osuo&#10;9EF6SSzBwY7oVBciEn1x6vlTeOej29i+bwU+/PxN/PTzN3j88xN89f2nePLjt3z/I548/RG//fUj&#10;/vb3P/D46RNcv38Zk2s6kdarRQbFVO8JAzZdy8SyC5GYPRGEPNZZIjvs5BZfjGwNwORhT3z+Hwuw&#10;83or+vcYMXPNB8sf6rDwqhldzxNEtvhh5kwK2lcFIKzQCFe0kW7RhmISQdO0N6qGg1G3IBzV/D60&#10;04iMQW/YqXpDili3lXboo9he2R5l7lDWZwXXkoDmkUQGHCS6AKSMWVG6NAbFC5PgrFEhjm0hfa4L&#10;cy7Eon5FEMnUjtUvVKBzfyaKNrswvrUKabV8lluhGHvThDkP9Dj/v30wdjUWljojzHy2vCUONB8K&#10;RGiHDx02iSBEBVsuSWPYgZjOECXj8dxTYZi4mADvAYlsZP+iQHDXs47/OVwpokHl9uyvIhrsIujY&#10;R+t0cNA9+NRqEUf3kTCgQRzBM3lIj5q5GjSM0+mupZCaa0QXHUQJ+1pSqx7RKXQkUTr4l2qRP2qE&#10;b5Ge5KV71tedz8SvNdEEWzExRLDGg3jlpGsfcSJCwmU1VOTsB/6FFiSwnSfkhSMuMwI5LbEoH8hC&#10;7UAeepbXYGxZK5YeGsXZq/uwbdNGEkgmKlf4IzDFhBVLorH2QAbW7irHkq01GB6uwchUFXp7yxDb&#10;qUZimw90OcSkGDfoq7XEFDo6uh81XZurmwTcTNE0qkXYCi9MXA7E0FHiwzoN9GxntuVaONnmZP5Q&#10;wtjjD+pgmFahaCAQF7qzEWV7RiDmODvOT+UhQYa0Mt2gzSMxSggvnZNbHl8kIHd+5p7Lcul3h2s1&#10;xX2bFhtaTSgnB6iq3BHE60gOw7hKD2wjFg2RH1TKkJIAP9W3AtT/mv8IYicWwJU5AtoVWfEt79Vk&#10;HQFqYW8dgdLgR1ClKpQwXQm3lbkJySElw0gysSQr0BVC8uD/dAMyWS8L92T1pifBVCfhYOJ0hMR4&#10;LWV4zI92kOeSdRsqic4KVvF7AopMwEv4mlQ+gURNKyUr4t3FNQhp8HxChJKKWctrSDitkhqcv9PI&#10;0Jg0ELoYZRU5n1XIRxPzbJJPK6tMZfEMHZNMsPsoYYg8hk5JJszNmVqWEwueCs23Ig4Vg4XQkpiM&#10;tPkS8SWBCDJEJ/cvKU9MbAgGEojk/BJXYy/QwkiSlGdVIk/YsGOo5CLbqawG7Qiiag1vMcFKFVBG&#10;NTm+oA11w3nKJKhfqZoN3wxrkgahfSSlAirpGlnZzU7bb0bxqA2ZtOx1U3zN9cHQTBYWHohF42o7&#10;Ukd47lo2/gaqJhJfbJ0N/gSZYLqY0gUGZPP7wFIT4pssyOozIZNKrqjeB6lUvaHpZoTmWFFJJVM9&#10;lIzSvmTUjKcqGwbVzM3A5Po2NM4LQ0lXOBLKvVHbkY/angK4qOiicoIQVuCJ2BIrwktJeHQ04dX+&#10;yOvOw9bDx7Hj/HIML6vD6LJStMyxwzfTBLOvEXonFZSsC5LFhJIdWtSpkAiFiZ5kL+3FxrqP5LOn&#10;FdvgSmW50IFIpFr3Wj0mLmiw+IwJ46d06Nnngf5NdCFUrk0k6sZsNQIpKGRo1UWH6UplhyvwR0NL&#10;NWJTQtDSV4OXXruKK7eex7Hnz+H9rz6n6/gMn3/3Ec7ePI1vvvscv/z6I7794RE+++YzfPTtI2zd&#10;vxXvf/ohfvjlCc4/PITuDQTZa05MXnOgZaMObRspFBotGCS4FrZYkFLkg+YFPth8Mhd7Ti/EyPps&#10;1C41o2evFWue02HbfU8Ur/JGIYmifa8LCayLyEY6w0aSRIcXqheGYd6RQNZzBB1mOIYOhPDYYIQ2&#10;OhFHh+JTYICaTs7I9it7uChDzWz3YRQcWSSZzMEglCwOwui6BsQP+iB4nkmZnysmKRXt98T0n1bk&#10;LLPAn2LB0kHV225EYKUNNRMxKDnvQOUZOw7/LRhllylENthRs8cbvUfDUcdz7r4ThL5TIVATrFVU&#10;rR65bkib8UPQXCtUjSqUL7Xg5JN4XjOA/UylrD1TUhCZ2Sf+GTAhJKKSEG66TlOgXtkDSEYBZF8M&#10;azEVfaYktdQiopH1P0IBMUTC7tOiql+P+nl61M3TYu5iEzpY16klOvTN90ZjgQkpTSYkDVqUxYUy&#10;F+GVRaC16xCa7FSG0MwhJJckO4JTnDB7WRCcS6W/1gFrhJl9x5N904n4Pi8YgrWIpaDqnGpE/nAu&#10;XUQyIoo9kdESiqbFSZi3qgmtg0ko7DZjdksvRoaL0UmhuPF4O/oHU9A2Lwm7NyzH9LpYCp5gNLKO&#10;u/fR5fc7kbuYYqCcxCtLHiiAfUhgTrotDZ2dRw3bv4QuL7Ijkec2DZGACfSGQRnhYD1T6Kr0akQu&#10;N8O2zgOxFI6X5mUiMc4EFfuRLceCXaNFyPB9FsgTRFFilJXqFO2Sdd0tl/XB+nIv4P/83H2IQo0k&#10;0kLXsz2bYjiaeJ9N0mZbCS82YGWDHmsp4FWSRuRfobvaeN4ICUAIxY1WR4aMlAUjMoSVRnCkktHI&#10;BDrBWtSFgUAvG4zIAkElSkvIiH+1wQRdcQlU+pImRRmOMvO9DGFRRYqikGvKPIiex0hyMDdxQDyv&#10;Mpnv7QYTgdsg0WE8RkVrKe7GHEywlyE2ITpxEEl80d0IQRhlTiOLBCBEIyDu+YxUxEUpUVi0cuJe&#10;FKISYhESEjIU4pTJ/giCPUFdNruSoSpNOK/FezSRDJwpVMZCcjLRn2qBPT4YY8u74d1iVCK3ZN5H&#10;E8IO68XfkTRNqVqYqTjl/nS8hl42qCd5aP+VBoXXN0TK9ph6BNaYET6PRNLpUDpq8VgYemdLkD3k&#10;h6hWCwILbQiqNMPCc/rI2oVFtOFNGjZaF3wzSASZ7Mi1JJABvtpMSKjTo3ogGSNrClE/64tEqrBw&#10;kkeIEBCvZ4s3IDTDC4Uy/k/1povg+bLNCCGAF5DQ2rociE01IC4jCBklcbTeXijqj0BaewDSu/xQ&#10;MS8ChQNBSK73R81QGtoWRSOdIBPfYMHAdAcqu7IRnOeFqo4ihOY6EJ3HTptOZ9Meiug6b4QV+aNv&#10;0RCmN8/BxKoedE+HoW/aBCfLyD/WH2Gp/spYtISV/yu2Xv5KVgEj26Ati+VJMWNjXXnFqZFF5djU&#10;pkbfrB6NW43oPGHE4FmCyCk9enYY0MVO0DOuQV2FBvFsDya2JZmrkiwJRnYKzygzRidGsOXwVlx+&#10;9Xl88ugLfPHoAdbt3Yjtxw7jy5++xBvvX8XRcxvxw48/4OOvP8XH336CF96+gnlrh1DR7I0dR1fh&#10;+fu3sfn1+Th6Zww3vmvE5Dkt+nd6Ia/TG6EpNgxvSsCC9VkoafdH46w32gfTEZMeoAQ5NG+xYmq/&#10;D1ZdtmJwj5kk4ULbsmgUkGgievVIb/CDfxrd5og/y9obdat96RRdCC8wo2nWjy7CF8ENNoS02OBd&#10;aoErxqG4YROFkCFERwdjV+YBw1rsSJNsr30WVM8kw5Mg4FXLcidoFS7xRfk2H3TtcyFvOAKGFj1U&#10;dCaaMjesetMT9QQ372Yt2i76YMm9OHh12qEqUWHpHS9MvhyDlMkgnPstDKvvRlDAmeBTaVESpMaO&#10;+cKbbS1qsRFzX/PE+BspMPA7lYH4IiqbfVPPfmOwsH8RALVW/i8pSygczP5GGGJ0Chnq+HLQIQfQ&#10;bdkz2P4rdcinEylaoEVClQbJjVrktWrRSiIZGDVj0bgDCxb4YWi9J/pWaFHYp0dYvwl+JOLABgOC&#10;68zKOi6zzQRPfzPsMSSQAivMkbxekA5Zo75IGKcrJ7CnL/BE4kodIqot0Meo0L+4GmOjg8ho9EHF&#10;UISS6Xn+5iRsPlGFgYXZGFiZi8YRuu3VyTh6Zh72PzeKE2fWomcokvXljY6tYTj5hwtH/2bG/r/M&#10;2PP/peC5EoaeizKkaFZGR0TUmilCY3caMHrAgfBhF+JnrCi/ZkHBMi+E9lpgY7+SnTMlfZQENanY&#10;Vxxdehh3qxFyVIvzGxNQQUKUcGA/CtVJCsCcEDMxUvK6mZ7tBvtPApEU9+6sL8llKDsOimFwH/CA&#10;a5sGG8aIKSSL0DKW84AVznQNcsu02F1CvBVlJ1FRAsiK45ATEFyVJInymcwbUKmpaW90JBgZopHJ&#10;bRlqMlJJS0dUiEZcjCgeEoSOgG6VyCdZ0McOLwkHFYtKtaFs0MT3SiQXFb5sFasQj7gD+UugkDBY&#10;Pc+hl2gquR47vIxVygS1ALTEXSsLD6lEZY7GI04HrYA/7zWSCs+V4HzmfvidQmJspCZ/gqW4E5mD&#10;EIdEtyMkJvMesnDyGbHxO3FbrBBZTCZDYaZIjQJW4lo8AkhCyQYllLhqtBRJsz7Qp1IxSdpvnlsj&#10;8y3RGthZwMYk3qsMbZHQJLzXSIspqTa0dDwSLKDncUGlRoTQ/qcO+9BBiNoMQNlUOBs6K7iP6pjg&#10;YoshuDfp6UCMCOs2ImKuFv58H5xNJZajR1ydBTVUf9kkkKBsArVMendQGc5LRetMFIJYySHFRnil&#10;GZVkj34pdrjCnUhtciC12wqfeBPsgTqklplQO8eGwnY7MuqNiMmxIyTdRYeRg+QmT4TWuiOB35XM&#10;C0FKiycJQ4akAlE6EoD8rlBk99mQQpLJ7IxAVn0CanoKEZJthz1Ri6yKFNTR7ksCw+TmJFT0FGNg&#10;URM6lhajWTYpWmCGIU6FqLJg+EvKflFTOipYC8vcLOJDBW04rX2ODgG02AZ2LivPW8rzzW/WYbRT&#10;jcIuDfp3GTFxkcRxUoPOzToqPD1qF0u4rIZgwfr2peBh+9YFs8782PG8VbCEWeiaqrH71DF8+ugR&#10;3vnsAS7fuoiJ2XEs27QMn/3wIfZcGMXJy0tw5/3XcODSOazcsxlLTqxHQVsydhxaip3PHUTv1oXY&#10;/147Xv6jETtuEAw2kpAnzcjvD4R3ohn9awOx53wH5u1Ox6IzLmSVulCUZ0TvpBEjhw04dp2Kbp8R&#10;PbtJHpLPapqqtCqQQkOP5EoqYS+6OBJG2agTOTMkiyJ+5sd6KKXTWRoG/wwrbLE6pNGBhpHAPcPp&#10;FtaGIH+JP8sgC9YGDSpHs1E0FYm8Rd50nmFQF7rBQXdrp5uL7lGjf3csnykOMzdCkT7pCWe9nfcW&#10;iWP/JwB1a2PgYWWbzTdRSBI48tn/G/WYOpoJR7UDqkIVus45sPhaFPsw3bofxRRdnr5UB+8OEwKb&#10;7PCfoqIm8UiUpTJUqaKjt2mgI4F4h2rg56eD3sTf0ZFo6KKsaVo4K/Rwsp9Izjp9ruR/IpGwnXsl&#10;qJFRq0flsAG1XVTmbAvRZWq0TpMsxgxYstqFhmwTstoNyJnVILufDm6RHqWzRjStNSJrnMQzRkee&#10;70JBvzf8KJoMBFZZEFk5HIqqCV8MnfVF/XI/ZafLttVx6JyORXaXF5rmh2B6TxfW7JqD/uUJOHpt&#10;DAdJEpdvbsae5xbgytu7cfLSWrz4wVL88NfbuH7lCkZHWjF8xYF1T93R+qEblvxNjeP/3YS1P5ow&#10;/cCJoX2RqN5lRyzFmN6LeJaggYqCqWVPIObt8UX0HCd8Fhjp+Fx0+HoKXJJ/vAMGG4mefUVCc8W5&#10;WWWx90F3+L/qjtOHo9Ef4w9dpgo+izVobYlDYbhV2ZveT4a9sohbxcQ/ybwrk+oySiOhyhLEIqmt&#10;6NZVne7IXKvBeLcGscR6F11pAInEI12NgRq2AyWVu1hJcR4y7yHkQSB3I2spQ1lCIEkEQT6MknNK&#10;vhcCIbgLYCoqX44T8Jd1HOz8WroHGXu1RFPBF/FzvnfX8cWH1PMm9TLPIgDPz5WMp+KA5PfymTyE&#10;zDXwOmpZ6U6iEIciqZONSVRVSWx4cj4hPt6j5L/SpDwLPZPCixvxhK3IqjCrDIkpk/YmGV9XwxxE&#10;QmMhaHnPMm8hkWKKg5FEkDI5zwYk2WClICVLsdyjmq5FFh3qeE215KMhOagCVAisDUIiO6GkfbGQ&#10;1Y2sVCEGmeSVPSmEPNzCqeBYfnJfJjZ42bNEiEUIMoAkINuOeufqlPQEfpKOI5VAV+mOADqb9GEv&#10;BDS7K4t9/ErpUirtyKItjaQrCS2niqzzImAbaNtD0L0kBBnVBPLWSAK7kfY5GHltIaieQwCh7ZbF&#10;ZLL63p5gRE59FAKjXOywBiTLIrAqE1xZWoSVGJBUr6c7MSOuwgtZnTak9VHhzQlDcU8YO6In4uot&#10;SOvwpCIOhX+2DfnN8XQayUgvD0NKgz8CS60IrbZRmcUhMoMKudCJAIkcK4lCUl4U4prtiCTpFLXy&#10;N52RKJlDYlkShuhWdwTm2xGc5QdXshE+ybZnrsONdSIEYiVYhetou00IoVqSEGl/uuKAZA180vh5&#10;vQ4VC/RYeYUq64YWAwe1aKCraVukQ/GAhveghpV1bnCpYOJLzVd8diwCov15bhXmLJ2PF+69jA+/&#10;+hg3bp9A90Q+Cquz8OLNC/jqyYfYerQa20804PjzaxCVY0ViqSdi8kMQXx6K+VsXY2L5DBonmnDt&#10;47nY8pYRQ+xw5X0EqQEz0qn2HdE67DhRjv0Xp7HuegaGtwZDY2VZRxsxvs6CRXRLUyS+LTcNGNyh&#10;U/ZcyGE5axwEE5MOlSuEiMxIKzNSZTtQP+WiGtYje9wLpWscSJ6mu6zWoWS5L0KbrUpaDXMKgVcW&#10;3i31RuwKO6r3O+BNt+tfYEJilxNxDd7wZD+RZH1pvN66T6PRuzsK8f0utBwMxOx1SawYjbq9Eag9&#10;4Y3UjmgKMKp4OsqmRTFQpbKPUBxqgwzsJ+xLdO7eDWZ4ZrHvyTwl+60IRQlttUp+PNmrI4Ag58ny&#10;l6y3Fooxd/ZRGdrW8CW7iXpqoNWIkuZv6NB96CpcJAlHmR6WBC3dpx6evewv+VpYJdQ+S43SGgOK&#10;WP+pjTqkNGuQNaxH5yqC8gTd2Rwdaqf1yJrRoGDYhHw6ivqVHqgc0bKMTXSnYRhakYW2+Xmo7opB&#10;0UAw3UoG9t9sxK4zRdjzMBW7Xi7C8rPRWHm4APPPpmB6Rwa2n87ElouNmFhbi0X7E3D1vWm88ekp&#10;fPrNW7j9wQXc/ewM3vviZXzx+BV89MUHOHv+OFZsGMDKL+248v8zouVtto+X3THz34zY9LEn6rb6&#10;oHqtD7LWWzDntVAktVvh7mRZCT76allPOjgKKEjjiA+hdG96fse+IamaPNPscATZlHkOeZlCNPDe&#10;Qzd13w1bz0dhJioMtmI3+Gx2R25JAIrCbPCtMCK+2UABJbjNa7CelKkBwVT2O4U82O90IVplnY6q&#10;xx0Fmz2Qn0WHk61BWKtOSVOV0kCCkf0OlB/LjoQS80vnoaQfIGArLkTUOZW+LO6TSWtlcl0uKKsy&#10;xR3QeUhIrZIemDcgi2u0PKeewO2d7AFzJYFUzifj2jpxFQRYISj+VnJredh4PtovxY1QlSuhvPxc&#10;ifQSohF7xocUUhOXoyfIyroTSZ8sk+mGOF5LoqXEVbBBqzJYkLIQUqIsJFcXr22kE5IV5UoU2D9d&#10;luS5klTw6jKei7+VcEV1uEYBfilQhVjEVbESZaGQpDBwi6VaytA+WzyUSRXYHMDjSRDhNuiidMre&#10;KRL+q5HV+qF6pBTls5ETQHJIQPytrCnRSbQH3VRQG8luikBYpId3NgmIYCiT9cYSD/iPaOBkp/HP&#10;9kRqTRjSmoMQVe5CSKUZrnQTfLKcCC7whB/JJarYG1kNEShujkNMiRVeLJ9M2uD8ITMKRlyoGw1B&#10;aC7dSR6/iyPwZYfAP82BmFQrcmiDg6lg7eF2GCPYMeMM8M/TonYoEMVjVsT36NBE1ZXXHoiE2lAk&#10;trngV0glXOOHYBKDd5oTMUW+iC32RVx5MMJ5L2FFnvDKNMESZERycQgBxw/h+VbkVqdgdFUF4qoJ&#10;RrWxvH8X7X8aSgh+WcNGJDT7I7kuEOkd/ojkbwxUYaYQkjnbpjgQ2Xc8IFePgHQ3kiSBkMCXlGVA&#10;JIEknkp4dIsO80/p0HVWjaH9WjTPt6C5zYn8KgOC2G49A+lw4khuuQ4E8Tnz6rJRUF6I+LwkHDh/&#10;BN98/wg/PPkGB09sQnS6Dt2DVfj1b3/ipbtn0TKcjLGl6dh6cBxd8zIQmq5FYn4Q0utjML1hBuML&#10;+rH4yCwefHsB6w4no2ncHTltBhRS2abV2TA0pwUHzsyiqisOzaNRiEzwJQCokFwVRefmjd5zJgyd&#10;NmLlGR3m8Dk61piR0Wclmco6DSNKVhjRuIbk0U+SaPdBWZ0vAvL16PqAJPK8Bbl77Rh63hfFm60U&#10;LyKA2F47qdR5Ds8RHaKmdfAU10qnVjTtQCtd41RbDMJynUqai8QxG4ZfTEXWZAI69jnQeyYGxesp&#10;Sg54I2mBJ10sxQCJX3KVLTgej8nTRXTVQgjsa3xJjivJGGGkY7AW6OgajM+iJdkXolo9kT8WDr8M&#10;Crsgtt1El4IFGitJxEFBJsO/gg3KCm9+btQgnE5KsvGaea6QcR3FlR52CgUZhnE16GHL0yCQ/4ez&#10;fRY0e2L6gh9B2IT0NRrEzaUrWWBAI93G8osaLD3IZ54yoGqazmPWE1tOV2JkQyjOPxzDO1+exYlr&#10;wzhzvR/n7jXg0oMunHtQjyNvxeD4rWTsuhCEJUfCUbREh5YVGiy8FIDqMbrwbhumD+Zix/Um3Ph0&#10;NV3Gu3j88zd48vNj3Hz1ZZy7uwcvPjiFmw/P4OLLu3D1jXW4enU15t4JwLIv9eg76IGa7SS+FZ6I&#10;nbDBi8/R/Z4O5//LB4MbA2GiY3DSbUVTRAQXOGEOtCopdZRV4lqWuYQ9kyxknkjSrjgjbQguCVL2&#10;kZe9TCLX04HeV2HpS8HYlhUKcyPJYJz1XMRyCvdCMMVuXCJJgOdzl9XnErBAQyBp6WWKQBmVIoEI&#10;RuojKZgleKrXg33VAwXEqag2kzKfK/eoUkBfFgXKil+Csoo2X5lkFgBng1FSLtNyyuS5RmbqqeCV&#10;leQEcZnsloYik9Wyal2JspJhBwudBoE3qlgDWy0B35M34k3lTWtqdBC4hbDoRmwEVCXfFolCFupp&#10;ZIiMdlpSlciCHEm09ixlyrOXEJFESYk7UcJ06QwkEsyd9yGrMj3IlrKuxUPG9CSkl88hDkbCe5Vd&#10;DmV4TtaWyLCVfE6yMJWSNIRcJESUAK6TOR1ZsyJzLLyOlSpRGXoiUbiF6RSSkwRqbmzklgIztOys&#10;En4n96wED5AYZRLelWdnpwuDgYytlmExUWN8PlOiHmaphCpPjK1MRU57JCLLfWCLp4NheUfUOVG4&#10;JBBBxS7EFcfAlwQUTNBObfBBWpsDjSPRKO/yRmkHG3ZbAhrbQtEzkoysqkjUdAagb9gT8xf5Y2S5&#10;D+pHvTFnJgoTS6PQ0BqFlBQjAmPtsFJJOgINBMpwBKf4wBhogorlqyeJhOQSqJp9UDkWjKxeX2S3&#10;ByGi2EoHRMIstSj5eoTMAjKc8CWJRuYEwBlnQSKv39ZfDR3LQIILQvIDkEaF7iR5Ovm86dW8h4li&#10;eNFxWWMtiK8MRWylC3lzJc26CcFldmQ2hiChy8YyUsFB1RrI61nY7sTVWqJNCKQCjc70QFyNHSaW&#10;pYNuNLhY8iTp0bGTlvq0Af0HXejdbkLfhB6ZJQSZTDf40QmmFXjjxOltuPvwecyZ7UfNSBdVfSum&#10;D2/Bi+88xJvvf43X37mPpZu60NSTR/fxAq4+OIPxzQ6Utzqx9cAENuyfQENPIcvNCyMruxCV74OO&#10;Bd1YcWAHJk4cx4k7x7HrcgQa+2n7m5wII8GlkCiHp5rRtziN9RGE1vFIFDZ6IjopiM/rh8nD4Vj8&#10;ohVje3RYuNuIvjUGjKzWomQR3Va9Dck9dmRMmjB4QIu6ZSbElTmQwecvX2VDzbsE021apK3zQvQS&#10;MwIItJJcUB/CPsbyc1JtSv9RIgKHdajZ54/KjaEYnk3G7FgsQqnk7Qk2LL8QhZ0vxqFvmwvHvk1B&#10;3LoEqOJU7GtuqFoai7K+FBgSZMhUi9PfFaJhdTrVeCxsGRYSOt2iTHIn6KArYR8nsRsqNM+Gv9m3&#10;TfydNpJgRUAyeRvhFe1Jd8J+LePsJA/J8qA2ss2w/2mIH2qCYAgdWzOdR0SdHj6DdGokQN9OKt8J&#10;LbzotCwZGtgr1Aju1qF+vQNzToSgcMYJq2StLfZA1iIjenbRYbBMK1iOLRs8seK6P259vhi//PYB&#10;vvrmPt7+YD/O3xjFm7ebsWilFcvpXk++Fohll3RYfFKLxYcMmDksi3P1qJ6xo2CeAa0rApFbReef&#10;E4zOeUlYdawQ737/Ah598T1eeuMlvPP4Ht598DYOX53BC2/uxOufvIib7x3Fp5+/g+PXOtF8TY+t&#10;dzIwsTAZ1e0uNAzYkbbdA2VbbZh/1Qs9B0x062Z4B3rBRYe59U8Ljv8cgPb9gchaE4vkRSGI7PGG&#10;b64dWh3B+5+uQ14W9sHIvmAl0WPgoBV+d1Toe8UPx2ri4VNLXE9XITjdhTG6bnUssUoClGSdC0nE&#10;TRLpCiYLeUhCSPkrw/LEaomEMxUQ77JJGBS9eV0eSK7WIrLdjKQiF1Syac+zPb95AonBJ2grFSxg&#10;K05B5jiiCLZ86erYmanulX3LZRhJ3AdBVlHs7OQe/L1MhMnGI3pPNbyK+ZcKX+tLEGUjk7hqg7cM&#10;J+h4PTdYCcTusnaCDd5YwHMHU/2TSJR5DzKiTAwJeMgwl5q/E7KThUey+EWGvzRBVPMCMEm8ZyGQ&#10;tGdE55bC9wR8JTQuko1UIqWENIR4+EwSfSVRXbISXdkfhCQkIY+y8lMn5+TnaifJhKrXkqBXFhY+&#10;ix579p27rJfxZ2eRvFc8xkmlqJxTSJQdQk/7bUyl7ZQFVYlCGrwXmYAneenCtdATYP3ynEgsi4Fe&#10;1p+wbC3hoqp9kNmQiLw5YbDKJjjR3srGUw0z/gjJc6B9NBOHDvRg/5ZmDI1noXs0G8c2N+P5I9V4&#10;cX8Nnrzair/enYu/3V2O/359AL+/UIPv7o7g4Uvz8cKBufjwQAfe3NeNm9tqcHplCjYsK8DGJWUY&#10;7clGC4mspNWE7EYLUqvoDvoyEEhl70uADi/zQkixQ4nPt8RrEUpC8UqyICzHheBUb5jCjUitSESh&#10;LI5K8ICJz2QjMMVX+MOVS0HAckkjwYQU2mBLo1KNpBrO80RYiRcSG30RTOCLaLAhkE4loNEMn3o6&#10;oXQ7ghL8lDTqsuWsLdIEM11cOOs0od4MA8neRKL2LTMgd5kafez0g8d1mDrhQOeMHvUDHjxWhcK6&#10;SAzNr8SLt07jmx8/xHuffow3HtzEpZfOYsPxLTh49nlcuf4KTr54GhdvXMayDZPoGa7Hxevncfbu&#10;DEbWuzC9qgE3XjuFLXtmUd6QzN9sw8LVC5FWGIKDJ9djy8HlmHd0GUZPjFLBpmDhWjUdoRl+rPuO&#10;sTz0LypGSVscUkmY/as8seSQD3Yf78bKS8HY9JkvVtx1YMlJI2b4alhlQPk8E4b3hKN6NgJ5Y37I&#10;HiKpD9F9bDYipJsAQ8e68q4VI9dYRgv00DaxHJZ4oGidFZM7YyiIqFTZB1Wyu6cIL7bZ4CYrBQ+F&#10;AuvQyjrMHfDnOcNRNZiFfQ8zcf5xBl76vRAjZ0qhqmK7JxGYkz0QVu2FuqlYpR/nTWlw6ockNK3N&#10;Qs++WDgIdil1/s/mImWLhzwPJXeTKob9Q5wjwUkchc6pUwSam45gJ6k0JBuvO1WxloqZ5KHmd2oS&#10;nWCIm4GCg2IqvVBHx2uAbw9d5hodYkgKUbMGBHRpYUoltmSTaFoNyBnjdzVOVK6woXmG7ZQAL6nt&#10;M0bEidhQ3BKImmVGXH/cgq9+vIOvH3+Kj2/uxBunWzBFcbXxaDzrxIxhupXx3VbM2xqIma3BmLfe&#10;gOHNBvRst2FimxeSKg1IbrYjId8OV4gMY9JJTKXi8t2DJI+rOEPX8fGP9/HJFx/hwuuHcfvTK3j1&#10;7Qu4+8lZvP/pXVy7uxM33tyBxVPtaF4QhdmLMbj6nwHY9K4nCvfY4Een6KzxQMoMhR2fJYhOesdv&#10;wdj3iw/2fGdEYhf7ylaKxsOxKN+fhLJdicieiENQlh+0RnETJHw6hsDOYPiPO+B8mW3/VRfO9KYj&#10;qNADvrzvorQgLEoNQICsxCemKg5EUrLoWXci/iXFiRAI24wSnSujU+6smwQ14nqlv9Hd0MVmkpCS&#10;6cINDroTsSvKHIhUuBCIsI7MPcgJZKJamSTnX4Kf7PmhTF7/czhJAFtAWYaFFIClolCUvMwbEMi1&#10;stSewKqk5RZLRKKSCTMPNm4tCctOYFHCDGX4Koaf+/M9CUzmHZRxODYoZVtTArx8Jy5JFtzIxlMe&#10;JBQPmegmQciOXrI+xUPSzvN6kvVXhtlkdbgMK6llLYiQAJ2GLPST5GSypkXmclQkSjOVrIV2TCIP&#10;FBdBEpNxWbU3CYPv9WywGt63NpQdQc+KknkbcTQ8r4GOIpDqViFSmewn6ZnjdNDTeUgSOQl9s9AZ&#10;yQT+vwIUjAkkEYKLyl8FawzteZxVGcsMzHXBQrLxb6XTIZnJYqvB6Xa0zkYraT6Ke6PQNZqHtKIw&#10;JBf7obU3GtNTNbhxYhyPzk7i24uj+O7qJP54dzv+X+9swP/n9aX47zcn8B93xvDL3SF8/vJ8/Hx9&#10;Gv/5yjL8+61p/P7qIjy+uQyPXlqOhxcncPNgE46tL8T2laVYuiAWzX0mNPXbUdPuhVx2oDCqydBM&#10;2lc6N02grDNgQ5Skb04V4rOS4RnlhE3GaSVUlk7QEmMgUVoQku6HiPxgeKaa4J1hIrmYEJThCd8M&#10;B/RsJ/EVvogt8YUrk8RSY4Fvsxb+RTZEZYbQqXnDyrqzRtOh0eX5pqiUlBcWkkeQhELXWpCzRovW&#10;Y3qMH7NgHjt9G91HeosFE2srsfvUErx8/xq++uFTfCX7wT/5Hr/88SN+/PU7PP31K5y5dBATm/fh&#10;zocfYt3e9Zg73YKJZVVYfnAFztzZgqktWVi/ZT6WbO7msXvw5rs38PyNs9i1bxbPX9mHf/uPP/Dr&#10;L9/jwafXsPtmC179pAPbL1hR2sb6pEttHytGbocvKnpT0Twaiam9TrSNWXHo1CwOvj2And/7YfZ1&#10;I6ZeMGPsOQPq6Sh6DztRT9VcMOlC0/Ig1MxzwjtLi6AhA8KXqJE77IszP8ehkABZtpIAtNUbYavV&#10;WPs+AeJwDqKzQ5WFqu5RbGNsN+LOVfmsp2K+AlTwSXQQNKuQ2hMOn3IHShf748jHOeg7lgVdoQXO&#10;cneE9xvhXuIGrxoTklZ5oWCzBWeehmH2+UKEVIdRIFmgD3ZDXKmdx/E6PL+sJzCk6dlf9M8EoITm&#10;mtmP/Pk98ULEoBKeLQE1/E4J02a/UCJ/rM+wQ9LWWNIpvtrZ1rpJGhQDUUvVSFllRMS0EX50IX5s&#10;HwlddKOTRiV0uWienSLLhfJRf0SWOBCbZaKY8UHfNBX3Un+s2WrHV7/vx/c/vo1Pv7qCO88X4MS2&#10;DBzc0oHZ3RlYeSQOc2f90LVcj6alTlR3emHlxgiSCetjixXZgzbkdzro/uiUs/Vw0qnH5zuR2+qL&#10;kV15uPb5HmzftxEv3N+FR19+hyuvXsC2M1M4+/4yfPD4VXz2yx388Ns3+PK7r3Dj6kWsO5GPvZ8G&#10;YeXb/lh2PgC+CzTKjo1WunX/hSZE7FDDezndz45oROZa4F9NgU1Ba6dz9yv1QdJUJDIWRyORbjZ7&#10;QTIKl2cgsSkKTh+KPGK4cYzHXlMh5oYF1xakITNHD4OfHrGBTgx3BCN9A/utkW2CpKPknJOyFxdC&#10;HBbXKLivjSDexWqVKEg3LQmoiySSTryjE4nspiAsoUAjtqoUlS8HWXkCArvyIiAowC5OI4oXkOEb&#10;NhYlCZdcQJwJO7OsAhfVraHCkX0TxPJIGmIZjpLwXAFqcRceQiD6ZwTikDUTBGAZynL+E3CVWHA+&#10;hFrShggDCkkpw1xyX/yOYCTnURqfkEkuH1jmRXgNfT4LjACvzMFk8/hY3ru4gViCdhSBmA5DVs9L&#10;Nl5lG1peV1nFTtWkIoFIRJadiky+18jmLTKJLrHnVEaysZBCRDJURsch23Aqef8lwaJCTvye5CP7&#10;yCukI67MRmVFotLLqnoSkp6NQghIeSYpC3FYsoUwz2kIYufI90dYuTfMBAgfKnF/KhvJ/mkt0sKz&#10;iuBano7quVnsmFqk1AbCTFCQjYzCSz3gE62BK8mI+MJApGR7ob4xAxvmd+Hcxrl46+wMPj87gl9f&#10;GMJv1ybwb/cm8dfri/Fvb6zEH/fX48+7W/CPe1vw94dr8bd7y/HrG6vw+721+Pd7S/A/3pyP/323&#10;D//9Vjf+7dU2/H6zEr+9nIlPLhbg9M5KbJ3JxIL+aAx0UsFWhCEpzxvdQwUIoVuLzLIhLjcIrmiq&#10;XdarPtJAsvBTJsGFYFxJDsVxGUOMyuLB5LJYBGTYoQpUwTvBTlcWiuRWF4Kq6XByfZDSEAgvuhkL&#10;XYg5WouAVDqOQQeiytigSzTImjSgcZcOrXQfg8+bMbHVCyOTDjTM9cfMmjbsP7cSb31wC9/9/ASv&#10;PngXnz36Cl98+xU+/eYrPP3lCb59+jkm1izA9hNHMLttBVatW4wLLx7G4WvbcICkOrwoG3sOL8Dd&#10;dw7i/NUT+ObJIzx8/zV89tWb+OsfT/Hrb3/i0Q/v4eEXe3HsFonnVBYWrAhUwknj000oqI5FYbMX&#10;lboX2qe80TFsQ1tPAK7e3Ia3f9yLg38LxsTHOky/YkbXfhOGjtrQsccL6T1+yOm1oXVxBKJIhqEt&#10;erp0PQHThm0fBWLL/yKgzTEipdMfaSsDkLPNjmUXEhGQY0J0tT/MqVp4F8me+xYlW6sqxw0xc73o&#10;CK0wh5jQMFKGgZlG5NSlomJ5NOYeqkHFulBoU90QXm9E5BRBp1wHW4cWrhHe21E/7PqUdVwap0yE&#10;Cw5IJloZzg1vcsC/3QlVGeuwxQteDS6oUthPBCsi2Cci6ETieKyILhKKDF8pkT6yvkdwhS9ldEBG&#10;Htwl2lIDnw4TfKsMiJ1rQArLLW2pBbGzRviOapFKUildpUXTFj0S52hRPCm5wMxIHzTS1agRnWzA&#10;1GwYdi73xMad/njw9Sye/Pohfnj6Hd7+6E0c3VyKvg4VTpwswvmbJbj+YBCHdlahacCO8mkzmpe6&#10;ILtqFkxYkLnAiNAKihmWSVSxBdFZRvY7d0QW6+jMQrDyTAOO316Bcy8fxYsPjuDOg9v4+If7eOuz&#10;u7j39fN4/NvH+PSDt3Hj0lmcvb4W67YUYuV2B0YuGXHoiRbfvByK1kYHYiRlEc+Zk2VVAmkkDL+m&#10;NopCkjhloxj3pGiKIKlrVdCSTAKrApA0HAoXnbopky6N2JBQEI+Ewih4x7tgO6iB50s6XNuYg840&#10;1oeV4sGmQftSX2SfUCvzUEIgCsnL3IdgsJN1Q9fqQQyWUSBdoVaZG1HJavxiLbIb6HAS3GGgUwrt&#10;0sAv/1+T6DJpQkcg9uX/vmT+QUJbwwW0+SKZKAwl8yMkD5krkZh6IQo9wdEgwC6E4skLs4H4kCgM&#10;tLPiHNQEXXE3kg7ZIK6DN2cmGdj5naQsUDay4vVEwStrLUS9CIGRVDR8MB0BR0myJwQiObNoyZS5&#10;DDofLUlDFvCpxV2QHSV+Wgk9JokIgxpSCPAkDMmhpEwO8dzKynu+5DMrSUPy/ss2tu4kI9mDXSNB&#10;AbRnmhC6CH82ft6nRvYHcVFJ0YLLIkmZ8/EIJEHJdqjsRKKyFCVFgtIR5A2JWmVFu1bITUiJ59Py&#10;c+X+2an0JA9zsg72MjPJhp0mRgtrIhsrO32IKGy6Fi+SU0AeFXeRBZFlRiWKyC9QD19eM7SR98f7&#10;trJjBlZoSShaROZYEZPujZBgGxqL0rFjbivu7FmI+ycW4o3tffjt/Dz89dI4fn15Aj+9Ookfbo3h&#10;x5dIMldH8fOLQ/jplXH8fHsST+8swtO76/Fvt9fjv/j6xxuL8PubU/jr7cUkmwX4O0nm57uL8e3N&#10;Rfjw8kLcO92LV8924M6FYbx9sAeX1pdgw1Qols5Lw5yBSKQXeyKINjgm1R8+YS7WP8tRhld8qZQk&#10;v1AIGzfr1y6gR/Ua1MxnbNIqTie6zpf2W8bfDcrkf8tgKQrn+iKzW430Xm80rrOhb5sn2o+p0XVW&#10;i/51esxZZ8aG5yNw842dVH1v4ONvPsZLD97B3nNncPX2W3j/0/fx4Vcf4vfff8a3P/yAWw9ewcFz&#10;BzG2egnW7duG0y9cwGvvvICTV2exY/9CPPzoBt7/4j5ee/Msnv72PT778k38Qgfzy+9P8P7nL+Ll&#10;dyex9WwCFqx1oKjTjtqFdkytCUROYRDSiiOQ32hHx7xwbD/YjcHeEGRkG9A/UIabd05i6/0i9F33&#10;QP9RPYbP83XChebtLlQv9kZGlzuq5ochfcwfcWMGAoYFI6e9cfb3NFQed8BC5y0LXC0USrJmKLTU&#10;QrIxIpCuUdJVpM23o3iJF4IbTShZ5cTEObrETBJ4Esmkja5opASxlYFIHgpA6LATCUtsz3bUjDOg&#10;fDYKmXO8kNgZCHuRGU7JR5XlDZWB4CMT3xSBWvZ1mZf0jrEgMNsBY6nxmcvJYN3SfSvzl8QOSRZo&#10;LzXAN8emRA8pzkP+erAf8vdCHrK/hWzDoGWf15KYZIMvp0RhleiQ0OuLtAV2xEyzDKaMSJ8yIHNG&#10;h4bNJlStJZCTKPIGDaiYMCKpmgo+04W2Fk8c22zFu49b8dNfbANf3sXDj8/g2BslWLnViZEJDfZe&#10;TcBLt4ux53IBZjakomCUxLqLjk6yR7MsckdcqF1JgVdBEutzIqc7AMVt/iiu8kTHdDjWX67HlTd3&#10;Yu3uhbh09wSOvXYCVx8cwIeP38QbvN7bX72A3//jMT5741NMrU1D6QoV60GFlFEPlO+wonPWgaZk&#10;K6zuagSFm5DdYcVQvwmdvF4ryyvblwBO0RlJ15U8SbzI10FlIvZKsAHFrd6f/aSAoqDeDhtFp4Qg&#10;m4JMiMwIQ9gGB0yX3HB9ZxIm4iOVkHWJ6mqc8kHOQToLGS1yI4GQyGV0SIS/RMAqw4g2fi5CuFwD&#10;XRgxkAQiqfAl/U1umhtCSrQI7SSJNfBetBY2CFH7snhLJo9l+EpcgMyFCNgKKJIwlMgsCfsSIpEJ&#10;dr7XUHnLAjsldYmAvyhwEoWOpODJc7liCOziOCRJnobfE2i1PFbC/GTvahMbjrKIkWAs4WQSXqt8&#10;Lw1PXjIcRrIREFbG5ahelPBeWXIvk/ky0S1rPWRugaAse1zL/so63peO962l4hEQUibYZddE2Xtd&#10;CIpg5UH17lVGIotRw56shpk20Z1kYs3RwMhzSZmoCc6yWYyQrCxoUkvh8qUQiAzp0TEZ8k2w5OgU&#10;4tNFENTlfklmUj6SAl4tLkUm9gmWepKEDJFZI81UCV5Kji11AispimohSa+sPXFGO+FTqFOGLIz8&#10;jS1KhYjULOzaeRy5DXoEsAyd8Tq4cvh9mA4heSZ4pumRURuCsCh/+EZqEU8iqSiNxKpFPdi6bhyb&#10;Zyrx2qHFJIjt+OPFJfhfL47gf701hP94ewL/dXcG/+PtEfzj/mL89wdr8T/vzODvbyzBTw/X4ae3&#10;d+KPN/fhj3s7SBir8MO9DfjxlfX45YVV+PKlNfjgpRV499IMPnxuGd65OIq7Z4Zx/8Ag3ttejjvb&#10;C3BnSxFubUnC9WPJOLctDYdnM7BiPAOjTQEoy9Mgv4CqMt2I6FQLXBQDNtZtcKyez+aBoDoj0qoD&#10;EEPlHV3nQEKtGanNVpSMhCOHKrx2Kgy5AwGoXWVH32Ef9J02oGO3jgSixrzdwbj92Rx88eQePn/8&#10;E269dw/LTx7E0l3r0Tfaj+sv3cAff/sDf/vHP3D93n0cvHQBF146he0H1mFi+wqsPbkfH3z1AV3H&#10;eZy8uBGvvXUNtx5ew+OfvySB/EDX8S3+/OspyeM2zr/RhO3PBWDplnx0T7gQW2pCzSJPLNjoh/Bk&#10;OzKqgrDnVD++++0VrN4+hqHJWASHWxCeGITmsWx07fRD53M6NB80ou+YDpVrzBiS3SPPuNCyLADh&#10;1RQFA5JkkE5uUIudn0Zh5mIOVJEUJM0UHek6BQR8qIyzR+hyViXAq8YAdak7LKkkGPaHQpJQ6cIA&#10;FE1EQs22JlGKmngNYqtCkdYegvTRYJhkhXa1mW7PwTbPNtQRiOAGOzzY91TxMqzE9sl+amYblS1g&#10;xUnIOLlsfe3OfuVBkWh0GJ+NYBBDBIiU1CTiKjJ5LB2+rCpXiEMSZEoIr4AXFbX8Rk/RGcc+VE2x&#10;lZvBPpnigbB+A8IXahA2pkf4tBYR87XIXaZHWJcO8ZNaZMwaUDhiREuvATltFpTMsyK3n2SWakRh&#10;gxMXbkTiu7/vxNff3cI7nx7GWx/txcv3m7Bnqx0rV3lh+9FinLydgEOvhaN91ht54yZUCxnNWhA/&#10;14hcOp6+Y6EIr6OT7AtFfIUDsSSowYkwtLI8173Qj+Mv7MacLc1sb+dwiQLjzqMXce3OCVz4bAO+&#10;+uFznD/3HB3tUVSPxCFlUoXKaQ3ierVIX6hD4xUnBuYFIqbcDp8oO5qbnVjUZ8L6Xjs2z+oww2fy&#10;CrIqa9H8svTwn2eBrUpHfJN9lKTeCex6lbLI0l5nhq6KWMdyFmehaWKZr3XHscPh2JaQAjfZm4WY&#10;1bzBF/nrSTZurBepA5n/YPmLW5R1O2pJMEv8kl0iJau4gVikhPZS/JspWMrr3ZFcoUPWfNnQjscp&#10;ay3kBKIKBLRFEfzTgciQlTJhHECGksgriaxgg1GTjTwIzAKwagKtjmpEhq2UiRc2Dr3THS6Co28m&#10;WdKHx0iYGEFYx99a+BAq3pCVSl0WG0pKk2CSjOySJavONUIMBGg33rA0QknZ7S7DRXIeEowsypMM&#10;twpx8J4kR5Y6yR0mmTCXKDGxWCQns4vHhLCx8950VL/KqnOeX4bcZA7DRBtmoAUzZNOB9PFVJRFY&#10;EmtNAhDAJ4kocy8kQi0J0JhoUEhOF6BV0qxIdmADyUedoodOIsdYDlIGslBR7J+S1oWsLrmvTJJu&#10;WUiXTk3CeY1xbAAkDkucLH58dj1HnJmE6wlDhAFmdnwJVLBE63icFs5sK8oax1HIRmwm8TlTjHCk&#10;usEZaEZSHRtgZoCSFDA+maoxOwHhKWaEpGgRy/OXZoRisr0Aq0ZqcXLbfLxyZDE+OzCB74+O4N0z&#10;PXjhyHx8eGQRHh+bwpcXFuL95xbjk9MkhXNrcP/5zbhzfgp3j47j3QOT+PjQAK4facaLeydwe8cs&#10;3ts/F7dPNuPE3h6c274I93cuwCeHqnD/eBruHerBF3sb8MXpMnzF16MzZfjiXAW+OdeET89W463T&#10;pXhpZwvOri7CsdUJODHjj7kNfiQXKr8SJ8IJaAkl/oiqMSO+geBJ0ZDcbkJMrREZ/WbULopFepMV&#10;1UsMqFmtweROCwZWajEqETd7yvHdj1/jlz++xfmXTuLUS+excOsSjKxdhomVo3jvgzfx859/4Kuf&#10;nmLV0b0Y27AB+1++gT3Pn0fX9FyMr1uM0zfP4Mvv38crd8/jg0/u4cVbZ/H46ff46def8PSXx/jr&#10;b0/w2vvLsJjgv+ZkOJ1HAPKHjRjeEIaF+yJR0emFALqDjnk5+ObHj/Di5T7MW2RGYJxd2c0uuzIV&#10;Oa3RKF3igbZDJpSuNaN8tQEjO7WY3hKMvk2xqJwKRP6kD2LGdcjcwE67VY91FwvRtTQVhgIN/Ok2&#10;lDj9cJWSHr55MgUJlVZlK1Z/OtkoutbYOivUQgLS7wjQEjQijk+CY0LzPJHRGaLs3R9TEkGi9kP9&#10;YBFM2WZ4jmphk0n3SAJPkgqhlbJAl+RCXNDLULMMQ1F0aunKNSZRqVSjVLQedBUyeS7k4CFrv0S0&#10;iTCVSdp/7b0tQ9pCHu78n4SiogJPoFDrjNGgLVGD2gK60Fgb/EiEiSuMSFlhQsJKDdLXalGwToec&#10;JToULNIr2yA0rNKjcx7bea0BlbIGhITTxDaR3WfAsiOe+OU/XsE333+GD798EV/+cB8vX1uH7Vt9&#10;sHaHD45fzsGqqz7Y/HooFm4Lx9AmA4a3e6Jnjw+ap2wEWzMJncRCJyYbqYUWEzQpbLLqLGibjsTa&#10;ixXYfWMBNp6ZxYV3N+Ojrz+jCNmBI29N4sM/XsHH7z5Ec3siNtzOw5zVpaha54H6rRq0bKKwWGxC&#10;zi4Hamd9Mf65DW3LA+EKNMA7WYPgGBPqlpkxcdOOmXu+qOtwwo9lb0uxQptH4dggW1dolbTyIool&#10;yi1U0uWXWKBWhswNCo6oytyx9nV/vFSSCC9/ljOxredkCBpXGhR8lwzIkmJKicIlfskIkeC6iQTh&#10;rNYpIybmWv5l3Vji9FDxfRzdUxwdZsVqT0z3WVjnQiAyeSUqgsAq+3IoQ0rK5PYzEpGoLC2BWlJI&#10;aEka5lS9stBOhq60en7OG5AQXA/ZmYuNykiVHVyoRoBkyE3jeWnDZEtYE5nNyIYrNsxCQjGyIYoT&#10;yQ7nb8XtiJrx5/Ey8c5zq520UTI+Kg/H+zLlUvGLG0ngg8o8iLgXcULsFMZiNth83neEKCESCs+r&#10;rDTnM1n5G0loqKbT0PC5TFkesJXzOz6nqY/3VslrkX1lmE0ISs/C09A5yD2pxWnY6CyoamQFvIeJ&#10;55KOI4RKu+8eoYU+k+UhaxZIfB4SDKCMJfJF5ybp7B1FJAS6ISFYcV+6cDoLEoMxmhaVx0tlytaY&#10;xihJrc0OLvH1rHBnvh6GKHZkNiprigqy5arWQeuYLxl0TfCP9kF+e7SSTiEixYmIPG9YrCZoNDqY&#10;vHVw8JyRVDYZqQkoKE9GR2c1DqzqxPmdXbi+aT7u7hnC7aP8f0sXPtg3gHtHevHigV482NqOW9sb&#10;8erhHnx2sB0fn2/Cg4tT+P7YHHx5sQdvPTeOd0gqD47Ja4SOoxo397XjhcML8XB/H8mhFW8dHcaX&#10;R3rw6HIrvnhxCF8c78Wnh+tx9yT/Hu/B+6cacedQPz6mW7lxoBYvrK3CoSXpJJNKrBooxMLRKMwZ&#10;9kRNhxkxpWoklVqQ02NFVKEGUfUeSGy2I7fVC01rnOxsRgytdGBkvg7zpgNx+MwEfvv9ibK2473P&#10;H+DYq5cxONuHjuEqDE2P4Pprr+Dpn7/iyq0bmFi2EHPXrsTEkcPoWbccpc0F2HV4Gs/dOIQPvnyE&#10;+x+/rSwGu3rjCJ6SPH794yl++eU7/Pzr17j7yX7sfCEAmw5mKMkHC4ZcmLspHB2TLnhF6uGTqMfx&#10;S3Pw0uUmXNqowrKlNoSkUUUG2tDSXwn/DDPJj//vIBGusiJl2ICCYQ3mbXagYNwXedOy6tyMsm0W&#10;1J4zoO6oHuWzDvRvyoF/jUOJMlSlsj+lucGcoUdhqy9iCnSILjBSwWuVzZD8ivTQE5SVdinzDCIC&#10;KRCNBJiI9AB4Jpqpqr2RXh+K+rEyOqZ8RA7KjoEEB/Z9S7zh2YJBughnolYhDWVNlwTeeIuAZJ/g&#10;e2Us3ch+6En3I5OyEoFlJ7HweIU4SBRCHiIwPWT9gvxPAJPvRA2H++vRQdEw3qnF3H4roosdiCgz&#10;I7nPisRFFA3TBuSu16J8sx7xI3RVE75oXRmDUtZ9yRwjGrqNmGLdL1xix7pdnhghQJ9+vRQ//f11&#10;fPHDW/jku/t499YJ7D6XgMm9Rmw/FYLTL7Xi8u0crD7ij+7V7pg9asN8Or9uusByup/UUTPy5ltQ&#10;MceFsEIzjBSUQYV6RNL9d69Ix8UPV2LnqaVYsX8AB+4uxOE3VuHknS04xr8ffPcejt9chdGzaqy7&#10;loplu2tQtEKP3FN6zLnkDRPdpM9yA7q/MGPP/4zGqh3pcEXpkdjiCbMPxcJmPsMjC7b8J52JpKih&#10;E8gd0KOqjQKTeOBOt6Ehnlkk4rFYD1ubDtYKilwz64QY5RnuBeeEBX1vB+NBTxmiPUgKeXosejEG&#10;/XPtSj4smUh38yBmyTwzcVTBYIp7dQCxqFgH15QeXr06JRO6T7UNap7b0qFGZIM7vLo0WDLJNuIh&#10;mTDNrEhF8bORsUH8azZeIRGZoyDJyHBVQAWVc7HMCzz7XifDOWJ1eLzsQS5Zb90IvJYkNcJ6aEM7&#10;eS5Zk0EwlYsbJbWzhHXyeDtvWu/PBkdysUk0ldw8nY4yiSNDW7TNyvckDkXN8yV7nssch4ZE4tHz&#10;jDjUJAiZqNPmEoTZoUS5m0kgBnEbJCRJqijRTAbet4rHieuwNvBcJCFZ8Gds43HiYGJ0MPiRbcN4&#10;XhKCOsekuBAtXYRWMvBKuC3vQYbiJOxQMg0r80QkBH2aFg6eS1nZzpcSPcbPlZXycm46CiECLZ2b&#10;zNVIDLYxmufgMTIUZ/e3QUPA1/CZvXOCMTi+gApSR8fFsqADk9xa9lK+p0sTok/MT0RaQyiyejzh&#10;n0ObX2NiOWngnaRDcIoFdm8+q5p1YjYiLTUcUyNlmNNZgGXDddi9uB0v7x7E5R2DeG3PNN45OUYX&#10;MoAbhxfgg0ODePXQEO7um8bDA4M4u28eLm5ehJe3D+D1A2N468Q03iJJvHFqEm+dpVs5QyI5NYo3&#10;ji/Ag5Nz8dWFHrxzdhjvXVmCry7PxQcvTuKbq2vxzZUhPLiyEN+c4Dmeb8KHZybx6EQ/7p7vxuck&#10;ok/O1uKNQ7X44EADbpFkbqwtxOlVVdgwlYOxrkTUV0ZiYCAVc1elo29hGAHPDdEVKgwvjcHyHcGY&#10;3R+EoXVhGJvywrKV8fjkixv4/c+f8cHnd3H11gUs3DWK3ee34cjZ7ZhasRC33nodn//4PbYc3Yfh&#10;hcOY2bEWHesXE5DmYsXuLbj1zgMcOLsCC9Z24sadl/DeZ2/RfXyGH59+g19+e4qffv4W3/70Ac+3&#10;Gls3h2HDthjENurQstyKiVUxSEz3hYdFhdGpdJy/3IjVK1Q4tcaK7l49/OJM8Akn8VdlI7JKh7IZ&#10;L8w5b0HzdjPyqTqrJ0zoWaFF+oQa2UuNSJZdJg+b0XLShMbntKg+pkHuUj1Cm/RwlOqVFBRu8XT7&#10;BTxupReCCW5+JC5brAGBGVqEphlgpVAxpxMIktj3KNakDakI5HlxoWgqSUNUQThS2yMRkheIlLFg&#10;tG9PRlBZAOxJkrU5AJocWXehg2eyFoYgql8CjAzlSsi7DIHIvi2yxatkUBZHYgijMOJ7ScmvbPkq&#10;O/iJ2xDS4GfKmjO+fzaURSBTuSPEj0RAlx9BwZnQ50RANUVSNts2XVb+fC/UkZRLlplQvlaGsNxR&#10;Ne6F9sV+aFxjQIlsltbjhh2nw/D904t4eG8bPv1+Bt/9fANfPX4fdx5ewdU3FmHbc0lY97oRO645&#10;sZAksvKGHlc+DMeh50IxMKhD7xoj+k8aMLjWFxX9EYivM2N6QySq2+xIrjTAM4KiINmAgCxJYOqN&#10;/a8NYNexdVh1qhLH3l6A7ddHcIqu9PKDszh8dxpdFyzoveKBskk95m7PRtlgCJI2sU5YvzFHDVj1&#10;Vhzm341G57Y0ZDbbMLw5CJM7ghBeokPAuB5b/6ceM5s8kUAii5m0IrvCjLAsYkcly5iCWEuRbuzW&#10;w5xH7OpUK9FcZtaRiGYJ0VWNuCHtTS88WtmOCncXPIpVaLkViWULA5BN1xLAulT2pWe9CdbLFIUS&#10;CffPYCkR3dZunpOO1rvRTnFAsUws9exnnWe6IXMBXY4yL0DWkRPJ/IXYGGUYiy/lpLJPORWLDM2Y&#10;4tlgxCXIcIwsFhQlTpuqJpjqZDiIDyQRVvZIgm4iH4IAaSIB6EgEEull4bn0mSaSioHOgw6G1zIJ&#10;EMsQmtgomXuR/3kN2ShKmRPhg8iEveI2ZD4mhPcixCEOgoDr4WDD5P3I5ij6Ap4vg99RZanpmCTV&#10;gadsiamEn7Egyj3g6OX3yTy/RGrxGpKqRRXrBp88I6yJOmUnNW00gT7MAG28jk6I9x+sURYZKqQg&#10;5SQvcRNCenRKHrEaZbjCKsMJvF+FQPi5RLgZSKiyFkRJFxBAsoliZ2QHC8kMgj2DriaFZULloYQu&#10;B7LS7UYkZQ6ibagfNqpEZ4IRhkyJNCPBkGi1/rSYdEWxRb7I7wxDUIFNWUBmCtEiMt0HYZk6RMR7&#10;ISsnAoVFsSjO8kdrRQqmenKwoi8X+zcM4AUSx6uHR/HKiXG8fnwOPj0zQJfRh0/ODeKnF+fh0dU+&#10;/PjiID6/2oU3zs7B++fm4PMXFuCL60vx2QuL8cWN5fju5XX44qX5eOfKcnxzaQYPr0zivUtr8eWV&#10;pbh/eRkenprBe8/Nw/3zU3j72Hy8QbK5T2fw/uVxEswEPj47hi9Oi7vpxE+nyvDTtVL8frkTX5+r&#10;wcMz1XjtYCmubI7EialIXNuUii0TwZg33ID7H7yKFXvnYvH6Mbz78RV88OEF3P/oCrZfaMKmvVk4&#10;dnIVHj36kW7hCb7+9mO+JLfVKTz85A28eO8l7Dy0HQ8+/hgnr7+AqdXzcP7qQWy7uBtNs/3YcmwL&#10;Nh3Zga3HjxJ0TuPGra24/+4V/PD0Czx9+oTO4xee90c8/uVbfPjVGawg0O4+2YEN+8uR3+PEgq10&#10;RHRFZirvoqoI3HlzD5obQ9DcZMVMjwtpuUaoLBQ03kZEZAYitswLFUsJVqsJnuyMmVNGug4jGmcJ&#10;iiv1KCagZa80IHu9AQ1Urt0v6zBwU4uyrXoE1RjhVS2rsrUwxbLO8z2R1e9AAEkiLFaLBDoSB4nF&#10;zrbpIKhIGhCHZFGQdmtlOyPo+4d4o7qlECElXoio8kNGRxISx+iEWkIRWROExnm58MrxhjsdiC5F&#10;AwudvCWFfSSNgBVPMInk+diHlY2/BEMsIuD4YhtVQnapcD1EjEqoqATSyNCVuA8hkH8OZcnQeQzd&#10;R1KAAS4XQa3Aicgmh5Jd2L/JwP/tqJvxQcaIBYWSXYDgWzhhQM9CC+pGNBjf64uhDb7onfHDldfH&#10;8cs3/wP3r5zEl4/24/OvHuDMc1M48HIqrrzVjhWnk7DyRT+6BhdW7XJg8UkLRliWS/Y4sHDWia4B&#10;LfLm6dG1wRsji6JR2e6P+YtrkVRoQmiJELMV4fE+KMz0Rl+HBasPZGHl0Va8/tlevH7vZVy6dwAX&#10;31iCyTNxqD+pQ/8LVowfl/UoHlh9LgmLtmShbbsNfku0qNsWgLgqOxxdRmT12hFBspy/Kgmti/zR&#10;QBLb959avPTQjtIwL/hO2hC3ygKvJBv0JAtriZoiSss6IxH1GeDdRIFLlx4irqZZCyNdqLJ3+5AH&#10;PNlmvthfh3GPUKjbVEh/yx8XZsOxim0xgYRooGtUCcFTdCsinvWmjEoRx2XTMGOMCQbiqqvPBtne&#10;WaJSbZM0BzluMMh6EtnnVyEPsZ1GAWQBMr7EgfCEMrSikAaBVC4izKRESrHBGMhWsl2sRDwpobH/&#10;JCOJ21e2ieVNmAjuFroXleS6IUjqhQjCaYtZELJnh6Q2kdBXZbhMkiTKg5C45Bqyh7KSyVfAWEiL&#10;xKDsx857lhXyJipuR5hdmQeRtSHaQjb0GD64EBpJS+ZnlEl/EpHMkUSNecBSQZCP5nUkPJlEJ0Ne&#10;slJcFlu58b2GHU0snLgxfbRBcVumYHYWugCZQ5FnVBZFyj2R8JT1KeHsSMkSOcXfyTEsA1mUI0Ne&#10;Eu6rl4nyCJIIyySAzxCVQ0ucScXXGAd9vp5Ew2NlyI3PrfaVxIFubKhVKKupREyOD6LKfaATVUcH&#10;YmGnDaadja92IbrMG6HFdkSWm5FZHIWwJD/40m6mNziRW+JCQ14wFnemY0F/HMYbk/DckiF8dGoC&#10;Dy4swFfXNuDxhTF8dGkIn50YxZPzHXjv6jA+O7MAX15djI9IEt9cW4l3X1zG10Z8dm0F3nqOREHn&#10;cefIOF45OgdvHxnE3SO9eHB+EA9O9eKeuI+Lk/jg3Cg+uzIP39xYgi+uzsMX1+bhuxuDePLKCH67&#10;MYKnN9vw86t9+Mdro3j6agu+ONWMJ2cH8N3lPl5zLr69MopHz/fgoyP5uL05Fc+tL8aOJZUYacnC&#10;/OG5GB5tQFVTDuYsXkI7PoCJlSPYd7wbO/c04I37x/Dxx3fpQH7Bl19/jh9//hlfPP4aT55+jXc+&#10;vYsTl/fh8NXj2HNyIx6+9yIePfkax188hCuvncNX37+PNx9ew517sknUt/j19+/x6x+P8fTn7/Hz&#10;rz/xHE/wE4np428+x513t2Lv2TI6li50TYaja9YXNY2eCKKLtnvpcPDoNMnnHEroTFp7bZgzj3VO&#10;VyCLaWUoV+1UweFnRna3J5rWsf66dYhpMiJxUI+0CRLKBiPqdztQttGEpIUkk71atD6vQ+N5PUq3&#10;aVExjwDQbkLCkAUOtofADAsiCHTxJUbEhhlRXOCAN121KVSNhGKq5wSCvmxxIO1cxKFZEhkSMOtT&#10;kVIaAb8iJ/QSgBJEIMp0IbIgAFWTaaiaykBca4iS403y0Ek4rkWSHLKfGOIIVpIcVEYtTOwL7DMS&#10;SKKWrNnSB2RlubRrIRC6DWXth7gOZfhKRZXsgWDiSwWdh8HAfqmj6Is0IbjUhOgOgnaHGSH1dF7T&#10;NtQuMWP+Tk/MXc1yIME2z7Wgdo4WI9tMuPReDna/7Iu3v1iEjx68gru32cbf24K33j2Mk1crcORm&#10;PjafLcK6gwlYus6OBZt9sf+mCxtP2tA+7YOpxcFYOxOA/nmsh04nYlqcqOp1IqfcioLmALp6EjD7&#10;ncWPjizageFGHyxZnYbZvc1Yfawbb310CVdePoMr99bh/ksTqB5VYc5hLY6f9sbsMis6txhJUEa0&#10;DzlQt9CJzDVOFC01w16ngf9cLbJI9ikk5q2303D8IUXe/1uHy0+iMFWdAgexJZP1PLlWg+5BDWIr&#10;NEpGiMIRB+LpPlII4gUDZiR2WREwYEBpuxnRbSR5ighjPetrSoPXtzVhnTMKulkV4t/zxJnucAwV&#10;O9GX6QWTkIfeTZmDVqJxZXiSwle2ujUGmxBT4w2ffBLGgAW2OLMymmSe5rlbiZXZ5AS1rM+QH4ny&#10;lxhtUQj8X4BT0gSHRBngl2l+RhqikoVAZGKbF5FhHFHikspAGY4R90IA14SQKNiYZMLdyMbqKSvM&#10;STY2NiaNNF4DG68M6fDG1DIuS+Ui11cWMfK8omrECSkLAmUNikzCiaKJ44sgr4yp0omY68jGOXQ0&#10;YbyHNDbWHH7O35t5HZM/C49KS1k/kvrMefjyoT14Psn/IyvVlUSRPJ+S2kSILZmNWMJ22YnUIWr+&#10;JTGwg0iKD4kEE3Lz8KULYKcU8pOhOA8e7+5Pxk8l8US6w4dkIZPsMtzlTqCwZNP20wlJx5Lw3qAk&#10;NVz8q/ZWwVQUxPMalRX8Epb3f38nYXRmIwLyo+GMsSMw0QFPWmdXnEOZlA8g+aY3eyKiiK8UPySl&#10;RyCdx4bQQfmznlLpxiJT9MgtjEF/Rx3Wz6vAgt5w7FxYgds76ACOjuGtc/PxPYH90QszJIwV+Ory&#10;Anzw8iLce24JPuL7L66TRK7O4uPnZ/DVy1N49NpKfP3SCjx+aRqPXl6MH15dgd9eW4qfX5vFo1em&#10;efxCfPviDB5dmcJHFybwFt3G3dML8f75WXx5Ua4zgu+vkjCu9eHJS+089zh+pLN5eqYWD09W4o2d&#10;Bfh8RxG+PlGFDy/U4d4xEtKWLlzc1IYDq5uxd3Ub9q+swM6hOKwb8cS8AX/U1NOOb67HFllh//AS&#10;Hj+5Q8D/Er//8SNfv+CXX5/ihx+/x29//Iw///Ybfv7le3z34yf46ts38NPPXyhRWD/8xM+efI5f&#10;/niCv/76E7//9TMe//gIT3/5Ab/89iPPQefxq/z/FN8/+R5ffvsl7r59C3feO4sTLyzE9JoG9C3z&#10;x8J1oUhINEFjVME70Iq3P7yHGw93or5fj9oWBxaM+SI9zaL0ER1B0zvCgYgkX4SmWdE864VyKuzs&#10;Uh2yW0kgY3Qdk6y/5VaUbyKA7rKg4ZAeHacJnkcMOP2pH6YPmRFTQrCoZvuoMiIs3YDYLAJLgx1x&#10;ORJlQ2drU8MZroM326RBsijIPJwMs1JQST8R4Df66hGbGQb/PBsFSaCy+NMYboQ53ALfYirfeh/E&#10;NwfR2athiNEqwSy6UAkfppOiozHS3UgYu5JFm+eT7ZzVkbyWiEmZFxEikSGSf85/KAQi8yEqfmfw&#10;QEmaHgkESQndlShLc7AeIUWyAFUyVduRx3KYXOuHbgLx/FUmbNjghd45JlQPqtFCIll60gvXvszG&#10;yReScPl6Kr55cgEffHICj767jTtvHMe1Vyew41w6Fh3VY/NFK+bSaUwejMSuy96Y2EmXsNwbnYNW&#10;TCy2oHWOFXUT4Yhs80QiyTwyT4+oPBNcMXxm4oGKgjo+yYSKCjPqh9IoYGqx6mg1zpA4zt7djZtv&#10;HsbFrXXYsqea/WUE9+lmDu0m+K/QIbdJh8oW9td2Pm+XCZEtJP1mPZ2eBqmjdBKDRszbn4iDX8fi&#10;1DvhGOnPgq/LE/65eizi95tJHsfnalBeqoWjzYSycS8k5hmgKVOjttOI2lYTCtusiCB5BJBYO3ts&#10;yOE9e+To8dyudByLC4RxlwqB71twsSMcZpK3zYcO1k9PgUwMkvpjXck8iCFUqwQUSVvwjXcgocgH&#10;fkOy5YJJGW7UFhDL5vB4WaPiQXXgIRNiwj4C2rSaGlk1LoRBYNYTXA1sMP8K41Wy78pkMRuiZNbV&#10;yQQMWUlCdCWhmoZEYuTNyISvZMg1EXRdVD4GNg6TgKQcy98YLCQAgrMxX6OwnigYWaeh8yHwu+Qz&#10;vg/kfclcgdwLCUgJ2xW3IYqGrkZCFd1S5X8em857IyOKipeV8HIfMh4rYbuWBncE9fPe0kkCVPcS&#10;tSIZeGWOQ8lCLKQkoC7zF3RCMrku4YkaeZ4wHYwJJmjZeSScTVkPIvMrMlQl9lyGBIRE6UDEiTlJ&#10;Qr5xLC86E4mu8ilUwyuXlZXBTpllhD1BDx86JyNJ1S1bpzyTIZAVRtWmp3uQchCXoyEJKlFvEnZJ&#10;spEyC43zgj1dC2euGVENFgTmWmENsSE02wtGup3wOAtiI7RozqQ6Kw7FWF82Fg9HY0l3FJZPFOPM&#10;tn7cOTgHnxDYH91cgR9e24Kv6DAeXlqKj55bhA+em4cHz83ivXML8MnFpXj3zHI6irl4eGoB7u2b&#10;h+s7x3FtxzCe3ziG6xs7cWdrO17c1Y+Xto3h0rounN7Yj2sbxnFpTTcOrW/E2Q2DuLpuCGeXt+PQ&#10;2nZc3jKCa6uG8PLaZpzZVIlzPM/tjT24u7sBn52twRdH6/H18U7cPdCPM7sHcWBdE44u7cLJJf04&#10;uqwD+1dUYMlwFg4sLsPKOZkY7SzEnh1bcfvWLfzv//P/4B//8V/47fc/6Rx+oQP5lcD/K9//ij/4&#10;/29//Ibff/8Df/z+O/7862/4468/eNyvJI2/8Mcff/IY/u43HsvPf+P/v/zxF3/zO57+9gt+/v03&#10;/v8HyeYHfPfDl3Q27+GrH+7j1sMdOHx2FHMX+6Kn344YknlFQyqml4/h08efYM22eejrcaKn3oau&#10;QguS4tlhw8zwj/BBbXsRYjIi2JY92EFdqOgMQirrMTLdiOB8I6KaTajfY0bTXiNGTxix4LQBtWt0&#10;qJvxxed/r0f/7lDYStiu4rWIoMOIzTfDK9oIL9Z/dJkRPnF6ZXRARgEke7WEx8sGbJ5FdhjSKIjY&#10;1qT9yh4SsjdHcFIAwlIDYKJytWfQ2RfroQqjSypgW83SwpSihlWISOZQKOZkozRbFvsq+46st9IT&#10;dKTPCA7IPJ+IRCEEhVjkL92FsnWtEIoMr5BATDYNInm82ZuiTH7Ll6QUskfr4crWI2nIiZIFVlQP&#10;+WL+lB7btlgwM2NGVZcDDTNWLNipxd4Xg/Dpk+24dfMYLrKtvv/OXty7vwnffn0Rd2724+bbyXj+&#10;di42XLNj6WnWxWYXlrxgx+YTZiyiM5i33oJmOo/WKRsaVlnRtNmCkgkbshpYnuzzQbkGeNMhqWV7&#10;bPZRB11kdpkPqtsjMby8FGtPl+DqexRbX13BBx+/ilfe2Iyb7y9i36nA7nGrEjI8d44ZsZUa5Fab&#10;kdzgREobSTJfj5hGPfxZtv5lJPEqGfa0YmZTIgYKIxHsQRFAl2ZluZaWmjFEUdHRq4MvRUZ0gwFx&#10;PDY3j4KEwrm8i8/VY0VCtRVxZTpY+jyQTkebxPu3Fhhw7FAW7rVlwLVXBed9Aw7MSYRTRXxWqxCU&#10;bUIecUkvoz/ETNmlUQmqonmQTby8SEAuOg9r9LNJeOEJER6GbrYF2UpXzYrWyJCQ/EiGkQS8zARQ&#10;UeUJPKmodRkGknBeEohEW8lqcHeCs54n0lv5P9W1MrHOhiU3YBEXIUNNbCxaWlMXVYmRFeAgmKsl&#10;kokq20QANjgI0LSH7gK4vK7cmKLAJXJDHoSkJQSgFrdAxS+AKsNaSpJEidRK50scSjRBV6KUsvie&#10;xxhl+IqNVlyRsdgd3ixQE12ADFUpqVkkDxbdjZLTSybs5XOJIpPhJ7mmEBDvTc378IjQQ5drhDHC&#10;BIvLorgzySCsDPXxHjVs/DqlA2jYkfg7kpBTYuXZiWQ82BhDd8KOaggkgxeboI+1QRdj4vPyHAks&#10;T3ZkSeYo6sbDj9ekm5NJLRkaUBJUOjUw0YFoXezEXgQXKj4XnYaOv4svCUZaZSicJEYXG1pmug5d&#10;pS5sGMjDuoFkzA5m48zWAbx9qA+v767He2fn4qc7K/HvL8zDNy/04N1rc/HOyXHc2tmEVw704s6R&#10;bmUdx5293bi2vQVn17biBMng4uoWvLCxFS9sb8SVQ10kjV7c2NqKKzs6cHZ7P98P4tV9c/ndGM5v&#10;G8XVnXPx0sFJvLR/AW7y782jI7h9fC5ePzmJSwdGcXHHBK5uHcexDaM4uqoDh1f20F0MYv/aMWyZ&#10;bsaeWZLFyi7smq3CusXF2DlFMlpai3MbCnB4XTHOz2ZjbV8qFg6VYk5LImYmZnHh4vsE9h/oNH6n&#10;C/mLoE8S+eNX/Mn/fycB/E7i+J0k8AdJREjmb3Qbf/75O34jQfzK737l57/wr/zuJxKLfPbjr3xP&#10;Mnn6x9/4+hM/8/ffP/0JX9GJ/PzXU/zxb4/x02/v4/PPT+P2nS24/95pPP7tId7/4h4++Owj7Do0&#10;FyODLoRQYFiothPoECLTnfAKNSMlN/5ZVlW+ZLw6OoVuJF5yi1mpeiUU14KEDiOGz1ix4g0t9t2y&#10;o3nGiOI+K2onYlC50B+xnRplbL6wSpSi9tkiMyp8Uf92Cg+LzOGxDclWCEo2BQosXSnbk4Sey3AW&#10;+6X0NZnPlCAXjZltjvfqnW+AvdoINd2yuHRl988ImX9zR2AewYQORbJDiBOR0QgJMtF7a+DMMPN/&#10;3odghQzhSuiujErIX7pswRYZ5pIhaFmrYJR05A4CJfuRZNYWQSfrEIJrTco6oPg6GwpIHBnjGowv&#10;tGFqyojVS+2Yt8Qby5YY8cZZC5475oVPf9iJs0cO4czZIbx7byfuvroLd17ci8NHg3Hr3Qocei0C&#10;ay/aMHvYhK51vtjyij+2HjJicrUV0/ui0TInCIVDDqQMa9GwxY6aSSOy24xIqHQgqdxOZ2dUHJKy&#10;d5HDDcmVXuiYV4jGRcnY/aAV73x/gc72bTz+7kM8evwxPnxwDnsmQ9G3UI2FdE1lfUYE1rojsdGK&#10;rIVeyG83IrFAi7RaL4S0mpUhu2I6hopqH2TF8npBNqgpkg0OkriGbSfZiLohKyLr6YZaKAL4e3+6&#10;DSfFpDFXi5waI3qa7Eiv1SM4hfWX6QFrJd1nBd1KjgdW7krFL2srkLaW9XWHhDIvBSFCIHQTeWv1&#10;6KMwMUrmDZm7kukEJ+tPIm/5vK5ktq1iLXyLTPAqtUAnSzdYh6ZaYn8b61FZnKfny0rAE1Utad3p&#10;ADyopGVFt+xnIUNSEuYlYC7hu0o6EQKdViyrNKCkZw1FCQUjiUhDkxWUojokp5SDysLBButNtSLz&#10;GTI34U1wlfFZWaYvw0SS3kLJ0MljFSJjo5K1HMpCJZKCTramldWtJAAlASIJREmaSEJRfsu/yra6&#10;PF7IT3ZOlF0A7T0E7zwen8rPZa6DrkrmTGQISxqtEhKcwb8kE72dLiHErLgHZZ6DDV0dYoGm2qFM&#10;Pmq0LCNldTy/Y7kpk+RUJaYIkgQJQJ5D5m/cST6iVpRUDiQjZQ4pRAtbDiuK4C+pUNyMdBXKuLKW&#10;nZaVIkpNOpi4MTpAYxRdSZgGahNVYFAcantroaEj07Fu/GOoZNlIIkocCEvXUxW5ISnDgNRoLcZq&#10;YrG5Nx1n5mXg4GQU9qwoxMOLYySJVtzd14svbk3hu1c24cnNNfjmpYV452w3Xjs0ijcPjpNA5uDO&#10;uVFc3zsXd3d1kxTq8RyJ4ebOIdzZN44LO0ZwfMcknqeTubxtBGc2j+HQplEc2dBJMhim45iPo+t6&#10;cXxLO57bPoyrdCeXdvfg9NYu5f1zG3pxYXMHjm8ow4FVRTizugLXNlWRiMrwwo5q3NrbjluHKnD7&#10;QBneOtyKL8914cML1bh3uhkPzxEcTg3j/Yu9ePN0G67tqseJZVlYMxaD1eNpSIhyYNmq4/jtP/4P&#10;/vzPv+NHEsBPf/4Dj3/6Bd8++Qk/Pv2DBPLvdBb/hi9/+Av3v/wJT377N/z21z/oOv4Tj5/+Dd/8&#10;+u9499HvuPvwEYHna9z98Evcef8RXnv/G1x87SHWHabKfek2Tl27i+deehcHL9zCgedfw8XXv8Gl&#10;Nz7CvXd/xdHL72H/5Tew5dAFbNm3CSWVybA6jUjJCsLWIx24ToW67/giLFjeiCa6qbCYQHiotfD2&#10;9obORPD1YLtguzNQoHmmadCxxoDdd50ENTsaRg3oHCYJUZ1n1FgRkm5ABVVsa5dRmWOUQBXJ9SYK&#10;UiXzmXT7lnA6CrYlfSDVI/uEO0WLNoViR0kMyvYs84TS5sTxS0Qm3+tCSCSyIyf7sIoOXUdRJEk0&#10;RSB503UEUvTp+VcW0srCWWXjL19Zn2SGmW5aCEsmz5VUJRSRSuivrA2RYax/zocIgYgTkTkhEZ/u&#10;vvyML2Mqz1NEhd6iR8qgFcUTDpTN06F1gQmzM3oc3hmEFSuduH/Tim8epOCrzwrw+XdHcev2ITx8&#10;uAufvLkX77y8Dcd2x+P8c5H48GEnrr/egbmb9OjZoMfS48HYd6Ycs3t9sIKkMrI6AFVDLhQssCBz&#10;0IzSjiiUj3iRUKyo6KNAK/Z5NmclwlaiSdn35flz6YIWnsrCthemcJZO9LPvX6ao+Agfv3YdO1fF&#10;Y+kcPcbn6LBpnR2jIxaShQYhtWb41WgRWaFBeL5W2RZAyjgo2x0FZSZEFzmR0eWHmCIHNAYthSRJ&#10;WsL46Tr6hkzITpMwfy2c5SbENgbSuRgQWGJCboEZQYkkpEyKDtZLhaQdKdAgr0oHF6/buSkO/7Wv&#10;FU0SdntRi9NjmUj3YN1TdJa8pkPiOgpSthPFLcpUgQROEbtEFAvGqcQYUBRrUmkEciSxKV3TIH/T&#10;ze+UVCay0I+VqWXh6MQF+LLACKKi0JW0IFLBwr4yX/BPqyOrFmWDKSUFO9WIDE1JagMlp7w4FLkZ&#10;saxsLOJIvKiA7LLYkP9raIMstNVih0SNyDCaTlarCinwewFdZcN7WfEq1leGiCS3DknA3Z8dg4Si&#10;pCxhZ5A90SUliSwgVCbz+QzeGc+Y12+YJFLH3wihZBK0I3g/8pLfh/O3obyuJGFkB1EmFZ1aGHz1&#10;z0hO7l/UnDfVWpXz2RoOGdOVDiP3xU4ne6ELwT0Ld+a1ab//74IcuhJRK9oAdjbaXk063UciCz9V&#10;98z5yPxMHI9jZ3Xxd44ILTsdK5WEK/Zfyk+yDbsZqFIJLMU1jSgcSICOFelJleai2vOnc4vkOdMy&#10;ab3b4lFfHI4F7dmYHC3GsTXt+PklEsPhSvx8ZTH+68Ei/PjGJL59fR6+emUBHl9dh1+fn8FP14fw&#10;7fUefPHKKD55fh4+OEsSOTGMW4dHcOdgP14/1k730I47x0dw88AAXj7YQCdRibtHOnFrTzdub6nF&#10;63sK8dIeOoNdzbh9pA9vnunAO5eG8eC5AXz6/AC+uT4Xj16ZwHcvjinzIE9eGMCjF4d57Xn4x6vz&#10;8Ovrc/Dja/zuCv8+z2PPteOTi608th8/8Ngvztbjk/NtePtcH766MozPL/Xi4akWvLm9EIcWp2PT&#10;wlIMNMagLi8J61ZuwnPPv4rLtz/Akat3cPn1h7j69pvYe/kSFm/bjb5VG1E1shDlcxZiwaYjOHH2&#10;RUys3Ya+mc3oX34Anct2oXPRIuR3tKOkvxMFnZ0s936CSi8al/Zjzak9WHVIVqxPon5eK1oW1aFs&#10;uAwR5VEITI+GI4oOoigUTRO1qO8vQ2ZJBKaWj+DVBy/h1hfv4P73P+CVR9/j6usPsGHXJjT3VcHh&#10;b0FETDCq6nORWxyHgroglDeGo2EsFAeuNODk+RaY2e56ei2ooRL0DNDDSUHiRdBubbVQgRroOti+&#10;6WbEGWu8NFDJyAJdv2ekAQFJOgIf25YEx2RIm6dDJvjLcJGMeSvDSuyHShAM266bBNTIkLEyL8o2&#10;z++NFETKPutsl74USjYCmZYkoxP8IEGYknXwyzUgPEUNM/u/OGplWPxff/+5cFCZD3Fjv3CQwARL&#10;iC3Ki+QhmSNM8RqElXojuMKM2BYXyhf6oZrOa5BKftF6DVZs8MaZm1X44Js6PPp6EN88von3P36F&#10;yv813Lt7Eq+/uhz7NhXg6isheOezGly+Xo5Tz7VgdK0Jg1uNmH/UitUHQrFoizfGN5rRsdyIDNlX&#10;ZMibTiEQYSUE4RYLUrvMSGoysS4dMMqOpzIkz2eVxdBR5VZU9iZiclMdzr61GW88OoPPvnoFH37+&#10;Ck6vmcDiMRXJzhNL55swKfuQNOnpMPUIKrOQgGWLYQN8cigacjVKItfgYvZhvk8otyCxwUGHY0Nk&#10;kQtxdCU+DXQmDUacqvJABvHXmsq6LzTBVqyGnmDuTQdSWeeClWAv2QWiGg0YqjSgKVuH4VIDEqvc&#10;kbUuBP/1/Dhm6LRUO1WYW+mPeA2v3aRB4dtqhDXSBVKwSAYNRcQTzyTFVEZSOKJ8STo2YpAMXcWo&#10;4TVgQijLJXudFcFjFC6y0lwZLhKgppXVsMJlfNNIoJI5DhnuEQBXSETmJATcZKiHwGvkcXqZdyCL&#10;ihJRy3l4nImArJH5ARKIgLCBF3ewwdpop9UCvGyoFmk8bLRKFkgeJzv+mVlIMoTkQWurY4XZ+XIX&#10;5UIGVIbSeD2JIJF5CzXVlJuQhpBIIl/xEt5L5cbOYynUIYBMnzPH+myNRyGJjgQi7kUlBCLDVsHs&#10;GCRHxT0J8bHD6OiIDIHP3ISHPKuwcSDtean9GaHKnAqfSzqmkpaBvxNFoowly9xFMMuOgK5ENJBQ&#10;hXQdCQ7oyNha2Y6XZGKQ+RQZLuN34oJscbIvhw4mdlBZ5S4Ti0pnlrIkGZm8TbD4s8GE+CClIgE2&#10;PmNcmg8qalIREKpDTmYQxrszUdsUjLa6NKwdKcelzY14YVsbnlxbg7snenF9+yL8dXc3/rixCD+9&#10;Mp9gvRT/7e4a/HZ7CR5dX4G/v7Ic/+1NHvPmMvzj7U34jwfr8d/eWY5/f7gYf7wziz/fWI4/b/O7&#10;O/Pwb28twJ9vLcU/HqzB399agd8k9ckrs/j91nySxCJ8e3sDfnh1LX6+uYrX4vlfXYL3ryzFW2cX&#10;4d7xSbx6YAwv7xrB89u7SDjduLRrFC/uXYgLuyZxfnsfXU4rzm7uxtU9C3Hz0BBeP9GHG0fn4vLO&#10;Edzb24ZX9lfguf39/E03XtzcjItryrF+Xix2LkjBmUXJWNsdh9a8aFQ3lqFquAHtixehddEcZHSU&#10;IqopD4GNGYhsSkVkSy7CmnIR2ZANR2kkwpqz+Fk2wmvTEN9ajOj6bKR15SGnOR+hRXFI6ylFw1Qn&#10;elYPYvrEDHrWNaFjcwmGt1WjYWkasgdDUDTHCzULA5A14EJmXxDSm+NQ2JqJzIY4pNYko2ywEtm8&#10;j5SGEqrYIGRXZCC3IQFVLXnon+3Dluc2Y8/5tbj/9Qv45Mm7ePzrR3j8+7eYXbUeTm8t4mP1iIkw&#10;sv8QoN3o0K10A2yvWjM7PwH5X2Gy4mIVwmAb1HkbYAzRwRpuUIagJdWPsoUzFaY+jO1N3If0fQF2&#10;SSsixCFtVwJb2HcF7GVUQpy3kNOzpKhqWHhdZ4JBGeZV1n8IXlAFWyLU8JFhaemfolxF3En/VRYS&#10;8lwiwiiS9F4kPRGasiCXglFEm+xHHkpXndvug8BcM8IJuEWDdrQt8cSiDf7YediC/klPXLrbhB9+&#10;vYT3Pr6A2w9lvcctPLh/FSdOLcKl2+24cLsCH309B9dfG8H63UnYuNsfqw/5YuUZM7Zd8ULbqAPV&#10;PRYsPexA86wd1V065PWaUbPIC3EtZrRtc6J4sRWpdTqE5JjhGa+DLUwH/yQXPKPNqBgLR+lgLLZf&#10;G8OnP7zGOvoIvz99jPvnNtN9WDGzVYeJWQs66Gp6V2qRXs/fFtMp9NhR0GxAVI0JwZV65PWbEEIn&#10;4hQRWGpDVrGdboSuIlsD3zwTIkhkGU0uChozFszj+1yK22gNHGl0HHUUEpkko2wbclp94J1MkS7D&#10;29lqJNCplOaYUEuCySlXI3eBP/7t9lw8Nz8BxvkqpKd4wJ8YFrBFi9TXtPAl2cjiRdnkS02Mk/qQ&#10;bTNyayOQFeELFQWvDC1qIjUImDDDWMK6p0P0bqVQkfF8Je6Xlawmi6lpQYUEbAQwHwKtsqhP1Dcr&#10;WnEhorBl4jmU4CZDS/msfL6XcFzZx1zWYNhlgltAWbGrPI6N2YsNTAhExmc1JA2DKHwBS3E/JA9p&#10;QJK3ylJFpqc61/N+PHm8rA5XQnwJ6KJUZBMpuT+1rFCXeRB5ydAUScQjlkREd6BLZWE2yGY57DRx&#10;JKs62nHaRhkKk8AAhXzkWeJ5PhkW433LBL7BVxwIraOUBdWazF2ow/UwF5qVfT+U7LzSWVjIav7v&#10;xvtU1oXIJKH8pTsyZPAZxb7L/Ik8ozwzO5Y6jPfFTqylSpM9SqTzSCp5VzRtZgQVAMtJiZEX0jXy&#10;xY4s49IGLz3dmmS2lV35POjidPD0JUDlxsKTIKDj5xGRDqRn+CMuKRS9LS04Mj0H27rzsamrAov7&#10;qrFqog4b++twdaYNrx8exv2TvXjvSBc+OzmKb64uxOMby/DkpRl8fKkfH11ciC+urcTnl5fjg9Mz&#10;ePP4HLx5agpvn1lENzJFAJ/CC/sGcPvMBN44MY1X9s3H1W2TuLx9BJe2NuLcrj6c3T2Ma9sG8NLu&#10;OTyeBHaoA5cPd+I6f/fSwbn8rAd3jzfj5vkuvHyuB7fO9OH+mTl493Q3PjzXhnfOtPB6nXj30hx8&#10;d6WXjqSWjqMaX15qxPdnK/HdxXa6k3p8/TydyYV2vLunBCcnI3B4bhie31yAJeMpmDeQhpySOBJC&#10;DsJaUxDTmIWIuiQEN8UjjEThrIiGZ0UEopuTEVufgsDiGPhXRMG7KBKBRRFIbc1DemsuMrqLkNNT&#10;jpLBUszdNIpldGYt89sIbOnImSpFH8m6dmEOCuZGI39BEBqXh6J1Swg6toWibGkwEoe9UDDfByVT&#10;Xqic9kbmCJV1gySCdCK935f3pyVQ6hFR7UBUmxVx3VYUjMZQeeegbn4xKodSkNsZhMAsAzwpHrzC&#10;SRjSZ9leVQLeFDBqEondaYGbbBDE9iN9TJKBKvMbMozEdqXMQ1BVSh9QMkcTFJQQdDlGRgrkGLZt&#10;d4KI4jwoJhXXIO1R+qCA/z9XjrvxJW3eGW+GwcW2K/M4vI7eRRHk0MIYq4WNwGijKJKRB+kjz4aw&#10;3JSJYQdVrdWPbTqUgpViU8u+ZqBYlZ1KnfFapNQHEbySkFjnh8IhE3qXBWDxJh+s22ZHTYMKl95I&#10;xQ+/38a9d4/gs+8P4N69V7BqYwoO3SrBpRubceLcCM69koGtJ1MwsyMVi8+YsOFiKDaf9cTmFS4M&#10;9tuRWmZF1biVLsOI2CJZ4W9D1wYf5AyYEUUFH1drRF413UieC34UgLZQEnGozBERoCstmH86B+c+&#10;XIfPf7mPr59+gN9//omCZhxdrSoMThixhI5n8RoDJpcY0DhhQfWEAXNnDeiqNcA/m+6jRIPcNjMi&#10;UokrVPwmClUDQd0nWY+0Em8EFdkRO2rB+ikzXqk2ojCFDm+OGWGLCfgLrPDtNSoJVgtrfRBNkvEv&#10;dmPZqeGXweNY5gGsg1ISSH0eSbnChscfDOLd6Ux4VrkhiQ4osZqf39Qg8SDJkQTpR3JSu7NNELt0&#10;JClLmg7VU0koa/KCuY7ioEhWzhuRvN6CoGENrP06kq2eQkYmt2TSRMBfJtUkOoi2VefBxsrCkpXY&#10;ykI9CbclGCrbzUrDEyCOoeov4O9Z8To2KMmXZQr2QAC/l6ghJe8/G6aJ1s9BcHXwc504EJlcl2sK&#10;6ErDlsgqkoJKrSa70sbm8obpUCxs6BLJpTgeEowofWUOhPciG0fJHIKyVwlJQJkLIYGI6jLn8H++&#10;VOIyUuR/kkKxUTlWIrpkt0TZ71xW8UqOLFFjsiG9w8+qbMUqzy8b3Mh8hjbEAmO5TVn3odwrn0ci&#10;vJTOJ+O3YvmEWMRN8ZmVHRJJnpJDX4YDZAdDNe2+LLaUPUIkLbtevpeyivZApCw0DNDBw0ynQ7KQ&#10;+1BUmsxLsdxMNioNEoSHjA9TBdl9qEB5LY1JRSKhZY0PQlCkCfnxLuRnBCEt0RcVWU60ZNnQnu+P&#10;NXPycXVNPe6srMC1JaW4sa0PL+/tw61D7fjoVA+JYwqfvzyBT2/MxVc3F+O7l1fj6asb8OOdtfji&#10;5gp8Sdfy/Z2VeHJ7Pb55bS0dxRr+nfr/E/aX0XFk3bouKFuQShAzK8XMzMzMLFnMkiWZZZmZmbHs&#10;sssu21Vlu8p2MblMxfBVfbT3t/Hcc/v0n9Oj77g9bo+n50rvc//2jxiZGREZsQLW+853zrnm4qd7&#10;s/z49mpe3Zzlq7fm+PKt9Xx9YyVfX53i86uzfHxpgscXZ3lydoJPz4/x9eWVPLs2xdOr43x2ZZAv&#10;Lgzx2akBPj7ZwwcnWnh4Wtp0epDHx8f47LByvdVwa2eZkFALb21q4c62Fj6+MMyj0z08ODoqBNPL&#10;g/2VnF1bwFYB2u1jedzdUcTRsWhGOkWRFUcTGuSMf443IbVGXIoC0Wb54VgQRFhDHHHdKaI6YvER&#10;ZeCbF0lcUyp+paF4ZfkQ1SAqpCmD3KEC9KkB+FVmUb3URP2uMdpFMUX35RPSnkTMUDqFa4vJnksm&#10;Yy6aoo0BFGwLIm2DH7nr3cnZ5EvBDiMte2XZ50nLdk+K17mSt9KV4kUjRYve5K+RZzdlTubcchIm&#10;lhHVaUbBtBlZq8zI32xG6S4zqjerzroMz5Jl2CWKpS5GkU7eeY0YTxohBJWi6yTvgIpfmMZqKYNL&#10;DcoVA0atMyXICHmY3mF579SYJ9V/TV4FWa9UhQq+K8VhUr/q3VfvsXJpqL4nfVtlTSkSMCkJRSzy&#10;aYoJauQdV+4zMQStxHgzeGulPdLfM8VajbHE1UesVFW0TxGPIio5h1JQqqqCRvqxMkLV2CWD9FU3&#10;6e8BYZa4hLoTkmoke4ULuT0a2tc7cOC0kZNX3bnzcIQXP2/ls4+u8/izbXz5/AZb9tey70I+p271&#10;Mr8zgr7VwSzdc2PNxWh6F4xMHglg3SUfDp5OYXyDPSu36MmtdyS0QkdSi5by1TYki2WdP2BjmsrZ&#10;I0ZLRJ4jKUIkfpGiEvw90AnBOUrbtIKRjglmbHijgQevrvL8ly/4+Jv3uP3+KVGPiTTNLDeVUzk9&#10;Zc2ufXrWj+spbDUwMOpP66QnRW22GAsMhDbYyftnQUq2OqbcX+U2EjIPEEXh5qx7neWaZU3ftA27&#10;m7QMC8AnFvjjlqMleUHe6wVrXEZFBTRb4tOiw0lNJyx4aB9pgV+0mjvdghC5r4EBlqbpLu5+Xc6/&#10;Ttbht1xLfIwt6WutcLxvjlGOoRGD2KZEiEyei3o+ejF41WDR+IxIOtel4j+nxabDErc9oqQmrTCO&#10;iQKasTcNnjVT0X4L5X6RG2R6oZTikAdtJQdyF5DVK7eRvGyqnpXppVOBZ/WpCEUFn1VlXBPYykso&#10;L6i9gJ6XekEFPNXcGarUiUrl1Qth6IVhNXIuNYJdK/upGvXqfyoIZ0odk/Uq20HNPGcnFrteCEyV&#10;/Fajz03ZUfIflZJoak+wfP6XS0q5r5ZHyzrpUFZiWalyJcsEnNVoduXiWqYCgunyUEKkw8nD0qr2&#10;qcKHKoAunybJrghABR6F4EyKQl7wZd5mWLk7oy3zMI13UbJ+me51rMdCjf/QSftUNpZqp+p40j5T&#10;UoFYAJZyLwISrHEr0Ehb5D7I/dWmqUCk3AOx1FTpau8osRTkQS/31GIbacDgr8feaP9f7gQhHA8h&#10;C51G7qc7oZE+BEbZExLnSkpmOPkpRgrSA6kQ6zkzM5DtK3s5vaaE8dokPjrdxW/36/npZA7/dqee&#10;f30yxZ/fneY3lXV1rI8vTo3x870pvr0tgH9hiq9PCKBfHuWjizMC4LM8OjzDu4eGuH+wm1v7Rnh7&#10;5zjvHVzJ+8emube/j5sHJgXYh7myq4dz8nlmbTunNzawba6I9ZOV7JxqYsdYPetHK1gzWsDidA3b&#10;xpvYv7KNIwuN7F9TwO5VVeyZqmH3eCUHZks4sLac/RvqOL+ljps7W7iypUq+V3BxqZxLG8u5tb2J&#10;t0ThXNtUwZubirm6uZjTq/M4t72ak5tq2buyjHFRXY0lseRmhdNQGs1wXRINhRFk5wURUBmCZ2UA&#10;Vqn22Ke545xnxDbPD9cSP1Ei7rhUhGKZ7o1tti/J/SmEtkYQ3pqCW108Hs2JpE4VEDuYiZesT5pN&#10;IGE4nOiBRLyHkwmYzSByIZLwGSPBkwFEzPoTNeFEwqwT+Zvcad7pQ+MuV+q3OJE2akfKiCPFW/0p&#10;WPQhQ6y6hFErYnotCG40J7pb1MmsdN51ViSusyBmxorocSsSZiyImzcncsKCgFZz/BqX41dnLorF&#10;nJBGUfe5AgKqkF60vGuqT6hEEemraiCuqU8rle0s/UUpeeVNCHzdf0zKXhGOGD9q7nnTVKZqcZd3&#10;WNS3pfTH16Qh29WijEIr6beKDJRqkfdeGTvKk6DcumquClNNPPlfoVj5RpWVpeadUORj8kjIp/I6&#10;eIhaD7bAM1ZLqACWq5BgaJiGgAArvIPF8i9xpGHWhd55J8Y2e3HlQigPP87hy6fX+fjR27z79mZe&#10;/XyVL765x6mLG9hzZoCRdYFsPWXPpgOJDG0NELL3oGO7C7suJrH9svSRneGMT8nzy9OLstSTP+sg&#10;SlNHqZBHybQd+SOulHfZkRBuTXqOA9m1OjGiNWicxOJWrqMgcyKyXWkcSCG13p2Pfr7Az38848e/&#10;fMM7b61l1SkH2tfasmuVlrPbtNxbo+VgrwM9K2zI6LMmb8Ge9EZrwvu0pE/oiS7TkJuhI0CNmxEM&#10;UpUmdGLAa23EmPQS9aZK0ORpCezQU11ooCDfxpR+HVFsIKpYh0uN4Eij4Kq8Lw6DQggJgteCO25C&#10;/r5CIi6C5yoZQxNuxq77efy/946QY+aFk/wO3CaE+LY5tmUW2HuKIswxYC64aXI3igI1ZMn7lxVE&#10;WUw87kuWuK+3wn7ECmf5tB3U4L3ZhtRJX2UcyINXI6oF0MxFUppeOiV75UEblNUsD1mVP1dFBq2S&#10;xeJQmVRBsr8QioWalyPi9UmVpaLGczgKiLoK+CtSUcdQAxV10iArUR2qZLOa+9haLXLD1MRVyj1l&#10;egmVYpF1qi3KencKlBsp/1MvrMoCMwG4ALspzUxIQg0yVESiOoMqS6JqZ6lYjLUoEWsBZVWGRBVc&#10;VK42NfGUyiqzE7LQiNqwUIQk+5oLgagS1Spgb7LSVDxG2qLiGiYXlacQiI8jmhIhEFXSXqk1AXeV&#10;kmyl3HqKbOQ6VRl7lZWl3Hamcu5CVGqmPjshBZs0m9eDL92kc0daYRkoL4vIVUu5t4HSJlVMUsVG&#10;DKFiQUrHNNjrsXXWoHOShxTsgZOnrSg4sTRE9vuFWGPnqyUm1I2cSD/qKvKoz/chM8mTtESxeqP8&#10;WVGeyWJPOVtnGriwqZM3VtXx1voODs+3sGdDO/sFwPdNNbB7WgB8vpT94/Ucmmzn8EITBxdrObym&#10;icMzrRycreGIgPqB1Q3sWynrZ2oE+Cs5vrGea1ta5NhNnNrazInNLVwWVXN9Z5Mohjqu7pFt+xq5&#10;vKtNSKaDW3sauX64jiuHerixf5S7RwZ553gXbx8bl/VzXNo7xo3DK7i+f5Kr+4a4tKuF04vNHJhv&#10;ZedoIxsGylnTVc76rkqmO0qYbC5gc28um0dy2DiYxVxPLiPN6QyIguiry6KtOpmR9kRRJfH01YbT&#10;2RyBv789WiFZ1+oQ3Cp8cK8LIagnBte6MNybYvGsC8Kh0hf7pmhCVojymC7Evz0Un+YwfPriiOxP&#10;pWKpiJyFJCrXVTF+qoe1l5tpOJJH1qZoKrdkUbhJFMmAEEe7M4njrqTOCFlMOQpJOFC/3Y+CNR6i&#10;VNyJHLQluEdPyqw7+et8yVhjJ/vrSRoRcGoVq7FnObET1gR2afCoXY5voxVBKzSkCJmkrDcncd6C&#10;sC5Lgpqt8a23IKhd9u82J7hLQLjNAvcaczwqLYQQVSrnMiFHUeQCDBaqUoMobosked/E8DNXRRjV&#10;vB3x0mcirE1GoZquWvUXUzVsZRQq4+i/YiRqvIjJsJJ+otzepulPVYaVMrpszcVCl/5mitupPqrG&#10;duiISrDF3tkKja0YUUpRK0PNhDNCdhE2OCTo8I434CJ93SnUktQka0JCrbHx05KVY83IiDu140Gs&#10;3unJ/XuZXLnsxe27xdx/tJqLF9fywXuHuXN3D7sPT9I9ZcvYKiuOXg9hYacfpX3ODB9xoWOrHXtv&#10;B3H7nXh2jjtRVOpKy6A7xe0OFKxwJLfNnsppe1qO2FE17k6CtMk/SIg7R0/BiD0u/lpTirJe2uif&#10;ZCAwy0Butydb3+rmT//6JX/52898KQrkraPFXBGVuXunC/u3W3HunCsnNzhwuduOsVobCvqtyBLy&#10;zxmxoLjcnoJGA2n5Yihka+hJEgJQXhtRY05iGLsJ5qqpv+3EELWLssRQKPckXYNruChNuacR1XY4&#10;Rsl/a21xVvgr+xs6rfDs0OBeJkZojDXW7mboVEKTipfpzGg7HAUX+hi0MAoGmeGxXbD6jAUWeWb4&#10;p3jhHC2Ga760Qd4V08DpRAvSV4ZQlxyMbnYZ/nuFSAfluQmB+B8QMtlmSdVJf8zMLeShC2upWkyK&#10;JEzuKvViCPjrRFZZC+iaQFou0DTpksrKEoZTM/iZ58kiAGhyaalyHOaiQAREXZQbTL1M8ttCL4Aq&#10;CkQjBGEvasJSvpsrC0c+TS+h8reqwJx8qpRCZbmrl9VegNhaXmKtjc4E5qYBf6pdomBMNbpMbi9R&#10;PcoVpmIbojhMcw4oV5awri7FytQ5TIMehQCVJNRLO1VusykQLwSg3GCmoL0AvCmgL9es2mJKTRRr&#10;YLmDGZbBdlgUu74OqqvtQm4WSnEoApR9lYvAlGUibTN1MOlwamBWYEw4nrkemMkLYIqHyP1V9bRU&#10;eq8aWR+e5IV7ogEzVUBSxTKMOpP7KiQ4kv7uKlJSXYlN9iAxxZ68zGBKS1IpyfKmqtCTqFBHOisy&#10;KcsyEhvhQHykC9ExjgREOIkV50V4qAvhER50Vyazrr+cpe5yzq5p4Y3tHdwXS+3JhVk+OjrOO4f7&#10;uXd6hHePzPJg/xwPT4xw//wUbx2b49rOGSGDUa4e7OHC3iHObZng9NZxzmzp5OyWAQ6tGWLbyn7W&#10;j9SzbqqNjbM9bBzvYnG4jjW9Bcz3lTLaXshIYw4TDTkM1+fRW5VDV1W6fKbRW51LW3Eq7cUik0si&#10;6CmKpLc4no6iAPoqAhmpiZKOF8V8VwhLK8LYP5bE8dloTqxOMqXvnt+Uz91dZVxZLOfomnKOry3l&#10;9PpKtk0lsL0/kIWGUIrFgspI9SQ4wI7AQiFgIQ//ukh8W6Pxa4vGpdoPfakfXp1ZuBX7iypxIVLW&#10;lxL3GIsAAP/0SURBVK0vIrgjGOO47NcfSYgsWRtKKFqdTvJkMrVzxawU0qvfUUrfwTpmbjTQe7qA&#10;zJUJJE0HEzHkJsQSQORqOcaIB9ETXqSuDyd8KR7jkDf+nXaEj3mRNG8kfr03KYt2JC+IZTlkSZiQ&#10;QZQsgX2iYFcsJ0g+oycsiR6T9aNCMsPyjqwwJ67fjoAWazwbluNRLWpEiMStxQIPUSRq3gyffkv8&#10;Ku0JrHfBpmo5tiXmsq8YNNWW2NQIGJSLcVci72+R9Il8K9N0tGpGT3MhmOViyS6LkW3KSFMqRRlh&#10;yoAT8F8mysFMFd1Tika5fsUINFMxGenvygNhJlhhJv3RXIxMNQ2zmsVTjWVS/VS962ZqYGyYWL8Z&#10;rril6HEQtRQY64RLhCiQaGv0HmZYG80oLLLBVyzlxlE3rt5P4eZtX+7ci+DGpQKOn9Fz+20xTi7P&#10;sH1/BgtHA9n3po+ojGDOvZFJ90Astb1RzKz3omfYkd4le47sj2JdjxtGwYn21gByo4VAWl0o6XUl&#10;rUlP62ZP8hvsCIq1MmWDpfc5UTPtZBrd7xGnxTNiOd5i5CU3iUKpt2XyWAX/9N9/Mg1U/ebjC5yQ&#10;8xwcs+SdfXrOr9ZxaIsdzzfYcanSjooCB1rlmXflWtM9ZENRtw0lFTpa67XEl1pTFqDBUYhXVeyw&#10;VwVf5T6bCeFq5Z64F8k9ETXg3a5Bq4g2UoddqCi1TBsaKp3wEQxTU2aobCzHOFFK0Vb4VrriXeaN&#10;3luMUTGWndyXEdfqzf/rVj+b7WOxK7LAbesybHYKRgq+u5Q5oI21xizEDPNcwfksS+xF5RRPx9Fa&#10;FYVBlK/XViE5IQ271RqCdmoJOqohekGLmRowp1wvOgFYU+BYAb8CVMMyHMU6t5aXwFxlLpmkr7xc&#10;ykIRi988XV6ONLWvvHjKnaVIQSx0W1EUdipIrQLMy4QQVBVeUR6OAqD2HpbolE9VANdEIkphCPCq&#10;NF4LWWcpSkYj51dqRAXcNWLpu3q4YSXWuGlUulg/pmwnpVLkJptIS1lKKqCuBjspwpBrUTdFVZLU&#10;5ViZZgNUZU8sRLXYqiCYXJvKcDIFEZWfVxGISjWUtisAV+WNLYWATCltDsvQBNigS3d57T9WCkQF&#10;EFWb5RimjBSTlSbXq1SbstI0olqcrXGO8sQm2NaUvWDaz13Um3QcU3qwEIpvpMhRN9mmXF5y3Vbu&#10;qgiiNwW5sUIiblRkJbC6M5vhWi8aC2OoLIgmNzmEzupUBuuSmO2oY9NwGzvmhlg73SKKQ36PNDHf&#10;mMlQbhidaW5khzkQHRJIhK8rRbHxDNSWsdBbwmxPA7Ot1WzoLGV1cxGzzWWs6qplQ1eNLKVMdaYy&#10;3JbBbFc+a9oKWOhMZ2Ywm9V9hSx25rO2J4O1Q0lsGMoVZZDJmu50FkdT2DSTzu6ZXA7NlHJwVRWH&#10;V2exfzGTo4s1nFls4vj6Kk6tKebEegH7TZVc2NokpNbEze21XNtbz9XdTZxdX8vR9Y3sXihl62wV&#10;2yYq2TxczM7hQratyGShJZXR6iRG6zIZbUpnujmNkapk+qvjhKQCWVHlz5As2XHeVGQbmeyMpiXP&#10;h/pSI0FJrgSIInGt8Ca4PpKghijsUm0IKA0kvjmcuBUpxHclkjuWRcZ4FmEdkUROxJA4EUft5lp6&#10;jkzQsKGe8fOzrL0zytSVFsbudFBzoEzURS45SykEDAcQOB6KcTAS9w5RMf0hePf5YWz1xLPbiMdg&#10;MH4j/rKfN34COsZxZyLXOBA2bEXUuBnJi8vI2awhQxRH8jpzIRcNCavMSFyznOQ15uTusiB1y3Ji&#10;1gnBCLH4jGhx77PGo8cStwaxXhst8O2xFnJcjnORBrtKa7RVy3CQ314dttjWW6ETZWPXI4DQLaAk&#10;ikVTKha2ANXyUjO0ZQIKBWYsKzRjeb4AvlioZpmyJMn7HSPAFiXrVClwlXyiSgsJqOmDNCYFYwjR&#10;YBNgwCpc1IiQiJqWQOelR+epFUtZj16Uhd7HCucwLRFZrnSvzGHH/jHOXN7Apl1jlMuz6ZnOJqU8&#10;kNAce+Z2V/PmOyOcuZHP4w9reXg3mctn07n/fgvXb49y591ezl0Z4Ni7KZx4o4Ar74Sza38K42v8&#10;KKr3o7LZjnWHg2hrCyA63Yq+MXt8jBoSk4UEBITjCmyIKTPgFy/fi1woLPEgTpFakCUBCW4k5zoT&#10;nmpHSIaOcCHX8Hg74uU/mS1OXPtiHf/yH7/z20+/89GtXg6ssOJChz1n5w1c2mrgjUk9H/fqOSH3&#10;c7RET121lrIqHR1NoniqtPR3WQuByLkT5VmJwlGGt6sQlyqG6SLYoxEVZ6lcggFWuMj/glcKGSSJ&#10;GvFVU01YUjyqpTjemoQYPZXhWgILtISVazCIurMWDLYV3PKp9yak04OMAgPeKVp+uNLF8ZAcnMQw&#10;cVwSI32tGA6iOg2dQgwF1hiEKK2U4R0rzznajOx1cXS2Z+MwYY73lBa7CQ1Oe62IFBUSvk9D0h4b&#10;zKzEmlbqQysn1qj8byVXVRqrAKajgKyFWA3mykpWvlQF1MoiiZHt2bJejQRXrh21XYGrpZqJUBqm&#10;iEhJ32XKfSXHFgKxdRFmE6C1FcWiVy4ipTyU5S5WvYlA5H8aURY6RWDy3UlupqWwsMl/qlSHEIi1&#10;EIqdvIDKz6eKJSqiU2CvJrxS40JUiqKp7Imwsk2MPBQhEVOwXBaVYmyniEE+VYqxIhlTOq/KTJF2&#10;GOw1JteUqiGk6lyZMqhUbrpYHbpU59cko3y+KshtkvPyX5XSrGSiillYvvYLK1K0EKIyU9aXSEHT&#10;6Hq5N2qMiHL/qfukpLw6hyJPlV2l4h0aB728PA6EhLmQnWRHXpw7UQG2JAup1KQF01VmZLw9lamW&#10;LAbqYyhLcqK/LpWt3XmcXlnJ1S3lXF7K54BY4rtnyzi7UC8SupLD89Ec31BgGlV+flUbFzbUcmqt&#10;gPyaVI5PZ3BuqppLG8o5Ml/FoaUB2baCywLo57ZWcnFrN+c3dnFOjUjf2CzHquHQZDW7x8pYGixk&#10;dU8pc635TNZnMduYx9qOMua6ShhvLGZEiKm/JoPBqkz6ylNEacTRVBJNfb68lIWJdOdH0SbKo7Uk&#10;TJRHDP1F8XTlR9NeGChqJIoeWTdYFc+oAP1AaQhT9XHMtsSwqjWEVU0xrOvMZG4oj+nBUpOLa0Hu&#10;y1h7DCOdKUJ4Qm4rEji/JZ2TC9GMtgTQXhCMv489NrkuGLJtca8NwLsulICqADxUfESUh3tPGnZV&#10;gbjWGwnrjSNjKp2o1XkkrxVF0pWO62ABnq0JeFZHkrOhiXQhxYJt1WTPZJEgpBA3G0DQgDy3YX+C&#10;hzxImPYmftKI73AQYf1eGPs8CRkLx3/El4ApP3zH3QUYvPCbdMOjQ0vsRn8it4UQveRLxAZRlAs6&#10;4rf5Eb7WGePYckKmXxNH2EY93qs98J9ywG9CK8fT4NEpFmydGa6N0nfKxZItUqQg72+JgHiRGfZl&#10;0hdr5N2vW461EIqVqBJ9iw7rajESy6xwKnPEoc6GZdVCNjU26Muk74hK0ZcK+Oc7Yp9nh1OOLc5Z&#10;8pnmLApfj1mKGZ5pThTUNeCR7Edycx7BhQnkikGS11JI3XAtK8Z7GZ3p58CZRXYcWcWxGye49vg2&#10;n3zzkJ/++oz//N//O//4j//GP//nf+ObH77m57++4Mbdd7j+4AB//ccPvPPuG9z/ZJ6b70xw82EX&#10;j746yGeffcmJU2U8+riL65dFSX/Wz1tvN3DjegXtK1LpW+/KzGp/+uf82X5IrOi6ADLzdWRW2BAY&#10;qTeNs0gscCYg2hH/OHuSSgyEZziRW+FMcprcW7HG1QBM3zg97sEGXIR0XEQ5BSVbEJm9nNG9qXz3&#10;jyf80z/+wstvXvHeG7XsbzawbUzPm2v0HFml4Y0haw5WWLK11prBJksy5TO5Rk96qYGGfHvW9uuo&#10;aLcmtEBDTrIQvWCCn5r3x0kIQBSbqiwRnmwgKFOLW7o1/gPW+FTrTVmb/vJsazoMpMu2jDIdw3W2&#10;lOXqSSjViaKzFAUl2CKGrMp402foRbG64y3Xdu94MycSsvGdE/Wxbhke62xwy3bEZoU1rm1qllQH&#10;dNE6bMqtsfQ2I64+nOaaHIKWbImb0OG7ThTROUuyzlgQOqMhe8BWCERAzFTDRmUMKTUigK6AUQ2Y&#10;04kKUNlDyn2jXFvLVIxEKZIkWfLltxCJhaxXGULmiggEWB0FnG0VgQgZqbQ/G/mtxoGotF1LIScH&#10;YVdr5fZRVrz6VFlNAqCKNVX8QwG9pSgVFQMxlZZXATkBXxUUV9kCduHysgv42whRqHIhKiNKjXw1&#10;ubBEfZjmJZfvWhWQUn5dpZCU6pA2mOYvsV9mGsdhGkgocly50pYZpBNpl5MX70NgqNvrQKK0T5GL&#10;pYd0sjRHLJTbzEyuS67JNFZDpSaqoKC6V8oNqFIgVUxErtPcxxrzEC3m8tKZZmWT6zMNwlSksVzU&#10;hlgbavIdNU+6k1Hku48tVnbS4f0MeATZERzmSGSkHyW5ArK1Kazvb+bWtk5uLBZxYrKY45NFnJlK&#10;4GB/NEcE0M4ImL8h609PlXF0ulysoDrOjtVxcKCa7b35bGxLlyVD1EQxWzpkac1lc0c2G4cyBWjl&#10;d18R87VprCiKpCbdk5rUADozBdizwukpjGCoIoCBCl8mq4KZLg9hti6S+XY/IQ1f1rRHsGNFOFv6&#10;jWzuiWSxK5al3ni2DEWyaziEMyKDr8wnc2VVCtcXY7i8PpMbm3J5Y10OF1clcG5dNOfXZ3NmjZDa&#10;dA5HplM5sRDPydUJnJjNYNdIOruGUjkwns5Sjxy3O4Td/f5s7E5gZXsCm3sD2NVr5GCvHwf63Ng7&#10;GsrFlUlcX8rh9qYSJmuCyIzyJivWn6BgJxyK/fCr98cm3w3/umDSe9Olc/kI4HqiL/HDoVVUQ28S&#10;7tXBxPUlE9wehXtbEm7tyThXBxE9mkbcVCLR05lErysmfDqJ2KlwcreEkTIfQfpcJBkLsUROB5O0&#10;LpSgUS+CJkIIHo8mcNiDgElfIRQ3QsdFgUz44zfli3HaQbYLOG3wwWtEiG3CiL+sMw6KRTpoTcC8&#10;C8YZK/luJmRjTtCigch5d/yGNPhOWOA/LOqj1YzAFnt8K22xKzPDpcZCiGA5no0GnGo12DaKpdlq&#10;iWOvgOGwNQ5DOlwG7KQtHjgO6jFOiiqbDsemS0NYXxAh/cE4imKxq9PiUeuNa5UzoXV+lI02YSwL&#10;EDDzlftlQ5i8GyGFafgVh+JZEottlid+OdGs2DDCuhMnGVq1xNzG/XRNbKRmxTjd89tJrhgivWAF&#10;LZ2TTK3bTt/sZnacPcLxt95l94nTvPXgOo++fsC9Dz7kvccPufPwEnffOcRb723m/Q9PcO/uJj5/&#10;OsenX+3mo0/38+jzHdy4t8js8ALFdf40L3iwcW8iK9f7c/JQMps3FtE7GUNDYzDOrloSi5zJLvHG&#10;xlmHf4wDERl2BKbqiMoVJSfqyMFP+qWHBp8wuX4vVbtO7m+yJdGZlhQ0OfDml3t59vvH/Plvv/P8&#10;xcc8ON7OwqgVW1ZacXXWijtr7Dgm4Nor5LAooD/V4Uh6jy0lK5yparSmS5TJ4LCOQSGM+kQNaQnW&#10;OLnocfQS8BfcVEa9MjLVbIF6Vws8pW0mEim3FzXkSHa5O9mJoi7CrExpyLmVGmpihHDitXiFKexT&#10;hrVgjvKWCOZZqqw9IYbjR2u50ZSD50ozDPK+2VVbYxtki02eDicxRFQFdWWwG4qERAotSCgKoiM3&#10;BI+B5aR3iFKfsCP0hIao0xYkNumIbnTCzOSCEZA2lSURMDZlWQiAqrEhy1TarhCEytM2Ba6VK0tZ&#10;+lmyT5bsq8hEBaRVJpUCRAFQGwFk2wCxwJXCEFLRi+Wul4vQqZsiVrudh1yQ8psqS1ztI/8xF/BV&#10;ZZ+VC00Rgo2PBmeRZaZAnvqfj1ZklUirJFEIatIlozkGlaKognJyfNNoVyENS2mjlZ8Qiq+QhXK/&#10;RQvxqDzrWAN2UbY4RhlMUz2aMk6EhEypwaZjyH9EWRg0OlEhOtNNN2WZiDowd9WgSbE1XeNylWe/&#10;TJSGkItpDIsiBkUkKj9eyFMRmNpmIbLd3E/Uh6il5WrOeTmWisEsF0VlymiRfdXLYa6xxMPohl+w&#10;J7byH6dQexyCtRg8xZLwdiE2LJjy7FSaS0sZq6tnW3+tkEM2uyfqOTPTzLWNvUIs/by51MCtzfVc&#10;XaMGEWbL+lruLDZzc30NF0U9vLmjkuvbC7m9o4L7+5p4dLSX9w938uWpRh4crufWrgaenK7jpzca&#10;+OVCKc/PVvHT9W5evjnC86sr+O1qC79freeHSzW8ON9imsvj1RsdfH22kg+OV/DRqXr53sBHB2u4&#10;t7OSd3Zm8Hh/Pp8cqueTo408OVDOo0M13JdzPTjczJOjrXx+opmnx+v45EQJH58u48vTlTy/UMWr&#10;C+X8cKGEX9/I5tn5ZB7L+nePtXB7Vz0f7Srh6YEsHmzKZFNvApv6E9g5kMbOwSwhmQwWRUWMiWLp&#10;yIskPMALO50BKwuxpOXZqo6hyod7ZAYQ3BiOT74rdpkOuJQGEtYmqqLKiKE6DCdRIa7NSfiVBKHP&#10;FAu1PYygEQHIoRy8B5JJnM2mdFMZcUPhRIyGEyPEmL46g8jZHFxGk/CdjidkIhaXDj+CpiLx7vPG&#10;o8ePwJUZuI0F4t0vRsqIFwEjnhgnXPHsd5LfAQTMBIoqMYil6YjPUCDGNaH4z3jgM+5CwKKQz8Zg&#10;jKJIgtZYErKoIX6rHzF7fQkUpRK83hv/OVchNF+SNoURtl4IamsEPuu9iN+RSOjacDxmHfBaK/tt&#10;9MJrwU5+2+MxJYQz74rfWjuiFsIInPHDZaWAyagFHnMa3OeW4zZlhsO0KJtRc2z7lmHXZYNLmwOG&#10;FgFXsbptarXYVtphIUpHL4CpzdOK8nEQteKCV04UhjQ/tHFy3PRgojISCC1PwxAv15fqS1FDEhPb&#10;ulkx38ngqlb2n9nK4m4hk6Ob2XtsHzO751i9dYjzby1x/e0TfPjVdZ6+uMfzb9/iq+f3+OybS3z+&#10;/CaffHGWjat6SJF+2tLvR1FNFKNrQugRoD56pIyd2xuo70igoNAHbzHSHH1tScsLIjhKcEWwJzDB&#10;Xax9UWB+YomLQglINeApfTcwWo9noo6sFjeM8aJA4peR02nNsQ8n+elvX5vK+7/87mMeXe9n524D&#10;x+c1fDBr4OlqV5YGbGhrtmNtpV6UuC3ZDfZUrxAiKTNQ3aJlpMaa1aFq/nc77GzE4LQQDLYRo1jF&#10;e3WCc8vlt84aa9mmytyr2QNj8qzZVGxHfLyaS8QLtwQxHlL1ZOXpac2Rd8IowJ4hBkCQFY4+yqP0&#10;Gp8sxIBWY3VmV2dzf6BEnr0o0mnBxxDBaTGAXeKcCF0h7+OItYgHwSVnSwz5FsQ1BzDZl4Z3uRPh&#10;nRoKxx1IPWIg9YCW9nZPfDbaSDvFUldptKpwn6kWloCici9pFLiqWIaPSF/lxlLunhAhgkzZTwXf&#10;kmU/BdgqNqFAXAWURU3YChjrwgQ0ld/fXLaLolDZVKparFIBNrLdSgXhlMUuwGop1rgJsIVATKpC&#10;kZi0w1qpITX4SMU8lJWvXEHKBSRsahUr5zbFLuS3kJKKjagBUqosu1ZlNsVp0SVpWC7MvjxJCEGV&#10;JY51wjPBFdcUd1NBMFOVX+UGE9C39rU2VQFWN9NUlkS5pQyy2JuZBmQZEvSvi8OpwX5KgajxIIoA&#10;lStLuepUXryKgSil5S+KJVD/OttEHoaFPAzVRhXIV3PBm8lxre2WoRGpqgYKquk9LS2tsHcUknMT&#10;5vfUEBQTQFJaEKHxdjgJEQWqNF4vb7Ijw+kvjWGyNorZiggWWzPFai/n8Gg1Z1cN88GeEQHdbp6e&#10;aufViRV8cbCHD/fVC8i38kBN6HR6gKene/n64gAfXhriq4vDQgpt/HK9lVcX63h2eQUvLw/w6soQ&#10;L64O8P3FNn643slPb/bzw9Vefrrcxw83xvj+xjhfX57g80tTfHJpkofnx3ksx3x8rp2PL/Xy/FI/&#10;f3prgp/eGuTplS4+vdjN5xd6+UiWb64P8uL2CN/dm+b3u/P8cnOIn98a4NcbA/wg33+4McqPb8/w&#10;3S1VZn6Ar04188GRKq7vEmW1VMqDXTV8cKCeu9tLeWtTMccEuC+uqRAirebcmlQuL6ZxeWM667o9&#10;6KqVDtAewr5JTyYEBDrLXJjvDiMr14hLgT8aATldTQhOLXE41kZiWy5AWx2De10UYb1ZGMfTsKkM&#10;kH0iMDRHYt+TQOBsLoG9UcRPxFG+K4+4mTgiJlLxGlYKI4C4VfEC7ln4jkXgMRiCz2QYbp3+eI5G&#10;4jIWipOoJ68JAevJKFEZsUIQUTiMxQpIC0FNZuM1G0fQrLuQhZGA7dn4LIQQtkUIcVc8/jtjCd7i&#10;TcwWd+J2RBG605WIvUbCjmQRcqyCwH2JGHcbCT8QR+LRLGKPZss2aeO5EhLOlRElZJ94IJugA74E&#10;7PXDuF2IbLcHoQeCCd0TQvTBWKIOhOK70w/f7fb47LbDZ4cDITtd8F6yxHOTKJUNrvivDsRl3hn3&#10;aUfCRGHF9EYQORxDYGsgHjV+JIpac2sIwlNUSnh7Iql9CTROF7Hl6BIjm0apHapjZGM3aw6uZcf5&#10;Q5y4tZdb71/lyq1TvHn3Iufe3MeBi1s4c/cg7399nc++fcSXL57wydMHPPvuI37+/Sk//vI1z149&#10;4cGHF/jwwTFG+3zpmNQxOpMm4G9HbVcoQ7OhHDrXTWNzmVj+iaL0l+EVbodflBP2nnpRH6rCgxXO&#10;AUKGokacjAaiCl3pmY4mJkGuO9GGICGQtGIHwtNsCc21ZO5MKs//eI/f/vQb3/30jGcvP+fBlUF2&#10;7rFlYVbL+VEd9/tsONhmzYEZHduF0GpybUkstiUl15V6Ad66DgMrRFk2FrmgWaYzGTbW9oI/ykAV&#10;jFG44Bxug5OvPbZOqoS6GECCpcWiDPZm2uDvbJC2GUWVWBBYb01Qg46SOgNZURaECdGp6ufhgn/e&#10;QiJqzJkKI6hMrKbRaD7tbcCrWYwBUag6ZyssBf807lb4FchzXOeGT7cVei9bdBG2hM16090XjnuJ&#10;qOAZOwq3OhG92YY+UdapuS6EP5c2K3eNKcaggtvKnSOgqMqNOHguxzFAQFBkjbWQhLlyB4WKoiiW&#10;dYWyRAiQK+WhlIkQhLpwpTi06j8qjVf9lotWbiO1qECxstKtpMFWKkVWWNVUrkNUhxqAZCXAbacI&#10;SRSHmlhKFWVUI9n/12RXptHdCrCVf08sATWxlMpsep3aKwCtLHyV3y4SzjrO2uQGU0FyNdGVCqI7&#10;iDLRCdGZaURVqKB/kCzqU0BfpSGqEbRqJK1WZZAJISlVo+6Nhaw3xOpep/gqkpBrMqkmpT6EJFWb&#10;TLOryXY17sU1xBtbf9vXyQhyP0xBfVUXS+6Vg7OW2Hg3sX68hfW1uEQ64RrkLorKFd8wF4LixLpI&#10;syMm3o+MjHAqSsKoLYtisCGCle1+THd6UJRkz0J9CgfmMtkzk865VaUcnUjhyny+WPbN/HJ7lP/+&#10;zhT/eHuC328N8v3NXl6Iknh5fYEXb23ih3vb+PHNGf50a6WojBkB7hF+vTMuy4wA+TQ/Xh/lTwLu&#10;3709zc/3VvOn+2tFHYzy0clRvnpjkk8uDvL+qRU8PjnEJ6fHuH+kn3v7Wnh4pJ73Vd2sw+28uamV&#10;Gxs7ubK+XBRQIcfXlnF0XSXH5PPs+npOb2jkxJpqTi3WcnJbFSeWajgq17FvtIBdw3nsGCxk43Ah&#10;60YzODCZy5HxTHaNJbNlXFTGYDJ7x9I5ubqYyxvKOLU6jetLGVxdTOb6plze3V3OBwcLRWWliiLz&#10;58nGAD7ZHsXOviBWdicw3hxHiJ83ltGuLBMDwyLGgHtZANljSWSsSCG4KxbvGiPOZYGEj+bj35OI&#10;Q0c4/pOpuLbH4d0Rje9AOGFDSdRvKydjKAHXxgC8VuYJsOYIoEaRMiNkMhlCyFQ64avz8V2TRuCq&#10;WDxG/XGfEGAV0gleKiJwqYKgjZW4ri/AbSGJ4KlkvKYjiVqbRuiGeHy3JeO9RRTNFlEVO0IJ3hVC&#10;4E5FHMVEbisgeKcPUYcTiTqYg//BDKIPF5O8U9qxNpqM/TVEnKvB71Ayxv2xxAh5qCXhQiER55NI&#10;OJ1LwNksIo/lEnW6HK9TEYRfTiL3VBnGI4l47/PF+0AEQXvkWraHiaLxJE0+g9Z447PBC5dJBxxW&#10;uOHbH4hrQySeco80NV5oC11Ia82laa6TlN5CGsdaGdo4Ruf6KWqmBhjasI7xdXOs3b6G/o3r6dow&#10;z57Lhzl8+Sp3v3qXc+9+yO3P7/HjH895/PkTvvj5G548/5xXPz3ls2df89V3n/H1y2e8/PVnfv3j&#10;F3745Su+/fZLzlzawpGrbZy7OEdBaSwLi43sOFDIkVM9JKYFk1YQhne4Le5BBlEbbmKgWuEv/c03&#10;0gWDkw47BwPO3rYkZAaTnR+CvWCQd7Al3gFa/GPNyG5xoWcxkU9/fZM//fgXXv34Lb//9Sd++vZ7&#10;3nmzlB17NUysMHBtSM+VYhvWi/V+d40Huzt8WNdrz0iTjYC+HZ0lztRVheAXoCcmw1mITItXhDUu&#10;nmq8jDImBQNFjWjtNehlnYW1qBEVB5bPnnR7ekM1uLpr8IlxE0PcHFflYhe8Te+1I6HJQFijAwH5&#10;oixDxSi1t8BesEcjGKd3W0Zup5GvBxqJMlqjFexTA0Ctva3QBmmwSzHgMmxD6EUNEZNiwAx4kLbb&#10;h9ZN8h5MLidyyYaULXakt1kSUxhA29tGNvxPRyE25XpS/n6x+k2ZU2IhW4o6cBUwVwNSlKtHBWVM&#10;BBIpn2oODjXPuWw3lTRRY0iUChBgVYPw9JEWpsEravSpGkSok+8qHddKySm5Oap2jqpzpVSLUhDq&#10;JmiEuKwFYLWynylXXBGIIgalUgTcVWl2Cw+r1wSizilEZqoIHPxfvkIhGVOxwwABfNluOr9yj8k1&#10;mQcKIQgZ6kURmEhM1ZsKkfMrgFf7qPx0UTdmci4Vc7H2lGPayn9UfEatc7RCI1LWNGhKrlHFMEzx&#10;DllU4FwlAZiKLKo6Msp6cNRKG6Starssaq5zVaZd42BNeIAv0+15VBSlkFPkT1CsHkc/ZzxjPQmI&#10;9SYy1khCoh/BIqm9VGputA9FqdE05SczVJfDlFh2NZkuVCZHcHCykVv7Wrm/v50X+yv48UQeTw+W&#10;8sG2Wt5eW8sbqxvFGhdlsljGlQ3lvLW5iltbGri9uZ53tpfz5ICa57yPe7s6+eBoB48viII4O8Dn&#10;Fyf57uoU31xZyRcXVvLZ5Vnun+jj/vEhIYkVPDzWxp0jzbx3pFuUQA83d9Rze0cN75/o5OHpbt7a&#10;Xc/FzWWc31Ah5FHJBSGNMwsFnNuYx5ktxZxYLObcphoura3i6qpcbqzP5OrmVC5uSuD21kLu7czn&#10;vX0l3N9TwP3D+UJQZTw6WCLEkMedXXXcFBXyxvoiTk+kc3Y2hesCvg93lPB4TyFvbsjn6FAOZ2ZL&#10;OL1QxCaxjGcqvSlK8CA2xBE/UXhpEZZ0FpgLOXvR2ydqpNSXqLpI6XhReDSKEmmNEXIQ0GwKJKAp&#10;BOdKHwHHaOxEiah03+SxUtk3Bq/6JGLmq3CpNOLU4IXnYDw2/UkkTpdSMN+AgygOz4kkfFZm4y6q&#10;wm/YD59BLyLWybFXh+G1KgyPabHY14vFvL0Gl601BG0oxn0xHu9tqQTvKMV/WxLh25OESKLw3BWL&#10;pxCJ/1Y/2W7EeCCZkL2xBO2Mxng8C5/9YjXvziTz0Ar8dmfjfyANr8PRolrC8NkbIYsQ1L5UAk9F&#10;EXWlkPizJQQcTybgVAYRx7IJPVlImJBJzr4Ggi+Uy7ocUSkxJBwRFXQwitz9uQzsX0PemjoyF/JJ&#10;X5BzrghG1+qEocMe7zEfYkeSCGyT6+vLpnCmjZJ+Ae++Rurmh2mfnyazs470pkpyumspHZigqKOO&#10;hrkO6iaGqBhqpm18JcMrF1i9Z4nD129x7tZdTt28wBv3rvP42TOuPnrMnQ8fcOLGZd545xZ3H7zP&#10;G3fvc/O9J9y6+4BLt25w49F93nrwNnc/vMG7Hx/i7Xf30zlYTVlLJlll8dj76HEJ1BEYLgosMMCE&#10;LwZRHzobLXpbPWHRRvJE5cenBxEQ7CF9VAy6XDuymrx45+UB/vyXH/j5x1959sMnfPvTF3z26fsc&#10;PVjD2Kiegyv1PJwzcKbHjoNTrpzoc2B7iRUrK/SsrpTPQR+21AeQHh+As4somnh3EmR9XoMQiKgB&#10;RRT2Lgb8fRxek4Yy7M0Fm0SBhIfq2Z9sIFrhpp2KzYrR7WspxKAR/LMgNs4GFyEDNUurb4Eet2Id&#10;+kQNnqJKtEIk3rJveJ4rD6c6mMwTRSW4+7q6gMIzRTLy3wghkxlLPBYscBwyI1VUarsYYZ57l5Mg&#10;BJm/W09NgS1pQqYzf/Zj7MNAwXmxmi1UHESN51CgKUBvJcDvKqThqCx0+VSFFU0TOSULcAqBLI8X&#10;IBWg1gjQK3eXqq6rBiSq0a06sezVHCGqcaa6V0ISqiyJ2scUKxCrXlUFVSVAVEkOrWzTiczSKjWj&#10;8smFzJTaUONF1MNVI1ot1DwFYjGYJltSg53UuA/lwkoQ8FfflTtJudv85VqEJAzelq8LuSkXlwrA&#10;C4E4ecr5lKvLR1hdSM5cjUERsnxd10f2Va4rFYyXdpkGUKl9hRDMbWT/YFEgykWnCEQFzk1qSy3y&#10;XZGacsVJO7UiQ01qQ67HVPtH7qN3oDcZhX5EJbmQlB5GUXYSox1xzA2G0dnsSWO9kdrmEOKyfQgT&#10;8oiI9yIt3Z+i4iBaqyNJy3XDX8jEGOJGQIgrSUIyVcXJlBdGExcaRHVaEcfHG/j8QB5PDqdxSwD4&#10;hgD1jc05vLc1nw/3VfHhmTq+PF/Jp2dr+HB/GZ8eKuXh4SruHOzgnW1N3NxQy6V1og5WFXFgVS27&#10;Zxo5PlvJ3tFitg6WsGeiiv3jsn6sil3jJRyeknVDpQLiVZxZKQpoNo9dM3nsm6kTFVHCwYkC2SeT&#10;I/MpnFmXy7l1JQL65dKmEi5tzuPCjjwu76vkxvYm7m5r5pODtXxyspRHJ16XV3l5upmX5yr54XKF&#10;qJ5mXtxq5du3evjhphDcmUG+udDBb2+18Mc75fx8KYV/erOY/3xYzp/vVPHzu828utvE97fa+OPN&#10;Br49mcbTo1E8PBAppBXA+7sSeHYindVNUazvzKe0OIqItlh0BQKE5V54N0eTNZ1P4XQKYZ2x+HbG&#10;4dYSjXNdCLblRsK6I4noCsHYKipkNB2/8SQhiGxcplKxH4oXJVGG7Vg+2qFk7CdS8VidLoojWgA2&#10;AM+hYEIW4vFfn4LvaiGEBSGQDSm4binHTRRVxmKXEEgh7kIcUWuLCVqVTeQm+b0vD+8dmbhujBBl&#10;kITHgVzcdouqOZRC+JF4wvdHEbA9ErcNfrKPGCMHBcgPxBC4O4ioI+EEH4rAabUbjittTH7rkMN+&#10;BJwIIvhcuCiPSNk/huD9Qjr7Mok6XknomUqC9hcLaSUTvDuLiIOiopZScFojADwehPeskNpMKgHD&#10;qUKU4QI2IaJGIvAbKsR3KBO9cgm2ZGCszse7IQtdXTgxbbV41JZiXRSHbUkc7nX5JLdX4luUT0h5&#10;AZ65UQTmx1Mz2EdMdRMRJUWU9Xaw6eg2JjcdEZLZSN3UKKu2LrHj+AF2XDzG8OIi6WU1Au5FVHY1&#10;kSPHD0/PJCgmirL+Es5/cJX7n33OG+++yeTGeepXVJOUG0dcWjSeAa74hXoKoRjEsBQjUWeJj7cP&#10;KVlRnHhzK9fvX6SqsomZ9aMs7hw3FRbcfXWcv/7jR37/21/4+z//nR9/+p6nTz9l/9II4yv0nF9j&#10;4NGCA+8O2zFT4Mi2bmuO11vTn6tjqNKBHW0G1ub70dPqRbjf60KUDZmWJHpamjKvlAHuKBjiYhCs&#10;E4PVRtSPcmepeMhUoZZ1Si2oOInKEhVsVh4YVSXYUnDSQRVjFbxTyT72/pbY+2mwCrfAqVCDdaIl&#10;FkHL0AuOXR1qoT/LlepkuWaVFKTwVvBTEYnGWo9DpCNGIUKv1eakzwXTMxmE21pLnNdbkn1WS16n&#10;FVH9tvT+ixMlm9ylbXJyBdgqUG4aUCcHtLIyx8PXHCchCZ3HMhyMcqJQAcp02Z4mIB0uDXeyMJUo&#10;MWVwKVJQ2VPCdjZyURbK1y8MqmIXqsy7zllIQLmiVEPVgCQBauUm0sh2rTCqhcMykztMDaBRRKZK&#10;RKuy8stMtacUYL+eI8FUJTdYPlUZBjmfaV6QFDmenEONszCVgZcbrA0SgvASwlBxBuXaijIXqSjt&#10;UsSg9o0VoFdjSRRZLJNjq0wpFTwSUlLHMJVVEYJQedgWokAs/LWvYzFKeSjSkMWUeWVyY0k71ENQ&#10;GWNqHx8hLDWgUNZbyDEdnWxEVQSIpLSXl9YJP38feooK2TOcyTmxTh/szWKh30hmngspSV7kpvmR&#10;n+pNSb4vZbmuVOXaEB9vJ2rEkbhodzKTQigviiEn3YusFF/SE2xpzPZne3c2p8fT2NkVy4GhPI4M&#10;p3N6Pocnmwv54kALX5xs4sHRSr651MxvN9r59Xo7319t5OmFOiGWKj45V8MXx+t4cbqKz0+W8fii&#10;kNKVNl5e7uTlm928fGeQ726P8Ou7QwLck/zxwRx/ezLLPz2Sz/vT/HprlKc3p3h1bzW/vjPPX96b&#10;5m8PZ/jtwSzf350VEpjm1fVpnl+c5qsLQ3woikfFTj64MC+qZp57+4a5taePN3cPcGFrjxBPAxfX&#10;1HN2UwdHVrdxdKGLE6v6WNtfy45hIaq5FRxeP86B9cPsXNXP/tkejiz0sXvlIIujLaLWKphvrWN9&#10;Tw1rm4uYqE1nuCqKESHl+uwIokPc0VhI59JZ410egX2ROzYF7ujLfLGtDce1Pha3TgH3kRIsK4Ix&#10;CIGoOIhNfRTOHcl492Xg25+OfY/sN5GJ13gqbgPBuA+F4z0Qiv94JNHrkwiajcRryIibkEj6fAnJ&#10;o1m4jBjxWyUEMikEMhqAw2w8DmsS8V7IEQIoxG0pW36n47+7BLeN8XguiVLYnYvfkoD3umCMuzLx&#10;3yHn2OSI10prnLsscWq3xKFN+uqQFu/FcEL2ZRC4L46AHUJ2u8IIOhQqqsadgK1ikOyRdm4Lxn7G&#10;F89VIXhtCiVgVxTxW+OI35KM7zojjgseuIy6CemFsLzDBl2/AU2PJYY2Aaom6TM10keqBZiqdJiX&#10;W8t3UfZNBszKrDEr0WJWaItdtR/aZn/M610wy5b1OQKIJT4YCow45Mj5S2IwSxEQzw5Bl+mJa5ac&#10;K8adZRF67BJd8M0SlZYdhXt8FGmVcdQOlFA/2Ej9SAdlA83UjzbRNlNLw0QF3avamVjqp2Uii6GN&#10;JeRWRtK6Mp/1J9ay8+ghhtdN0jc1SGhsDCkFSZRWlIrSKCAqNYyAiAC8wwUQa7KJT4tlxTpR1t+8&#10;wf0PH4sKOmiKuZy6tp8Lj7bw299+4Jc/fuXnn3/ixQ9f89nHn7FnqpmNc37y3tlyuFfDgTp3BkT1&#10;1srnrmE9MyUaalJ1jLdo6K10o6bIg/4ybwpDrYjTaQgQlWFjbomb0UCAIgSlPsyX4RRij3uoneDJ&#10;ctoytcQ7v05O0qhB1gp3FW6LsarwcplgnaWvqBKjkIya+8VScNBVQ1aivcnQN013kWrBtr4iqo0O&#10;jBwS1SLEpSasMmXQLjfD2l6Pb4gPIc3uOC4uJ2U2hHlR1lG7NERdtCLtsCXVXS5EVrpQelxPaqun&#10;EIiAuFqcpOFqbIWqA69SXW28xZKX3ypryk2N2FaqI0NAN1GAWUBWJ8SjETC2sBGQVUAsDbQS8LdV&#10;gWlhUmWBq5kNVXzDRDSKAGR/5bqycH1NOKqwooksZNEKcxrUTVGpubLNSpGHynRS6kaBtYC0iieY&#10;AulKdSg3lwr0p8jvSFkU6MvNVSPfDSHC5qI8VAaCZYi0MULUgYeQhlJBTvLSZzgIUcl1y/nN5eG5&#10;+buZXGamaqPqmEr9KGWizq0IKVAsAjX+47+IxuTKkpuuAlsWIv+0Hq8Vis5Bi2uQE66RDtgE2uIW&#10;4khwlBMRqVYERioiXo6tWAZhIf7MViezsy+GtR2p7OjJYGVPBDUl/jRWRTAsYHVhype3VgZxal0U&#10;kx2BHF9pZH2XPQ0iQ4ty/cjO9KUyK4YTAmD/dqaUf79fyrPjvrw7H8hP8vuzk5lcWxXFzbEU3l7V&#10;wnt7urgvZPJosYq7S918sHOBL05s5GPpYB8dn+HBkT7e3j3IrU3dXF/dLWqkizPyeWplL8cnm6Uj&#10;VLJJXr6tA1Wsay1ntViPq7tLme4sYKg+n9GaLHpLEmgvTaOpUCzJ/HBqc2NoyYqmQTplpVh95ekh&#10;1KX70J4bSE9eMC3ZYfSUBjNQbWS8MYrZhlhZYljTHsN8WxizrSGs6Y5g04pQtnWFs6EzWc6Zxlhj&#10;Iv1VcYyUBzGc70RdsjnDhZZM1XoyXevNZJUvkyXOzFerNOMQhkTpNZXbMdXizt0tidzflEC/WMVm&#10;plnZ5DnKO2UWZSYgZo+u3AdtRwJmNeFY1Ibi0CKKoTMS374gkuYiyVkdgm+3F5493jh2GXEfjiBw&#10;Nhmv0VC8hoPwGvQhaCqe4DVJeM3FYj8Ygt1AGI7jsaIoSghcmYNxbQRuY6H4zkYIAcRhJ/t4z/gR&#10;MuOM54g37iPBOI+G4DYtx5zyFhA34D/pgNeYAc9RazmOLSErNbj3mOEipGGoXoZ1rfTZagusK5bL&#10;Pi4EbojAVRSO80wgbmv88d8cjMcqZ1wnvdA22mBRLv2ieBm2pWL19uiEmIwEisoIXYwlYl287OuP&#10;50YfPNfJMSacsRNwtBtywFpAUNMk73yrWLgNghnNAloNVuhrBfSrdXh2eGLbaS+kYoFHWyC2cp/8&#10;2oKI603AodaIdaWjKLs4gnuLsa4LRFPihltVEM6V7pTIvWlbqqR6vorY1jQcMlyxiNUSXulPzVg2&#10;zeuaaJ6pp2m2grVHhrn+cD8Pnl3lyOVdrDs+wdVHR7nz0Sl++PunPP/hK25+coG7n8v2M7tZPLee&#10;pZObSC/NIrYoVogkmoT8ZEbWtFDSVkLHhhqaBvJYPNHM2fe38PnPN/nLv/yZX//2Lb/9/hN/+ccf&#10;/PbnV7Ko2MvP/PynH/nup+d8+OgjluZq2LzSj5Yme9bO+bOtOZECTwdRUTasX9AxkmNFdYKBuQwN&#10;aUYbams82dCoZzxPQ0SwG5plYjxbWYixaTAZs6b54QXYlwkJ2HppsHW3JCxIbxrGYCHkYSo9pfBK&#10;JSP5qIQc+a6EgK08F2+NqRaZmiY7O8mWLD/BpmWybfnrTKy57hRWRLoSd2gZLaMaLFTgXrBNZZea&#10;3GYawUwXMUg6randFcncUigpO60oeEPIY5cLFdmJ6K0diRajYGyTcmEpX71cgFEsaIOAu5kAsWlU&#10;uDRUqQUbUSZuymJPkxNlCKAKWFsKwVgL45nGMwjQWqlSJ+HyHyEJO7HAlRRTASFrIRcrWafIwTRj&#10;obpoAXlTzZz/iouoVF6dKAOtALeVfFe1rpT7SsVhTEAtJKSUiKnIoYC5StNVYz3U/ByWSlGokfFx&#10;sihCUfvJMa1VjEMViJP/qLmMtUJKKtBkmq3N0RqLXF9MlYXVOeTG2nvYybHkGpVKUqSijqUTUBFW&#10;VnWxDGHC6IowlM9QlVpXZKiRm62C/PLANbbWqKk6rWy0OLk44u7nhLuPKI5IO3yNPsw3l3NqPo21&#10;Ux6EZ1jhFexEblwIrSLZV7Qk01kVRm1eKCvEatrSk8W+mVLemM5gqS6Y+rRgJopTeW+xkneX4plu&#10;cKIy3ZWCeHsyQzzoy0tjU0MBB7tS2FjvxVxjJpsn69kxksnq1kjGq8IZKgxlpiaKzSsiWdsWzFxN&#10;sIBtJKu7EtnUG8aB0RT2j6WybTRBCCJW1FEIe8b8ODgVyykBx0sLqVxcn8yb21O4tStD1EI+9/cW&#10;8cGxQj44U8yjc9V8dF6lAtfywalSPjot607lcf9ELo+PF/PZsQK+PqNSdAv58Y0SfrvXxF/uN/PL&#10;2zX8fq+Vn26K8rnazBeX2nhysImnR5t4vK+OB7vlU9TTs4vdfCvbPj1YzHtbc7h/pJTn1yr47s1G&#10;frxaI/+v5/cb1fx4pYwfLlaKymngpVov7Xp+so47+/LYNxvLRGMMXYVxdGYnkBPjSqi8t57OZsTk&#10;u1DYE0ZsWyRuDcHYVAXi3hWDvwB/9qosMuaLCRotImWumOzFYvK3plO4I4OSXeVkbysjZUuZAG46&#10;DiuTcJ5OxHE4Gne5b3bzeTitzMRxQrm20nFfn43zUiFOC7k49AbjOR0rxBOMV78rvgMOGCcc8Bly&#10;xLXFwlSWxL3TDI++ZXj0L8dn3BzfGT1+ax3xndMKEQnoD+mEtGxw6bURwhGQ79KJUrLEpdsO+y5H&#10;9I1adO1a3PrdsG00oK/W41nvx7JC6b8VlqKmrNHUy/vdIoaNnM+q3Qr7cVccJ/1EyXjhNOVGxOpk&#10;staWELcpH4fVgegn7DFMOGI35o3HXAABG+IxqP173AmfTMdrIgNDfzjabm+0bV449IeJKkvAf6gQ&#10;x/5kgrqjSFpRiENTjCnovqzIDk2VE8VTBaw5tsS2K0dZvLyF7o3dJLUm4lpqR/qKaAqFqAuG/Rnc&#10;k8vxeyMmovjgszs8fvqElz9/wbPvv+TWR/c4+/YVzt+8zmevXvLFd9/wxU9fCZl8wTuy77V3zrD3&#10;2BrW7OtmaG0tO6+N8eUv73Lvo1u88/klnv32Dn/820v+9i9/8FchjD/++nd++evf+NPf/izf/8Lv&#10;f/6D3//yu5DHb/z8xx988+Ilj598yPE1I4z3B1LdoGV8II5GoxsZRmvS0vVsHzcwn2JNfZSGdaJE&#10;+vNdacuxZV2thiMNtiRGOpoMZAXiajZKaztL07wcyrthmp5YAF2NDdEqY11w1EJwzdxT1jkLPisX&#10;veCfaSiGGLZWNq9nnrRwtyAwUU9elBgc7prX8Vs5hyKIBjHWdlT6iSFhRtVtS4wxGlkv/5dzKXe+&#10;yhxVdflCqp1o2RhA16xglRgv5WutqJy1J6fTgfRB+b6gYXKbKBjlflFA6S3grZcGmdkIowmQuivQ&#10;FQJRRf808dJYk/tKPuW3KoaoAtKm0dTy3VQ7R4DbSgDVQQjHpDYEmJWKMFe1o9R+KqCsfsv5TMUK&#10;5YZobEXtyP91Qho6d9lfboQqR63m9DAdQ4jNRCIC5oqw1HzpWpW1pWIVPvLpKKAvN9U8So6j3FeK&#10;nFQ9LJFyigAUgah52PXe0jlUhVz5vtxRWDfLKP+X/5riGXLjVBquyqiStpjcWfLwVL0rU/VROYYu&#10;QCvtEMKyskLnIRJRyFXjKcdUqka5ztylo/rq0btYyTXKueU43kZHYtKd8Iu0JyUqjI6COJrLwyks&#10;DaOkIpj4TBeiYn3ITAmmqyCaYz0FXJgt5uxsGe8cXc2xHUWcn4nlyVIdTw918/hQJ+8dqGR7rw9d&#10;OZ6sa/Djsli8t9dV8GR/D9+crODmhmAuzWfz1alyfrhUzd/vDvAf98f4j/f7+Nc7jfz9bQHa2x38&#10;8mYHP9zs47sb/Tw938rnZ/r45EQnHx5p4oNDrdxTc6LvbOXM+kbOr63n9FwpO6TT7+wrYGNPPkt9&#10;ZewZKGWrfN/WmsumthQWGtNZ05TLmsZ4VtYksKY+k7UtGaxpTmZ/TwqHB5I5P50iqqiIc2srubK2&#10;ghtbqkyZWAfn8tk8lMXcQD6zYiGt6QpjTWcQ63rDWdcXx5bBfC4slvD23mxu7s/gPSGljy42yu9S&#10;PjnTwuNT7bxzsIX7BxqE2Mp4eDSft06WcvtAGXd3lvH2unRuimV9dWsg83Mqm82XuxsCubFd1N9s&#10;HCtE/eQnGCnID8WlLAiPoWQiZvMwThbhOVGDlZCwWa4TDhUehI3Ek7apnIR1+aYxIvadCegm8rEc&#10;y8V1ohjb2ULM5wvRyH7GmUT8hDg85jLwX5uJ30wC3ivj8ZqOIWA+hpC1McRtTSZkOhCfXmf8x4Qg&#10;xpcRMCzvT/8yPAeF4MY1eE5pMc4KwSx4ELBOjJDNrgSvsxOw1uI164zHSg+8V/mKWnHBd8ETp0ln&#10;9L16bLttsGmVz1pbHJtFXVUKKfU449ztgOuwK25zHrgs+OE0I0A/7IjDhBt2M+74CCn4LUTjMmqP&#10;33wYrjPRuK4Jw1ZIyrrXVhSaHdaNOrQt9jh1B+Ix7IBVmfTZMj1m2QJIaTrMswxYFbljWSrqvsRW&#10;FIk9tvXeRIyVYlXni12du5CaM/HTosBqHfBuDSd/5TB1WwY48f4Vrr//DqsPbCGtL4vEdrGatzdz&#10;6/kZbj27y6MfPuLLH77m+S9f8eq3l7z4+TuefP0N1z68y8k7Jzj59hHee3mX5396wbPfv+Pln37g&#10;xZ9e8etfvxdy+J2f/vkVf/rPV/z8r7/y/V//4Jd/F5L493/w2z/9gx//+Cs///mvQhz/zC9//F1+&#10;iwoR8vjxj9/55c+/87ts/+bbl3z87Evef/QBZy8dZ2llF8U1YtTV29HeFE9xkjvlaXakxuvYtdqR&#10;uVIdWYIhbdkGauJsSBEDt6HYmj2iBNP8tNgIJmkEN5Qxa/J0CPaZvC4qSUctKv4quGwq3aQSgwSX&#10;TRWPxQhXcwuZKpUrvJP/qbmKrNQ4DlEgXiGW2KpB08vNsXPUmgzg8mZfLtdF418l79el5UROa2S7&#10;7CM4a/ZfwxHUuBMVq67tC6F9yZOC9Vq61hpo36qjeb2OLUsGRtfqaJu3xkyNb1BZTGp0uGI4FQNQ&#10;abc+arS3NMw0QX6cLFlycQmyCDhqhQTU6HK9AKm5muFM1IcpCCMndlQEoubCEPllKi6oLlgIRM1C&#10;puZCN9XA0guLippQ9V4U42nU2Ag5l6UadCdsa60IRqkBBe4C5ioYrxOgthL2dRDloD7VcTWKqZVb&#10;TM5vuqlelmgCrUyuNDVQ0d7bEo9QFZOQaxMCsVCT9qsJb/L8WK7mhJZ9TAMn1Y2TB/U6IC6LIhCV&#10;aizXaGNvi85ZZ5oBTu9gh1OYWEzy8PQuGrl+HcFiyQbF24nUNOAsi3ugLFGvMyxiknwwRnsSGudF&#10;XJoHgbEu8t2d4Cg/whPcCY32oCYjmpVt2Uw0JDJfU8yhsXYOjxawRWTwgY4EbgqYXeqMNE0Qtbst&#10;jjUCYq0pHmyrTeD+hhTeXZvOe+uy+Wx7MZ8uJvPJvkp+v1zPDydr+eF0M38+X8kv56t5dr6KT07X&#10;cGd3JW9tKeXSBjWneCWH11SJYsln51gBR2fTObaQwsFVOewVUN83nc2+uUKObsji7OYcTm8oEVIp&#10;4+LWRi7uaeDy7lLe3CsW/v5m01S27x1r5+2jddw83MD7J7tEkfTw6PwYn1xawacXu/j0fC+Pznbz&#10;7ule3jvSwqMjbTw80c09Icdbezt4c3cPNw80cX2/tPNQMw+Pq22N3N7WwVs7u7m2WMXFpRIub6mT&#10;/fu5tr2VU6urOLlQybnFaq5vrZfra5WlxTR51cH5ChY7M9jWm86GriTWD2bS35VMd308RYmhGLTO&#10;6HRO2NnbyKcYTZ72WJeFYj2Yi01zKpY5ruiyHfFu8BJV4I1fp5GA/mhCxtOI2ZhLiJCB+0gsjgPx&#10;WDcrEogRIM/BfiEH9/FwolYn4LkiALdef8Lm4vAZDcV3NJDwuVACx/0Imwkkap38Z8QPz25H3Aac&#10;8B4To2PcFvdhDa69y/EassJz1ALvcQH/Ien0I2YEzC0nWCxAz0ELHNs1ojDs8BC14LHKB5eV/rgM&#10;uqOrE2OrRqzZPOkvWfIup8n7nWmGpsIax05XnGQfux43rKv0pnU2jUI0PbbY9Kq5H3Q49RiIXJWK&#10;z6Jcw6pAUU7h2K4yYitkYzMjn+NeWNRrce3RELlOjCchCK/KYMzSlbEpoJcmfSrFDMtMc1JF2QYM&#10;Z2BZYY+2ygN9nQdu8k67dIUwe2aByf07iBrPxqfdC+t8a5yq/MgZayasrYzquToWDk8yc36AQ+9f&#10;58Ctu5z4+D1uvviEu88+5uOffuSZgPtXP4ka+P4THn3/IV/8+gUv/vqKH/78J1798Svf/fV3IYq/&#10;8PL3v/P1H3/hqRDB93/5C9/L9u/l+/M/fuPV7z/y9Dd1rN9EifzGFz//zBc//sA3v/0gBPQbXwpJ&#10;ffuXn/jzn//Cb7//youfnvPly095+NlbXHz3DPPbxiipiSarIoqymkhykzwISbamotqZgnQNYcHW&#10;VBXqqU60JkbIpCDHhqkSG7ysBa+EPKyUa1wIRGGeKbaq3OkK/5Rhq7wigsmmoQUuylgWY1jFlZVB&#10;rMbmxQmOCtYq74iFvawTHLMR49ZWDGydwRK9KBO9fCoFkpLpzvnGCCJS5H+Ly/DdbCmCwPJ10o/J&#10;Tf/a0+KcoWXlpSSGp0IZ2e9KxZiOnh0GxjdpGB9TlY/1dKwXAlHZSCZVYGI3+bOjkIMwm6evSBmx&#10;3FVlTTWPsop/qDiHAnStNFYRiLViP1XSXQDbRCDaZdiri1KBGSERdVxLUQWmjCohAeVeUvESVTRR&#10;ZT4pojDNhy7r1WxkSpmoMRlKnSg3l6o/ZQqcyzEU+6pCi84qGK5Uj8o4kH1VTMU0nkONRxG2tVfl&#10;Q4RsrEXNBCTKzRHVYgoUyTEtQy3lBuvwrI7CQr6bmF09oP9ifjMLefHVjTSpH7lGUWEuoQ5CGBpR&#10;YjrsvZyw9XHBIdgdjxgPXGNciEyKpKIiksRMZ5GNdgTEOxEc74pvnDN+0c54y2+/OCdCkjxFdYSS&#10;WxhMfrEnqfnOxKY4k53hT11RFNUlviSlOZKSEMhIRRqXp3J4fKCel2cqeHEg3+SKeXGhgQ/2JfHG&#10;Uiz3dhby5GAJj3bmcns+mavTsZyajOfmfB5fbK7mhQD6D6eH+OnmJK/enODphX4+PtLKZwcFyNXE&#10;Tad6eHxygI9OrBDV0cGD/cO8f2CCJ/L98eEa3t9Twwd72ri9o50b29q5tb2Dc+urOTxXzYm5Rg7M&#10;Noj13sK2qRa2jFSyaaiI+bYMRiqTGKxKZqAinZHSNAYq0+mpiKO9JJyWwkjaC2NEccXTlhtHd2Eq&#10;PaUJNJUEUV/gSXOhP11FYbI+1PTZV5XAcH0ss+1G1vUE05nvRXteMEM1cbSVhlKV4EBduguFCc5k&#10;hhrICdaRGuxATJAriaokjLyXzjZmaK0FQKXzqA70/2+xKozArCIEsyw3bCvdieyNJmE0lriJeGJX&#10;RODfHSUgn47fSBIRC3HErUkkaDAc6xZ/vKfjRZlkyBJN/EohjlZn7Fq9se0IwLnDKKAsVnyDJ45N&#10;rni0e+AnIO4/5oJxxBmfYVshEDs8h9xx7XcV4nDCeYWNkI81ngOWQkRCcJ3L8OhZLsrIksCVGjz6&#10;LLCrF7CoETCoFquzWYu+XsBcBbQLl6EXAtGL6jA3VY6QdzpNDMJkuU61JEm/T5P+kC/9s1T6X5UY&#10;bqaYhgBapfStlmX4CenFb6zBazGVhLVZJM8VoWl3xbzUgEWdPVbNTqRvdiNpvQ2aQiHhemdRNoHo&#10;OtywGQrEsCIY63JbnOoC0Zb4Y54jCkXIxSxVlhxpY5GWzOFKStfMUr+3l80XlhjdvZKa9fVCHKWU&#10;TWVQu6qcIx8e462vHrPnjYvsuX2WI4+vs/fjW9x89j7vCIjf/f5rPvrtO1797Vd++NufBeh/44ff&#10;f+fbP//B9/L75V9knSiHp7//wWd/+oUvf/2Rz3/9iW/++BMvhXy+/u1nngtpvPjtFxNhfPXLT3zy&#10;/UshjR9k/Y98/8cPvPrhex5+/TUfvHzK819/5Rs5xre//8KLb7/l7Yd3OXr1OL2j9ZQ0hZNTLqos&#10;yBGtuxk2/svFuBRADtSQEGONUX77y/fUTAPlqXoMgoPKFW8jymGZwkyN3HulJkxEorBIFvmtvC8m&#10;b4sY9hZqugjBaHNPeYZxgptR8myVASzGsGmYgXxX3p5lyyww2FoJXmtkveCgvN8Ookwuj8SQqeZ6&#10;qZVzF1iaQgNqm/LEKG+U1tOKrFVOjC4k0y9G09gRPxpWuZpUx+rtGlZvsmGwT0PdoEH2V+pAAF1V&#10;qVVgraL89qJC7BU5+EiDFDirCZrEolD+NiVztNI4awXssbJPuCzyH2WhW8oFqyC6afCfgLDJf6fI&#10;SW6SqfCgqA8VX1EuIHPbZaI45PhyLBVE1wljatVcGSr+oG6UUgfqZsh/TXOtS/sMom5UNpW6ocpl&#10;pTPITVdkJKSlRpVbeS3HJVuIQR6Ih790ulgNFqJCVFquuXKLqf3s9ITWpmL9X8rENH2syDd1TI2z&#10;Bit7jRCoWGGuGlNVTosAsfr8hCwCnLAQqadKYyhWt3O2xt7JFjt3ZyHbAFITM8jPjSEhzZOIeE+C&#10;E/2IFXIIiXUjINoN9zA3fIPcSU4Q4CsIJyPLR8jCm7yMACrS/UxLTLSD7ONMekQA7VkxDJZmMt+U&#10;x57uDHa0xzNXGc9iQxJ7epPYPZQrFnkWB4fCWFcbzNr6VDb05LF/OJmjQ9Hs6A9j+4pULswVsG80&#10;k+0jmewbyeXUbCWXVzdyc3sD7xyq48GBOh4ebODh4UZRELWomQG/vKLKmHTz3fUOvr3aydfn2nlx&#10;tZ2Xt+r4+kYFz6/V8eqtTl7dHuDHd6b46b0xfrrXza/vtPPbe+389UkXf7rfxp/e6+Cvj4b5l0/H&#10;+KeP+uRzgH/9dIR/+2iQf30yyL98NMw/fTDEvz0Z4p8/aOfP7/fyx/sT/HZvmL8/UHO0r+Sf352U&#10;447y/uE6IcACnh7LE8VTzZnNtXy8L5Onh5P5+FA6zw+n8fWRJL7cF8IX26P5ZHMYz3Z58niDNxcn&#10;jFxcCOPUkBtz5TZ0ZWvJjdAQKu9GfoIj+Um2eLhp8RAFmSgKJLnBiG+1E6Hj8jxX55E4m0LaZCa1&#10;myupXiykdFsmJbuLKd1dTcLKPKIn07Ft9MGuMRT7mkDsqz3wGjTi2u6GY4OTfLrjWO+EU5sH7gMB&#10;OHb7Y9Pig1OHD24dLvgM2hEyKap12h7vURt8x+xFdbjiOmnEa8oD45QokxEd3gPmePabyz6WBE1a&#10;4dElfaJCwF9IwCpfCENIwKFJFHaFKPpy6TfFsk2IxLrotRKxLpB+VSTgUrVMCEf6eZs1Dl3ynrdb&#10;SHvE2KqVpUb6iPxXVeK1bbTDvS8M+24vGjZ3kjBXg7MoJ4cBf5bJsS1EuWTuciVlgyM+HeGiXDxw&#10;GIzCpscXfaunkKrfa5eW4Id5iiwZFqI0gkgajkXf4IyhyglDvR9RM+m0752lXIgkYaKd5Okmhg6v&#10;YsP1k2x6+zBvfn6Xs+9c5PqHNzn+0V0ufHKfm18+4fGrz/nkx2/46OcXfCCfH/70gsc/fcdHP33L&#10;5wL4j398zvs/v+JDWT796Xs++fVbnsjy6JfvZZ3s98u3fCq/P5L/PfzuOY9+eMUTWd7/9jkf//yM&#10;Z798J2TxM98JEf3061/49NU3vPPqC658dZ9PfvmUZ3LcL1694oNvvuTNR7e59vgax67tYenwBIW1&#10;6aZpZb0jzXA3mmErBq6zGlOnYr1iqFu7izFglGegYs1q/J2AuHKXm7BTFpNnRCkRFeAWXDVXbvkY&#10;wahywZ8mPdZ5glHZOmzFYLAvc8RScNhcldIXwlHxYkVGypDXCYGoeLQal2cykuSYhwYSaQq2JzjX&#10;gEecBtPMqv8rXCDntdAJVorBXihKpX/Ik5nT1ty45sbSRj2rDjkwNmugq0tL94CD4L4iEKdlAr5y&#10;AFEBKj3WUj6tgwWkVawhWJYcWZKlQYoFxULXqkC3GuEdJ40WADdXlrxqgJzcRgjANC5EWf2yqJkH&#10;FYGYBhsqMlHKRSzD5XIMk+wSolH7K/eZSr1V4zj06jyKQEyy6vX/VNqts5+5qcaLIhXTeBX1f0Ug&#10;cnOV6021WZMgykkUj7sQhLnKrRapp9xl1moAoRDgcpWqVpiBzk9urJCaaaIbIQStjwMOoSLpxYq1&#10;C3IgKNoGD1EzVsLGjgECMFE22AdYCYkZcA1UE83YyqcBn1A7fIId5XzSicLd8QuTJUpAIcaegDh7&#10;4hIdKM53p6BADUoSmR9mK/vbExjhQEKyM0U5iQzWFbFhRS5dAkJVhV5MNkUw2eFLeo4lAWEulGQm&#10;Mt6Uwq7BTG4uFvHlyQp+vtLKH2+28NMbNfxwo52frw/w7cUunp5p5MtDVXx9rIzPTtVxVUDv0Fg+&#10;+1fkcHIsjROTBZwdyuNkbwYHV1Swd6KNQ1MdXFozwN1NvdzZJIpjaQWX1/dxfXGA6xsHuLKmjdPT&#10;rZyY7eDAZLMQUivb+5vZO9bKwZFmdvZUCmE1snOwRtrYyLaBRpb6aljfV8l8bzVrO+vkey1L/XVs&#10;H6thz6zsN1bF4mAlq4dkv6EyNg0XsKkvnz0DuRwdz2bfVDEHF4o5ub6Ck3MlHFSj7jfncnF9Hu/u&#10;q+bJmRIeH0kTlZTDgzWpXBsK5q2ZYB5tCOTL/cF8fTCEJ1sDubM2hDennbg47M7ZASMXJqM4NBzF&#10;0ooQJuoD2dUXw6UNqZSmuVGd50d5jj+1RRFUNsbjURuCY20Q3oNZePVkiwLIwHOsDKeBfLH+4/Ft&#10;CSNuRRzJKxNJnU8gZCAMfamrGFw6rEvsZX8vPLtccG+2k/+7mLK3/If8RFH44SfkELMinrDBSKLX&#10;BhC9xoPQGQO+wxayfTmunRa49ogR1GeOW7cl7v2WeAxY4dprgdeIOUEzYkw1CUCIWrASBWFdJn1I&#10;FvNS6Z8VoiQqxMCqtcapywnHDhts6uXdrdQR0OGPfa8tLtNCZgv+OM154TThhsMKR5z7dLgMi8ru&#10;c0XTYoO1EIihxR3bFldcRsJxXcjAYS4Ru5Vx+K9OQFNjT/QWS8JWimqpl/e/PwG7Ki/iJwtFPQXh&#10;UutKiNwDhxpR8dW2mOcuJ13++/DP74tVO03FXAXZcxnEj0QR3Jsg9yiOkGG5n/M5dJ6covzCarru&#10;nmbxydvc+fFjnvz4gvvfPObyZ/c48cktrn7ykEsfPeHtb77ivadfcvvrL7n+/Aveev4lN159zVs/&#10;POf2t0958L0sPz7jofy+/90LHsjn45+f8/mfhECEaN59+RXviIp578fPePvbL7j17ae898ML3n3+&#10;iltffMKDZ5/z+Pk3fPz9t/L7BddffMJnv73i5fe/8PnL77n91edc/uA99p7fx97rixx94xDbT21k&#10;/YE11LRlEZ7uSmS6N37hWjQ+ZmLImmGQxcVPnpW74JyoCRNpKPeRKTlHviviUG4sBerqu2CpCpBr&#10;REGouYqcopzQxxpwq3AheiiWxFF5X+tFHUYKNgcKWQiemwmOe0TrcPO3xkwvCkWwXVXLmBqJYzRB&#10;VHC0qNt0R9RkggpTFXkoJaP2UfO35HeF0tsdwPROF0684c6G0w7MbjUwOaZjcIWW3glRlGr+ClMJ&#10;cuV68pUDqFn4RHU4CltqVHAmRoA+Vy4kSkBamFBNvK7iFcuT5D+hsphYU/4nYG8l3+0EyFV9FVPp&#10;D7khyu2kioSpMRGWsk5lWqkS7MqdpZSH8rmZXFRyE1UsRrmxrOSCTOVR5MZZKIUg+5rLBan4iiox&#10;oEhHrVPHVONWTJNgyWIdZyE3T2S9uwU6HyvTMUypuNbCqGpMiLO0wVuPLilCbqYaoCPtsbGQB6PD&#10;xsdWCMoRxzCxFP1UKq5YgvE2phLHOfkRdHRmklTkiUeks5CDN1GJEZSVxFJXH0Z2cYCpOFtqgQ8R&#10;ae4YY33xi/QiXFRIfm449bJfW1UYpWX+xKS6EiBEk54eTEtVIOWFzgQK6SQnxlKaG0lxWiArytIE&#10;4HIY6wwlI9OJsHAXUmI8KUn2pS41lPbsbNa0NHNoopvzs+3sH6pmh4DwYlc2EzWx9BdHMFoQSVui&#10;N5nBDhRGOlEV50RvgTtdxa40ZTvTkqGlIcuGiiQhOCG64kQ99VneDJcGMVkpJFbtzIpqV3orfRit&#10;D2KhIYb5Bj/WdXow3+3Dqh4B35FITs1EcHDKyKnFFC5vy+HKtjxu78jl3b2ZvHMwhTt7sri1M5e3&#10;VUHFU9V8dqFIiK2Rr873isJp4/sbrfzwZiPfvlvL89tV/P12J/8u6uNfHo6J+ujirx/087dPJvhn&#10;USzfXG7h3e1VfH6qj+cX2nh1sZ1Pzjfz6bl6frpUxZ+vN/Hd6Toh13q+e6OWZ6dL+OZKE7/eruCn&#10;85E8PRjB/V2JHJuOYawtmqwETzIi/UkK9MXJVo+LgwFHOy0OthqcvfRYJQvoFttjW+RM8EAUxhVh&#10;GPtDiB4Lp2BDHIXrYkgbiyNqJBrHZm80ZQK6yr2jigrmW2FTJcdscSRs3JO4db6kbAknc3sM8Yth&#10;JG6LJG9LNilLqcRuDiFoXoyLCSt8R61x7rbAvkPUdJcARety3BqEUDrMcR90wLHXATcVZB82x7nH&#10;An2dkEi5GEgl5mhFOViVyCJKwyJb+o6oDvtOF7FSDXgNuGMvZBKykIxdvzcOox7YT8nn+jCc5Drc&#10;Z4y4zxrxnA/GdVU4PiOhohLsTcajWZoZ5nlWWORr0dc4o29yI2IqjUQh0+TtAowjWpYXCz4UWgvp&#10;uAoRRBGyMpmM9cX07BsldWUTZo3u+IxGUrS7j45zx5g+f4rFt66z+dZ1Tj28z647Jxk7P8f0m+Ps&#10;u7eOnbcPMfbePjof7WfXV+c49fW7nHr6kagEURU/veSOAPqdpx9y8NO3WfroKrs/vMfi45ts+vxN&#10;Trx4n6svP+GCAP3p5x9y+cVnXHv1mZDKp9yW5fpLAfxvRU2oOIYok8dyzGtPP+bud89E0Tznrmy/&#10;9uWH7H9wg4Of3eXGs0+59uEnLFx7k97De+i5vIX5OxfY8sY1Np+7wuC2ncyc2ceBS6c5eOswF55c&#10;ZveR/TSt6Ce3rpTGFQ20yJJdm0JgtjuRmQF4RthiF6LFUtXIU3FmMXpVnTw1L7oJ+wwC5DohE2U8&#10;CwaaXO1KkQiRKPeW8pQsFxxVNfesIvT4i3IOL43EL9sbMz9rglOtmK/TUVZvT6Uo4YJuV4IEa9T8&#10;TMODEewrNOITryEgzyikJs9WudDUwGrBY5NHSdpUWRcsBCKKvdOKjfP+Qh4O7F6nZ1+3jvl+DZ3z&#10;qo6XgKi5MI6lmmlM1ZmSPzoKmbiLHDIVSlQD9XLkwGL9m0Ztqwh9iAB/nFxEkJCBAn1Zp1LBVNaV&#10;oxpi7yD7KtCXxuhU+pkQiJJmFopQBPRV+q/aboqByKICQ6YJqeQ46reaG0QRgqlEiYO0T6XkCoEY&#10;hLj06ubKTVQKxlL5ChWJKBUlbTIXRaQeiIqhLLeV9dIeNaZDl2BpqvSrHoxliAbzZCchEiFIUTM2&#10;gVa4ieLwE/URFOuNR6wd/tEORKS6k5jjRqY88Ph82ZbpSmiiM2GpTgSlyEuQ7EBsohtJaf4U5Uax&#10;o7ecp+dzuHbKm5lpDbn5ZoTEGAiPk+NFOoiUdSMwyl2UjRvGCFchDReqMkMZFSCrr3OQfW0IFWIJ&#10;i3IlPMKH9LRomiqjaa71Iyvdl9biFGa6E+lp8iYmVmua4jY00J/SdCGbllre3zrAD9dn+OW9UX54&#10;0M+reyv4/s0mfrlazW/XG/j9Wi2/X67hlzfqeXWthhenc/j1sgDrlUZenm3h+dkmvrkwwrNzIzw9&#10;3cfTkx18ebSBjw438ORoFx/s6+fhzkY+2NvKDVXPaqaBA9P17B4vZ1NPKTtHmtg93CgKpIFdw3Uc&#10;mGph62AtKxuKGK3IZrAym77SNOqzM6hJS6MqOZXm9GyqEjMojkqlJDKO8pRE8uPTSQ1KJDM0lgTf&#10;MEJdQ/B2DcDoFkS4RyBBLl742XniqnfD3loWjTPOehdCPUKI9Q4ixM2LEBdfgp29CHP3JdAzgJSI&#10;aNJjo0iKjCTEGIivlyv5Qh7dBf6kRdsSHKAhKtwOby/VIaTjKn+wRgA6zw2XKjfcqv3wbY4keSye&#10;fLGgq7bkUy1EVr6xgtKNhYSMhuHY4oJ3vRPeHXbEzgaTNBtGzHygiTxiVkWQsj2SMFEa4UtJxO9M&#10;JUEth5NJPJxIwsFIwre647/WAV9RIV4TdriO6HET1eHaIUpESMS1W9rTvgyXViucesxFAS3HWUjF&#10;vlkUt6gQbbGo5TzpH6I8DJXLsW0QFVQpyrraAm2TBkcTgThgN+qIzZAojiFP7AdccBj0xGEqEM9V&#10;UTivjhZlEoCtbDcuZOK+LhOX+TjsR3zRNdlhWSXHk8W6RizpShuCRkS5HUjEc1jU+bgRw6CQaLc7&#10;3pMJRG+oM7n3alf3iiJpEAs5kfjRCGzb/THLFKKttBNFFYPTYBq+U02kr5+m7dABGs9vZ9tnDzn3&#10;1Tdc+eYRZ56+ya1X9zn1zRMWn95h8xdvc+DL+2z67AMufvWEC1+ICnnxiEtfP+TMs1tcfHlTVMQD&#10;rj97zBvffMAbXz3k6jfvc03I5Obzj3j/+694/OobLsm2K7L+lqx//6dXvPvNU65/9hEXPnvM2S/f&#10;5/Lnjzj92RO2PL7M6jtXmbp0hqoTGxg6s8DY6TkGzm6m88Q0rTsGyFmRTcFwBvkrEuiZbWN83SLV&#10;na14Z4tCSBUcyBQjpTCL5rkVZNUU45/jQXRJOM4xjlgaLU1Gu5rN0dbfQXDJGnNPUZDuGvQe+tcl&#10;ptSiEpxUvFe585WSUJjoKevVrKzu8n9fWbxEDMj/jFEGjhXaUuRtKccVQ9leVGuCI1E53rhHuFE5&#10;4sfF+ghctWZow6zE2H5d+dxCjqWwV02zoebOb+uIZmkqiKoCO7atcOfkkIEbe235YE7PkVEd5S0q&#10;BiIEYiEyyUrA2UyIY5kAuL1IHzejWDVGOVimLMnSUHVgIQk1kEXNWKWi/3pRKeZq9LWSX0IuSi2o&#10;edRV4NzCVmUWLDNld6nAuIqJKGlkaWluShc2FSpURKEUglqUGlGZCLK/KZ1WubmEDBTQqyKJalpd&#10;Ezmo/ypWlv8oMlIdXbG3IjNzNTe6HNNMtimVorISlsmNNs08qFxkqs5VmHw3CnE4W2Mwpc9pcHDV&#10;4+Bmg7uPnpBoA75RtiZXVGFmLDXFaWSIUggpMRCX7UVcpg9JGYFUVYWSWyqWZYobkfH+9GVW8/Pm&#10;Q/D0KHzXxb89SuLkLi/KKxxJSBMrVMgnIt4N3wgBPKMoG1FC4T4elKRGk5kmVpy/Dn95gfyD7AkI&#10;siEjxZfO0nDaRdXEhthg9HYiIdKH3FhpQ7C1KDEhcLnHGr0lLnayzTtAwDiJ8cpCVjWXsbpGFEll&#10;CauKc+jKyKAiIobG8EhqQ6LoiA1lQhTQqjQfJjM86Un3ozzag9wAT/KN3tRE+dEv1zme7USzkGlF&#10;uANp/i6kShtS/ETVBHkQ52lDjIeGWFFu0e46En3tROm4UB3vTm2qBw3ZRmmPM6UJ9tRmeFEtnaY+&#10;35mabFfqc1zpKA2mvyqGvsoQ2kp85bcXQ+WejFd7MdvgwVyrLzPtYcw0h7O6SxSQWFGzLa6sbfdk&#10;faMza5t8WdNqZLHNm3Utnqysd2NjXzA7p+LZPxXJ0fFozs7HclZA+9w6Vy6siWL3pD+TfQ6sWeHB&#10;+VUxPN6dw6NdcRxayGDLVDobBBDbKwOxslQDDKUzisTX5dsIgbiSNCNqc38xdTvryF0ScJzIInE6&#10;lZytJRTtK6RobzrZSymkrA2jeF8mVadLKTpSgv+0qBY5d+T6OCI3RBIpCihqbyIRO5OJ2JtK0E5Z&#10;vy+a6D3BROzyIXSbB1G73Ahe74RxzhafKQOuw5Y4DVnjMqjBtc8Khx4dzr22OLZbYlDxi1ZzbJrE&#10;SCp97S1wLjbg1+1rch1Zl1thXir9qFjAosEKTYNGFJL0pRwxoAotscwyw6JMvjdqMLTpsVlhL9/l&#10;P3VqjIjBFMuw6Q0SEhFLtdkBTa0BTZ2QSY0tukY92dud8GnTiOqxI2ZbEeGL+SStLyVklairqVKC&#10;pupE1ZRQc2SIpQun6DswSNHqKhpXF5Exm4HbeAKGTi+CVyaQudhA1I5qEo6O03BpL9s+eJuHL77i&#10;5KfPWPrwA3Z++R6HXnwgpPKIQ/L95Fd3BfDvmUjg2jefcvPpF7z9/XO++u1HPvvuFU++e87j71/w&#10;6auveP/lM66/eMbJzz+WYz1k28fvsfnRO6z74C5r3rvAkY/v8NZnj7jx4X0ufvyIPffPsfndy+y4&#10;d4uhNy4w8+ZJ5q8dYdU7R1m8tp/eXdPMn93O0P61NG/spX5lGU1CmAUDWYSWxpBQk0V6YyLhlZ54&#10;ZYmqTHEQAM8ipjKW2ApReclCoOnOuKY5mUpA2Uk/swrWCoZZiYJYhkOYoxiZYaaZV03zMKl4tEoU&#10;Uka+gLuaWlh9N42D85XnLtvNPMwwhFtytcqOBMFJNa2FqgJuqfZzF5x2lXVCQsY8V852pxERpMUv&#10;3xFHwTxraYNeFks5lk7FuuVYPW3J9JQFkS4Gd2mmPWfXOXB/s4Fz49YcFXWTU22t+omZqUaUpTTU&#10;VM5dwN9WGujqJ6AcLgcSq8Ysdrlpilkbf5E5oXJB4XIiIRw7FSMRVaFkj8pastSJtS/rTSPTLQTs&#10;RXZZ/FeswyS91G/ZV+suxxFFobKzTHNlKEKQ85riHvZyoUqZKNKRC1EEYJoDXdqzTC7OTN1IOYcp&#10;O0uUhqlyruxjIfuaijuqzAUlA9Vx1HqV3SX7L3cShhbloxVA0yjWXybHUsGl/7I4/9diKdehtxVJ&#10;pwblaMUK0FthkLboncQSFEZ3l/vkLNaCg5PIeXvL16PpFVHaaPG1C6Q6Mpe+mExWRMYynOVFbIQQ&#10;QoCBoCArggIt8RUyc5cXxNFV1Ji1mag26cAqDiTfNSJZDUKsjtJWD7Em3KXd3nINgfLb3sEMO2m/&#10;uzyjID9LAuSl8HA1w0HWOzuakRimoyDZhaIURzLDbchP9KGvLN40he1kfxyTPUFsGs9g90wOV9bG&#10;cn1LDG/uy+bhyQYenWzh/ZOl3DlRypMLtXx8ooRPj5Xz8ckC7h8p5NGJYr4+X8fzy008l+2fnS3j&#10;w7OFfH0unRdn83h1oYAXV4tE2RTz1SX5/kYpLy8V8/vNGv54o5Lfzpbwq+z35zs1/OOTXv63L4f4&#10;b5+P8t+ezPC/PRjm3+528s/vr+Dvj/v428M2/vqwgz/u9/HP93r5x1sd/Nvbvfz9Vjs/3ujhi4sd&#10;opQa+JP8/te3G/iPe83854Nu/u1eHf/jYRP/z896+D++buT/elTO/3W/gv/j/RL+406yqK0oXp0M&#10;5J2NIVxcSOPgVC5rWuJZ3ZJKV1ka6YnxpCanUVGcjY1BLCuL5YS3exDc50X86jSSVDB9Ipfo4Uxi&#10;p1NIXUglf0cemZvziF2U9TPZBAwGE7kymsjVCUQtZuE9F4PrjJGwHeHEHxIL/GQmcafySTmZR8yx&#10;VMIPJRF+MIGwvaGEbAsieGcYUUdCid7nR+ROb4I2inJdqTWNA3Gb8xM14IfnSlc8ppxx6jdg12aB&#10;rmYZdrWiOuotRY1oMVRb4dtrxKHaA9tCOyzyhDBUgF3W62q1WBRJP81/vVgrAhEysSoRAqmRd7le&#10;3nkhEutmef8rpD8VSF9TKbliRVvkWWIu/zHUO8ixnDA0+mPf503CNkdca4RwfcwoWKyg49wOOhbH&#10;aNszjXFjPYbhSKw6fUTlJOC7soKy9TNk7p5n/MIuqo7twbilm9B1pWRtbSRldxMFR/oEsOdYuLKJ&#10;7gvbOf7kfaZu3SLv5Bw9VxdZee0g629f5Nzjdzj16X3effEpD0Q9TD14l/53ztJ65yRDb59j6uFl&#10;zn76gPeffs3OBx8w8d5pJt4/SteDYzTf30P7u7uou7eFqru7Wbx9gcMPHrB0+w6bbrzF+M07zL99&#10;gulrx2g8sEj+/jHKjmwgZfM05fsWmDy6j4XTh9h56TxrTh6hc8sILVu7WXtmiVJR3UkN4XgVOhBd&#10;5UNCWQLmURbYJRrwyfTFNd+J0OooHLOc8CxyxiHVAfMYMRCy3NHGijJL1mIs8EMfI+rDNG2wYGWI&#10;4Jga36bi0WLUq3mY1IR4ZoEKDwW3FHkIppgJtuxosGFazcckpKMqdpjmqFczycr2ZX5iFKn4S7Se&#10;QyPpJPhIu+K1hOV64CD4ZJDjOkQswzdecCZ2GSOj6TSn6vELMSM41pXaBi92TLtxZpOewwN2DIy5&#10;YKbcPCqjykoWa5UiK2CuamCpAI+VmrJWua/EulfgZYgWBlMEEiYvl72QhdrfWoBeAb+aAEWA285V&#10;lIeKSwhAq4GFGpVyq2IWpkCQkIaQiHJxqTlATOm4Kl3NIIsiERWIF1JRgXRVi8o0ib8QjVrMbAWk&#10;pQ2qMrCa1N9UxsRZ9heAVXOXm+SdGvwnx1fBJysbAf8AkethKrahJTrGm7wqL7wzxKqMsMYqQBaj&#10;WF3ewr6+emx9dXiIZe8VZYlDgB57PxUw12AjktLOS4errw1xSW4kZTkQECFk4muBtwqiy77ewfIZ&#10;YiAwzorcDBsGawIYG8yiozGSRFFroeFmxEUuJ16kZVS8HcYwLT6hwv4h6uHY4Besk8WAl1HUT6C0&#10;NcSBibJw7ixV8MW1Qb5+c5iPjiSz1GNJnTzsdR3xvLs2gntLIRye92BtlzOnuwN5tDGV+wej2bng&#10;QX+tC2trormzpoVfLw4KWI/x//hynv/Pl6vg69X8n9+M8X8+m+V/fjHFf7w/zH8XIP8fH4zzPz6c&#10;4z/fG+Dfr/fwt9vD/H53kn+8NyvLNL9cG+bV+Va+OdfKy8vD/HZjWkhinB+vDvDyYg+fn2jgwyO1&#10;fH2mg2dn23l6ZoRnpwd5dXEFP9yY4IvzQzw5MiL7jPBwTzN3tzdzb2cLX5we48WlOZ5enuCr8+N8&#10;cWaQd3ZW8M6uOh4dauX+1hZuLFSyt7eczXWFHBwtZ/dIGQcGKtnVW8Gp6Sr2DRdwfKSIK6tbOLqq&#10;l0OzbWwfKGN9XQ5bWnLY2ZfNpqY4xvOjacoKoblQQFuevc7SDJ3GjAAvK4rFIlxT48JMvT8tzYEs&#10;rc9n3VIJMaMJeHcFEzoUJQQST9aqNPyHg/AdiSRsKJbA8Shs270E0L1w7RSLvc0TxwEvAtcF4rfB&#10;iO/WMPx2R2M8EE3gnmRij+cTfTyDoD2JBO+NIeZEHDEnYwndHU7MkQhi9xtFnXgTutOFoCWxRNcb&#10;8F9th/ukAe8pDZ7TFriNmQuAyzversW2RYijTt5VsQj1smirtGhLpT/kiYFSZYVdrx32wx7Y1bsI&#10;cYhiETVtX2KPZbUl2jaDKAylLIRg6tV4EBtRGKI+RKlYVQlBVYtKL1JuXzPMU6U/ZokRVqJlebqo&#10;9Rlnkvfb4VQl/TXSDNehEAK2dOA3U0L82nbcV2XgtSEbz5lU3IYjcJiJw34yDbuhIELWBOMwkYyu&#10;Oxy77jDcJjJwHM0meE25EMwg5UfWk757hrpDqxl74zSDt3aw4+0bbL3zJtvePS8q4TYXPnqXnXdv&#10;sP7mXabev8TEBxdpuXeckjt7aXqyje2f32Ljhx8x/fgWhz59k90f3mDw4RvMPLhC090TZH5wlNqH&#10;J+m8cI6cI5so2zNP8vYe4ve1kyjElrmjl8pNfSTMFhI/JYbCtKir2Xyy1jVQsq6dstWtVKxsJ2uy&#10;jpjeTEqGm8mW9zF1NIR8UcLRtXb45FvhIQSe0hhLYkkWHplCFELK9mk6rFQFDQFqvShdM8EItTiI&#10;AZjSUoRHQQCWSdZY5wj+pNmTVpWAfbYe8+hl2GRYYaPibJk6bFJ1OGTKfvJsSgoNbMyVfcIFH2U/&#10;cyEDq1gzbOQ8OiEjTbTgc6IF2ngN+6dFJQfYYRBy0AsRqQwu50RzvBPMicwzJ0SMh7mZROpyDMSl&#10;m+Mba0FVnZGBeh/m+224sNOJVTWOmC13sxDrWYhAgNhW5I4av+EgVq6TWPyadAuWZ8pFCliriZ+W&#10;ScMUmSi3khqwYirzrhMyEFVhLgSh0cnNcJNjCJGojCw1xsNSEYOA+uuiiPJdubxEbaiYiMqOMhGI&#10;in/Ib5VxYMp3FkJQcQ41MNA0/4ebEIgcxyDnNI2WV8dS2VdOsk2pE0UytkpFCXnJ9aj0YVtnnbTF&#10;EVt/J5zC7cmP82N1XQQDXT4kVTjhLMTiHu6CV5w37vE+BMcHMNyaQ+tQGOECJAl5bsQVexNbZSSl&#10;yp+S6kgmuzPZPh7EgnTGrg47iqtcySrxJz3Xm4ysAEZbM9jUk8SVvnyebm7g2YVSvn87l//9kwxe&#10;Xoli9YAbBWIV5uQ7kJLnSEK6K8lZ3kJKXiRneJFT4E9+sQdZ6d5052dyvLOO+wt9/GNfE/9TLOz/&#10;vJnAG/OurK02cm8wg385VMhfT2fwcFM4xwe9uNwRw+N19fx8tYfvzkRzeESshBQbBuI82dtRwO1d&#10;E7y6vsQ/v7OBl2dG+frQAO9ta+HmUjPnp6p5Y6ySIwMFbGgpYE1JKvMlySZ32LyA9nRZhoBvFH3F&#10;CoDj6ctOoSsriY6kSJoTQ6iK86Um1pPyWC/qU4KpiQumKNRIZZiR2igjJdFGMoI8SQ9wITPAnZxg&#10;V/KDHCmOcKcu3UhvdpAcM5je9BBWpIcxnBvOaLEvw0XuzJa5sFjnxda+APaOBXNgJJzTowGcHwrm&#10;2lQI11e6c3nenpOTrsw2GdnXH8iJQW+OTUVwcsLItVWu3JhxEBJylmv15trGUM6sNHJqwcj51cFs&#10;HglihViLa9sD2doTS1WGGrMSQk1qELWFCbhkOKOttcemxROnvkACZ5NEZSQSOhdL0Gwo4RuSCFgV&#10;TtiGGMLXhRK8OoyAjdH474jGb0eEgGo44bIEbw7CZ60s26MJ2BZP6OYYokWZRO+LlUXI42AIEYeD&#10;hVyCiDwQRtCuQPz3eOC3zRm/dWJgLIhlOKPBa40Xngtiza4OxHlKSGvME+d+exz6XLBvdxClYcC2&#10;Qot3i4CVqBKbDkchBANWQi7mxQIilXa4tXpjUSIAUy3bOx3RNevRivrQ14phVS7KJEf6cZr0KTEi&#10;LcUIssyywjJNliQLLNK1WOVrKL7oSuJuLR4dYlzmiRGar8WyVchoKBCrgSjsB0OxGYvAeyaL6LVN&#10;GISAnUflWucD8F8p97PdD0OTjxCZMxaVLiyrd0PT4opDvx+uE6E4yXNxmY7Af3MuEdurSdg+QMbe&#10;McoPraLy2CJNJw6Qfm4PyWKQFByZJ+jaSsJuTRDzRidJ1+uJfbOXiFuDJFzqo/DkDGUnNhJ/YpLU&#10;I90kH24g/lSjfHaRs6OVZDlHwc4mosRoKNhQQfqqOiJEZVbtGhfSqCZ0MJ6QUTEgxiLJmc+gck02&#10;rUtlVKwuIm9lLAl9IYQ2ehAlqjWrP5T0fjEEmsQ4LBZQLrXEp84Pp0IXnAXw7VItccw2oE+xwl4M&#10;2qiyUFyzlRIRHIt+TSRmyYJvsljJfdfkWOFa5oZFmtz7TCGQbGuiq0Wx9rqRPBFBcV8mZQLmmeF6&#10;gjKMBNcb8Ku1xLdGQ2SXnojWZYQ1mxPbY0VivxXh3cs5vDOB4Wh3AiosiBUF6RVphX+pOenNFmS2&#10;LKd40oJNG5PobrOhesiMohZLOif0jPQLkTRZ8PCkoxhbDkIgAvYqHVa5pJxEAllozHGU7w6B8uLI&#10;C6SKKKr0XXMVRA+RRSkVAW+12AhZWCr3lMoOUIpDSECNTle1W5SSUe4kNaDl/yYQWaemfbVW2VDq&#10;u/qvEIgpC0upFNlfjTI3jRtZLtvVMYQZTbJNJJlGyMLgKASiUnsVaQlRmEqpKFeY/EfvpMEvyf51&#10;JV05nyp0aLCzxsFfj3ugDSuSY9k8JA+9zYh7nB2uUQ54RHkQGOlPcJKLMK0Hydn+RAuoZ+YFUFwa&#10;RE6hP5mlfqTmBdKQk8obM2IVH8wUy99IW6sdMekGIhKciYh1Izbci56sSA52RfPeUDYv9w7z8f5h&#10;Tk00sK0zjT2dIezoMbJjRSDTrYH0VPrQVOxObpobESF2RIe7ExPoTFCgK+mJnrQWejNbamR/Qxz3&#10;V5Xw0bZiTq+MpCXXh5LIUKaLc9nTUcx0RQZtWSlUJUeTEWykKSOJhZo0dk3UcnFHDVf2iHUuFt/6&#10;Ii3zleFsGixi63A2B6dKObOmlrPrC8VqT+HkqhzOrs7h3JpcU/zg/EIUF9ancGNrHrf3lHBHjvPg&#10;QBpvbYni3q407u7J5uy6BC4uxAowp3J1KYEbi+GyPVmURYaooTT5lGWLKKMtsTzel8mj/Zm8tyOb&#10;dw+WyDEyeGd7Fu/vSOem/OfupgTurgvnnc0R3N4UJwollqfHknl6OJ3PD8j5d1RzbrGc27sLeCzP&#10;4ON9ebzYlsM3mzJ5djSXl4ci+HyzL19sDuWLPem8tbmY65vrebSliYcbKrm9tpJj4/ksdhcwKven&#10;uSSdqqIiIYsUBmo82NLlSmOKPQnBFqQG2ZEQ6c1yM1Gb8jwix6JwEwvbdzJGCCKJiPVxpO3OJ21H&#10;JkFrEvDfUEjwUj7Bi8kErxXiWBWE4+oIPEUpqulpgxZ8CJqT90yen/dsGJ6D/gL6vrjMCNmsDyFs&#10;Sd67HW5E7fUi8rCR+NMRRB0PJXCftygVN9kuBs18iBzPB9d5f3xXGwVcvXHqtsFeOrlSITaiJqzK&#10;BeRLpC8Ui5pu8TW5orSV5miqlwmZiGHVYYm+W5RKtw5Dh8E0+NCmxxnbFe64TITgKKBuU2UrwO6M&#10;rsnVlHGlqxFVNRiObWcAViliLYtlq0m2oOiyKPLtOoxjGnzHLDG0OKIVZaYXUtV2euE064eDkLTl&#10;oC/Le3zQ9Ppg6A+h4kAMIUs+QjCRokZCMXQbsapzQyukphMjQS+GgcfKCLk3obKPD87jPrjPiZpb&#10;K+Qt74dxLpzQ+TCiVseQtjmbnP3VZG3vIvaAIoUuso62k3ayjtST9eQcrqVkbxn5e3Mp3llI0Q5R&#10;ODsKSF+KI3NzCsnK3SjtDJmwF1Vpg/ewM5nyjsQOZ4i69CdpsYCA3mQC+rwFkN0IrXUjrSuUgUPV&#10;DBztYvBCCxtkGd1SQflgMOntziS1BxDfYSSqUUdAiSXuRdYEVYohUO6OJkWDdboY5ylmWCeqRZ5P&#10;miVWSVYsTzUTohYD2FQ2ygxNngbbGlucWuxx7XEkaMyJwF4bPDotCeixI23WhcQue4o7nMmot8et&#10;2ZbURUcat3tQvtaJip2O9O2Np2l9MBXbDPQf92HspJGJ8268eSeFVcmBNG4yMHLAjoY+RzxTdPRs&#10;cWLFegc6ttqwc08K82oA4VYNkxut2XDAmiPHNBw4bM2NczbMdylXryIPIQNLURmuQiCWogqcPYQc&#10;lH9NTRwVLECuAtqqnLuKQwhoq/RblY6rpp+10ApQq/iGgLpG1IXKlNIIgajMLmtRJ6qgokldqBQx&#10;IQSVtaVGuqv0X5WeZtpPBdFVBpalvOgOr8lFpaqZYilKkajYjMoIU5V11fwesq8pxqL2U+SjFI8Q&#10;lZp8xc5TJLeLkIwpvvE6xmGuXGPWVuhtbHB2csbGTjqcgw16e1nnpMXByYCjqxZ7T5GLqkSJgwZH&#10;N1EoXo44uojcd9Tj4GKDi7sTmaEpzJQXsqo1j6ZyLyEOa5x9DLj42OBr1FOcGMRAVRA1uc40p3iJ&#10;koiityiZlY1JHBovZvdwFiMVAXRkixys8WfvgDtvbvTmySFP3tiiZ7jZkvoiD3Z1p/LNxij+6UwM&#10;f1yL4qcTfvz1oBf/fCmA+yeCWDvixUp5uU4NuomKCOSLw3G8vUPAfGMEZ1d5cHbGjS8PF/Cnt7p5&#10;cW2C51f6+eViFd8fy+H9fYk82hzJzdlork8X8XBLF69O9vPDmVa+Od3Ms1OjfHl0iI8P9XFnew2X&#10;V1cJsbRzcrqeE2OlnBwq4URfNke7Ezg5HMvZ8QgODySyqy2J7c2JHOuX9X1CpJ1hbGsOZ2tXIjv6&#10;0tndn8WJ0WQODMWzbzCd/f3JnJhRU9KmcWNLDm/truajA3k8P5HMZ4eyZSng5wtVPD9XxocHcrkw&#10;nyjKIZmvThbw2/Uqvj6bKvum8MWSkTcGQnl3MZhPj6Vzf3cMd3Ymc11A4vJSFOdFDZzbFMXldUFc&#10;FSA6Me3P9llf5trs6K40iOqw5bfLufx/n9XzLxfD+GV3vKiTJI5vLiU/2RtzC7HmqoPxFYDwng3G&#10;byaKwPk4QrZX4D6VgvNCNvYTabiJNRgsyiR2U7qQQizGjSlE7sjCc6kA50X5XBeP18qw1wUU+7zw&#10;6nfHY9gX95XqmAJQK13wEyXls1Ivx3Yn/KQPYcdcCdnlKIDrSISoJe+VrniJJeg1JQZQvyXOAiYO&#10;K2yxGbZH12sQkrAStSRKvFLe+WIzlmeZmcDIPG8ZunoNTuOe2E0FYj8u5DXkhZsAuttgBM5tAdh0&#10;eWJb7Yq2SAhEDfJrcDeBu6HaC12ZB1YZdljFS39JccGh3InCa95ELWmJXGMp5CfW9LQPtnJ/dCuD&#10;sO7xwn5KlT4JwF2lOY+F4LI5Do+tiaJcHPFejMBmPBanOTn3mkSc1qTjNpeK/WQCTmsz8BVjKXBv&#10;Je6bUnBdCMVPnl/gkhDP+gDCRUGGro/HuSsAQ7EYgaJgosbDKFpKolQIJV/USuqOUlL3VJK2q5ri&#10;rTWU7OolY3srGUuNpCylE7k2lsQ1kSTNJeAtfSiiz0i0PBe/Ybm/Iy54tBtwbzHg3+2Ne50j/q3O&#10;BFY6EVzhQFpfGIWTJbQvtTO6rY/xbd30rC2lZDyY+DZPwsSij6uzwi/XEr88CzxzLEmrSCRMFLZt&#10;uhB5uuBUrjXaFDHEU+Q5JcqSJHiXJbiYK58Fy3Bq1ItS1KIRA8BJ1IPrgJ60jR6UiepMXCv3fJUN&#10;AYPW5C/YUrXejUhRoEnrXWjY70XRlCM5C04ULLiS2u1Crdz38XPxTJ4NYfpcKCtPRHPiZjKbcyIo&#10;G7Jm3WVfFo75EJFuR8Uae1YecGHm/8fVX4fLcd3pGuimZmbe3ZuZmZmZtLe2WNqCLWZmlixmWbZs&#10;S2Zm5pjiOIkD5sRO4jjJhJOZOTM5M+e891ftzHPvPX+sp7qru6urVlV93/dWrVrrpIejJ8rZs93L&#10;+v169pwysP+InrO3qDm2S8WlMxJGF+okzAsNxDsl+YtIu5LEGCThO3zx6JUuTEpFvMU0ojezU2Xj&#10;ZH6c+lvzUO53KKP8RccFVy5NCYUoRmARs1GGrVXIQunPSmlqq4zDER3yVUxGMQ6lr61o81/FWKL3&#10;RJTLXd8uR/mtSrmJLoShkEz0prjSd5b8PtqBWMa3bZ+V+dGHGBX6UIxEI9gnRqFRCXXkqKKmo3SL&#10;rPIkYHaqMItBaIMaEoRmVAFlJC/ZgT4tppAKa0iNLdGAM2IiJCQQzjSQnG8nrcRORqGkkkydzDMT&#10;yhOTyDAzs76Se5YNcHNPC7vX2hjo05BVoie/1M5YUxrbxkvZKUaxbX4x60VEV4/lcEME8/3jtTx1&#10;OInDcpCuHUvj3Pw2frhngN9emeSvtw3xhzvb+fBMBrfM9zNfjOd4TyOvbprLzy8t5qtzPXx3VxVv&#10;burlw9Oz+f5tg7x6rJKH12Tx0q523rq4ivevbRMDWMtLp2dx/6Y2Ts+tZH9POUtqS+gozKe5sJB5&#10;RfnMr8xkND+RliQzVQEtNSE7LZEAA9lh2rJCtKb76Mjy0ZMXoas4JTqiX0e5hzltOSwfKGTzrBwx&#10;gDKubqzhhbN9vHdXF8+cauZBMYBnzoqw39bJWyL6z18c4YXTo7xyYZDX7ujmnesD/PTmGF89NoOP&#10;H+zjk4cG+fKRMb5+eia/VG6cPzmHnz8ym188NMk3T8/hk4dn8Pm9c/jZvZP89L5hfnhvJ+9crePp&#10;E728dLCFL+7u4+tHh/nqZiOfXW/iF/d18xv57S/uHeV393Xxxyc7+etzvfyvF2bx36/Pge/O5b/f&#10;nck/nh/gL4+Iud6aImaTy80dpTy8qZEDCwdZM97K/OYKZrYVMtxSSHlBZjSEpAwn0yhi1nCghoKd&#10;1YTWl4kYFxLcWETqpmIydxaRvlEZ+jaT0NosgqvTcS+PkLynRMhFaGMqhcD6atyLk3BI8SwOkbg0&#10;UQRcRHem8rCfOdqyyrfcg29aJyYi4rXTSeZBOym7bCRuMeFeqyK4KlYoKI7AajW+lSJym+34Vunx&#10;i6E4lliwTVmwLrJjmadDP64RipCgNKhH1SoJty5OTMSBbUWBGIgQxbwIhh4xlPFMHGL61jnJaNrN&#10;qFsM6AedaDuEKMbC8vtEScMOoQ89umoTkb5vxbv5/lTydhqoOKij6rKsh5Cmc08B9n1FmA/If+yM&#10;YFzuQjM7iHZ5Bt615cy8sZrZj9XhlcBg2VCEaUMWBiEK09oc7GKu/j1lJB5rwbO3BLeYRvBIGc2H&#10;xug/NU3yLR3knK2j5kIbZacaiKxLl4RuQttmILK2gswzkySfGidpcyehxeWEl+cTWVZEZKnsk40V&#10;JG6sJEWop27HIA27BshYKWS4MhXfAhfV63so2zJKaEESibJPnANGMc14rN16LEICyj0GV4sOV6sR&#10;W7UVf4uPqrkltE410LqojubFBVQJUdbM9VMx00V2rwh8UwIZnRryunV4ysXoy2XarMbRoMZcnoBB&#10;GRCvSHSyTPaLmIxG/sPcJp/L/kpeYCNjhQvHpAnvAhMZa42ki9hXrbeSvURP4XEzs29kMnzMR+tR&#10;N41bbVJPHobEQObc6mfWtURmC20MiRH0nw0zdTmP2eeSWHw5VQyknH0PlnNuViW1PWrW3xADuZrI&#10;gNRD2XwLxx9KZNNpF8cO5rJirZ3lYhwX7rRw4hYd+4+qOHwggT07VUzNVQuBKAne/q2B2CTdR0e0&#10;UroFSRFRzhahVu7kpwoliIEol7hi4sVBTWIWkvhNivko5CA0EBV/mW9UqEQRdBHzKGXIPOWeSHTc&#10;cKENlVBHtCdf+Y7yBLtyL0SlNOdVmuOKGSn9XymGo5iLsm7R5rhKKy/lkpWYjHKzP3rvQ4pKedpc&#10;TCb6pKZyKUym8VqhmIiYjKyzJiAkkWERY9SSkaanqclFZaekiHIDoSwziYUuCioEOWvs5EnJKrWQ&#10;WeygoNpLcZUy30up0meVHDB5xTYyc22k59ioyA6ytXGUZ7au59NjGdyx0kpTnZpU+TyrwEGO0uw1&#10;00VHQSLT3QVsGyjgbEcO9y5q4fSyYjYKeQxVuekv9DO3LJm19RFW1yYysyTIkFDLjHwrvaVOunPt&#10;dKUY6Yi4WFKZwpxSHwvLvMyvjjC7Pp3ZMh2vEdopCtOan8JQTQ4L29LYOFHP9vEKdszLYMeSPPat&#10;yuPQmnKOry/i/Frlyesy7hABvnlLL09c6eLVK228fWWIN6938dTlbp6Wee9da+ODmxP86OY4v3hU&#10;hP65Pr56SYT+2XF+8+wkf3hlDn94YRl/fnGdiPhCfv/UFH97bSV//c4a/vTGBn7z/DTfPLeY3z+3&#10;nN88uph/eVbKc8v44uEl/OjaAn5y60zePj/By0I5j9+yiPsPz+Lq5gGurennyvpBLqzq59TSDraN&#10;NrOqo4QV7aWs76thy2Ada7pzWNeZyeKGUhY1VbGouZy51QUsbixieXsVS9sbWNlWxfqhWraO1bBj&#10;oJItQ23M625ltEXmyTIO91dzaF4tc5oLGK4rojIvDa8QphKQFMOwyfGd7NWSFdSSFjbTLSfb2Jo2&#10;eja20rKvmdr9NTQcqqT+cB2tR2rouNhAy/ka8neLeaxLFpMI4FoRjHb94V0ZwjPPjmtBGNc8Sfpj&#10;bhyzPEIgQYJLfXjn2fBLCSyy4p6jl3kSZFZoCUvKTNpmlKmN8EaLEIqGwFpDtGVWUN67l2iwzFLj&#10;XS50vMqBZ60H7xo7zsVWTHNM0Wc/3JsycW7OwrI8iG6mGVWv0EmfkPe4De2wmEWTioQaIZU6Kcol&#10;65wYdC02jOOpxBerUReqMHWF0Lb6hUqUbt4LMc7Pl0QcovveRMoOGGg8q6fqmhPbpgJs63MxrMjE&#10;KhQROddIilCicZtQycoI6sWplN8tx+trKSRdmonvcC2mzZnYtqRjE6P1HiwkIOQYOtJE4ple/BJO&#10;whKSsk+2k3d6grRbasgSMs091SKlmcJTjWTsLyf3SCVZh1vJOD5K7on5pO0eJnlrC3nrOkndXEfW&#10;vkpy9jZQvLFdTCeH5HWVlK1tJWk6j5BQQ3CZX/aBEJlQhmNMDLhbBL5FNE4MVyuUYChRoS/XYG4w&#10;4uxx4R32ERnwUTCnkPrlxbQtK6dlaQH1YlRFEx4yh+x4m8QEugxkK5exOrQ46jXRS1XWWg2GStHN&#10;vDghkQRMVSrUBQnRHjQUElFVx2PvNGJs0OBbGhSzE5qdZ8U3N4HQfB1Z01ryJGDkTmtoPxRkxvkS&#10;Zp0roPeQT45LO30npJxyM3ElyNT1CItvpDL/1mTmXwkz52wiY3ttjO8zMnV7kNvXtlCYl0D3ViPt&#10;qw3M3CbHWZ2BZVc8bL7u48DhXA6IkVx6MJ3jF7ycuc3O6TvtXL/LxOnLDg4dtxBjEHFXUnycN/7b&#10;rtLlvUdMQKMYiDKMrdImOBKLJzGWNMVMxBgMQhpaMQdl/BDlspPS6ile6CJKFcolJ6VVVvTehrwW&#10;4Vea8Ea7JFEEXiEJMQbFXBR6UQuhKEQTvQciRRkcxeBOQCfGYA/+8/JX9FKVmJv8JkGnXMISg3HK&#10;iZCtFipSRY1IeZ4l3iCfRQ1RlpslQhAWmvHKTrKryA87GKzPo7k7lcwyHZFsHeki1Ik5khRyzNEH&#10;+XJLjCTma/Gkm8UM7GQW2ckvV0xFRyDDgDtNSCRDS0mxiYl6H2uaQpwdyuX+nSUck7Q4NBRPZoE6&#10;uryUHMHMPCN52VqKsy30V6Szo6uEe9Y08uyBIRFQSeD31fDBuRo+u6ONb57v5atXR/jq0Tp+91AB&#10;f3ishl8+XsenN9J5/mQSd+wM8uS2ZH56qZyP76iV+dV8fr2OD2/t5rXL/bx5pp13TrTz8eUhfvHA&#10;Iv780mr+/oqI+xMr+NVTq/ns0XX8TMT7N/fP5Tc3F/LpvYv44R3TfHTPer6R7/zmiTX88SkxgJfX&#10;8teXdvCbx7by3dsX8ua5Obx+yywe3jfMo3snubFjhGOLujkzPcKpRQMcndnJ/pldnF/ay62rhzi9&#10;fIwjSwc4vmSIA/Pa2TK7WUy0gSVNjYyVljNcnBMdfGp+s6R2vdS/zownRoVbrcWZEINfFYM3NoaI&#10;WlK/LoZ8TxwNGTp6SgxMVFgYzlXRJaW/WMOsNiNjNQbK5NjMMsfgkd+6JKi4ZDlGWYZHpunWGArc&#10;MeTaYwhIKfDG0JxhojzLSV+Zi80zPGyaKaY8aGe8xcxYnZ2ZLV72Lo2IoSWzb5GcgANpzOsMsro7&#10;iTkLailc3kT38RF6z47Qcb6f/tv66bqth9oznRQcqiL3QCZJ20NS0vFsSMG2Ngn3KjGV+SGMPSLO&#10;bXqMXWbsM+z457sJL3WRLCSbut5I0jo1iWv1hNfriWzWSWo2EN6sJ2mjmsgmDYnyncg2L4Gdkpy3&#10;ucSgrDgX6IQ+DPhXmKNm4t7gwrdVTGutG8uUDfNcL5pBIZJhA7oJM+Y5FjEXuxCISYzCgHFMi0Z5&#10;VkRp1lst51lUzLQklCrvDairjahLdejqzOgbhUr6ZPkrwvQ8IAZyQk/jBT0NNzxYt+fiO1KNfY8Q&#10;iJCFb18OWeeKsR+twLovD82Un+6nNbRcChE61UnwZAPpp1pJPNiP/2gdoZNNOA4W4z5YRvhwI4nH&#10;22R+MUm35JNxRkjvfCEZZ0spO9cshtIohlJJ5rEK8g5Xkysmkb5TKERK9dFqmo6X0bCvjhIhmaJd&#10;hZTsqxXD76NkfzF5uwvIlHMpeXVQKNCPe5YZ9ww9tkHRtPZYTI0SjqUejGUyLRPjKFXjb7MQ7nKT&#10;3OmjdK7Q/MpGauc0MOuWARYeH2JoTSWlc1JJ77aS0mkiWww6a1iMvVaNrUKoQgzEXK3H2WiU5avF&#10;mKSeC2Jx95ixKa2rCiRgF8egKhUtKxYjqZXzYEKPb0yCx7B8bzKOzKVCNItEh5cofYppyFwQQ+lq&#10;LS0bPTRtsVC/3cTARRfDxz30HXUwctHPiLyeKYYyeTbI2FEPvbuNDO630X/EzNWdzVSmGWnapadr&#10;g5bFp7MkYCcxcMLFPT/O5/q1Kq7cTOTKm2HOiHGcvcfOlcfMXLvbwqXrVk5cNhGjXLKKtnpSngaX&#10;qXID2ykUYlY6UxTqiE0S05CTOCLCnJWaEO00Ua8YiCQ0o8yPXnpSWkwJhWj04qTKTW0xj+glpn8a&#10;iHJTOzqeuPLQopiEclkr2mmYcplKMQN5HSuCodzbUB48VMjGLERk9osRKANCOcSlvWIWXpma5b1L&#10;6WVXh9muxxU0RLtSVyVLusqUg90nO0fWQSfmoU6U4lSTnRqgp14OoPYiMqs8pFZ7KKxKpbu7iJ7h&#10;EC19Aao6/JQ3hMmu9ZFc7qJEiCC/PhBtKaU8LJhV7KKixkdzS4hxEZSFMwqZP6OEbUONfLhrGTw7&#10;wVdPJnJ8p5bmVgtldYmUVAkayzLmjSSxYa6HlWMhljQXcmpggNdXDfPNoRZ+f7SBX50c5rOzK/n9&#10;vXv4j7sn+eLcTH50dCGfHx3mwyMtfPd4J+/uKeZ1IYin1rXy3KFJnjw2zjOr67lzJJeLY9mcHivm&#10;SG82e+uTOd5TzqHZ7eyfqOHwRDXb+krZPtLEoZmVHJ3IY1t3Olt78jjYn8X5uYU8tqaKt47U8+i2&#10;Oh7f3satcnIcGMtjeU+Ypd1BVvVEmO5KZWFHOos7c5luC7K0zcbyXhdbJhI5siiba+tTeOJ4CRc3&#10;FXF2VZA7d6Tw4qkGXj7fyOOH87h7ewaXV/l5YHcebz++mMdOVHPf3gLu2lnK7dvLuHVrMTf2FvPE&#10;6SqePdvMq7fW8db1Kl4/W87bl5p45VIrr1/s5dNHpH4eG+XLh0b45pEBfv1AK1/cVcbbF/N4SIT7&#10;ro3J3NyUwa3TXu7ZnMbjR8p49nAlL5yt4cmztTws//vyuSa+f18/37vZzofyH98/mc6rJ1NlPZO5&#10;Op3EXTtyeWBrFocWljCnrZC5LYksa3eytjNMg5BhfJMGl6RXzwoRt/UlZG6vx7eqGI+kWd/6dHxr&#10;kglsTie4VUReErZ7Q6EQSTqmfivGbgO2frOkXSEFERnXLCGLJUIOUy4Cy0yEV+kJrIwnskHMYoOY&#10;hhhJ8majFIMYi6TQNWrC6+z4VgqBTDtwL7bL/0oq3pRI5EAhzqUO7MudeGTqWe7GtsqDbsSAddKI&#10;Y20E775ySfl9uCUMGNeWY1jgRCMmoh0yijGIaUjqjhMhi8uTkh1DQpVazMUgppKAvtOCts+AalSE&#10;cL6k1id8VJ0z0X5FT/PNANaNaYQOyzrsExLZlUvoRAlZl9JwHyvHLvs06Xwd499zUH+ug8xzQziP&#10;12DdVYp9Ww3OHRVELvTiOtaCTQKZ71AtATkmEw9WEzzdQfLFbiJnGsk8W0XF8S5yDgtRnBP6uKWY&#10;/ENiEgdKKNuVT/mOTCp2ZQshFtJ0JJ+2k6V0i+n0X86n/1IB/eeKaLsljZq9ck4LzYWWafGJAXsm&#10;1OjaxURrpZSKJuWLRmVJYE0WDUkTM8kW+quReq5y4BONKF9YTv2KWvo3dDCxY4CW6QIqp9IpXhCk&#10;dnGIwfXZjMp+KBvVkNWpwSMkYy5XYawQ/SyR5VVoSBDiKBjNJHM0GVe9W0zKi75CaKdadK41Actg&#10;Au7ZKnxCHWFZz/BiNVmrtGQo5rFUTfoiFTmL4sleEkvOahWFKxMonE4QMrHTecxHzy0uWnaZaDsi&#10;4fmkj5EzXkbPeZk47WbwgpNrck51Jvto2K9j6KSFBUItu68ImR+Wc/jJSm6/q56jdyVy9C07l171&#10;cOolD7e/b+TSaw5uf8bFhdttYiAi1Mp9EOUykjIaoPLYvN4bi07pkEuIIzYiSV4MIywlO10MRLmE&#10;Ja8VUjHK75Sb39Emt1IUmlAJJSiXlKLNeJVLWGIminFEL2HJfJVWdo5Rdo4YiXIDPUoYioEI2SjL&#10;0AaELIRs1GI+aqMYhVEw2qyO3iRP0GvQ2IwYhChUBjEKjaQquwldjpf4Qmd0rI8ErQpdQI9W6MUi&#10;9KQ8gan0xKu3GPAmOsgq9dLW5mbvVIDLB3wc3m1nShLI1AKpwGVCCpIK6zpDlDT4xQTC5FU6yK1x&#10;U9rip7crh5Uz6tg/ncPUPCOdvXp6ugKsbC/nybldfKz0B7UhyFCXpBChm7QsN3mZQeY1VXJ+QRmH&#10;5qfQ32CRRG2mPVfwszCVucUpzKxIYUZpDutamtjdX8OmoSoxgFxuX5rCndNBLsq6buuxs1QQelml&#10;lbWNyWzsS2Vzf5ANrX4xiEzWD+ezeU4eexeVc3p1JWfXFnL77joeOTPBc+cnePL0II+fHuAJSclP&#10;nazjhSONvHqmmzcuj/LulWHev9TNd8438LaI67tXB3nr6gDvXW3n7dNlvHeli3fvVHrkHeHdu+bw&#10;9u0TvHd9hDeuDvHGpUG+c30W7927nO/dWCCCPMkP75zN9+6Y5M0rU7xxZpK3b53k/fum+e798/jx&#10;ncPcskiEfP8YH9yY5MO7R/jBAzP4qZRP7x7mJzd6+dGNLj660c2HN7t482IDL55p5qG9udxYmcKT&#10;O8p4QcTjOUmor0mSfP9EMx9cbOdHV2tknWv48J5SfnVfBf/9TIuQ1Aif31vPjy+X8tn1Tr5+sF7+&#10;o5CP72rg4ysZ/PhMBm8fz+Kt3Rnct6aYM0uL2Tc/T+q9iIX16QxUeLlrjZ0bS70cnpXMtZUZVGbo&#10;ia3RY1mcjHVlSOgihGVVGOfmbHxiXq7pEM4pL0liIqG1PqEDoYSZdpLm2PAMmnEOmXGMmXBOCgEM&#10;y+uFHhLXJZK0VgxgtZPAtJXAGjGV9QYxJz0pm1SkbVLLay2JK9SElsQRmIrFOz8OS38M5h5JyZ0J&#10;2EYc2BYnYhkXwhgw4Jhtwr7QIqaRhF3W071CTGqFrM+GNFz7S3BsLcMjASYoCdoqSd28qx7L+jIM&#10;yhPnM1xo+hxo28wkNMl5NiqvR4NiHGJIy1PQL80icU8SPc8kUn/JTM/dBuoeScOmtD47EiH5Sg3+&#10;Mx04dhSSfTMH+6lqvELG2Q/20fGGm8TzfaRenoXveCOuHeU4tpXg3lWBd2clrr01QiH1uC4M4Dta&#10;j2dZKtYlYsiyrLTDtWQcKyP1UBaRHTlkHi4h71Q5OXtyyd2vDM5VSP6BOrK3y/fWlZC7PV/IozRa&#10;qg4WUborj6Id6VTvTaFws5+MlWLYS0x45utxDKswdcRh7RDdqBQdKxQNEkKIz5TQmyZalKpG6Zww&#10;xhZDjFFIQXkIT6gsqc1D8Yw8elc10TtdTcfaalqnZV1GAoQaxXSkWMsS8Ek92qvj5bUE7YI4NCWy&#10;zNI4vLUejKU2Egc95I8VYCo1kZAt2qj0ci7fM8n6mPpUeMS0E+cbSJ3SkCEEkr0inpQlEo6Xmslc&#10;JCYlJJK7Wt7PVZM6T0XrSS+DZyNCFx7KN1voveBn/EKImdfCjF8MMnxZuTRVx2RmmHkrzRw/GmHW&#10;Xh9nHy2mQkJS6/EAt95Zz57Lbjbd7mLfQxH2Pxjk1ONWzj7l5NK9Trbv1BOjV1pEKZeixBQM9m9f&#10;K33Nx/3z8pVywzpGBD8ihFKkbJSIvV4oIXq/Q7n0JQSiPLWrGEl0fA6tmIXSi66YQZQsxBiUy15K&#10;P/PRG+vK90xiBsolKzGU6L0QxUTkvTKallZ5EFEZLMUqJiNEE23KK0WlVxFvFeNQRgT06LF7tahT&#10;tILaAWLz3LJekpbk+9oku+wAoZEM+W6+FlVOQrQLgBin7HhrDMWZedy/dQYfHe/g+0f7eXRHDfet&#10;ruGbC5J6L9awSpJie3eI2tYglfU+ikREiisSaWrIYLApn2UNhdw11c0Pzg2KODZz365mnjzayncE&#10;9549Wckjh3K466Akcznhe/pN5BQZ8Kda8aUK+aQ6qK4WgunNYtlQGtMjkgq6fXQ2RpgpyX51bx67&#10;RvI5Mb+a2zbIeu1p46mDHbx4upPnTtbylKTnVy+W8/qZQp45Uswzx3J4+kQGR5Zkcs+6DB7bFOLB&#10;FQHuXSlJf3U2T+xo57Vzi3j30kK+d/tcPn5gio8eWMKP7xrkJ1f6+f6tYgS3zuGDWwd463ZF9JeL&#10;WSzmnWvTvHFuUn4nJiGG8+LJLl6VxPjutVHevtDPW6fa+OHtHfz0RqeQQK8QwTg/eWBSfi9ifqWD&#10;9y838MNrIubXW/nwzm4+unc2P7k+yk+uynfva2Rho5O7N3Xyxe19fHZXj/xPH2+eGeF9+Y8fnuvl&#10;o2v9YjRDfHGvYgBz+Lms85ePLpblj0ab8752tIOnDgzw5J5entjVxwMbhE6OtfHiniqe29PMi7JP&#10;XtrRydNbB3hGpjelLm9fWs4dU2VcXljEbWIQN1aWcGW6hr1zC4TOMtg2JuS2IokrQlLXp308tj8s&#10;65LFH4RMbl9czeyWalYKtc2o9uOoUS4/hTHPTidxezXpW8vJXJ9L3ppsUhZG8AtNJM6zkaI0u1zh&#10;IGmpTVKjQ1KkV1JkmMjKJBFzMZ65dixzrDL1CU14cS6yEVptJ3FzkMStiQRXO0hcZSO4zIh1pg7r&#10;SAKeKTWBpZKa5yeICemwDWgxt2uw9BjRNiqmIq874tGL8FjnOHHMdGOd5cY0LYSzJQ3vqiwhhRQ8&#10;G8P4tiURkNTu3pCDbXUR+rnJmOaFMIw7sS1Lx766HPPiNHTjPnRzk9AtyiC8JRfjrDBuIcreZ5Jp&#10;vGqk93EjNU8U4BK6ST5VQPIJoZwL3bhP11B0LQ37VDKOWUVUnMumRNKwY26REEw+3iVZYrwFOPZV&#10;i4mU4hIKDR1vw3W8Fd+RVkJ7q0k+LeRysByfYrDbUsQ4skgXyknZnhe9AV64ppBUIcYMMZT8QwVC&#10;bPliwrmkrMshbU2qmG866fIf4VVphFcIgU2n4lqehGeubP8CH44FHjF5p5i8GK4ItaMvHvdAgkyV&#10;etWiVwhMiEGTK7qTocFeacfbaBUCKWBgayGjm6vomKolvy+bqjm51C3IIWfCT2RY9ne/l9Q+E4nt&#10;JtIkbAZaJdwKiahLxEDKYlEXi1bmxKAuisXaqkFXpUFfrBf6k5Bep0FVHo+2TopQkb5ZDKtBilCS&#10;TY6D0EIVoQVSZseSNhlH1nI9VRvspA4l4O2IIVmOl+IVLkq3Wmg/4qP7ZDKD5yN0Xw4w965khs4F&#10;2H1fJRtKc6lpiGf73hBVRV46JlNoWugnc9LGrnPFLD9rZ/PddnbeEWDd4QALd6iY2pbAqn1aNh4y&#10;CoEoLaAcIvBiCBYxBMUclOctlGcvlEGalO5ClD7kk4RO8rLltRiDXuhD6XlXb5Xv/PPyVPRmuphQ&#10;9Ily5f6HQhoaMZSogYiAC4HEK0ajfPbP+x/RMXjlNwnK/4hRqexCCiYVNo8RvUOSj12NOSJ4LURh&#10;DBgwSnJ35dkIFMsJXKqkIzGPNFv0yXdLmkl2dghVcRB7pqS7KiGSahceIRNrrtKZoqyDJAeL2UF5&#10;ehGV2SlkJ7nI8QdY3djGifEWlnUFaal3kVfiobDMR0Gli+QiOaFzrUSy7EIUVrKl1GdlM1lSybzG&#10;fKGGKp5ePI8/XFjGf76+A36wGT6c5j/fa+azhwPs22yjucVKZqEyAqEQTWESLbVCG2M17F/WwIrZ&#10;OQy2JTG7L5+1I4WsGCpk7WABa2S6qrOIdR3lbO+u4/BYB3csmcmzW+fz3WPL+EiE/pPbl/DhpQV8&#10;T4T+/bPDfH9fFR8cyJFkXsi5+Tls6MxjRW0hGzvK2DncwIHBVi5MdnHLSAu7u+vZ2d/MVHMVo8X5&#10;DJUVMVBUQU9RPmM1ecxrzpfPcljRLf8/Uc3h8SrOzCzn+HAh1+fX88TmJvnfSZ65ZZyHdw/x2OEB&#10;bmyu5+aqMi7ML+HCdCfHZ9WwfbCGJY1FzCvPYk5ZNlu6ixiSA7Ut1c1oToixkgy6MhJpywjRkx5g&#10;ID3IaFaIhSUpTNWkM68yjfllEeZVpTFPqGCiTua3RqRu3Kzq8kidpbB3diqnlmdwaUUOZ5dns3M8&#10;n/OLErkpRnrfmiQeFDp4em8arxzP4L0zqXwqova7e/L58s5cfvlwLf/68gh/erSar6+l8qPjxTy8&#10;rYK7NvWyb3Yt2ydrOLQom6tTDnYNW9na76S8y0XqeJjsOckkzk3EO9OHdciOqktHvJzghgEjrrke&#10;TCMWDN16XGN27EM2bIMmNN1mTMNOzLNsmMUwbAsMmGbrcS83EVxnJnlPIok7Q5K8LfgWG3DOlWN+&#10;nh7rmCY6QJR32kmiGEDKLqEAEVO/QhVKd+1iGOY+NZZhLQ75nqkrHqOYibnXKPNkOi6UssiAfZEs&#10;a6kGt5CVZ5NLCMWKdcoitGKPPhNikf+xT9kwTrjQzvBjXpCJaVE6hoUB3HtbyD3ZgGdPMYlHU+l9&#10;Okjj7QaGv2Oi4Fqi0EsWwTWJ+BZ5sUykY1kqSfxAsmxLkmyvhLKrNqkrA7H5EhClaPLE7IZ8Qm1i&#10;JGLqjkX5YohhTAOSyoe8uGalkbS5Fs/yfDGcRALLhKQ2ZgnlCOEsTcXRayVZvhNYnEt4fhKRCQ+R&#10;MaG/MTfZK9PIXpNG/rpkqnbm0nwwn4ptGeRtSKRgs4/sZS6Cc62EFrsJzhGyEjo09+qi9KZr02Go&#10;06PrEI2pNUkQlbovFIKotGDKF2pp9dAwVUXLdAXdqzoZ2zLM+MYuZuyoY+aWPPqXh6mc4cbfaaJM&#10;DCpvSMhB9k+oS42zVvZTdQKGCjGDejElMZQEMZEYKQlFCdHAqynTkCCkohYSSqiQz6UYGkQPZZ5z&#10;VE2iHDOeGWrckyqCMzWy3ToCE0Iec01kyrGUOJFAxkIbWYss5C03kz0hBjZuErN1Ur/LR9thLy3b&#10;3WzZW8aZzmYymrTMOp9G56APVVwchb12MtqsbNiZw4ITNpbcZmHtNS/TOwL0LomnbiSOjrFYOuSY&#10;ilEJccQJXSgP4hntsZi9gllBMQqlP3nlHofjWwOJCJVk5HxrIBr5rnLDXCNk8j/DMEbf64QaxFSU&#10;FlOq6Oha8lrIQyGQ6GUt5XKWYiQyXyEO5X6LTnn2RP5PMRy1QYVap8KgDNYklOHwW3EEnbgTJT2l&#10;yc5Ot5KSI85e6Mbeno4m04paiCeYLgdbbQox1RFUZS7cmU7UhXa0SrPbQgc+wcKkYiORIklxWbKj&#10;PIKgjhicqXpSCuxkFliiHYYNtPtpbHThStYTSbaTXewiu8pBTrWFHFlufpldipn0AicpYmQpuVLR&#10;6Q6aMvI50DDAdxYu4ON9a/n40mZ+fm0l3z/bwanVxczoC8l/mEgVY8sUAyrKctNanMVQRSGteSHy&#10;k23kpgRpyE6nszCduuxwtFRmBEkJuPBZjXj1WrwJcnLHmwjonaSavKSZgiSr7aQYvJQFM2hJyaEj&#10;PZ3iYCJht5cUv4OiJDPlsj0VER1liXpKU4w05Bror7AwUe1keafQkojgPhHe82tSuHNXGo/cUsLD&#10;p6t45UITb4s5vXy6g4eOlXNjXyH37K3lidPDQkJ9QkVtPHSwjhcudPH6HZNSZvPs1S4eO9PO3Uc6&#10;eOBIE48cKOOJA4U8frSWx0/W8+iRWp4+Xsbjhwp5+Fi2lDQeuyVfltHMyxcbeOViFW9eq+b9O0r5&#10;we0lfHitgo9ulvHJQ01iyD1CPQ384pE+/vLiGL99dpRfP93Dr+/v4sfX2vnmiUH++PQAP769no9u&#10;q+Jn12v58o4KfnJrFT+91szPb2vh5zdb+ckdnXz/dA+vHevltQudvHvbLKG6fh6QdH1laZhDM8Ps&#10;mcxg87xiri5w87erBhB8f/1QGk9uSuLk0nRSOvx4eiXBjjjR90vaH5LjtkuFuUeDsVOIoceBpkET&#10;HQkwRkmRXVqMw0Z0Q0bU3RqCG/MInhvALYnbKenbvTFZqMRJYLlWRFhFZLWK1A1aklZp8MyPxyVp&#10;0z0lBrJEafLrwrvIT3hNjhiVF7fSseIMrRiTFvci+VyExDZXg3UiDvt4HDaZ2ubF4VLGGZkWEVui&#10;wrlMj3+tDf86hwi4RWhKAtq4nHeyLOvyXCyr0zBMGlB1qIhrFjNaIGayMFmSvwj5rjJyz5bR+1SY&#10;ptv1jH/fQsHdSViEwgK7kglO64nvUBNTkEDuUju2OiOmajf1twbxrczAcaQO2/YCrOvSsAkNWIbd&#10;GNvNeLu9FC7rwb4gRczSirnJir3Hg63bHk3k6joR3C49hj4rrnEHTvmOa4YF/4iYgBheqphc8WYh&#10;DzGXlCWJFG3IomA6SdJ5hPzVKeRsSCd1XSaJazKFUoIkLZFzaEp0ZVKPfVCNtV+NqVPqsVnMo0qH&#10;vkJpMSVmIiZianeSNSXUVOPGnCemXijmXyKCPRrC1+QjpStC8UQyhWMeklrNYjJGcoZFNwZshJtV&#10;JLWIgbSr8bWo8EixKEbSqMIoRXnaXxk2Qxk6PL4sAXWpCHNuLAlCKqoKmZaJtiq9Ashru6yjf5YY&#10;yKjQ56AKqxxzpt44fHNk+Qs0pMzXEV6gJ22RhF4xFq/SR1pPPBkSSNJmGKWOjBSssDExP8zm1UkS&#10;jDpITTdQs9FD25oQJUMuTIkJlA4EOLChgDmnbYyftDL/jJvpnWm0LEygfpGW5iVGysZkPZVeaqMd&#10;Fhpjsclrmz8e3T/NI9oZoUyVrkMybPHkpSsGIugliV8Z9zz6HMc/710oTXWjzXZF0JUxdVXKPLW8&#10;FgP5n/F2oyaitJZSCESIQ+NToVWe7VD6whI6iVGWJ9Si00tacotDe4VG5Hs2p0ZKAj6/lkiqhVBl&#10;BEuxH50nFneaJKmqdOLLQ6izxSzEMJxFlmgrElOu7MwyJ+F8ceVUK6WVbgobpRIlTeQW6sktNuEJ&#10;6sSAzOTkmymR7xUVaciSz9My9WQIdWQX6EnNMJCYZMIXEhF3JeB0q7A75SCQOnGIGVmk6A1qwiYT&#10;uU45CfyCgI4QBQEvYaecmAqpacVIldZB+lhcQnPKsJNKc9H/KRadLEPpCkaK2RRPdkTLaJ2D0RYv&#10;/XLyjbe6mdntZ6zHx7x+D5M9RvlMx1CDlr6qeJqLYqjNjqE8LZbSrASaSyzMqfOya9DPicWJ3Lm5&#10;kEf31vPg/noe3l/N07d08sL5MV6PXorr5c3zQ7x8dpy3Ls7hg0s9vHG6ibdOd/LOLU28ebiVH55s&#10;4uObnbx95yhvXJ/ktdtHeeFsD8+c7uPFC2M8r3T7fmaQVy8P88oVWe5ts3n5ZK+k/g5+cLWXj+4e&#10;4MM7uvj+1U6e2NfIq4fbeP90Nx9dHuB78v9vnR0Simrh+8rlsfPdvHe+ie+fr+W9E028e6KNd463&#10;8ubZPp7eWc2TO1v43i2tfH6lmY9v7eWdi8O8c3sP7905wHeviZnc6OQHD4zz6WND/PHFUb58pJPP&#10;72ngd4/U8tsn2/n0wS4+faCTnz3Yzyc3qvlCzOrr2/L57EoGX9zl5POrZn6w18mDK9w8t87K327L&#10;4ZOLPZxb28aGkXrGSzOw5VrQ9wkddwold2sJzfYSmuMnMpmIqVWPpkZSdvTBMAlFTSo0TRpUbVpU&#10;nZJwu404FviwLy3DPF2DdVkZ3k1iItM5YhBBXPNteJbKMbfGTGitisS1WsIbXfhXaXEtVKPpi5GU&#10;LoYyQ4yiV84RMQ6LGIhdUqh1UpLyIhEp+Y1vrQnvSjWBtWZ574/26Kt8bpAT3zhLTEmEPrjOTnCD&#10;mMhSE/Z5IqALdEJSYnbzJZRtS8Ul9GZZEUY7x4putobiXUl4NpSTc6aU3sdDNN6qZ+6PRCjPRjBO&#10;FRDZk0/BYQlxW4UqNuZTftMh84JEtocoP24hvsCKcTAF2+JivNtb8O/swDaei6HJjmMoUcyvQAgo&#10;D/ucTHwLkiVlR3BMCNEIIdjneKKX42wzxFxGpPRYcI77SF9TQGBGCj6hUk+/G5/QoWfEIancQ+Ki&#10;EKEVSVKvSbiWZQnpKQ9yZkSN1z7Tj3XcLyZrExISAuuR7W6WMNAiddlmQF8r5t0o6z+Rg7bdjkkZ&#10;H787gq1FQm2TjdS+ILnjyUSGIyTKuVk4N5NK5fKZiHD6hJPCISf+er0YoVmIRoezJk6KmHGZnOti&#10;COqqWDEG0VMxiPhS0QiZKrRhajNGuy+Jk88SFEIpF82slu83xEafTTF2SlARIzX3ii6OaKX+ZD+K&#10;MQQmNfhlH3nHNfhGVLL9YihzdWIaevLFILKWOUhfaqZiVAhk0kb1TguXd/aS4zdSuNXK8KEM6ja4&#10;KJttIb/ex6E1+Uyd8rHojIvZp2wsP5rB+DY9w/uMjO830yvEHKO0vop1itDbvh0HRBl6MSFRVljp&#10;Rt0krqc8tCe0EFIIJFtEXqENpRWVUIliIlFDUFpiyXfjpSg3z2NiY769OR69TPWtoURvpMtnylgd&#10;CWH5ndKXvdKkV6hFJfP0TqmYgAq9JGWzkIFCB46IGIx8prTOio6SJf9tcsmBk+mQeSLGsk6WNA+q&#10;8hTUyU5UCfEiwLIMt2CniKcmxYLRIkIv31PMTBk8SqM8vyLCb5ViUPrlUoRc1l8vop5glh1qElNy&#10;yn+L8CutzRJE2JX7PNFOIOW1wSKpzqMYhxwMYraOQAIeKU6fFHFuu5ivNxiD2S0nuTMGn1dLSXaA&#10;Ltkh/Y1OGoVgMtLVYohqHG4NLq8Bt0+Sgl/SSUhPWbaXtT1lPL+7jc/v7OJHl1p462QzP7nSwqc3&#10;evmhCOVHV7v55L4+PrhTCOFMNW8ereOlIyU8fzSPV86U8OSJQl6UdP/i2QpeOJHNK8dSeeV8AS+d&#10;yeLl4+m8eTyJN28J8uwhJ4/vc/LcngDPHkzh2f0ZvH26mk8uV/Lz++r54oEyfnZPNb98sIXfPTnA&#10;316Zw19fn8uf3lnMn9+c5Jvn+/nV0/38+vlhoYIuoYFR/vjMBH9+aQF/eHUuv3qsk68f7+Kbp0f4&#10;8qEOPr+vhQ9vK+KDy7lCFO18fH8vn97fymcPNMr2tPCz+xv54mYFv3iwls9uVPDlPTLvAaGH23P4&#10;7GYNXz00xs9u1vPZbdV8df8Q3zw+zif3zObugyP84HIvvxES+ZfH+vhfsp58byN8tIP//GAV/3h7&#10;Ef/9xhL++60l/K8XF/CvT0/yb69M8+en5vHLmy18fU+HLGsWXz2wkF/dN0/eD/PTcyW8drSU29dU&#10;MFZZjtuaISbvwqAzEi+Gb0wREVnbjmbSh1GKdSyIqs+Mqlt5EE9SpZR4pX+oeqHGDiHpLjduScr2&#10;HjN+SamBBUrrKz3JIvLBaY9QhhiKiJ1uRKhmcTK2BTJvuZ/k3WFStwbIOJhO9i15+Ja7MYkJeObb&#10;cYuom/olzIzGiRBK6JqlEmMyY5GEapF0ah/SYeyW86FTkvSgQ5K+hBkxG9scjQipmuB2I4n7fPi3&#10;ugjvduFZIyay2IRmppb4Ljkv5bvKOCCGuR7Ug0IjfRJstnmFRFLIOJ1O9+M+Gi5rmPxctmGLUQxT&#10;xHeGmbQNGnSdIvZziyi620rS8Qwqniym6l4hi+Gw0FAS2nobsZEYtBLiNBVSp5lq4rOkzrJEW4rF&#10;JBvEoLvsmNtd6NutqKu1mIeFvOZHhB4yUMZeD6xKjz7V75wp9TWShLnTKeZtwNZswTvqIjjpJzhH&#10;6m5liNRVQiVrM0hflUJ4WRKhucpQwybc8yVwjtuxKH14CR1q24VwFPNoNqJvMGMUYzN2BKIjTJq7&#10;HEIBCp0IAUigy5mTTcnKEpq3lZEvFJ86O0jJshyKF6WRNUOCbYdsmxiAsV6HVejKJ7SiHAs2CbFq&#10;5f6G8gxIVUL02Q/FKOKVItSRUKkmQebF18n7Bnkvx5FyLKna4tC2Ku/lt63xuCdsOAZ02EfE6MYN&#10;OAcScM3UEZDikv0fEoKMjGlInqP/lkpW2ekUgq5b5iYiRpKx1cH1I0M0+90UrNUx+0IWnTv8lIhJ&#10;dO5KZENvDtXLDCy/z8PK+11suzubzTe8rL/DwYY7XKy95BStd4hAKvdAxECsIXE/MRBNcixapRtg&#10;EW6T0reVXRBJRDg1OyH6AF+C0gtulDiESOK/vTmulu8qrbCU5z8U0ogXoVYMJC7m2xKjtKISwtEo&#10;yxPx1gclBfliMQppOJMEy5TnMqqMhMrt+Eus+IUG0sptuCrkgMiVZJBvxFwsmCt04cuVkyTPiC5b&#10;dniuYKxyWavITKJyfVK+ay1wygEaxFsl30vWiBHJyZIsy8syk5KvxZEslZtqIq/MSnqxpLsMPZOd&#10;iWxa5GG1oN/iMR9rZuRzZDqVhfOFTBriiWTLb7I0BNPkpE+3kJwhOyZLUqKsQ3K2IKtQTHaek666&#10;MPMGMpielcWquSHWz3Kxe1YSxxbkcnh+DotHwpSU6fGKOYaSxDjCkiqT5H1YDmahjsIsB4uai3l4&#10;SS0/P9vE7x8e4k/P9/CHZ9r57fMD/OHpYf7wYB//cm8nX15O5eOTQX58i6RnIYXfXOrl9w8O8puH&#10;+vnRoUp+e8dM/vTETP7+4nL++uxK/vr0NL+X8i9PL+PXjyzhZ3fP5aM7x/jpXRO8d2WED86N8tJR&#10;oYm983j98GLeOTGH125ZLKazjJdOruWNq9t49dJKXjo3zYunV/PI0cXcpQx/u3k+N9bO44HdS7h7&#10;x1we2b+Cxw4t55F90zxxeBmP7Zjksc0TPHdsrpjhKB9eWyZmsomvHlvHJ/dP8+Obi/ng5kq+d30J&#10;37kwU0xyig+uLuG1k3OEjObw6mmFZmby1MFRWeYA925q4871fVxfN8L1zaOcXD3CmbXDnFk+zPnp&#10;Ya6tnSvzl3Ju1Ty2j46yqruLTYN97BjtY89oF/tndLG9v4uVA33M6e5koqOH8boO+kpKmFlfS39l&#10;PTWFzaQn5qNVWf//SPF/SrzFhGu8CP+CFEwzgugkbRqFQPQLI5hmJaIWIVM3i0A0qEVA9BhFjGyd&#10;XvzjiWIeSQSn/LgX+Qgt9xBc7sM9z4ZdTnh1pwjKgBzbgyL0kgRD65JI2ZRB6p4iUnaWyXec2IYk&#10;fAxJCu2TwDJTyiw5hxYr3Zt4SD1YReruSmyjZvQiMkpSdYzZMfQK+QhZ6CVdq4uE/iXx6pslyPSZ&#10;cC504ljtwrpYRHKmkNKAnKeSdNXK8woiUKr22GgPvyYxpsg6DQmDCeRK+Oh+1EvTBQ0TX8r5cMBF&#10;Qr+I66SO8mtGDD0aYvLiyDqmIWO/k/o7TaSskHXodePcVol7XzvGmelCcC50EwF0AxIES7VoyrRo&#10;a+X3tQY01WIk5VKHxWJmFQmYOmVbenQEJ5Qx2AP4Jj345BxzzvbjnErC2isGM+7FM+HDOZaIpUe0&#10;ZIab0Ewxx0kHSSsi5KxNJW+Vn9QpoQOZ55xhEZoxYVWekRGS1LRKadJFxzfRtjqJL9MRlyNinqPC&#10;WG6SIvumSM5ZMTbPoJfcOWk0rKmheDKLtF4vSd1OAj1CkN1CLGIcpkYV1kYN5jo9phYHugYb1iZH&#10;tFl0bL6EVjEQTZOYp9JtlBhInOyX+MoE4pT+slrUYsQa4ttk+/vVckypiK2PQSOvjcrxMSLr0qvF&#10;OUvKPC2JS22yPRICxDwscmyYxWzsEgSCEjgyp+xkSWjJWe6i/FAiDedTKNzn5erZdnoCcowt09By&#10;PJH5V8QM19upPRNgzUg2HjHzpS8msvWFZDbcm8eae5LY8GiEDTJddT2FmGj36XYRfUngJjEQrRS9&#10;EIheCEG5pGRVOlYMS8p2xJOeJgYhBqIVUolPFkRPETRP06FJlcQRFNeUxK488xFt0ivmoZLEr7ap&#10;iZFlxwhhaL0JaB3yXZMOi1ePO6ChqsFDWp2GzDw7KYo5FMaTKi4cLhGHzdVjT7MRzrSIQVjwiKGk&#10;lFpIKRREVkwkR1xefpdR5CKlzERqoSwjT05E+dxbKXjZ4CYgRhRSxuTINZEvy2hqc1BQY6Ko1E5z&#10;i5eqFsG1YnHZhiKuCVbft6WAhzeW850jPXx+92w+fqyEN2+3cOaQltXi0p3DUg+ygzPkN5mFyoiD&#10;JjJlucFcA0nZBrJyLBTlJ9JWJ/jXXcf5+Y08s62Q1/cnc+fGACvnW6iVEyOrQE+WmFmSGGcww0BK&#10;ptK1uyxTDGS8qZiLY7W8uqWFN/dN8cnJaX5zcQ6/uzGXj+9eyTtnlvDejm6eWVPHQ/NyuXMimVsG&#10;c9neUcnOwVY2d+SxsMDI1uZMVtXms7SwkImUdPqz8xgrLGFhdSOzCivoT81kMCufgaxs2tMzaElK&#10;Id/hoi45mfJwBtYYqVO11HWsE0OMBUeMWV5L/cYY5TMDphgtCSKmXiFMR4wcG//seyxBXhtjJCUn&#10;iGlbDeS5jGTqDSQbbWTZfWRbEyn1yP+lFtIQSKPEEZT5Afw6H8EEL1mWENmWICk6DyGNB2esF2uc&#10;B0uMJPkYB0GtDb9KwoP8v7IOjngdTo2Ii/ynRYo1JoGAUUPYJPVrF9M3xmCVoKOVdXPp9PjUIhL/&#10;NIL/36IWGjVpVVGC/p9+1JSiXH61y3mSmRRLflI8XqucK9Y4kvuV3leTcUuqVHUoAlyHeVU32nkZ&#10;qDuUS1YG4mtFrKuVm9p2dG0iSKWScBURnZ0oYu1H1WMivj0B/eC3z1Y45pswT+gJrgyIeUidrA6S&#10;utFPYKUV31KrpG0NpmERkGERtK443DNU2MaFKJaYiMiJ71nswCvp3DxixtwfJyUBxww53yYMQkkG&#10;/EsDYjoOeS1i2C111WUUwRFTil7Oscr3lE4ZZR1mC7EMuUTg9WiHNKiFZBTRythkRSNCm73fRNsj&#10;LpqvqpnxSyMZV6qw7G9DvyRI9R2S0Fcaie2Wc+O8nvxbjPQ8JvtIjFHdbJPlhNH2+DEM+VD32kWo&#10;TUIYOnTNkvB7vh0y1zQSEIMJoRW6040ojQ7EFKYiUgchLEJ5XjGRxGVhvCsyca1Mx7syB/uMED4J&#10;a4pB2wbcYkIabN02qSPlspZXzFJ5+j9EYJ7UwZAcz0PKPRYxig6hmyETthkODO1yXHeIedWJnlWI&#10;sBcJFWWKPioPVgdjMRTpsVaZSOyLkDErNXrZqmhhGrmTQpctEoqVllItYt4NPrTlQqTF8vvCBHSi&#10;GfFi3LG5clxlxESnsUWy3DIxkXrR0mYtcXKsxNeKfir9Y4mBqMWEPcs86IZ1aAfVQmASpuXYsI7J&#10;+s5QzFgj+0uLZ0rmi7lbxy2YxiUQzBPKmSnzxEQiUz4KpWRJCcwzSnAxk77SQ/5mPznb/ey8M4uZ&#10;GUEcI3qyDwXou5zH+PEC2i4lsXtdPql2FW1HzUzf6xHDyGL1FR/rbvpk6mL6skPOFaGLeItskCFW&#10;RF1E3iPU4RMTUUav0n/btFcZnTAg77MyZZ4YQ/QeiJiL0hOvShl4SUxBG5CKckkFiHkonSuqrFIp&#10;LjkxwmrcKVq86XKyO//5Xbe4sieB7HQnLTUiFCXioCFJ9ilm+tpCLJwbZomkhZYFkgyEELwi/olC&#10;H2nFFtLKHKTUyIFQ6BSTcVPUGKK4yUthk43saguRUiPuEjGnHDGOHCPZJWYKqg2kyfwcMY2y6iAV&#10;tWlUt8pvKuzkyTILSq1M1Kdzz+JavnO4hJf2ZfDS/krePD3BO6eGeG93K28ea+B7R0p5/2gBp/YE&#10;aZODL6fMQnGFm+raRCrlgCmrlnUo9pBe4CY9VxJPqpOspDBducWsb6xgS2sB89uS6ayyUJ1nJj/T&#10;iMujwmD69pKaQ0zWIsIUclnI9gtK+h1U+qx0JIbZXFnKibE2JgpTKfdYKRITLjJqybWoiMSK4YvQ&#10;6aSERChzxezzhBZzwrEE4kQ0RRCdMg0ZYkTQYyn0a2gXWlvUE2ChpKzB0gQ65UBvLdDQJQlrxUw7&#10;02MBZrT5WDnqZFKS6KCY3ux2J/PlxF84kMT8Xj+L+x2sGfewfzqRw2tCbJ+fzN4l6RyazuDo0nT2&#10;LUxlx/wUds1PZds8+VxO3N3LbGxbaGPLXA875wTZPS+RHXPk9Swnu+a6ZZ6FHZMm9ouQ7l+o5ZAI&#10;4/FpJ0em3Bxa6GfPbEHpMTHHYRN75GQ5PeXlpIjmqaUmTi5zcHapnSMLQnTV+ljYqOXIDDV7h3Ts&#10;nqln26SRbQOx7BqKZ+ewll3jak4sSODgbClzVVyYTODCYAw7RCi3Sx3sl/9+9JYIb10v54PL9bx7&#10;MpNnz2dz2/48Di+LsGlBKlOTScwckySq3OOoNonw2CS9myWlS3oUATaKwGiHAsQ16IiXZBvXKAFM&#10;aCBeREpptaXuNKIfEFGYacM8bkA/rsM6LQFoZRbOlUI3Q2HcYjbOpW4s8z1iOpKYx4Q+BuPEGCTY&#10;Sbp0z5fp3DgCS+NFcCTwzZGEPCoJVblPMsuKV5KncUQjxqUMiSsmLKLsWpIky9DhmCemM2nGLknW&#10;PVtEcEEAm+wby3yhqn6bpHK9mKOIaY8cpyJkebvdsj0msk9YaX7EROM9KoZ+KfQsJqeZl4pq1Eet&#10;0EbGYR0xjQbSD2sYeksXfdhQU2vH2O8Vo1AuT1nEQNyoK6UOKnQkFChUpJP5NvR9Tik+jItzsO4Q&#10;U15eiH4iCZMs2yh1qmmVOusy4xSjcY1GcM5JIbCkIDquiHlJIa4VZSRtKCV/ZSapY06cSu/CYgxK&#10;334qhQjG3WIYNtQtGvTdVhIkwGqFEgwtVrQSKNVNhqh5KM9hxGaJNirjH2WICRRKfcn+TcgQMy2S&#10;QDqSQcPKIvq2ldO3u4zmTWk0r0kSQwlJqJCw1S8m12sh0KbDWCbBJE+CtBhHnJCZQhpxZcqlq3ih&#10;QuUypDFKQ0qLOvOQUJjSom6OHttSL/YlElCXuTB0OMVsZdt7lIYYQh9iIoZ58p1FEgLmimFMmfCs&#10;cuBf6cYq+9w9bSN5fUhMQ0LgIlmXlUJHCySQL7GTJEHWOUPL8KEQ2xrkOJPQnrnDQdUBNxOnwiwV&#10;s9h3roAeqaO0JhWTd9pYfVUC6ZVUVt/rYuNNL1tveP55E125US4GYhYD0Cj3FYQ+dCJmyhgcynMa&#10;FjGUUJJQgfJMhYidTuYpLamUZzqUdKaMqx4r4qW0yorXyE5KFDNRnuNQy2/tCYR8kj48klbls3iV&#10;Mv6I4JVHjVMoJCjG4i3Q4ZNEnl9oY21zAZcXtXDPoTpmLHITFqRNLZYDtspJXoWLvEo3WWV2Iplm&#10;iku9FJWHKKkQE6kSRy23kivfUTpAjOTqSEzT01EQZNZQCpmyHH+alaRMB+nZTtJyLXhDOrwBNZEU&#10;I5VpIdaVVXO5u4X7ZpRx38JS7ltdx9l5OWzoymG0IMxgcoBZSRnMK4nQV66jrihOaENLjRxM7fU2&#10;GmokiWVq8YUlgdtiMDtisTkSsIv5BsVICyTFZIViSQkkkCf/WZanp7lSTV2FhprCOHJS4wmFNPil&#10;pGbo6au3smxERHzQxVo5cdaKUK0ZC7FnURrXdxbw/OksHjuVxdUdJdxxqImbh6t48kgZz12o4pUb&#10;Vbx6vYm3rrby7m19/PDebn50XxOfPDGLr19ZwB/fmOR3T0zw64cG+MXDbXz5xDCfPzbOr55ZxK+f&#10;m+I3T6/kj6/t5Devreb3ryzkD68t4g+vTPOXV1bwL8/M4Y+vLpLPF8lny/n6mfl8fv8oXz2ygF89&#10;sox/eWo5f3pBvvfoPL5+eJRfPjbJp/fM5It7J/hK6Sjx2Sl+/dJ8fv3KEn736gq+eWkJv3l2Mb9/&#10;YTG/eEjW9Wot37tcwwe3dfLje7p5/1wlPzgr7y9U88bxHN47mcfHF/P5yekKPrnazEd31PH5Hc18&#10;Itv70Y0Gvri9jrePZPLZWR//eCiTf7uRy18ebOSvj7fw54cr+etTTfzrc7X844Vq/vFSG39/pIy/&#10;3JnPHy86+d0lP98/mcjLhzJ4cFOmUGMDj2+Q/zlZwJMbcnl8Ww1PbSjh0rIiMaxK1g0UMN2XxaLR&#10;DMKtkvTbJLwM2ilYl0poYQR9pwhilxhDn1DPgIWEISMaIQJVv4YEoYOEXjWaYRHpQREx5dLELLUI&#10;gRiQzFcply+qYzD2irCO6KJNca2TsSKY8bjmynElBuIeFdKbLUl1ngbfbBWu2XH4py1CLm70IvgO&#10;Me6UbfU45iZKUhUTmiEi2RyDRUzSMcdB4u4ckg6UENqZh2NJGOssB1oxtKhRzZIyRwhBUq9uRExp&#10;iRDlZiNxXQmkHtHRcK+GpkfjGfrGiH+biO580RFJzcUX9RSeVRMjVBHerWXZb/SUblKe2RITEXHW&#10;Nsv2Fci2ZyWIaUjaLxFDlXCqLlSjzpVtlvnqfBWqSqXxgYi/GJkyFom2WY9JKMYq9WiqM6HKTcBQ&#10;KmaqmIJ8z9Eu5jg3iGVuBt5lWYRWFZG5Kp2iNQEqN4XIXxUkaVLodcyKe0xMU6jP2KrBOSii3a5c&#10;OlMu20kRQVe3KfdRZb2KNMTlqEiQos5UY8gzEOj0os+XdZFQmzUSpHRhCUVLK6lZXUGVBKj8uQ7y&#10;JrXkCBVUCzVmyX71daoI9wkt1khIFOIwKF3GiH5YxbhDC4Q8R/XRe1XeubId42IIkx6hggCWhQFc&#10;y4Niei5iK/UkyHqpO/RSt6K3StfuB0KEVyl0ZsO3TuhzvQf/Fi+J26Rs8ZO4yUdIil/mh9e48CyV&#10;kL3BSYZ8FpDAVXsgyPl5xTiT48nZY6V4m4Oi7SZGz0rwO5bLvEMOIqlqJm/3sOHBElbdWcCah8Os&#10;fTCd1Y8rHY0KZUQHZRJE1znFFOS1OSRTIQ+lF9xY+Vx58jwlOw6fQiCmuOgwrkqzXaUouJ9gFkfO&#10;EMz1KkYkrqrQh1GWKWlYuXn+7aUAZSqfR4sgmtLaSEzKlxiPXQTV4dGRkmhnJCuJLRV5rOgSLJRk&#10;4gknkJGukkSfQHJGPCk5QkNpkqpFpJ0hcW75rd0vJ45yQ9uv3MCW1CXzlRvb6TkacrO1pKdoSMqK&#10;JzFVRUD+zx+MoyTLQVeflfwGSW7pceRlmqiqcNBU5mR5WwH7FzVxeHE551bUcuv6Iq5u9bNcDG2h&#10;uP/emWpubLDw3AEj51bHsLArhhZJ/FkRPV6pQ6dbknxFCifnp/HQ5jBPHrBy+x4/x1fnsHFRInMk&#10;uS/tyuD8ghre39vOH6418KcH03j7ooXLG+X/JxNZMFDErVNNfHF+iL8+2sPfHq3nbw9LeaSLrx8Y&#10;5lc3FvPVjeV8ec8UX9yzgp8/vJKvHxzly5sjfHKule/ub+TdE8O8fHKQF07M5O2zk7x1bpQ3zk7w&#10;2i0jPHV4gHs2d/DArlaePNbJM7eMiiHN4LkzbTy+v4GHt3Vwc1MX9+wa58GDs3jm+AhPnuzk4RO9&#10;PHa8l0dl2fcfmcF9Bwa5d1cHd+xo5p79PTy8v4X7d1fx4PZSWUY5T+0r4ZE9JTy8p4JHZf6Lh0t5&#10;VBkH5FgND+1Sxv8o5qlj7Tx3oofnD9XyzKEa7tuSx13bcrghxnhD6O+Rgz08saeBBzYVcPeGHB7a&#10;WsJjO0q5c1cZZ1c38ciuLp491MaTWwq5f0UyD6/P5cXthfI+l6d3VPHS9ipe3t3I6/IfL5yckG2d&#10;5DWlxdnlMV48PiClX9ZriDePtvLAxjJu317NhY2VHJjM44Ck2/s3Z/H48XqhqwoWtRazuqdcqC1I&#10;X1UK1VmJlGYE6W/KIqMxiKEvhHUsLCk/XRJiIuapFGzKfZGFyRjGJUFLurfLetn3VuPeXoB9Uzra&#10;uRZUvXIedQtFjsjxs0CFrktCWk0sCe0SRpRLVqMqTOMiQEJKNjEPy5wEmS9iJN+3y3yDfG6bUBGc&#10;thPe5MS9ykpQhCKoNNNdLEQzFSBpaynJe5oJrK3CszIX77TQzbJUPBsqSVxfLaWIgNRv4o5ivNsq&#10;8G8twrU+HefGNNIOBqk8p6Zwvw2LJOK0IxrKrgrJPpvA8NdiWFscqJYaUEtqTjmipv4eDbElKkLr&#10;1EyjIXlSJalbjFJIVlUvr6tEPyoTUMl3EpTLRAUyVQarqoyPjkEUX5wg8ySwpku9iNiqq8RwK+T7&#10;9SL0yk3oQi2xKaIjabGoitTRYWNVRQnoxVgSJJBaWi3YB7xY+7wkC5FWrMuialMyXTtSqVjpo3KL&#10;k/aDiTLfSUjIzz0mAXNCF705bWgVY1NubCvPYch6JBTLf+WJIYZFz3yxqFOEyBIT8Nd5SR2K4O8R&#10;Ix5NJGNWBtWryqL3RGpXp9K2JZ3yRR6ShfSSZulIlf0YFKLTC31oisSohIh0TUIavSaZCp3WyX6d&#10;Zcc5S/bXdASfaIVJjDx3dx7+WV6hI9m+uWIuYog22adJJ5LIPS+fbQmQtjco+82DZ4uPxF2R6LNE&#10;oZ1eUvYnkrQ3TNqeMKk7QjKNkLVPAvWuJJI2+ck+EOCcclyIZmUdcFFzS5DaE14GL4hBSEidc81L&#10;odRp3qSGtY8XsPVqIRsfT2XTU9msezJX/EDEVp+sItYrdCDmEe+KxaSMh+5MiIq8MkSsWkgiOU2E&#10;VwRc6dZEGb9b6cBQGXrWk2yKXgu2VQr6KR0e6oRirOKOdjkQxETiTbKDLcolLSnyXmWQA0VMJtod&#10;vF9OGKVIUtfJ/+kDcvKkxJOb92336EFx/4jsvEI5eHKrtBTXGsmv1JJVriG93EB2hYXEYgPOJNk5&#10;xXoyKsxCKbKx1SYKyx20Nftp7HIJfVgoKvNRLSd4bq2ZipIAu7ub+epAOz97IMDBAyYWjKWweVYl&#10;B+fX88CKUT4+Mw0vLOT/fkcS86NdPLW7gENzRZjk4PiPBwfg5QH+8+Ei/nZ/CX9+NJtnJe2uWWih&#10;vkFDdr6NjpJCtne28di8ej7eWcYPjmVxXk7WdcPZTPUmM7M1zHBNCmMFYirlpdw+XsvN5bkcXeRn&#10;RquPxpIQy5tSuWthHi8d6uCVU4N879q4pOwufnR7G29dbOa9K+28d9soP7hrlJ/e0cWXd/Xz8Z39&#10;/EAS/A9ureCnd9bz0fUaPr3Rycc3mvnZ3Q18cluFfF7Kp3c1ivH0yHfa+PndHWJEM/jyRh+fXGvm&#10;U5n302ut/PS2Dj6+Oc7n9w5JHYzxh5fm8PWTI3z56BAf3d/Gj2+28un9Pfxc6uNnDw/yi0d7+cNT&#10;o3z9SCdfP9QihNPJb57q5lePt0VbYP38Rh2/uLuZL+6q5ptHmvjVQzXyvpyv76niVzfL+NmdxXx1&#10;s5yf35HDjy5n8v7FIt48WSHb2sYLx2q5e3sJd27K5qXD+bxzKJ3nDhZxZkU2754p4JOb9UJSLfz0&#10;eh4/OJfBZ3fl88MrKbxxSz6vnavnTVnGyyfqefFAPt85WsBPzpTy4wtlvHs8m/eOpfGDfcn85Hi6&#10;vI/w9LqAmFQeJ5ZXsG9ODdsn6lk9WEVDXgr5ARNlYTMZvniyw3rq89y0lzqY1ab0pZaMbiwHw1Cy&#10;EEcYw1QN+g1NmFZWoV9fj3F1pRhGBfY99bg2VuDe14H9WAfWQzLvaA3W3YV41vhF8LU4Jy2SSoVU&#10;WoVA+hXqMGCdqZhLrJBCvCTsWDzzhXBH5FxrEWErlVKkPNWsCJIZs6TrwBIvkXUunEsktY9JYu60&#10;om/zYBjMxLm0lMi2RhGVDjGNRiJbWgjvGyZ8eDaRI3MJHBn+9qnwI7XY91XReJ+H7odk28/l49uZ&#10;TtYxKyUn4+l5V0XvZ5LmV5nQrNBgWmslcthK55NiaCsjpJ5xMvsbIYQq0Y7kbwU/XhH+DJmKkKrq&#10;RJgLJFSWi6YoptKsxtQqlFSiFQMRDZHQqoyEqqpSoS1XGiQIych2Kr1tqxQyEFrRCcFrq4XAxq14&#10;x+zRVk62OiumGgO2dj0WCYrmoSDhxckERyWFt5vJne8nR1J+Ur8Fd48O74ia8KQQW7dsQ6cYs5iI&#10;vl6Io1X+Q+lFt8uKrUkoIEvWN0m2xRmDudBEqDeRvKks8uZkUDA3i5w5RRRP5VMwkUbW7FQCQk++&#10;ftkXQzqhJKmTdtmnNcr9ENnWYtm2YjGTWtln/WY0DaKdXbLvhWCUy5mORWaUZ4OcQgr+LR68Egis&#10;K6041zoJbBdDOJhBaEcSjo1evKvcBMU0ko6HyDuRTOahJLJvSSbnVAq5xzLIOpxC1qFkCg/nUHQ0&#10;h+IT2RQdSiF1f4DTx4qpsBmIbLRSdymZwTvTWHR/IasOljN62kHnRjuONBVjl8IsOZbO7JNW5pyW&#10;oHt3MjEen45AphW7pH2l+xK1Uw5KZWhbpfmsmITSRYnSVNcvVOLPlnluEXubVIBQhl5OonDEhS/X&#10;iS6iwZ/qwC3LihQI5uUacRVaSSozkl6hJVKuJaA8eFNjJaVKxL/AwgJBwQXLnTQt1JLbYya7zUlp&#10;k4X2AQeVstOLqhxiCi6ySm3klTvJr/aRXSK/LxEEK5JS6CIsy8kstFMsaSBfucQlJ3NSgZlIjqBa&#10;hglvkj467rhyOSsUMcprG2mpdroLI6yuL+bx8Q4e3JzJcJeT7FQztRkBFtbkclZS5ptCBy8dbuXM&#10;4kIWdUVY15Yi5tLG+2fm8uEdE7x3cxHfu20+75we4rlj1dwh2LhBsLKiSkcoTRd9dqQ0LcjKlrro&#10;k9mnVpRJSeXi4gjPrffx1hkfz5yxcWWzjl3zMtkxs4Dts4pYN1nE6vEC7pOE+PMjGfzX42Pwxkz+&#10;7+uKoa3kv99Yx3+8uY5/e2E+f3h0XOhlXExshN89NMGfHprFnx6dJ9Qyk98+MFOEeQbf3N7Hr652&#10;8YtLXfz6rkF+ec84v7wxzlfXZ/DZjRl8dG2YH1/q5CfnGvjJ+RY+uXNIjGWmmM8MPjg3yXcvLOb7&#10;t27g3UtreO/cAt45JeX0BG+fGeCtYz28tq+X57d28qpSX9tqeHyVkMUaoZi1LTy+pp4HhRIe29jO&#10;0+uFOtbW8sT6Jp7a0cX9G7u5sW6UU1PtnFjYxsWlHdy2vJV7Vrdx13QT16YquXNJFedml3BxIpcb&#10;Kwp5YG0h1xcVcGV2DRfHS7k4q4BLc+u4ubSdu5b3cm5eE1dn1/HQygFuW9jCudE8Tk8Us7O7hK29&#10;5RydWc6VGcXcOVHL6ZFGNnbWcnS0nttmV3JsoIR17eXMqSiiJ6+KvKQiykKZVCUFqEg0kO6JIUWE&#10;I9Eeg1Np4q00LRe6VnpiMOm0qM0G9N3JaPvdqDpMqLq8GIaTUbfYhTwKcezowbZdRFnqwCap2LOx&#10;iKCQW1Aoybu7B+POIdyHOqPPX5hXBUWoswlvTSekDFu7wE5AzCC4XeZvDhIS0Qit95C4MZHgxnT8&#10;06nRJ+KVZsL6WknQIkwJeTFoRaysExqMYxLuamMk9Yv4Kr2+1sWjatGKORkxDOixKzeBF6XgWVeI&#10;d0sj/lva8J8oI3RLPX6hs9Lnkql5Q0/+vWlETuaQeSCZ3MOx9P9YR9uHYnpCUua1ARxbknDt9NDx&#10;ohC/JN2c2330Pi0iLwaiHzWg7RGjadXJumiiI+7FdseTvsaGa75LKM0YTdzK+B7qOh1qoZK4TNGf&#10;dNmWYjGQBhHaQTFDqVttgRpdjRZdox5Di/J9+bxKPq8zYCwVAqkz4+61kjgudTbqJjQoAtzuJHnC&#10;hbtFBLrShqZQiEj+IzpKYIMeXbPswzIxDGWscuW+R7IUpeFQfjxJs5OiQ90G52XhHQ2S1JuCTnRO&#10;laLCVe6meCyf1uVNtMnx3rKxlvKpHLLF0JztamwdasxKi7d2+R8xQlW5/Ee50JUYp9LySiPfMQ7J&#10;/3fL/7drhSYNWBbahDKUkSJFm5fJdKkY2BoH1o0SCLa7cW32E9gl+367H98mL7b1LtJOppF+MJPk&#10;gyGKroqJnckm75Z0Mg8nk3EgiZSdSSRvEBKVYydzW5BsIZVMMZxjd5Ux5vcRmK+l4qKf5ktuxm7P&#10;YvGeQvoOeOg86iKxyEDefC9TJzPo222mb5eRvv1GYqxKiyqdkIRDTaBYh0tw0haUg8sWFzWQWKGP&#10;2Lh4rM74KJkoDx1qlG5GQhY0IcHKoB6bVxwy3YIz34xTBN2Vb4re03AI9jmS1SKmYiBS2aFiC6li&#10;AGnFTlLzLazIqeHJrV3sOJ5I9ZiaUqGKla3ZHJyuomOZVJJUsidLI2akJaPYTHKRhZwKMRAhjXC5&#10;TczFSm65i9K6ALmNHoIlOtIFk3PEpIrqw1S0pVHR6GSoPcjUzBTqu4xEcjW4kjUkBt1saSnnYRH9&#10;jXP8jHTZiWTFi8loWFidyrMri/jB+QjX1osBDIfYMpzJe+sz+dtdQ/zj1fX897vr+fc3V/H3Nxbx&#10;X6+O8dfnu/jk1mwe2ZzNpkVJNDSayRKDKy4K0FGVxcKmGtb21rFzpJVT81t5ZkkrP9o1zIdHh3hn&#10;fzNX15Qw3VvMRF0uo2WZjFTksqypmmM9zdw5e5wHl83jwekxHlk7l2e3zeWx1UM8tn6Ie9b0c8/i&#10;Hq5PdXN5bicnZzRzeLSNfT31bG2vZFNTiZRCdraXsb2niD0dFWxvqmBLZxWrW0pZWlvI0soSVjWU&#10;s66xgg1S5hQVMZhbTluGnBSRdBqCGVR5kim3B6kIhmkOR+hMSWUoI4m5+QHm5TqYW+YSo0zmmJxg&#10;t6/JYdeMVM6uyOPKqlQR7UR2dnpYI/toaaWVlVV21jTYWdXiYkmbncl6G8PldmbVBFnaGmBOnZ1F&#10;TVbWt1nZ3O9izYCbfbPCnF4oFLc4gwMiCgcF9Y+L6JxY4uHUYjen51k5MsPAgRlWDsx0snfIzo4+&#10;J3Pq7Uw3Wjk3YeLCHCNHhzTsG9Sxqd3AJjketsrJvWfQzC3zkuU/ctg/0yvLMbFzzMSRhTpePGzj&#10;R/eV89L5kmg3KXvm5bJhOEX2ZYD13W72zrBTkmH4p5HEoK/2oOuxEC/inNAsQikJOKFVH70P4lyQ&#10;inGG0MmQD9OYA+OoA9eiZKxzA5jGbVhXF2ISU3XtaCR0ph/vkS7C+7skfVZKGvXgXuQkaVspnpV5&#10;WGbJOaZ00DjPi0vINvv0CHlXZpJ3cYLMo61k7KskaVUubqk7z7hbfmsS8dWjFSFTt4r49mlwzLdj&#10;jQ6Ja8AjKdca7eZdzES+61ouv1kfxrmrEsvxCtLfdVDxvpqih0TATik3bjXkHohj9EsjdS/5cK4p&#10;x3G0F8/ZXlxnWml83kDKiSCVD2RRvktEusuMcWkY7ZgH9SwfxnUpsp0lBHamMOvdahG1WtS9uug9&#10;D1WVCXWtmEKzYgxaMT0t2nodujYNhk5J8spN5DoxSdkOjdLUODpuuIhyhST4KhHhQjXxOQnEpMUI&#10;9cQIiUiY7XSjKzfilOMq2OtGW/rt95Qb4qpMqY9KjRCB1E2phrhs0Tmhntg0mSq9kqdLUEiMwVJl&#10;o3CqhKT5qVRuqKV6RQ0p3ZFoi9R4ISpjgxu9HLuGSgPudhuRISkzzCRNKtsj1BJ92lxCepV8v1xe&#10;l8VFL2GZ+nSYlR6TZ1miRderxzxhxbHWh2d3AM+RRLxbhZw2OYncEib9lJDdiSTSz4kBXEzFvzdE&#10;6EBA9n8meRdyyTqVQf65LCou5VJwNouCS1kUCznmHkkn52gqOXuFULYGSdkiZrJLQu9DBeytTCMo&#10;QaLvgVS6rwcZuzWXmRvTGDhvo/e8m46dDsIS3FedLY2OM7LkrgzmXwwSo4xhrnRnotyX0KpU2MMq&#10;LEIbKoc47z/vgShPhyeoJQ3olIf0VJiStJgicsBLordF5CBMEgpJM5OYZyO1zIpPHDaSoxFqEOOo&#10;UJMoJ5jSxDazzEZOuYWUcodQiYnGrHROtPazd0keLcNmmjt8rOooZNd4NR1jXvJE/IsbbVS0eKnt&#10;8FDV6aSyw0t1W4CC9hBlzRFKGrwU1foprPXS2xLhFhH+HduS6BfRqm700Vjloz3Xw56mbE5OZzBj&#10;tiO6XsnZdqbyKvj+tnbuP5bNugVBmuWkT83QMa8mh1tnSxpeJkI8nsvC2iBbmkt5crKV11e189q0&#10;JO9V43ywZZjvbhrguZXdXJ3VxOEBEeOGJOoy7CQFE/A5VaR41AR9CThsKjxGLYlOqYugnVRx/EyL&#10;l4hJEpJFSMpsJdWpJcsVS6I+Fo8qDmd8POaYOBwxgtBSIrEmCs1Ocq0OcgySiONlfSUFR2T/JKkT&#10;CKtiSLfEYI8TvBZBs0tRWmApU7cUn3zuj48lrI6hSk6IunAsvbKfBiQJDRXFMFPS0Fwx7dm1scys&#10;iWF+fTyrR0zsnaPh7BIH90jiufdoOg8dzePJE+W8frWc92/W89OH6vjx/dV88lAvXz06wJ+enuC3&#10;zwzxh+dm8ZfnF/CHZ2fy5UN9fHT/IJ/e183H93Tw6SN9fPrAGN+7tZ33Ljfw/p31fPd6G++eaebr&#10;B4f4+olBfnZ/P5/dM4OfPTYzOpLh++cHePt0J+9dHeb7tw3wIylfPTiTT+/u4LOHu/jo7h4+vlbP&#10;D84W84OTmXx8XHn6voqn9hfw8+t1/PyuJn73YAW/uLuEH5/O4ePLJXxzXwG/u5nNH57q4usnJ+R9&#10;J3+6s5SPzhfw1JEaXjhQxTP7W3hwRy2XliRzZF6Ig+N+FooZTrW6WdnlpzxkJD56ry8WfYERx6yg&#10;CLWROOXafbsIwrAHw8IULLMz0IqRmLtFLCRxKi2i3HOdWEclbQ6JeMzQCpnIsbOzkMiBfgL7u4ns&#10;ahAiKMN7sEaEop7AMSGDfeUkbk7Gu8j+bR9YXWrskpBDGxrxSRBxr0+WZJpO5FAZaYfySd2WgX+l&#10;GFC0maqIcZsOfaeBwPoMoZk8IaA8UvfkEtouSXVlmOSdudHLIoaFLuKPFKO5T8Tncxu1v0sg9T4H&#10;WQ9G8M2wUXoinpnfmGl4IhC9dm+Z5ca8KA3LvEIqrhlI2mug9rwcrwvVQmRiAEMisKN+zEuysc1J&#10;J6E3ne6H0mm7Ukd8TVhMVMraciyyHaaN9VjW1WKZEZFkbsbU40An62zqFTFuEnrpN6GTohaxNYwK&#10;RYkIx9dLfdepMVTrMNUJXZSKqRSLkWQLccnUVCV0livpvtqKJl9MR8KkRrmXIudBfIbQhpRY5ZkP&#10;ZSTWCplXJdonr2OL5XWhGECmGFKG0gDBgWeu0vdWiNzxHBIHkrB1Kp1nSuJfm0vRsjQyFoUIjyeJ&#10;Qci+btfhUVpjjYhGCmFZWuLl+yohRjXOYaGobg22WRrsEzoxbwkWCxzoZ8k2LbZiWenELZQROhIm&#10;ciyEW4wi+WQyyWIgaSeSST2fTORsCmmnU8g6n07ZrfmU315A6fVCym7Pp/BiDjm3FkmwyCX7WKoQ&#10;SgrZh1PIPRgme3+E9J1+hq8ncc+ibEJium13RGi54mXgbDYDyzPoOGln+JqPJY+m0irH2BwJCvPv&#10;CrPotjCrhEZjNIY4tFbBKaU1lRSdPS76DEh0qFilTytLHAYRwAS7MrhTAgaTbGxAgzqow6iMIe7V&#10;4klMkFQv5pOoITXdRKri9HkGwtlOyuvlAJIdmlRgJVmhhlobaXVuMusknYjAV9WK0Nf7qGz2UNec&#10;RG1LkNomD+UdVqpaxSya/NTWp9AxkEr7cJiyFkl8TV75vi+67LwqC4VSymTZqxtKuHdRBzdWlHBw&#10;iZ85wzpmdviZ6vOyq9PP5XnFbJ0dpqlBQ6YkjJqwJNCqCjYOldJbJeuULELsjyU/0UxLqpP2DBdN&#10;SWqKPTEUihlUOo20u3UMBRJYIEYzJtvbbkug2qIhy2Eg1yvLVZo960WoNTFERLAzzfGELWIKsgyf&#10;FJtZ6bJEBN4m751iFK4YwkH5z0gcVWlqyjJ15KWpKBZ0rsvWUperokIO2qIkEf2kWGrldYMcyDOq&#10;9KyWA3nr3GR2Lsng8JoCzu7I4vKuNC7uzOKBwyLyp0p59KKUU8U8fbKQJ48V8PqlKr53ZyVfPt3C&#10;R/dV8/1rNXx0o1oEvpY/PtfBX78zzN/fXcx/fm8h//XhOvhkP3y0jv9+fy3/+tpu/vzCNv726lZ+&#10;8+QqPrltAT++bTlvnJvHi/s6eXJHL4+J6N2zoYpHNtXx7I42XtrSzMs7KnlhVy33bG/m7t09PLK3&#10;l+dvaRGBruLBvRU8dlBe76njjvWVHJ+Vzb1LM3liVwWvnijiiR2JPLwlhft2pnJza4ibWyI8uCdH&#10;SibPH63lu5eaef9yJW+freBtpafiUyW8fa6KD6408s4tpXzvVDY/PJfBO8fyeP9MMT+8VMR3D+Ty&#10;zJYs7l2fL+tZyBtHKvjgthm8c8cIL93SwXNiGhdFDPbNyRGCSuMvd3j4+2Uvn57w89nFDF6Tk/Dk&#10;Ahs75vo4MCebVSOpZCRbogaiPBel7fShqhdTEUNOqNVJ+rSianaIwJlIaBMaGRTjkMDiWRjAqTzX&#10;IMRkG7HjE0NwzzbJvETcq1NxK09Nry/CsTBCeNsASUcX4tzUg2lBnhBCKp7VSQTXpBBYnSECa45e&#10;r9e0qcWcxKREVK3zfQTWpRLcLOayJQ3nikSsM0WgBoUwlA4gxyzR19612WI6GXjXe4Vw8ggfqCC4&#10;PwXPsRrMz9Xifi6Toi8M9H2lInxCR/IuO2EhqP77LMz62krxnQEcq/Owr0rG2G8lPl9PyjY1pTe0&#10;1J7RUrZOg3+GhtjMeHTVYqhtXqkjD5raBFa/6aRIyDL6oF61DVWJAUOjmFejH3WLG0OPD0ufH6PS&#10;xLZJh6FLaWarQT9sE3MRoRVR1gkxGqUYhg1ohCiVoq7TkCAByDwmdSF1o63Qoq/Uo5P9oamR3zeI&#10;GbVIHbUb0TfKd6slSJcqdCDmIfstXqbKQ35xMj+hVsKz0IJStA1azB1mNLI8b7+HlIk0CufkUrW4&#10;lPJVFVSvL6FE6iJD9m3WLCsl016yl4VJGhESHDASHDfiVy4bitlZulUYesXkhE50PUJEykiRYoSW&#10;eSbMy614tonpb/dgX6mMNunCu91N4h4/4R0BQkIdKWICoT0B/DvcpOwJkbw3kYwDiaQfi1BwIYu8&#10;y6UU3FpM0e0l5N1ZRvb5fCGTTIrPZ5F/IZ2CM+mUn0mj4lYJhofku4k6ivY7qDrkYlAMpG95Ct2X&#10;XAxc9TN6W4Sx2zMYXJxL7+Ugs2/6mCukEhN9WlyMQ+mCJE6nXJ4Sw3DJgR8d11wqzCwJR3k+RLkp&#10;Lt9Vmu4qN8ATJCkrzXsNQituv7hplhy8Yjx2dwI5eSaSa2QHpRrwpQrCZSmdE+oIJGtJytWRWmIk&#10;Umghq0iIpMxAluBkTrGe3BJJ2GUioEIwuSV6CuSznCI9efkm8gqtZOTLgZuqtMZSkSwnalqWJKLc&#10;ONIkNQQjCRT69PQkysZnOpgpy+rJ14nYWihIskjattCYYiEjoiOUEk+ifD8jGEOJCHNNdjw1ZSaK&#10;BGHLSw0UFqjJy44lRRA4S/C0r8zB0QU+rhzM5O7zmTx2aw4v3Kjhsevl3H9rJTePB9i93MK8QRur&#10;JCFdWu3m4aNpPHzayS2r4hnv1lIqWJsn25yRLaQhhJKV66agyEVrTRbLB0o5tayap3e189GlUX55&#10;/wz++to4f31jBr99voWfPVjOD66k84NLSbx3xsyLuww8vzLEm1tK+cmpUX73yBb+4829/Psb6/nH&#10;m9P815vr+OsL6/nF46v46onNkvSn+eEdc/nsrjl8cmM+n96cz89uHeOD88N8drWfL25v48fXunhb&#10;/vuHVyb54a2zxVRW8f3bV/LGlSmeOj3J06dm8dzhOt442sIL+1p47WQL75yp5DsnS3jtRA6vHU3h&#10;5aNhvnulmPcu5fGeTH9yRyU/f6CWLx9u4qd3V/PZ3VVCJj1882QPv3uyi98+3cuvn+7kFw/U8/mN&#10;HD6/mcLProf4l0fy+Y+3e+GDEXivj/96rZF/fbaB3z9SwNc3s/jyzhy+uj2LLy4W8NWt8tubM7j/&#10;8AgfXannmytFfHWpnk9Ol/LjS1J3F8r56ko+P789j9/cHuYv18P81wNp/NfDGfzLNTO/OG/hq7Nh&#10;fnlbjdRFPT86V87nV3P4SAzjiW1aXtpt54trDby5r577V5dyz+Zebu6Y5Pq6CnbNLmakUk7GJC/J&#10;YUnDKjlH5HxQ+sHSVovoVIootiv3JCR91+pFgJR5knAbxWSGbGgGnJLKgySUaYmXkKXtsaBvtaIb&#10;9GFbWY5zVRGeraX4VmXjnOclKFP7XC/WhV78QilJJ9rIOjtJypEhIZJCrBMOMag4LP0isnXfJm+9&#10;CJ53QQj7rBBaSetaESjdgBr3VBLulZm4l0uK3VND4t4WvNuK8O7OFJFSOkUswHpHJ773m0l8ppDy&#10;z/S0vBeLfUkc3gHluRMNDdeNzPmthuIHsvGfHCFyfhbuTZXo5qYSOuCk+3U9RVstNJ1Wk3XIgXpm&#10;crSHXuOyfHQriik762HLOwWkryjHt0IMc04iqgpDtLVTQl5CtCsRc7dX6lMEt0XMV6GBSqGBpjhU&#10;bfE4xSCdUh+2ucqDcxapPzGPvm+foUjoEj2SqWZAaf7sEEMVYmnRYmiTz5Wn8evFNKrke0qXIi06&#10;nAv8shwv+n75vFNpiaWJXu7TtCagakggXv5XLUYSEIJKWZRCztoM9EXqaB17h5wE2sREJTh4xdjy&#10;V6ZTsS6Zho1JtKzOJ32mm8CgDluHmFi1mFelmrh82RYh/3gxJXWTrIcYv6pFTbz8l172kX7CiGub&#10;/O54MuFLGUQup5AqpJF8Ko3ABhfO9Q7ZZyFSD0fEOIQI1/oIrnQR3uAguMFP5uFM0k/lkikknnMm&#10;m2w5J7Ou5ZJ7SSjpQg5FQiRVQiwVJ4SWTke4elcVA0HRpS0mSo856DuZQ9/aNLovCo1c9jF2bxIT&#10;D2XSO5xGipj2yD0RWg87xEAMsiFqMQ8pyiUrjRiH8pRttCsSBcsTpMSKyUhJUMtU5mmNQioOqVij&#10;uLP8Ji5OKtyiQm2XnWuWCjEkoBMjUS6NmcVkPCE58MJyYCfJDoio8cnrxEwpYgSeTBWWcDxu+U4o&#10;XVJ5uhwYSVICMbjlewFJ4y5J54nJatLFXJzJGjwZZmxiANZwQrSbEuX7yncsMrWH1ORmGBmsDLJk&#10;IJ01Qhx7hUaubM6ICuCbt3bywRMz+NEbs3n+pRymN2rZ3C/CdbKfjx/J5cHdOZxbXcjCSR/V7XaK&#10;KzzMqSvk9QVtcH0evL8dPj4GPz0LPzoErw3z5Zkkjk/lsGGkjA/W58H9XfDuFP/3rTo+usPPqbVB&#10;hnrclJQKgYm5JWW6SM4Jkp7nl/dBWd8wldnpjBQVsae1jtvm9vH0yhF+fGKYX1zr5JdXKvn8TBXf&#10;XO/kj4/38/Xjdbx3axZP7A/x0FoPz6xO5h0Rmg+P94jAzuB3D/WJ6fTxg/v7+fCeUT5/uIdPHmvj&#10;80d6+ELKN4918tsHavjlI/1888x8/vzyQv7+xgKhj/kyXcJfXl0oQj+T3744yZ9fW8DvXxrjH++s&#10;5f98dym/f3UGv3yim7+8Mou/vTyL3z8zyG+fGuTXj3fzi/vb+fndAzLt49cPdvO7Rwf509Oz+JdH&#10;Z8n7SX776Gz+/txSMbzZfHy5iS8l8f/56cX87fl5/PtrU/zHG6v5w9NL+O2z6/nmkXX85t4pPrk4&#10;xodnu4QkOnh5bz1v7m/lrQMNvHWyk1cO1PK8bPdTG+p4ervQxdkavre7iu9ICnxzTynfOdrN28dG&#10;eV3KSwe7eP1QN6/tH+HVHSO8vLObF3e38+bBZqGjNl7d08b3DzXz45P1ciw08fmxZt7YlcdDQinb&#10;B8pZWZfB/Jo0xktTSPMGSfIFJYB4sJq00fsfGoMIljohOkaNWhJtfJVyw1oSbLmGuFIRh1JjtKuO&#10;hEodcSLq8U1iKFUqMQ75bqO8FkGLb5TPqxOILYknpkKDaShJ6CMPx1SaiJsf++wA3mUhwtvzCQnV&#10;BQ+249pai31xpnzXhnnChrZdTEr+W18vgtXuxNAkCXzEj2V2apQ+POuK5DdiTqsz8QgFuRclEdiY&#10;j29rCU6hFN9ueb9FDGzaiO3RNBK/l0jkuVTKfuWk8X05L8WYzDW66BPPmTvjmPufJsIr3Wia3ZhG&#10;kzH3u4VCPJKibQy/pCZttoqZ7yWQf0LoZ2sX+s2t6PZ0Yj/Yw6yHSpi8oxvfXjGf/dlYp+T3i7Iw&#10;zomgFdLQNRjRKfdDqsX4xGBV5SLkFTHEFMZIHYnOtGm+fTp7fiKh9Zn4Vsv2rAtiWuSXxB6U9x6p&#10;OweOOTaMY0IhIuIx9aJnyjLKZSolIdrLbQLOmREhugKC6wvwTKdgnXSi79Kgkf0SpZlG2SdlMdh7&#10;HZRvLqN+dwV1m+vFTITwRu0kz0kjeUEOubINRVPp1G7No21zPpmTGXj6nbiEgsxiVKZ62ddFoqXK&#10;ZbICpbWX1POIkFG78l9CJCNiXGJ8KjGR6M30CTHHtRJQjqeQdCQJr2IYIvrBAxECh4Qsj6SSdCgF&#10;txCKdanS0EJMdbHST5qdyGoxmD2pZB8VAzmaSe6FXPIulZJzuYCS24rIP59N7rk8IgdTOXBvCZuK&#10;A0TGDRTvctK8M505mzJpPOGi4WJIzCJExWY7C1eV4A1KyF8t4fyoWQxEzCJOeRYkVoxAiEPpz0qn&#10;mIdK5gmSf9sZouww5XW0fGsm33ZboXz2P1PlM/ld9P0/i1pOLFm2yak8OBiLO1GFM1EQO1mFOzUe&#10;j0yNYgiasAp7RMxEKMaeI5WWaSCQKahXJIlMPtN7BYXLkujpE0SrtREpdZKYZyWUK0iYayGcb8Er&#10;r315hiilFBf7aCsIM78qmw09hZwbLOb+eSW8vaSWn23o4ddHVvLb+/bwuxfX8+oDrdzYlcNTa5t5&#10;cFczV6dT2bc0lQWzvTS1KU+qu+mtDHCwJ5dfbsrjHw/08r9fWcw/Xp3k73cpl0MibJ0Ms7DJw/mF&#10;qXwmhPKfj3fy329P8q9vDfOb5yp457yJfcvcdLXbyC40kJptIiXbTm6pn8q6AA3N8l8NdpqqbDQW&#10;eeipymFdexlPLarhFyf6+NP9o/zrUzP4zxdFyF9ZwH+/Jeb03iT/681e/iLJ/Nf3ZfPFpTBfCpr+&#10;/o4u/vL4Iv7tlV3w1i7+6+3t/MfrO/lfL67lr8+u4s9S/vDIMv7y1Gr++sw6/vzUZv78qHz25Fb+&#10;/flt/O2pdfz+iZUi+Gv4zUOb+cW9m/nyti18eus6fnTbCn5y21I+PT+Xt45N8PKBGTy7fQbPbJvB&#10;QzsGublmgDumO7htqpVzs9s5MdrMsf56NtWVs7qyjOn6GlbX1rG1oZAN5WGWlhWytKaO6eoSlpSW&#10;MiOrkAZXOjnWVHIt6ZS50kjVi8Faw+R5I1SEQzQlJ9OTGqElPUK9Mk1Noj8vlVkVGQzk51MdTqXE&#10;Eybfn0GKPQ2/OQmfUkwivLowScYIWdYIaQ45AR1JpHrThVzTKPOnUxXKpzO9iIHUQjplXZqzs2gu&#10;zKY2L4nBihANJUHCXjEFbYwELhETRzz+gAqHTY5vIfXoeeBRRROtR1KnXsQ7JlfEqkjOH0m6aqGQ&#10;hAqTiK3yFLQeTbtOhE2EcoaTBEmnqlY12m4xGkm/CZ16EekgjvnZeCXQ+ETY/IrAbWuS5NkryVPK&#10;iUGCQiGBAzUEd5cJVYSwzbBj6hPqaZJlyzFlbFEut4iJ5YloSfLVtRowSaiyrczBPZ2BfZkH3xqT&#10;CI+cR9sC+Pcm490VIuVEHmnPVpDxQYjsl8N0fKml93EJiZb46P0Ex6SewhMqZv8fI6Fpa7TfKnu/&#10;bLsYoypPzukiFfUXdNSeSGD139Qkjotppsn2C+HHNUmK35HLjHMpDFxpwnGknZRDUgd1JrRtHnT9&#10;Pow9LtRCZppipWNDswisGaOke8+UmFu3C41QndIjr3dZGHV3QpQ03OvF2A+XY99SLdNmUvaX4lzj&#10;l+1zElrtJGdnkJzdIdLW+whMiqB3SH0rhivEqJiDukOFb3EGwXW5UTrTyD6Ib1CeyTFGn1w3jLlF&#10;mH00ba2jdH0Npbsa6DgwSNPeDsIrxHwVGhqy4BywYWl3iOlJmBBz0tbLtpeK+Um9xSmdJZYlRJ+8&#10;VzqOTMiTwC5mYVR6J5DvmOcJbc0R45wt2ifLUrqSUXXKOswwYJ2WALDNh3+H0M5Wj1CeHMOyr8JS&#10;gkIj/h3KODIuLHPNEhSESFZJ6Jgw4JVlueS48E6JEa2IfNsH2zoxlwNJ5J/OIH1XmPHrEU73J+Io&#10;UZO8y0Hp2hDDMwNCh1oKdjgolFJ9zMPKY8VU9rnwtOlpOGVXLmHJyaCTA18lBvA/l6eUXnWVMc2V&#10;FlhKUT5TOkkUg1GGr43ViFHoFPqQSlGIQ6hF61Sh8oibu+PQ+RKwCAnYMzRYM2XHCmm4lS7R8/R4&#10;y4zY5SAKl+vILTOQWW4ns8pKaoVR5snBWGoho9xCrRxIJS1Gisr0NHVb6Z/wMjLDRcewjgJJHpFy&#10;+U2xlcQyIZpCE/5iC6F8MZYiOVjyzGSLkTTWeJnVHWTpaIiNc0PsXRpgpyS5c6OpPL8kl+9uKue3&#10;R+r59FwaLxzO58Wtmfx0Z4DPzrl44KSDuYuEGuoNjNRmc25GI19sque/7hQKeXUT//fNKf52fzGP&#10;7/KxXND88ISI98FseGoUPtgC39/87fT1Dn512svJJSm0t4bIFaIpLPeTLwJaWpFMR2MuM3vyWDyS&#10;z4qJfOaPJjHSGaKrJpvRihL2dzbw0rxaPt86yDdXl/DHm0IBNxfx25vL+O1d03x9bSEfnZ3gxT29&#10;PLi2idsW1XJkTi0HZjZxdv4IZxYMcGrukLxuk2klVxbWcmFGNccGWtnT3sKG5i7WNtWzvL6RJfVN&#10;zC2tZyyviv6CUnpzymlMzac5KZemSBYNSVlU+ZKpsPkJawX5Y+xSjDhiZL/GaUjSysFm09MY1jFZ&#10;ZmbNYCLrB7xsGfOzZ24Sh8WYL2zK4o4Dydw4mMm1rYVc2ZbPHZI+b+xO5/ZtYS5tS+TIaje7F5hZ&#10;NaBiWb+aEUnyZZEYsgLxJDvjKRARr0/W0pVrojnFQIlNTUjSv9Kdi0qKEniU6f/b35VGFYNZF4NT&#10;ilcfg9Us76W4jTE4LPIbORdscuz75XXQG4PLE4NR6WTUoHQmKie5ThLs/7NMVUIMJWlG2grVzG9L&#10;YONiG+Nr5IQUShhak0rPlJ2KSRcmSZpxQhvaOiMJkkJVbSLsHVbUPVZU/brodXztiIjHhBb9oJCM&#10;IoqdItZ9JnSTAWwLs3GsrMa2IB/HghJCq+olLTfjXVMmQiHmsa6BpB1duBZk4V6YhVXqXhEsjZxn&#10;1lYxrEoxkQoxMaVb8NYYdEMJIog6LAslAS+z4d6STESMKOlQLclH6ki8pY2cC/U0PJZM3YNu5rzr&#10;oeucSbY5Fp1QVep2F00PxDHrHxoybykg+1Ix3U/rcW7Ow7C6FOPyHDEPE9NvxbLx53EUnnehG0lG&#10;V2ER0YwlOGakfK2GydvKSVqRTOISMZYiIY06AwnRh+wk+ZcqTXnFWKXebMNuLIMumXqFxMIE1mTj&#10;E/PwLEvEt84vJivn/SYvqTuz8K1NxbdB6Yo+HfcGP+nHMghscIsx+EjbKAYi05xdAZLXOcUwjBhH&#10;RKCVXotFxI39FkxiFErvys75ITRCWkqvAeoe2Q9KtycdMh3w456dhGuepP0Rjywnn9QNGSRO+/Ev&#10;deMYskdvniuDRMUUxUabBmuKpf5zRFeVS1fKNFv0M1vMK0W0s0mLTul/bEyOBaFVo5ibZbWQk+iP&#10;ZZVPtkOEXdbfuUWOg7U+rGs92Lb7cG8L4t8qtLVKaEkZz2XSiGWWFbOcO/ZpF+HNEfxrxUTEUKzj&#10;RjEQN/6FHqE7OVckAPi3hsnYGpL191J2TyrXt6aRUaCm8PFcCg8V0jQ/TOOpEJmrbaSIqaWu0TPz&#10;UAkTR7MICBmmrhQCUcZDj7PHoRFKMHhl5YUQTKlSmeEEdMq9D+VSlUt2YlBNXCQejRRjmgZHqglH&#10;lgF7gR5XoYXEAjPuQj32Qi3+Ulk5SQ6ZhS5aBW2nFptoWqAju95KUo2ZlEoLOUISxQ3idI02cqod&#10;pJc6SC62ES51UVBtp1w+L6mwMdWaztE5BRyezub46krWLs9kfIaFYkkrBaX2aLPg5AILyblmAgV2&#10;UgocJObqSc93MLs+jT2TpTy8oZRfXUni6yccfHHTxcdXE/nF5US+umjno60Wbk5lcXpOCY8tyecX&#10;29P5+8VyfnnewxP7/OxaE2TWWJgZLbmsqqviam8H31nQyQerqnlwqpKtI7ks60zj2uxKfrmzlX+7&#10;vIa/37uTP969km8uzuOHm+U3s3KZbEmhWLattNhDZYmPwrwQ6VluspOcVKeG6S7Opqcij97ybDoK&#10;UyjLcBLwGUl3ean0R2jzpdDhy6XDm09jIIdKSed1njTq3SFqnAGqPImUO8OUeWXZDitZNgO5bivZ&#10;VjOpBpcIrJFMk1VSvZMiq5GIRoTgnyKodE9ukOKQYpPii40hJCLrEsH1GkS4fTEUBmOoloO9JV9D&#10;e7GZoWZLtKfh45Lmbh4p5rlbW3j51ho+fHiSX762mn/8dDf/9t31fP3YEF/ePcFbRwZ59dAAb11a&#10;zjsXVvHq6YU8un2AN07M4MsHlvLZHbP46W0zefH0At6+dYo/PDkZvQz4f94Z52/Pt/HDSxG+cybM&#10;j+/M5PN7s/j8rjw+v6OCL++v46un6njjQgFPHCziod0R7tvu5/p6G5eW6ji9QMvBsTj2T6o5PKni&#10;wHgceyfU7BlJYOeAiFtfHDtG1eybrWf7mIqtg3EcmxvHuakETsxOYMdIPLukHJDf7hC8nx5xMN1p&#10;Y0aTlUW9Tk5IIr0wZePGlhS+e7SaK6OlzKspYqKqlLbiUqoK8mkR6gq0paIdjaAbDKLtMaPuEhIZ&#10;84o4mdGOWzDMk8Q9acezVqhpfSKuFV4sS/wYZolgTroxiHjFVip0YpMiQtZgxjQoQjdDuSnukLRq&#10;wjIu4jLoRCMUoO2wSUoXsavSo68Qmmm1EF8iqVdMRBt9QE7KoBaT0nnjAgfmuYoIObBMOXEscWKY&#10;b8Cxyk5kUzI5W1OpOReg/VZntIduVUEC+UfNDL6tZvw/9EJDhSTfUkTTy1p8+8oxrm/EsrGKvofM&#10;rP9xHDMejyftqGzP/kHMy8txL/BFn+NoPGyh7ng5uTvN+BdpSag1Yu0VchNdiMsXTRLjUJrWJpSr&#10;JclLmq9SRx8oVEugsA6JwM7zC4U48O/MJbSjgFTZ/4H1mWIwVpzLPZLChah2ZeLenYNDXpuWCZkt&#10;N6CaL8udKQQ4JIa3UJL5MhHdGTqhP3X0aX5jtwh8SSwqCacJDRoxPpvURRYmCZ9xrXFCJWpiWjTE&#10;NokWDhlJ25xBzc4SKvaWRJ+z8K+U7ZNAYO6yYO60Yu2SsFCkIT5baKREKE1Sfny+8ryJbEudTGvi&#10;xZxkP8my9J0SIgYkTB9LJ3JJhPqWdILH0wmfSSOwP4Rpo9Sj0IdZgqtzZwj3Vq/QiBwn84VWlJZb&#10;y2TfzbLItukwzTTjmBJSWRXAKgZlku019Mo+HzDgmmXHPenAJdvmWx4g7Vou568JdSdJsD/jI39/&#10;JvmjHkr3+b4deGux6PZGPaM7yqld4iFN/stRLYFKHxBaEGKwCz0EwmoiuQbcmXqMYhh6SXYmu7in&#10;SypV3lvSBLEy1QQztaSKeXgzxdXyLQQL5TdFWtwFOpKKDKTJDvdL4gkXWVmVW8B7a+o4czDE0ISO&#10;ln4tRXU6MiRdKA8TpuaZhBx0+DOMBNKEUtJ0DDSEWDQRpFNOsq4KNztbRRyWlvHEnkZ2LC9hwYSN&#10;fOUBxSwrYUl/oTQTKRliPvlScmSHZplJE/NqK0pmY3Ml94w18v01vfxw1wgfbO/me7vbeUUQ9Pnp&#10;ci4uzGPdQAprmlM40JTJ6aYMjjXncaw6iT21EZaWRBjI9VEUMZDk1ZDttVLqt1MT9FAUdJPiMJIl&#10;Il3uDInAp9PgyKDFkUyDKUCe3kaapNYsk56wLQ6DQnoi0N+W/7n09+37OCnKJcL/7+fflgRJuHpJ&#10;yGoR8v/3M6Vo4yVFS5p2SWrO9IvQR2KpSU+gLldDfY6KwSqjmJdZSMzBoiEXqyZ8bJzv5cCSIMfk&#10;wLq0yceVTQGu787k4YPpvHQ1hzfkYHr9SrGIcjXv39PET59o44snWvj6lX7+8Ooo//r2XP7z/SX8&#10;73eX8JdXZvCPN5bxf95cyV+eG+fdc/VcFxJ6dNcgFxZXsXt+DdvFnHeMpbKpO8J0ayKrOwIckP17&#10;bWMad29O4sGtZTy8vYKHhADPz7Vz31oLbwmef3qpnZ+cbxLKauI3d5fzpycb+ZcHa/njQw38Sdbp&#10;dw+28EcxqH99epgfnqmOjpnCGwoBjsCH3fCjDimN8GOZ/0EDvFMOPyiVUgY/rZP5hfATef9BnkyL&#10;pWTI74PwYio8FuG/7/HzH/ea+JerWj485+AVQf4HtuRx27ZCjknqPL1OyGl7Lg/vamZmSy2Fybmk&#10;+r34AkLCcow4LCLCTjMehxNbSVhEJQ3daBraiRQhjVSMC9IwL03GIKHIKonasjKCd08VwUNCAAeb&#10;CB1swbtdGdK1RIRNvq90Ed5nwzRsw9xvwzbbJ6SiEWKR9DlmQDds+LajPaWTwEZztCdZS48yRoYd&#10;Y7sddY1QUGE8ljYrpkajpGS9kIiSqDW45niwzPZjFfPwS3p3rE7GLiZmnLKgm+cgXyh65it+YiwJ&#10;0RZTFVdsDH+sZ/yvOjwLAliGLZScUIsQCmE0iVg1x7DwtXhW/jSerCk1blk/4/JsgqeFkpYVoU0W&#10;Y3k4hbwdJZTfIYSxMSL1UCSGliLr48QyN4BhNIy+W4xVeVZi1IpFGXtlQFK6YoBdYjZDVtwTbtzj&#10;QsSbiglurcS7QUR8n0ynRWBlvYPrkwhJCEwW8lBGXrQol9tmm9DPEVEfkGDcpsLQo4tOE5QuTFrF&#10;XJRnSpoTvu3wsDiO2IJYEspkfqeB+FahhkYx4nYR/1496n4hyg6pP1m38FQiSWsl9S+SdZ0p9bLQ&#10;hrFPR4Is29ZtwtZnRd8i696s3KiX/5bfaQc10e7ZNUKc0R6ZF4uRj5ijQx4rz4EknkgiVYwk7VwW&#10;4VuScO/x4dkjBKSMyyLk4NolBLY7hGOFHctSCRKjJhK6pL6U/TYk61srxFMuZlgvQNAmZij/qWtX&#10;hj22yDEhBimfa1ukDoROtt2Rz1S20IoQUVDCjUG02NFuIjwoJjNolm3Q0ih6WTXPSe5WDZFmIzHK&#10;0LM6ZVAnXRx6ewLOFDkI3GrMHtnosDhWRN4r3Rj743EqraySVPgyEvCLSFmVVlbZWjJyNKSLgaRJ&#10;JSstqIrK4yksSSCtWEt3mhhAYxab5QA+2B9klbhjbUscWUVxpGTFk5GtJltQO5ITT5LSn1RuHHMK&#10;/OzoCdPfaqAgS810XhJn2qvZ0ZbMZI2DGkFdh0tOBFlfmzsem7x2uWW9fPG4xQwdLlk3OdD1ugRc&#10;ahVBteCWiHm20UKu1URtyEVLSC8J3kqeyyQCH0OONYZUmfpFjIOSvhPVksIlgafJ6xxHDBl2SeMy&#10;tdhi0IhYx8n3NPKZWrkEKCIf7QI8Tt5r5PfWODK8CQSCUmSdvPIboymexICWCknwzTUG2ptiaKiK&#10;pzhPT2I4XgxcMXEVDq8Kj5h1IElPXo6PgeZc9i8s4KFNIl47XFzbYuL4ShUbxmOY0xvDYIuJ+V2J&#10;nF2QzhuHS/ntI0P87/eWiBguEJEch4+WwVfbpayReYvhe8tl/gb4bBt8uh6+kPkfr5TvrZb58v4n&#10;W0R0N/O/v7ua//vuRv7ve9v47+9uELPYxD/e2xVtyvuvL+/lj89u4+cPrOGXjy3n60fX8Nsn1vLH&#10;l9bx++dn8sdXZvOHl2bxu2eH+fiBfj69p4ffPDnOb59fyC8en8s3T4/xjRDGv7+6jv98TUxIGeTp&#10;1aX89aV5/F1+++cXhDpemOS3j4/y5YNjfPnIUvnddv7+5j7+/e31/OOt9fz+xbV88cxavnp6E5/d&#10;XMgHV4b5zp1zefeONbxwZpXQyFqe2r+Wp/es5KnDG3hm/2IxqAXcvXwNN5cv5u61y7m+bjP3bNrB&#10;/du3cO+2/w9lbxknx3H+++7uzO4wMywzMzMzkxa0K2lXtGJmlmzJkiyZQWbLlklmdswQM8SYGBI7&#10;iWM7sZ3EDsP3Pj1Ozvmfe+6b+6I+Pd3TXV0N9YOuqqd2cGbzQS5cfIDdo3Ns657l0NByji1aycGp&#10;hexeOC7b+1jTUse8pk4ROb10V9ZRnVFOfVaxELZf3IaJjhIdPeUGGoq0NJaYyEs30lpklXde1P1Q&#10;OobFJeiWlqIbT8M4lYp1lZDD+nw82/OJPqdCSKOX6PMG8OxvJbixGtuCnFA0X/NYPK6ZTLxzWdim&#10;BOCnEzAKgRj7o7AOaQUcBCSqRHDIO6UqUP1H8co2UfpR+QJimVFEKCOrk6TetIqCbXMKcOiJbFBh&#10;FQKxzRPgEFWqjH62LLXi2pGJbVO2EIhHzm8m82gCAy8kEuES9R0XQfUVeoZ/ZWDka2OoITuyTi0g&#10;HUl4ThimZjuZ25ysVtzHQ1JHlelbhdRsXQ5xCOV4+hIJNIUzdiaHnO155J8vGNOZLKSaiXVFCeZN&#10;lXi2lGMaScC0OAPbdDL2gQCReUJe4j6UOTsUADYNWrGNuAgul/yWCBF327EOuAluacA5mRCa49zS&#10;rsUlbsUtSWmbiF/pImu7m9L9fjI3+4le7MKpfPoZEawb0IW67SrJooREGfMSXiuY1+sgSnAtLFvq&#10;eL6IvEK5z0qIk1o14UIOqn4tqjYdyjS+pgklnL4/FHomY4eTvG0xJK2ykiBuzj9txjWmxTqqE4KQ&#10;ZybkoW4WVyKuQCPuR9cVKeRpwCOE4NsbENfkx7YniHd/rLwXsfikzL7dHvxK99514hqXi5hQyErc&#10;s35YHFqvOJs2Ib4WyXNYyKFRyieOU9UgZZVnoPT4UiuzYwphuoYUUaElolS5n/JM5d3pWunhWIuH&#10;MME6VYIQj2BimE8IVMyFKl6FWhxsi4ieWiGQ+NViABYJgYSFqQT4/tO2oZaTaNWold4kyjdloxTC&#10;IAVQ2kPUwsYCklEaYSyL2EtTBFFCOgabKhQU0WCMxGySl8UhqkfA2+IQeyeg6PZFkhytpjg5nD55&#10;qSvlImzyAioj3ZXZ/yx2FSYhAb2sK6Pdbc4ITALkgVCeAs4C0BajHCPlMgug26zhoThbeimDMmOg&#10;Xtb1AuwmuUiPALEjIOWyhIcCQYYCOopyDzeHYXAKOSRECrEZqRT30ySVerLByqYFds7blsH1x8u4&#10;9VJxOacLefB0Bffd2sVdp8u5+riDuVkz5SV6UpO0JIpLihPiLM51M9WbwrFVfq7c5eb4Zj0bZtSs&#10;HIxn52Qh2xaUsWFhMVODiTRUO5iQCnLnlnS+O5MPrw0IcA/z/Y/juPeEhpXzbTSJGszOE5LL8ZEp&#10;BJqZHU1qViI5WZk055ayvr6aG+eLIt/dxkeXNvHeRdXcuyuHQxOJTFen0p+ZyXh6MRtLmzgyPMWV&#10;a1Zzza61nN6+RMBxJbdtm+bu3R2c3dnBNStGODo9xuGFs5ycXcDRhaMcXjDMuZOjHBofYntfLxub&#10;+9jQNMCOtnG2dvQzV9/O8poWllc3sqSmiWW1lSwoq2ZFUwMHR4tY3VHK5qFqtg7UsqGnkaUNraxu&#10;rOXAUC7nDGawvTWPvf2lHBsrZt9IMdsGi0IzL65or2BDbwlrekrZ1FXJTGU+0yX5jBTXMlFWxlRp&#10;Cf3ZBfSlZMj5ClhUUyfnrGGqopD+ohKWNkk+HVnsHM5g13Aqm/oymK11s7TcxVxLLsva89k2kirX&#10;FC3nTuLyRalcMpPElXPpnDsYw/EeH5dNp3BiLJpz5sWweyAo5bCzf8TGijozSQuGAACeFElEQVQb&#10;4/l+JsuCjJXHMdsQwxJR88tElS1pc7GoN4n1g0Ge3BHFl1fZefkcK9esT+OK9dmcvzadYytz2LEw&#10;hqOiindubMbTX0jUsm40OyeI3DCIfmkZ2tl8zCuKcW+pwb2jlYStHfjlt3U6HeeyDNwrS3CtzMO+&#10;NBPH4kx866oJbGoiuL2G6F2V+LamENhegEuuxzLuwdgqlTpF6k2K1AFlHgtlNHai1IEE+R0nS6mH&#10;SjfZKGXO7x4rWmUQ2zwHvo05BPaW4ztUhHtfIbHnNhBz6RCBy0ex76om/mg6Ay8novFHhUZoN9/s&#10;YPhLE/2/MuGci8W7u4iYQy6Mow4iUo0UXqhlC2oWPh6Jv11Ue7oBTYsLR7+IuupwspdrWfRYDPUX&#10;20g/KG6oxYu+VpxBrTimnhQc83MxjokD6RGyGwnIvcjEuSYH95osnLNCnl0WzL0C8kti5H4J8Ux4&#10;iVTadwQQjR06uV9xBKV+eFakohWXoPTCcswIga3wkL41mvjlThJXeQUIXaH2Aa3iRgRIlQ4MoW61&#10;QlSWQQFZSeZ+t5RHiLQ5KjSGRy8uXj9qwz8/BuuwA60QjzIGJbJTHEm3GedSjzgCd+jTkUsctaFf&#10;HKGQhNLxwNwphC6K3zwkbnFAXIyAvkZEgE5IKKonUhyEMg5EyrrWLWTqFRKPwbYjDtfxZIInU/EJ&#10;kfv2x2HfJ9ctTsS1RTmXOI9xg5CGkMOQuIkFZoyLrRgmxI0Iqana5ZoUh1UrBC/3SCVkr/Qq03TJ&#10;diEbpbdgWLoIaLm2m0SYmPSC93HCBUIeSltNREDIxCP7V0eRK9eYK++MKzTToYkwJZ6VQXaITY8k&#10;LlcAOFkIwisnEYBWBhIqcX6UpPTQChMiCU0tK2AeGqEuIK0yCzMpY0Y0sp8SoVeII0rUt8oeEZpb&#10;JEL+1wqQ5ybbqCmPIbcyiCfPgD1Fjz9ZjzddjVesdnSW2KYMPb4sE/4MI84MDb40UefZRvwFRtwF&#10;BkqrPbT1BqnsFtcgFSCxQEdCiZnUIhspSmN8kYukInNoW7ycIznXQlmVkzax+0MDTrr73LQ0+Rjq&#10;UeagyOf+FUX8/nwB9Adm4PVDoryPixI/Au8fhI/O/UG1P5/GTQfc9A4IsMt5ykrjGepIY6Y3U0Cw&#10;lpsWNPDRvmY408WXd1fy3BV5XL41g7nRBFqrEynOS6C2OIOdPfU8vbaFn122hl+cPclPbznMB5eN&#10;c8+OLHYMJTCvOo78NBsurxGH04TVriQLJqu8aAax60YzcU4/xbEJrKyv5IY5AW0hpY1DSawcimah&#10;2Pn+WhWNmeE0pUbSladjpMLNieXFnD23jWev6ODjO5r42W1NPHdlM09f3cxT17Tw3PXNotwbefba&#10;Rp64vJwfXd3I41dU8dhl5ZIqeOSCMn50SQ2PX9bIY6eq+dFVZbKs4amr60Xt1/PWmQbeu7OS124u&#10;5o0bsnnvxlzevSmLt65N4YOb0/nwRh9vX27h7WvS+ODGUn5+U524lkY+vq1U/s/mnVtL+ejeFn5+&#10;dy2f3V3GZ/fl8dPrPbx5TTSf3FPK549V8dsnK/nVXdn86oF8fvloGb96vInPnmznsyfa+eLRWj69&#10;rYoPrq+QexvNjw9Yee18N0/vN3ByiY2r51w8sCeL85bn8PDhMv70WB9/fGyAT27o49enkvn+9iB/&#10;uDmVb2+K4aszKXx8uY9PLnDwxUkj7x1T8+QhE/fv8vPQVjfP7LTz5mE9v7lUz4v7Amycn8GhWXF+&#10;O9P50apibppXyvK2CjrL8mguS6WjKIbp1jTmevOoTIwX8MkhckkppqESTJtHCV83gGp1G1ErGjEu&#10;L8O8rorg/n4B43a82xuwbm8RNdonwDxE1rEFpJ47Q+LBNQR3zhCzYUxIZJTEE0tJPG8V2UeX41/X&#10;jbk7FkebqNMqJWS6iK1Kjax70AkZKqHUNTUClJXiSCoEvNrNQjpx+FeVkHCoh5iDg/jP7cF/cID4&#10;/UOS7xjRJ8aJPbGI+JOtzHtZgDtRQ7io0dZbXYx+o2foF8o8JgKiY26M00ZR4F6MQmQl4lDmPlGz&#10;+OUoEuaJwhVnrYzIT9lkw5AZQcUhAxMvZtJ5o5UkRU2PJOEWwnRtFCJdU4JvSQ7WqXisi/OxLhA3&#10;MZ2Ec1M17m01IYfhXlMkQK2MpC8QAinENOYRwDTLfqL0tyaReKxdyFBIe281secUE7Mrn7gDRXLv&#10;MnGtS8Y6FxByMqATN6DM/qiMv4hUutL26kKfsdQ1PwCsfdL/w+cfcQhxy2JJWCwk2uEgstmKplvq&#10;5ZSLuO2p5B0qJGlDolxLDAFlcOgS5X5YUPUJBnaKKxDQVroNR4jjc87acSmfqvrkXL2RREqKqIlA&#10;N2KRdT3hTeIUeoRsZsUlTlowKF1zTyTiPiwuVMjDtSuIZbM3NMDQNOfAtsKFaYk99NlKM08vrsQs&#10;v21YFrtxrwpimLIQ0SOk2CXGoFscU5uYAmUAY71gd704ECEEnUJcQoK3CFmlKTgvHKBM9aHKUhGZ&#10;LSSUrIwriqBwQEtzm5RZnFn8sBCI1RFFbIqGzLJI0otVJCiN4Pl6ovP0uNKjcGQYMKaL5UqVF1HA&#10;3pOuxVMo4J9vIq7YRGyxgHyBsJFYdq9Yd79Y+IQiE8mS0ople7ESn8pAZbmDwjIPBaUx5FXJ7wYn&#10;+VVeiqp8VDV4KWsMUtjkpKjOLf97KKxR4llZKagKUFDjIbvMR2dlMpOiNlu7Yiip91Ne7yWnzEl6&#10;vpuMPBcpGR7i05zEKWMtkq3kZLgZq0llri2FpZ1ZjLQn0F7uZ6Q+hZVSqQ8Pp3PdeC53Lmvi7nUN&#10;PLC5gUc2NXLvxhbu3t7DfQeGuGV7GXsmg7TWKHHx5T4leBmuSmNRZwKTnXEMNwSZKEhhfVU1R/rb&#10;OH+qgX1ixRe2+ijMseIM6An67NSnxrGiPImdA8UcXtQhwN7FZRsquXJzOlds8XN8pYWFokCKCoVI&#10;E9U4YuR+RpsJxlnk+ViJSTURnaQjM91If0k6R3qzeUKU7c/Pr+TrG0v4zdkMPr0xyEsnzFyxRsuR&#10;IQtXTPi4eUkmz+7q4lenZvn21jm+v28Ff3p8JX9/cRf/eGkr/3x2PX99ej1/emoj3z25nO+f2sB3&#10;T6/lz49LenKtbF/Fn55cx9+e38Qfn1jJNw9P8Lt7x/n67gn++OAUf3hoMV/cPcW3d4/z7V39fHNX&#10;B7+5rZ3Pb2rj2weG+MMDPXx7fxO/vaudX1zXzs+vaubrO0fk+BH+9OgCfn+f5PPAQv762AL+8qMx&#10;/vrcfP79/DC8MB9eXsW/Zf37R8fl/3n8/anFQvJ7JO2FN47yr5fP5fdnJ/joZClv7w3yy0sS+f6u&#10;Mv5ytobf31oh51Mi+5bwwRUZvH1pAj+7Mo/PL63ilyeK+WB/Am8dSOOT4+V8eLiUj4+X8ptjyXx5&#10;YTrfXJHJX67JhMda+fvdjXx9ieRzPJv3j6fz7qEUHltfyKXDBazsyWJuIFkcVAGLG9KpTPajiRJw&#10;1oq7FhWnFYdtsIhq1WlDbVy6gRq058xgmxWCWDmCfvdCwtcLicy1Y5D3zbi3HdO+Pqx7O7HvbsG4&#10;uQbX+lbids0ncdsQnpkG7AvzMC9Jwzws52oRAGq0oGv0o5f3UF1sx9EdR6w4X1NzNK752QSXVJOw&#10;oU8UfDP2JWV4l5ZjHlNUvDif0RRRzzHYJ2T/oRw0A8osgKlCACLylkTjWegPKWvziF/K62LkDTeW&#10;bD3qHBXtjwcZ+NpAx0duIbsicUNVWFakYdhRSPTxFqw9XpwCigN3GMhcJ6Dl1+KbSyL3iI1wfzht&#10;t4iguz+dlhuj8AyZ0VZZ0BbLstgtpOdDk2tH12DE3GHDJuf3rRKXtbEUy7Za9AuTRKU7cS5y41sh&#10;DmxrBZ6dpXjk3G5xf7alCUSvLcK/Rul9lYxvfaaQaxauDel4tmVgXR5NzN4UzAs8RHWqMIobUNo1&#10;tKLUrVNWjP0GcQYCsF1RaCUpk26ZxWkYeswEZmKJWZVM4rS4gAkB90Uuog/24VlXi3dDCombUsja&#10;mEZgXUCA3RnqQmxbZhZXoMS3MmOb0ourtMk91hPZrXx2Ehcgal4zKOca+WHsh2lSCfuiwbnEgVWI&#10;QSuOyjLfKoRgF1ciz1i2mybF7e0I4Nkfg2eLG8O0OBA5Xj2gIXJE8u4QUhJyiGzTyjPWSzKFnI+6&#10;XcS94jp6lLYXSX3yfg7KeQeFuKqiuOhwkE53JGEOIRAlJUgSU6Esw3zhpNTo6VDGrYgbc4wYCDMk&#10;qtCJa7DLQcG4KIJJapzpGjxpAl4ZZqLTxRVkWghki6oXMkkTV5CWr8yvIeuZTtJyPGTl24QsrJJc&#10;IZWekS/7ifpPyTHKMWZiJA+vgF90kpbYJMV5KCBpIBArakFSXLLkn2rFn2IgIUOOy7WSKS9Qeq6J&#10;xCwHqUoQxiwDwRQjCQkWklOcZBe4qK32U1gh+aeoJa9IHH4B3qCQXIzc/FgVSQlGhoSAJjsCDEuF&#10;ahRF3pHvZ31LFmeXFvHWlYN8cO8yfvqjad5+sJo37szk3etjePXKaN68IZcPrsvhjUuDXLXLwOJ5&#10;HsqrbeIoguztzeLN/Wmiost4985ETh2KYuFILOcvKOOBLU08c6yVM/uzWCkWt6pGXFChnXktCZyY&#10;SOe93Tl8d7sA5DPb4Kficn6xAT4e5+/PFvLiRQ52LvTQ2SBKLddDQqqPjMwgOXmx5BfFUlgQJC/L&#10;S16ml8rMFCGuYk40F/L80go+OtzIr67o5Kubmnj94gB3rQ3j+gURXCIv09VDAe6eSuOZ1XV8eKSf&#10;X14zyW9uXcLnty/nN6fn89XZWT67YQnvnZoUsB3jnUsX8saFM7x2fILXzx/nJ5cs4v1LZ3jvAvn/&#10;onFePdrHy4e7+dHuQR7aNcyTByZ4fO887ts+yP07h7hn2zBnlvVzx6p53LN2VO7JAh4/uIjXTizk&#10;hcODPHXOMD8+Z4yXDg7x5MEeXj42j9dPyPr5Ezx3dISXT07w5iUrePPipbx4eIhPLxeyuXc5b12+&#10;hEePruXpvct5bMcirl/Rx8l59Vw4VsJFM6VctnKAsyu62N1YSU9BL6XJPbRkt7CksY1DnfVsrqxk&#10;fkEVs+VVLC4uZl5RJcOFdUwU1rC0sIyNlaXsrK9ja3MjO1p7WVk9n97cXobTa1hUVkZ3frnkl0tX&#10;TgrdRUnUZvopSPJJSiY/LkB80IAqUmkPE+ceIRVPSUqUh4gwVOowIuW9jerME9DPwtiQha4tF+1w&#10;CVELy7CubMO9exL1mlE0m8fQbxzEuKQC49IaPOJc/RsbMc1PwLtKQFDAyrUkj9SDjcRuLydmc76o&#10;9xT0TaI+ewTQpvPwzxMg7UrHN1aEe6QEy4Si0vOwyTtqHs3DJYRimysVMM3AuCAeTacmNOmVbUAn&#10;6thH0t4qfGuTiT5UROy+MgJzfnpedmNXxjZkq+h50ke/OJCO92OJO09xLpPYVhbiUMhkeyPhIjSd&#10;rWoGn9RTc7WoV5s4kZV2MjbpCLOECXn46b7KR8OVAmCtFgFXF/oRD97VRZj6lTnmxVGMuLAPCIAW&#10;Rcr9cmBfkIp9rgTdbC62zRVEC2H4VmdhXejDsTIHx6Ym3HubBNDrcO4oILC7mPg95UKe0QK6Xiwr&#10;o0Of2uKPNhF/sBL78iQ0/VpxLlbMkjRdWvTD4spWpGKZiQkNPDQo43TaRdm3SRlHBa+mArglOSfd&#10;BMRF+Ff5Ma9IJ2qqiKiRHHTj6aL4E6T8AQzzvFjFbViWutAusQixmUKN6xohBK0Qs6pVgLlFRVSf&#10;BsOMkaihSHEuRiEDKcd8nTwXIYJBIQYhG73UY624JWWSMKOybZ4Vw7i4jwGXkLwQr5CeYZ4Jw5js&#10;N6YVR6FMYCZOoTsq1CaihImPbBAir5ZzKoMYxVkoU+wq7koZaa+W7WH5Eaw75GSt4HeYS95bJdCu&#10;PGslMrESLyzMHxYKQ9XcLoQq5QkudRBmTFWFRohbEqNwCrhHZ+qxivMwK2GKk6NwZch/KRE45bcl&#10;RWxonAZbnLiTpEhsyRFY4lRYE8R5yAvjyo7EL3YnPksZLS72L1WHPVOUhxCIMqI8IPu35JlZO5tA&#10;47SNuJKoUA+seFHq/jwjrhytrJvwZRlxZhrxCYnE51tIyNWRXGAksVDIo9BGdpErFGW3sslPUbVT&#10;wFYZQGimuNxGY7OFhlY3Zc1GCvOd9BVkMFqbTVdVPMVlbvJTvCwsyONsfzXfbmuHs3Oh0eX/fn0T&#10;f3tpMf98cVgU8AD/fqGbv57N5xfnubhuVSzLxWJ3ykvcU+VndWshP1pYxx+vHBWV3csbNyRyfKOf&#10;hZ1JzFbmsqSugunGItk3gYYiNxONMewZj+Z6yee1AwG+PJ7MVxeX8Yer+/izAPmf7pvj81t6ePBA&#10;FrvEMvfW20nLEvIWkk2UlJRgJzXZTla2jfJCB+UFNgoz9FTkOGkuSGVRaSHHWrN5ZDaL9w618PMr&#10;Wnnvwgru2J7DiQVx7GyJYWV5AiuLc9nRVMN5PfUc6Wtmb0cT2xtr2NTawcqaNhaWl7OgtIjx/GyG&#10;s/PoS8liLDuTmbJMFhdlsqI4i8WF6czLjKMjLZ6WhBiaYoNUxCZQExNLl7isxjgflT43hRYb6Vor&#10;qZF2cvReck2xlDjjKfULqfoTaIoT9RmTREtiMo3xyTTEJtPsjqbBE0OFL4Fibxw58rsuOoE1Jdls&#10;rc6iNymafJuXuhiPlMHBvGwTY/I+LKm1sLzdzdp2K8en3ewat9GeG0aREj8sVVJSFBsEWDd1GyhK&#10;EIUWocGk12K0GvE4JTlMeGxS+YxSwQ0m9FqpuFoTKo3mh8+yejUmgxqzRYSWV4XZpkanE9uvVQtB&#10;CDiGesRJBftPLzpl8K1KyEPpaae0HSpTPKs04WgSotCV2jBU24ksjRQwsAowBLEtScc1Fo2104Nu&#10;MBHzdCOW2SaCO/pFhVbgXd+MeTwZo+xvFeWrgJN9thDP5iFitk0Rv6IX/1wzzlXVOBYVY++MEfKI&#10;xzWYKnkmCQjn4poqxre4Gr24DeOCUgGzEgHcelIODeDcUIRzrdKOYMXeHI5DHLd3VzWBfYqqrxRi&#10;yJEyeeh+Ud5JASJVmpreZ+wM/1lP3fN+KUcljlXFOJdn4libhntNOmEpKjpvjmTmpSiGHhE1HIgk&#10;c48BS5Hcy4RIBu/0s+19HZVHTGjlut3TCQLKmXiWVwuZ5mBbk41+PAVDpxPrgBdNtxXPtAv/iANz&#10;gwljmzLCPAb/sixxOOlCTrFy/Un4dxUTvbOS6HPaxW1U49pRjOeg5LmpUMjTi1tUfGBjDPG7FeLx&#10;EyUqXBlMaRaFb+jXEdWkFuIQDNqYI88gGe2gS9S8vBv9ZjTNgnG9bqLnxWLrd+CaCJC4KpMSIbKk&#10;uRScM3L+tULay9OI7HOgmxBnsMiCWhS+qkvcQa/iDAyi9DWoFCJuEdchrkTdI2TSpUEtZKaZkXMt&#10;cWJa6cSw1iRkaUQnDsaxXJzMYiu21eJKlruxjooYaZQ8mwSf+ywiHIQE+5UZJMXtCOHohoSURrSY&#10;5ln+l8OJGtYLyf0w3kiJ+KtvNqGpMhKpxPqqEQIpCKN5m53jfV5UJhE88pxVDWrChWRCy6oIEvu9&#10;9PZFoxeH5JuxCYEIsBuCKgKZBlJKLWSLk/BkiWVKN+HKspIhQNbYIS9Ok6h6AXJPnhyYLc5C3EVy&#10;vp5E5VOV4jqKBOCLxSmUWIkpcODLsxIQMogTN5Ev1jqnUvLKdrKyv4PrDrQxu95Phij69BKvOAwB&#10;mGorSeVWEkqdxJaIqymOIac+lrxaNzkC/KllLtJkv6oKL63tQcZEVTd0Sv4lQip5fupK/Uz3JTM9&#10;msZYvyjE9gA5JXai06R8aUYKxAUUSOVNFVeTk2hlIjeHCztr+Xiui79esgoe2goPL+Pv96/i+we2&#10;8P39s3xyaQVn16exdSKDJT0pLO1JZs1ANhuHy7hkvIQXV3Xx6QVDfHBhKXdtimbtWDy9NS6KxH0V&#10;ZTjIS/fQWpLAOf2lfLA3g3+f7YU3ZySJA/lxB9wvBPZgH38628wvr6wWVR7k5GI/4+1+KkodlJUI&#10;4eWbQtPbKiFQKsQ9NZXH0FIRQ3+5KEIhs9YCD9XKeYqThEgyWZafw4LCQgYyc6hJSCXZG8BhkGeq&#10;1REQ0ExwGkj3WCiJtVKdYCLPbyDWFEGKPYwMZzjpjnBy3GEUuCR5BXx9kTTKfiXucDLdehJMUQSU&#10;HmqqMFK0YQRFcSsD9rSSlDEkXkkuSfGiuLP0YaQqXYxlXYkOrCSbbA8YwkiU/NMl/7IEFc1C/gvb&#10;HRycjeHwAjPHZs2cWuPi1GoLd+5zcvc+Lw/sdfOk2OsnDgd4eK+DHx9x88lVGXwg6dUT8bxxUQ6f&#10;XVvMZ6fr+PyGCn56exk37G/mmYMFfHS+lz9cl85fz2TxwREHl8zXMlIo12GViiFl+oEAFOfww1Lp&#10;uKEVlRyuk3Wlze//6F6t/P5vF+z/2RX7f+7z/51Uccr3dS/qcjvqUgGjZeWYl9ShXd1I8OA8olfl&#10;EpxLEnBSehQlEtw4j4zdi3CubscmYsezuZn4XW3iDHIIbioSdRzEPhFL8poSomczcExkiVMoxy1O&#10;xSgkYx6NEzJICbV7qEvkOVWJchURpIQd0SufroS4rNMpBDaViaNJJrg+C/uwm7C6MOwLk0ON9fZF&#10;GaFv86bpIP2vBkgaFRBMVDH8oon5fzdRfrs5BDBRbUKaVWECigJejT6iZ9QsfkdD11WRLH5JxGh9&#10;JFkHtXI/VeTMmlj1uZ91X0finnOg7g6gFeFnaLGhLfthtkFlbg9jm0lITem6K2A6KIp+0ItzwoNV&#10;yMTSIcQ/bsG7yB4aAe4ZceMYV6ZqzSB1axqBZbGk7s8ncUcN3nV1+PZ1E3O4E+9+cSTb8zAK0XlE&#10;YFkXi9MYEgG8QYh8RSx6UfeG3gg0LZFoewUDxb1Y5Np1Y+KQBpUuxEqnAxfuLm9opLlDyC1JiDN7&#10;bTb529Io3JNM4a500ranEyeYENwoDkQZWzIu17NQh2mRgPa0OAlJ2lFxGuJitFO+UHduZdyPRvkE&#10;pYzhEMIwrnPi3COub5OQ6FqXEKS4jfmKwzBgkmeiEzJSKY3iVeISKpReUpGhECkqIYRwpbtxnyrU&#10;kB41IGQl7kY7GhXqMqx8JtP2SBkmLBiHnOiG5Z2Qa41ojCR+qVmcfRCH0u4tz1ndJgKqI4pIcTFh&#10;7Sr8Yw4GJuU+NYkg6owkTO0XhWQX4Ej1UNoshc1UYk/ZsaVIAcWRFEX7md+dTlKDgZgcAfwCE6kC&#10;atH5UcQIySQImaSUqMUBaEnJd5CQZyKQZcKRaSEoCjEjz0mabE/Ms1GcnM15E+s5sLOA5h49Sbka&#10;EjPN9AmR7FwnxLBUS7y85MmFP0wMVVjupaDMS56AaZaQUHK2i8qCICN1orpbsxjujhcHYidRSKIs&#10;2U1/QRz9JYk0FnvJTBXSi4siOTWKggwdRUKEhdkWUpXPZPERFIgS7UsLsCo7lW2lxewoKWJvThq7&#10;CrI5VFvKyf4KDnbnsqUlmQW1fsZKg8yvjGYoN5qR/ATm54rbyEtne1MBewfSWdMSy0iJAHyumVRR&#10;vAGPCp9VS5FfbnhqOutK6rh6YJnw1Fbu2reOG5cu4MapUR5fPcnrO0Z4ZFkxFwnxLWtMY6gylsYi&#10;PzXiMMqFxNOTjMTGmIkLyv0P2CiJF4flF0J2iEszCrEbxAXaokT5ygMVoFJL0gkY2qIiMIryVT6f&#10;aCPC8AggBo1hxOojiNGGk6RRkWRUEy/KOsUaQbJNFIYAZ7aQSLozQvIPoyQgJBIIZ6BQxVBxGPPK&#10;w5gvVnh1j5mtYu9Xi3Ve3Wtm25iFI0u9XLzGw4XrXFwq6cwWD7fu8HDT3hjOHIzhkSNxPH1RPC9d&#10;l8IbZ7J5/6ZsPjldwHvXFvDbu6v4x5M9fHtrPr+6KpOPTubzs0vy+eDySn51Uw2/v6OCr2+p5ZNL&#10;SvnJeZm8fV4SP9kXy+tbo3l9d5DXz03gpYP5PHmggNf2pvLollYmyyo5fyCNR9em8uyGRF5Y5eOF&#10;NX7eOOTmzeNWHt9m5eqlTnYM2phrMDJSaqUrx063uOTuIjPteRbqczQ0ioVvzVTTkaumOyeCthw1&#10;ldkR1GZGyPNQ45R7qBOXoZZ7/P8mjf8mpQ1Emx+HenEjqv5MjMOiWEeLcHWkE9UsarJdAH2yFPd4&#10;RijMSYQAQ3il0m8/WlSmG1VHNLb5uSRvGSVx7wriD68n+8I1JOxuI35bvwDnBJ6pVpxL24nb2Uf8&#10;9gEBrxbc6xrwrBXHsTBeFGkA26icZ1TIZTI+NC+5MrmUqduPfSQRjTh3TZ24hBEBDSERTWeEAJ4H&#10;l6hq26pSOp6IIWORlEnux+CbVsb+ZqfwWjNhAmCGYQHGToMQkpKHjubbNGRuiKLmuI6pVzXk7tAR&#10;M6kJ3Yvmq30s+5OHoVcixVXEYhwVQBrwY1kgIC4iwtLjRFOtETKJwtrlF7BSuhwb0XdbsC6JxybH&#10;OKf8orgF4MfsIWegUhR0YRj+hW4hDy+uWS85e3LIP5CDd74N25DgwYYcuZYSPJvEfW2W+78iEde2&#10;PFH4SeimxQHOFWJalYdpmZCKuAVtlxpDn17chzjFfmdokjBji0XKYsY75SFxaRzOXgfBlclC1F65&#10;vlhiVkQTvVpc2WIHcWscsjRjmdEJgQiJTEVhWWbEtNhAlNwL7aCayElxBjPiFubMQqYuIX0B+z4h&#10;glG5z+PiiKeNcu/tWJXeYvLuOpXAicfice70Sl4KAQgZKD24RoUgxHFou3/4VGUSIlRXK7HWhFyU&#10;GGJK/K1iIYRqlbxfQgjK56wONWqlJ5aQidJ5ILJPyiLu5YLt8WQoWKJ03e2X1Ku4ZTnHQCT+YSeD&#10;k/LOlkegH5Vnr00US5loJJDkJz7LjV/Usz3firfQGopFFRo5XekmvthGINdDfIGdDNmeKvukFljJ&#10;rTSQU66RdbM4EguZShIHklRgIS7bKslCiiyTMx2M5qVy01QNG9dGk1mnFueiozrHyrWDFTyxs4JD&#10;mxPpFDtXXCZuocxCjrgahZhiEk14gwbM3kjMHjUeu5pYl56gR4/RKDbQGB7qumuQimyXZPlPF2Gl&#10;y7FOadDUhWM2RuAWkLTawrHZVLi9EcSJCo6Rdb9TluYw4kR5pgqYDifo6RO1XWU3Eq2LJFuvpssT&#10;yfwYPb2ixuNlP6sAdJEcM5PkZkNVHHVx4uAEmL2GcIz6cNRK2BdRpSYBb+UbuKJQjWFyj3Qu7OER&#10;oZHfgTAdGSa75C/32SjOyKzHHSWWVCUPN0xUnShcTYQKrSZSrkFFuPItXRWOVi3sL78jpQyRAlxG&#10;q4q4WDX5mSoy0uR6fMq4GFVofvYEEQh5SQKAxZEsajewRsBy53wDR1baOLrSwnnL9RxepOICUYyn&#10;Vpq4bauVBw+7eEgU/luXp/KbR8r45cNl/PphJdx7Pr9/tILfPdjG1/f086fHuvj+qTa+f7yD7x7q&#10;5E8PjPL9g2P8/oFuWW/hj4+08sUt9fzujh7+cP8Qf3t4Ht/f08eXZ/r54qYOvjrTzO9u6+C3N3fy&#10;hztk+019/Ob6Wj44Wc67kl47UsHrF/TzyR1zfHR6kk9Pj/OLyxv48OIaPriyiVfOyeCFncn89KJ8&#10;3jqeyxObs3lOQOOZPbncOWvnfrm+e6QyPLQvhee2pvPcKnEwQiLv7vfy2R4L72x18vr+AG8c9vCT&#10;AzZ+fK6dl8/zS975fHqJXPfxVL68xMXnF7j44nwHf78hKE41jr9da+erwzo+3WXhueVmbpkzCUlp&#10;uH3SwAXzNGwR4FkqgmukykimPJcIeZ4KcOqSE0QBVmEYqEbfXoa+Nj40RWp4qlRkAUuVApK9AXEP&#10;fiEVLeZeD7ouAYkBM6ZeiziMFPzTlaExE5qOWFwLGrHOK0HfFSeK3YepPUFUaRzBtS3E7Jwi7vAc&#10;wa3jBPctJnjuHL4DS0g+Z5b0S1YTd9EiUd3VmDosUhYB6lEDqaJyDZ123Gs0+LZacC6Px7wogHt1&#10;oijwALV3OClcK8o1T8TEBzb6/2Ej9yoX6mEzxhU+rONBtEJCdilv5UnJszKKugu89D2jpf8FAao4&#10;FeYENaPPeln8Zx21N0eJ84lHN5mIaWESzvFYrMo85gtj8SxJxDwRQN9hwzTqwzLhwCouwzIZEyJD&#10;+zIB7TVpeNenYRqzYWg1oq6KwCOEl7ozg8AqP+5NqSQdLCN5dzr+tT5cq+T4KSvWTYlE781HP2YV&#10;RW/FOOHCOB0gcp44gHGlB1W8lMclzkDpXeYkokmeT1OUAHG4PA/FhWjFFYmgW59M/JokKZMD55Jg&#10;yD2mbU0ld09KqH3AKWresdCCS5lNcIkRy7AGixCEZlDAfkJcYbcQhfyOHJb1FUJK5+ZjXOIlasKA&#10;fk0cmlGHuLsfBgIqn5gUUaGqEzBX2jsmhcgmtZjErRsWmkI9rxRCMck5TWvM2NfbhZgVMSD7ditd&#10;qJWxNnLOennfiiWfPLmmUklC/ko7iKZFytUjDlGIa8HGRLI1SiiWCCEUeW6DcpyUXSu4kbg5yPRc&#10;AaYWVWi0e5jVrcXmt2GUZI/W4xMg9AihOJRltBFvTCRxKQJ2iRqiE7QERV37YrT4onWkRxsoTDfI&#10;ujBTjBpvdCQBfxTxQQ1eTxQOZZCfAJhbkj8YQbHHzNLUGMpzDHjjBMgl+YUUaoOB0HfzAq9GQD0C&#10;h4C4UZJOANooxKAWAlBpBCyVGF16AWQhB2WudYNNKqUoZrMApVMqqkvys0s5rH41etkeKfvqrMoc&#10;J7JujcRqV+FQBuy5hT2FZJQ52hXyccu6z6uQigCv/N8u1q02JoyCxHBipYLXFEaxuMnMsgYzG8RO&#10;93W7aW3XMtsaxZpGFZvbdayVhzUr9n5EbF1lmZrEZLGDCZEkpssyJZyc9DCqS8IYadCwYdLP3lWx&#10;bFvhZNtyNTPDYfRUqykTR5Yl97Om1MxCcWh7Rb2c3GLnnFV65oltLynQEZ8k9z5ehydOnlWMgcwM&#10;P+316WwayeHMqhge3uXkwT02btlt5aqNOi5fqeKGpRrOrgzwyr48Pr2mnX8+Og6vL4IPFsKr4/zr&#10;2U4B+1o+vTyPD4+V8v7JWt46Uc8HFw7z6aml/PKaOT65ZiVf3LmeX968hLcvHeWVY228c9kE71+1&#10;mHcvneaVCyZ47OAwj+3r5+lDXTy2v48XDipRbiu4Z08jDx9s4XZxBadX10h5qrhrQwf37mjjnp1t&#10;3LKhXdxKB9fN1XL5SBEX9yVy5WQKN83EcqeA1yO7i3lSKvwLh8VdHE7jJyezefFEEa8dzeX9K8v5&#10;+EQWH12SzutHnLy5L8DPDkXz+SUJfHpxEm8djeH5fdE8JO7o7LiNxxdb+Ok2L28diOXFzQFe25fE&#10;GwcTeWd3Im9ucvHaRjcvz/l4aoGHu4d8PDjp5hlZv2fWx49Eab51fgnvHInlkx1GXpH9n9sax90b&#10;YrhfKvzDS2N4bHM6D27J5451BZzZXMiV6xLYszAoLjGCMK9eANFBlBCLKlfev0JRoMVSaYX09W0O&#10;3EuTMPWLIp/KwrWyWAghFk1XAMtsMfaFJbgWZmJWRrEPxBApwBrVKZW6VepEqdSJInnX2x3iWLxy&#10;Dh/OBUU4lvTgXzdDzJZZnKu78G4cxDXXin9JFa7lLSQeX0bs1jq8s1kCzjaqz9cTv9CGa1Lq8S4p&#10;oxCaMuWtSe5BeLeG0mtF8O0QkCqKZPgzI8Pfi4i8QNzTsJBIn4nIClG/5VJ3RfkayiLJ2WKk7soE&#10;Rp9WU3ONOAQh0aI1RmY+9jD750gSlmpxTFvRTAgprC3At6kCk7gkjTJ3e5so7ol44rbXk7Cnjtjd&#10;lSQdqMW7OkuuJRX3+iwhkgQ5LgfPrlL824qI35onat9B9P5CMs5vw785C/uKZLwb8vAcqCPuSC2p&#10;e0uwrE7BKmLDvTkN22IhlWUeDJKnelQJailCb74Dy/IkHEp+QlSqDnGEyqBBZfyE0tVXabNQGqaF&#10;uJzLY7HJUtNhQjtsQz9pEhclhCRgG5gxkr7WS/zKaGLWivubJ6JgWFR+lzz7egHgTsG4fhHAvVGY&#10;5yvgH0AnZBbVq0U/GxBHIeWRc2vFPRlmXGjkWP2oDnWn0h1Xg2nCEiqHWhnnIW4iakDymhRRvcAQ&#10;akSPFIIydIn7kWeoHRSXsVCWInh088VVCb4o85yolOl15bkZBqT8QiKKm0wd9ZPgsBMuDlUzpSeq&#10;X0huUBzRfB3eFQ4WrSzDL9diGlf/MKWtxS8XIirc4AgnUl50tShstVZYT2n8M8iFmqVwsl0jYKw1&#10;C3Db5YWPjsCcLOArYBudL8yaIkpZFL6Sh8EhzCUArbeIBRQi0IriN7pUmLzidrxhWAJiadPNHJ4n&#10;juTCRA5drGF2g5F5i2Kp77cTmyeElKYjkKkjIdOAP9tEMEssXqYJT5YRf56WhBwTWYUuCsvdoa69&#10;h5aUcWJjFrtWpLNoyE9/vZHRbi8rZ+LZt8HB7rUW1i4W67woyMiYm9omUVwFch5lFH2Gg+G6FFYN&#10;FbB2soj9UoHPiHp9aq+Bd04V8fPH+vjDj8f4x08m+Oeby/jnT2f5/EfZvH15gE+vTOL7u9r5yzOD&#10;fHdfHk8LYO0T4JvqjmZNbxo3iDJ5/NwAb18WzSdXevn0omj+fFUDPLwWQS14Y5xvziZyeo2dxV3x&#10;LOxI5qLJbF4/XsCf72rlr3cU8+EFJq5YYWFarqeuwkZZiYPCfAdpmU6SU0VxJcdSm5vP4uoyLh0q&#10;5pn1hbxyoJK3j1XxxgU5/GhLgFvlhbxmNJMbp2t5bF0Pj++cx4tHpnjjwmmeu3ych4/28dCBZu7f&#10;VcdNq0q5cHEO+9uSOXcgk2Pj2Vy5rIw71tdw82waN6/L5KFDVdyxtYYb1zVy8+pyzmzK4MyaaO7Z&#10;kiIOIIVH96XxzOFCXr2gkB/tShIQz+XHh2P58flKL7cc3jpVwgdX1/DWBQW8cSyDV0/GCymZeekc&#10;E+/JPj+/IoGfy/36/PI0Pr4kn48kn5cP5vPieRU8srOKu7dW8fQucR0HS7lrbZ4QUjl3yPO/QhTk&#10;7avSuHFBNrcvyePx9ak8tSOTpzZ6eXGLmx/v8PLUSh+3r4znthVBbl6RxJnVmdy0LIPbliRzx6IY&#10;bl3g4NSEjcuH7Vwhy/vWOnlyh5lfHY/ib3f5+cspH+/tzeDWdaVsH69i1XglSzor2NFfxJahPDYP&#10;5XNgPJfDE/ls7Evl7IZM5hVaCEsUlT43iHqmBe2CGvQLirH0JmBscGPuEBU+mY95Ohnf6kpRxvmY&#10;hoKimOMFjBLFZYgq7krEsqgcw1AShn43KfvaiT9ngbiMJlyziWi77Oh7LOhCACyqfShagEr57OLB&#10;MRBHZJUZbYUDn5CLdTCFqDYP0bs7sc/kCQBZRfWHUXhQnKsAg3+tCKrVETRfHUnWPg0RfVbyLjXS&#10;eMiEo1bF6Jcmxr+1kXSugKmIqJg5K2ZRuLlzHlw1FrxjEfTe6aHgwhJ6fyREIYCpjC3rf9jDki9t&#10;DP9Eh7lJj6PVLEpXCLBKwG9YgHy+XYjBh3ulMgdKHI5+L3a5B47JOOK3VBK7s4mkIy1knhwRMqjF&#10;Nd8n/wfxr0wn89wWUg824d+UQ+z2Wtm3DfNMpjiAdNm3nM4rWkhfX4plOoHIsTgMq3IwbSkWopBt&#10;G0tQL0gkar43NAZDCVOi6xNnMy9GyNFGeKvcg1atALaAdb+JCOWzWZuQyaQ4FAFwgxKqZdREWKdc&#10;S68A97QjNP7CtcaFQ8jBKK7CIOBvUFzDAnF9vQLisl9Uu2DvkGzvE8BvEbHcKalDJeeQ1BoZmtxK&#10;GbOjEjcXKev6Ib0QjR3NiLiCZimTiNXwTMHqHMFqcRQRQuBKo7hKmXdGUni+CAxl3pEs5TOWkI0Q&#10;RujzYIMuNEtkZIPkW680uMv1SplUVWq0km90toMIr+D9uNJWI2lIIyQi1zXfxOSqYvxSDsushrCY&#10;HFECAsgx+VGhdo3YAjXxBUbSSiPJKBZXkavDliQZCqArEXNTsw2sqUnjvq1pvHlJLL+8N4mXHncx&#10;uNVIcnEUWcV6Mkr1xJVLyteSmK20dSjdcTXEpOuIFRJIy7QzV5rEO4tb4GgV315RyHOiKk9szRSA&#10;dwvAu2jssJNTbiS7yENOsYfiSj8lzT6KGwU4q42k5JvJynKRU+ikqTyWuaZkVrenMtTko73UwYqu&#10;FC6dLeSD/Yl8f1YU6T1mXrzSxGMX2LhTgOqinSqWz0bS3GUhr1RHXoadpsx4xipT2dybwTPLHHx1&#10;kYVvbuviT89u5vvHhvjn/f38+7Fh/vDwKB/d3MRLF9fwwqE8PjhUznsn6nj53AQuXOhhQXMs4w1x&#10;7OxL4NFVCfz6+jp+dbaH31xfymensvjp5YV8LSTy3Q2dfHFRCa/v8LN/nk9IzMd0bSIX9Mn5N5fx&#10;0ZUdvH1xnQBgFlcv9QtIuemvtdFWYqNZ+cSXLfcg3UiS0nsu3k5GYjzN6WksqcplX08hp+ZKuH5X&#10;CTftLOSGLalcusDNlTN2Lp70CGD6eEhcyRuHMsVdFPHLWxv54u4uvrl/gK/vqubjm9N4+QIfH1+b&#10;yS9vyeXTG3L5+Ip4fnEqgc+uy+cL2f+r26v4za3VfH6mSo6p49s7S/j6lmJ+dWkCH12cw6+vq+Xj&#10;y0t5Za9dVL6Hjy5NEzdTwm9Ot/DF6UrZt4bPLkjmnX1+PjyYzMfnxfLFlalynzLEDcXz1Q1Z/Pqa&#10;PCGSbH5+qpCfX1cmhJ7Ly/vsvLTHzIcnEvnVdXl8dn0iP7s0hp+dH+DlHXpe2hUlbkvHmwc0vLgn&#10;ip9e6OfT8728sTteHEImT25w895BI++c5+CdQ3Y+v9DBz69288vrEvjFsQBfn9Tz1QUGvr7Yzm9P&#10;6vj+gii4SMs/zvfwzs5crpsqYkFDIf3VafRW25ltsjJUbGShvK97Re2trtQzWW6hPktcY5KOna0u&#10;5krMhHujUBWkC+CWEDlSJeq3XZxAE4F1LQRW1uGZqyb5vDmS9s2JuqwkZkc7GXsGMI9koG0TNarM&#10;E1Ikgm88noQNzdiHy7FPdxHYvJj4XStwrh8m5bxxAusrMAqROsUF+XeU41mUjmlYwHh+Coa2/3zD&#10;X1eMeSBBCCwV5yIhEBEnvuVOUoRAMo8IBuxUk3aZiponI6i5Q8CnzywOwErzSSvezgjGhQSGfukU&#10;kjES2Wyg5bCD7GkjpSusxIpCr7tBTeOlQTLOzaHsYn1oTqHcDVqm3o9h8e+sNFxtxT7PjGfIGhod&#10;r8xhroRBMXRbcMymC2HEY18qZCruIXptLj4hCMfCWFHwcdgnE/HOZRC9tZzo9fkEVqXKf0Ehk2hs&#10;fTE4xoKYx/1YRj0ElqfhFiLqPFFKzeEOUfppcs9j5f760Yx6Ce4swbmpBs3SMjSzudg3V2Bel4Vu&#10;oZdwAVIllElEo5IEjJVPWX12IRJR57XiBBo0qIRYFMJRAlGaFkfLfRYHMCaCWq7NsswWGuTnWOVD&#10;O98oRG0WglfGZYgT6NNJnkIWQiDKCHRtr+QjxBzVLO5ECCSiWWnAlqSMIK+LCoWBVxXL9gYpS4Pc&#10;rzYhllYhiTrZViPuVhxoWHY44Ur0AWVq3gzZr0CSOAolpIkyR426SO6x7BORL8coje3lkre4xShl&#10;TvlKccNCYlHiVNRdWqIbbeh0ynHy36Ah1Fstsk+c2ICWeSvyCY5YiBI3ExYjABSbYSAuXUuyqPsE&#10;+Z2R7qAgx0xOvlFcgBZngoGYRB3BBPk/aGRFTg7XtpTzwkAuX65M4umDPgYXm4jOEEUfq8MVo8Hh&#10;N4jTiMTmjsRuj0InLkRvicLi1uD2a+lMcXBOTTHnDVewtSeHHT2ZbBtNZ91gBrNDcXS3K+RgJRir&#10;JyFBT3GGj5qCGJqLfBQVWaQsBoIxdnIz3DRXRDPaFM2EpNZqK00FXlY3lnJdXzHvL6ng16JWfn37&#10;Ij6+a5Sfn+nks9ua+UDA/JHDSRxZHM9Ah5tUcTvpCS76i7O4fLxaCGGcr+/fz58f2spvT83w+/t3&#10;8ofHt/Ptk+fxu2f38sV9i3jvaDGvbkzkJ6K639st7mNjEnv6AoxWBhmvSuHoYDqPbCzg3aPdvHes&#10;lfeu6OXVy/p46WQ3r5zXLKq8TNxBFtfMetjQ6WJepZupqkQuHM0QEKzgF5d18Lsb6/js2gJeFGdz&#10;u7i08xYY2TziZvc8N2ulAox3RdPf5Ka+3ExGho7kZDuN+aksa8rlAnEyT+0s5teXt/L7Oyr59Q0C&#10;0pcGBHy1PLfNyItrbfxkUyzv7s7mo2PlfH5ZHZ+fquGLG5oE4Jv47R0tfH5TSwjwP7okj58czee9&#10;C0v56KTse1Uj397Wwx/vGuabu/v48tZOvjzTwy9vqOYXAvqf3VDIR5fn8/b5mfzi8lS+vCE7FAjx&#10;j3c18vWN1fzmpgZ+dU0Lv7g0g3eO+PjgSA4/OZDJq/uL+OkVTXx+Yxu/urGHd4/X8MH5xbxzTi4v&#10;bc3hlW3VPHa0i4MLq7l1SQlvba/imxtq+Oraaj67uIx3D8Xz0xPJ/PLCND7cn8y7B3P45EA0vzvH&#10;yuf7DLy61sQLm2J4Y08iL61PlGcm7kTI+qn1lTyxsYaXNpfz+Op87p4r5onV9Ty2StKyUh5aIM6i&#10;voKG7EoqsrIoz/ExUudiuYDx4hobC0rUbGgwsbTITL64+kC0vPc+FfFxaurzdUzV2tHGRmAUgWWo&#10;dqHqLMQ2vwXHRCuBZVMEZqcxdzfgG2kXxZcrKjUF10w1pt5i1FUazH1uAcQYUZmSR7dP/iskrEKA&#10;Q4nPlC6AUKBFVxZD9NJxMk5uJvbgNP71tcRsHyTxog1kX72XrAtXEtzWGPpMZunNwix1LarUhnVK&#10;AHprq7idGOI2hZN9eQSBPXINRyOIuyWC2qfC8WxLJO5oKm0X+fD3hjP2tZXB95wC3AI4QiBJExpx&#10;HzoyBSQL9ppoeVhN+fE4qm/OxynKWeMPZ+pFF5MfyTv7Sy+pG+0EZrwEpnzomi1SJrk/1cqkUTr0&#10;deKgKs1o6owYREh6F2VgGPNjm0nAuigJy7AbY78Zw6AFS7cLi5CiU1yCd9QWuj+K4g591xfVrq11&#10;kb8uSPP2XCGmXPwbJM0mYGg2EV4Zgb7TgL7bLvm7CGzNJbChAPuqLCyrszDMJIojMBHZbQ6Bqqpb&#10;BEC3gfBGHeGi2lUNegF5RaHbBXhd6MZ8QmwxJOxMI3pjnBBcstxbAeIJM5ELbJKnMord/kOId6VX&#10;1LBc60KDkJnmh1hWovKVeFqqtqgfiEuZl11pBJdyqurFVdQJyPfKdfWJa+gSMuuXNCTkLm5FKVtE&#10;qzgQhWCENMLFfYSCQRZLUtpOlPndJa/wIiGYLCERcSpKHC7dqNzjEXOom25ElTgOIcPIfiPuSTux&#10;sRY06UIi7ZJ3hZK3/B4zMSWEnjhqRbXKRpjNr8EVqyaQ8p8JnvySqVeN2a36YWCeVAZjvApTkgpD&#10;iiiTOC1La6K5ZCLAk5sdvHRBHE/dFGD+DgPxwmzVYtUre0y4UsNxBSKwSUWyRguBBOXilbaJgJCI&#10;rMckaqnNs9Ff5WFxl4ejS6I5K8ry2vMdHDvkYIuoxN4JE7FiwaLj1VQWmulpFKfT4qK3005Du4lk&#10;YeUccTUt5X76W+MZavbT2uCkOM9IS66LqfJEdrfHCSAnct1cAadFbZzeU8VN+ztEmZdz5fo4Nk9b&#10;6GyxkZOjIzFeS5kQ1XhFEms68tjbVs7Vo2lcMp3MZbN1XDvXxq2bG7l1ez03ri3gxJiV7Z1W9ow6&#10;WN4kSrTKzVCNh2Ypa2e+l5WNCVwzHc0zm4K8fX0lPzvbwfs31PGe/H7j6iJeuiSZB7cZ2DXgYLoh&#10;yDx52de2RvPIjJNPzk3n6+vr+e7mclHtAoICsq/vtnHfRgc3rHFy45yH29dauWjWwvoRHzPdAUZa&#10;zdSKC8xOMVCUFk9PcTFb6ku5vj+d51dl8+FxIQZxBZ9dESeAbOWFtSqeXqXlqdVunlrl5MXNMby2&#10;M5mfHa/k8yur+PUtTXx2poNfnO4SlV/Dp9cX8LPLkgXQ43n7SCFvHCnhnWMlfHKFuKXLcnjveD4f&#10;nhQHcmOzuJRWPhH38bMTubxzNIfXDwoxXNLIp5dV87PD2bx1OJU39qXw6oEE3j/q5eXdHl7YH8vj&#10;e+V92pMl15rPG4eFNM7N461D2fx4ZywPrnTwzGI7m/q6CQTyODASx0ubfLyxJZcL57eyf7CRI6OV&#10;XDJSzgXdhRxqy2ZTXSF7GnO4pC+Pi/rz2NGUwvqyNBYX5zKTmyzLZBYUZjAiomisOIeZsmzm5wpQ&#10;ZmXTmJ5Fti8JnzOOeE8cbpcFs0uDUYSQ1SCO2mnGqRcADYvCZZakFdKIUGPSqtDqI9AaVDhFPJkN&#10;WtRqAdFYEVXNaWiLYlCXxhJVm0pkUQBVngO91ANDvziNhkS0TR5itzQTu7UNs7y3+rlcXGtrCe6a&#10;h2Ukhyhx4JapHFGxLowjVgEoJ/oBJYZUUADUhKbaTVSRrIs7VyVJvStxYh8oJfXQEnKuP5fYA/OJ&#10;6hMFPhKNrkGAu8aFb/OAEM0caed5yb4wDN9eFXZJMVdGUP5IODkXpZJ9TT/tp9LwDYcz/o2VvpeE&#10;TNYro9ftWOujyFppIXqekbJTRpoe0pB/rpsYeUfDzOE0XKhn8U9TWPo7O/13y3n7TWQfyidmdS7W&#10;8UQcwwFxQR4pkwv7mBtNjRF9tR57q1xbrSjgSp04ixici9OxzKZiX5uDc60yR0oasbuLyDpaQ7wI&#10;DO9cHMZepdeVkJvkkyJlKl4nJCHkpICkvtuKVYRXlBCMY54XozigiJpwdI3ybDqUSMZRqDuEyBSX&#10;IPVaJerbprS5bM6TsjlCg/KU0Pm6TqOAsICyMluhkIJKHFxEh/w/7EG7NE2eWyLmRQkC0BbCBgWs&#10;px1oV2SiHvQLAQmmLlfiV5lQh0hJiGPMIMmESpS9WkRi5IxVFL/SDiVkUi9kUP0fEhASCUXy7ZBy&#10;DmrEGYhr6RMX0S/v4Yisj0cRJcsIcTUqcTfKyHNlsGKEuBuFWBS3okxopUwwFmr/EMIyKO1Qg3Iu&#10;cTORTUpAScm7IYrkWnkOFtnWGBkqg7pViFmIb5W48HxxI+oBNWFx+UoIk8jQpytnShReJYSvOAlX&#10;mtLFVkA1x0CyKKgUAabYIgNVYssP1ORz5/wivtgVwz9PB/nwQScTAoTJhZEskQp5bEM69QsjiM8R&#10;BZallTy0xGdGEpOhlqQjOkvylmVijo3uqmiOj5bx2roi/nXUxz9uS+GL+4Pce3WQnTuSGFjooLTW&#10;QldZLAcHC7hkVQUXbCjn2OYiNqyKZWIwmlX9heybqmavWPFN8jJOdjtY0O5k72gWVy5K4765BD7a&#10;mc6fr6yAR7pDDcf/fq2T714u591HfVx7yMiqBQEWDvlYIy7o2pVBnhZL/tYFVn5+WSrf3d3OX54d&#10;5q8vTfPvt5fxr7cm+dcbvfztxUq+f04A/vYYnj5m4vylLtYMxDHRYmVxo5trJy28dV4ifxTi+NcT&#10;y/jHI/P458MD/OvZ+fzjiUF+f1sGL+6N5IJxK4vq3UzWBDjYnsiry4J8c3El393eyp/u7eSP99eK&#10;Io/hl5dF8/PzA7y6y8hbBwO8f56Qyjl67l0fxckFTvZJhVgnSm6kVUdtqaQsH+2FacyvL+BARzb3&#10;T2Txk23l/PR4NT+/qEgcQKaAfrQ4kiAv7Ijm+a3RPLsxgRc2ZPHajmI+PL9V3Es7v7mqhc8uEsdw&#10;YSO/uLBBjqnmzXMKePOguKtjleLE6vjgvDre3FPBG7treHlPE8/vrOel/S28f1EH755fxqt7S3n7&#10;sOx3gZDSFa18eqpeyKeAV/ZX8sq5fTy4qZqzKxq5fWkj109UcXKwmvNHetjf3SHKvpKNov7XVudz&#10;uDmZ1dUOBkrNbO9I4lhPGhuaEqlPDVKS4KU06KAy1kF5wEahz0lLmjiyNAtlypiXGAE2ES41MWoy&#10;fAbSAiYa4iMp8+rwmCzo9WZiPUbS/HaSox0EgjacPiGF6Ai88SKIosOw2sMw2X5o63OIw1DaBpUp&#10;ocOEOIzGCHzirtVRkUSoZHu4Mk5EUoQovzBJeqmImRbCs2WZZyIsUcAjWyp9qQNDnYBNbZJUcpMA&#10;XB6xS4dEcXcTt30M765FeLcsIWbzBDEbWwVsk9DWG3HOJhM8t5eEk6tw7Z3GtHUQy0wt9tXVuJZm&#10;4ZtIxN7pQxUvLsUZRniqBlNDIdbeSmIOLsR0aA7b5i58S3PxrmvDv20dBVd3kXcsjPhDETi3Sv29&#10;WETa6TAKb4ol9dI1tF1ZRmB+mDgQB01PxJJ4Xp+4mgqMJXriBwS4WzWUX26g5jodxccchKepSV2s&#10;ZvH78h6+msTyv9ipPpiEcdhJ6YkkXPOTsS8sFkch19SqBC/0CMg70A35MY/G45b/LT2yXqULza5o&#10;6bJjHjARXKZMYZspywIpfxnx6xsJLi/ENR6PdciOWwRuxmYX7ZdZsImiNvRbcEgd8c/Fh0KjmAdt&#10;uBckEFgVj2uhh6i2H2Jf6UWBh5eHo1biUdWFYxwXgu0xYF6chGN5dqg3VmSLFv08P5HDPjTtNgxC&#10;QibFETUZQ3N7KJ+conq0GBdYQmCumpJj5glZyDmVkeVKuBHdijhxH75QD6+IanEQbRpxJMpnokh0&#10;83REzZP9hoRUun8gs6gFcvy4vFtCOOEKEQiRqMQZRClENyLgPxxJ5Kg4EiGrSDmnWhyNSshFLUSi&#10;hDVRGtRVXfKfOJioSXFNIwY0pZKXcq1KYMUpE1FTenQLRYAIoSkzNHq7rDjMUi4RB9pxQ6i3l2qx&#10;lvUHcqjuFWc2pSMsq8BCTZsoVmHW2Gw13iQtljRl7g8NcSkmYrJMxOXpSckXRspRUxBrZ3NlPmcn&#10;Cvnd3nS4p4aPnkhh0QErGSURrC1J45q1pWzd7KNzXEdyWSQJQkrJyjSukldyaCyJhcxcE6niQLor&#10;AxwbLeDs6gbeFwXxlyNpfHVdBk9dZ+fEwQw2rU2gRR5gUmYUYznxnDdYxrHpUg4uKBX3kEWvWNjG&#10;SiddNXH0VseyqDGGlcNxbF2YwCXLg9y51szZNRZ+tNzCu5ts/PH8Ev5xYxv/vH+KPz8+Ieo6h7s2&#10;W9kvxLNnXirnLUjn9JpkXtydwGeX5vDZeQl8dUElf7h1AX95YAH/emyCPz06xR8fn+Vvj/bzp9vK&#10;BVBjuGuVh/W90UzURrNIXMTB3gCvr3Lw9bE0/ny6gT/f1sE/7m3kLw/18+cn5vPdva18foWA9g49&#10;5833M9boYZ7ci/WdqVy/KIe3z6ni29PtfHOmhz/f2sVXV1fwmwsLhTRElYtye357EW/uruCnouxf&#10;2ZnCPcujOTkvhe1DWSzvSmGeKMuGAgPF2Vaqc+LEjWSJQ8pjdW05u1sruHleNY+u6+OO2QYuG6rk&#10;cHcJB5pFtTeJsm/OZl9zDsfFgV3a1cBVnZVc3p7LpU2ZnOzK5XBnPheLQzvekMOWimJWlOQzm5/H&#10;ZFox05llzE/OZCIpi4VZBcwWVLAov4D5mVmMZ+SzrLyCFVXVjKSV0RqXSY0zhVJrEqUOH4V2N7kO&#10;B4k2Cz6TEY/eSJzVSKxNT5pDR1HAQmu6h9ECP/PKAgyXRtObH6Qi3iMuIRyTNQyzJQy/I4yALQy7&#10;/C6JiaAmKZzSJAHBuHAqfBHkBcJJigmjLDGMKnHKqQnhlKWFkR/4YWZClz+cWCELhzcMpbee0oVa&#10;6ZZttgthiLNQaUUJRoQToXSnVtZVPwwq1OlkX60yMl0hDqXXkbJU/vvvIENZl3OFZUolLpIKW2JB&#10;UyXKW+qDpkxL8qp6/Ivb5Xe0/OcjvMSNrTsPS1+uAFwiUeXR2HrLcC3uJrihl/jNQ8RuGCHl0CZS&#10;L9hD8MQa7Dv7CR5fQNwlq0g8vhzHmm7cO6vxrCnG3OQnzC1E4pHrKhK13yxAPlaCdbhQnE804cUO&#10;XOIE8s9TE39Y7ufKCALHVAQvjaDiHhXpF5bRckUJiUtUzP/KSdn9KfiPLSV43iimGi9mZcrcGhVp&#10;q/Rk7dKRviuIvVnF5BsxLHqyjKkP3cz+OpE4UejGNQVUn03BMZePfiY7FJMrctgrAOhA0+/AMhaH&#10;aSwNy2AiEXnhQrRS7oQwIlKEvNvMaBr0mEWh65r1mNq1WCWZ2o24F0WL23ISvdBK2yVO4pe7cE4F&#10;cUzGCFEIIa3Lx9Ar7qzTjGPKHxqYaB7yYpt1E7s3D9+mIiLFYWjnC9i3agVMhbjEGSgN26EYUs3y&#10;7JT2CimDQQhaJUJV1Sn7dUViUMKujLqIGlNiS6mwTmuJGBLQnjDgnFHmJzFh7FNjUKLu9kehGTAQ&#10;3qoQgQC/qHmDMvajT+6hHK/ulmPrhVyEKJQeYBFCAspIdZ1CDoNyjPLJSshH+dwVUS2CRYgrckhc&#10;1nwjGmVCKXGCmgm9EJfkJYSlEIm6TwhKSEC/xY1enHzUkJBMv4gZZW74Np3sb0Mrx0WKG1LLscrU&#10;uImZ4k4SIjBOKhNwaQkf07BKcLl5wkXkBjdhI11BpqZ8jE+bKRG7FJseQUJ6JF4BbCX2VXKmnZQ8&#10;C2lFWhyxKsxWC8M5GVzRWcZji5t4ZWMbd+4oZdGMEENmOBuFQI4vKmb7wmimhEVTSlUEEjQERP0E&#10;0sWNCJEoc4KnZiq/ddSISt7cVSjA3cD9a5r4+TmF/PHiBL65ysfjlyRz0Z5s5hbZyBbblZXsZKAk&#10;hpmGJFa1prNS1P7UUAxD8tI3d9moL7OxtD6Zo0Iu925L5f3jXj69LpafnBJCuiiT5w+k8vb2dD7Y&#10;WcZn+5r4YK+ilLO5aYWbXSNpHBvK5YGN2bxysouP71zEF3d28tVdbfxBieB6Vxd/vmuSvz80C09s&#10;4Z/Pr+evT43xzX0NvH1RGmfWB1k1GBQiCLK6LZNr5iXwyoZsfnthM/+8c4K/CmF9e+c439+2iN/e&#10;OMlPjrTy4s4arphKZbYxmcEyuY7SeOYaMsWRFPPgylZe3THMk1s6eHBFB/csreKGyXwONWeys66A&#10;DZUZrBDQXlpQwJIiAWshie7kOFpTgnRleGhPNdOcrqMiNYqiuCgyAnoynWbSHULeVhu5Lg9lgWgK&#10;nRbiTSacBgMBnYC1xUiqW/Z1iWiw6UiwGkg0Gsm2mKjyeyhwu8m2O0m1iMrTGzBFaTBEiiVXheHR&#10;hBEtwO2X5DDKujK/iiwdhjB8Au5p9nAyJN9oo9hw2d+o/CcpIKAd7woj2RdGkoC20xIemmrWrMzR&#10;IoCXJoSQER1Otijp+tRIuuW6GuXdqVYGkMZrSYmNIDYQQbYQQ3l8BPUJKkqTVWT6VeR4REH7xQ17&#10;VSTIerbsmxWvxuVVk5+kJiFGhd0nKjlJRWGi/BcnQCnb02UZkP01hv9NBJFCDmqFIMKVbUIEisNQ&#10;/ff//2yT3w5tOJlBFXXiNJqKwuisiGC02chUr55t6+zsWm9h61yA0ZEECnoC4ghESU+1YG0uR1+R&#10;S3iSjogMARARbmE5kYTlhaESIRam9LJRGkwLw9DVx2PuKcLWl461MwNnT6Wo8EXEn7eGjFNbyLvp&#10;XAH2NVhny0i/fBMZl+/EO1OBSRS6d3WJEEUiegH8SAHmCAWc5RxhuZKywkjYIqLvqNT15RHYd6hw&#10;Hggn90wYeRfl0npZE2lrIln0uYuSq1JxHJiP75wRtLlGwuT52DoFGDMiSZzVEbvASNkJDbNv5TP5&#10;YC7zv7Ez/EQ2BnmPHefUU/dwBpb1Qj6b+tGsrsG0vhbL6kp04ojsm4RIV7fLf7U4N1QS3FyCfTqF&#10;qEZR+71m7BN2nMviCe6tw7+uDI+QkmsmFeNoMul7Uqg5Ko6jRSVuzY17xCtqW1S90r7SacQ+Kfe8&#10;X9ySKHfziEVAWAmkaJb76ce0MI3YffU4V+Sin/SjG3WimxaHMuUhrFtxD0ISA2a0Q3r0ArJKe4TS&#10;9qB8RlJ1C4j364kSMtMqgD0pZDAtYC74Gjksxyk9mbqFhDolKYQgyl/dJMQkRGASNa+0g6iVIIit&#10;sn1AcR6Sd52IFSGHiEoh0dKw0JgM3WIr2iVOAX35X0gm1JCutGsoPbEKZF2EfkSZ5CFOSd0rJDGq&#10;l6QVMhEnMedCv9QvBCHXEiIX2UdJ4pg0Sjh6ISD9ahv6tVai5kzkDvtFiEVhFjOgl+cZtcLA8iPZ&#10;zFsiLm6bj7At3SmhUB0r5aY2dejIERdRlqempFhDbrGWjHwN+YU/TBKVXqgWMomkJNPEdHYiG0rT&#10;2FqRxMbGAJ1yITlCPrPZfvY3pbCp38Nks4ZCuaCMDA1ZclF5eVKhJe/MrEhy5CXLzIygQJxOnxDU&#10;4vIg21rzOK+tgFu7s7ltMI1r+/I4dyiFWbGtJQURJKbI8Rnq0KRMfXkuFtUksLwjVVISi9u99JWb&#10;mCoOcKCjgnsX1/P8tg5+vKeHBzfWcfPqUq5amMeVU+kcHspkqxKhtyqWscJ4JvNjGBclu7AgifX1&#10;OZw30MB1U108taael9Z38qO1k5xe0sPtCzq5a3EHzyxo4bnZLh5fOsj10w3sas1luiSR7iw39UJy&#10;DQkxjKUmsyY7g22lNRyqamJHTRWby/LZkpfDysx4ppKi6Y6Tex5rpCaop9KrodJjoD3eykiml+5Y&#10;Dx1BH+1xLnpS7DTG2SlyGQT4o0iyqfGJ2nUpySjgqQC3gHWMPYwUAdxEAVy3LgyLMm2tWtSmgLVa&#10;kjIiPSpSkvxWBiUqqjgUykPWlTAe/8dIaln/X8v//v6/0n+UtUoB0B+SEjxQmTs/TBR6KIX+U/aT&#10;Fzw8HH2UEIcArDKXTJRWQFf+VwsIq9VSkaJExcu2cOU4AeeoKAEvs1yjQZSwMhDUoUKvV2FTxu8o&#10;I+zlWnR6yVMZHxQZgcUUToJTyELpsCH5GAXsNeIWTLK/Xkmyr5JfqHz/Ke//ShGSp0XIRFxGmEaS&#10;uIv/lvv/vu6w0JzrZl04FiHHgDJiPy2cBQKeJ6Vyv3FFAh9cl8y1a7O4fkMel60oYt+iBvbPlHPx&#10;6mbOX9vP2vEKJmvTGGkWEM1zEpYRQ1hQ8hZnpMqVeyCAHpEnjqbGIGAnlbg/nvhF+aTv7CW4roGo&#10;MgsRQiS2IR/u/gwii/Q4uxPQVMZh7yojbsMU0Sc2kXxiKdEr28i4YgexkhIu3CUks5qEvVO417bh&#10;ENejjL9wipDy7SwS1a/MLR5B6nE1jrWi9hfKM9grruKSSHxTEVRu9pG1xcTk516yDol6Xy2uaXMX&#10;6oAQqzibJAFCqxBn0jIDaRu0jL7sY/7DhUw+K8LvDx5qjicTUeEi+0QizTfFoh0sxDCWJGrcjk6c&#10;g2UkTtyWKGkBR42s68UduNdWk3b+DGnnLSC4rx/35kr8G3PxLkjEVO9BWyVOrSdWCCGL2N3xdN6V&#10;SMaBYuKVeVaGRG03iOJvisI25sAppGDqEZfTacMyERTX4A3FeDIMmtE3WwmvCMfQKSDbLeQxlyb3&#10;Re71oEsA1yMA6hNS8RDRbUU1pARd9OGbiwnFxVKCFEa2RqFujERTL89NyERpo9DNF2e2NB31sBzX&#10;L9clLiBENEpsqtGoEHkpjeM6eXcihUii5Bh1p/K5SbYtNgvom1G16onoUz5nWcWNyH3ptmNcEIN2&#10;3E7kEtlnqV3KZxSHIsKjOorwAsmzVPIQzI5QGuOV7sCCz+qWSCLFuUWUC5H1CoEo3YCVTgeVIujE&#10;QFjm3GiXOTGu9WASolGL60hYHSQtKOctjCBysRDMFgdTF6cyXwgkcp04kJYcMy05JipyNaFZApPS&#10;w0lOFrAWNRYUux2IDydOfieIolNmzosVZZaSJKouTUW+2P8Ksf61QipZ+QJqMaLgoiMYy1cxKpWg&#10;TvLJyYigWPatTo2gWgimNjec6pxwCrPDKchSUZCqojYjnJ6icAZLw5kuj2Rhg45FLTqW1BqYaTbT&#10;Xa+hRvYpEfuqjKpOjwsjX5Rmc5KG1iQ9rckGOlIEhEVd1ifo6E6w0pPoZCjWxXSCm0XpbpbneViS&#10;62FlUZCVpX6W1cSwrN7NULWTvmI3/ZkO2hPNDKUEWF4qbqIilrWyXJxhpCfGSIOo8ma7gSaHjgaz&#10;kJheyFEfRa5OlKtRRZYAeLIku4CURgDdJGAcjAzHJaDtEbBxS0qQbUr8qES9VDQB+ARlKUo7QUkC&#10;fsnWcCEHUU0CYErIkXhR4AFZZlgEFOU/vxzjF7DUCXgqwBYpIBclgK0JAe5/lbDy3/8LHOXcSkA/&#10;nQBxlJRXI+CqEcCO+A+RKNPmRioDNaU8WgFEjTIO6D//hctS2U8hHmWCLyUp/+tkf62QgUaOVdyE&#10;QkoqIZpwOZdyPmWpgKwSVuW/2/6blG3/jUGlhPj4n//9/01KiBaTlM0qZfJI2WLE/SifrzL8YRTI&#10;e1KcGkZVbgQNorIHysMYrw6nX8C5U8C3RxTdsGybJ8vJmnDmuiPZ1q9mw1Aku6eUEfpWLlll5gpx&#10;DGd2WLn7oIe7DwV5YLeHB3Y4ePiQkyeP+cXdJvLs0STuO7eSp/dl8O55jTwhKvb4VBI7J5PZPprK&#10;OQu8nFifwJG5As5bWRGa43/pPBfLxYHMH4/B1yEkMZaFpS8Zx7xCdPNyBSgCmPqS8Iz1Eb10Dk9f&#10;K7aOMnT9OagrzFgHE4kV1W6dlyrg58HTFsBSI6qyWIAqXY2xLh3/+mXEbpnGOdGEZ9UExvFW/KuH&#10;SD22ndjD60k6vIH4C3aQcfM5xF60VtIUCYfrCG6Xd3ebkGqfCtduFb6DKuJ3q4nrNwiBGJn4uYfE&#10;fdFEjqdh7otD7ZL3zhdO6jIjbiUyxUYN7ffomHwrh7E7Mpl+y83U22mkLBXQEXzIO6ajaJ8AU6mo&#10;XQFsjYCkSukUMBOHbXkyliUBPBtS8a+UtDQFz+L00IBHx0RaCNy9sznECPF5Fsm19wZQFdtIWKJl&#10;+g0P+UfEyYxm4lsmxHOgmyRx+qa+AFGCLUqsL2uvBX2XOBkhD/t0LLpWA8Z+O/p5Su8uN5FKVAB5&#10;TzT1WsyLctCJK/FuLcW3uUhcgisUXl3bLYDdYEDbJs5lzEZEhxBGaFCguIsGcQI9QgRKG8aQB1WH&#10;VZyM5DviEKBXPnMJ6PeKA5H3TNUj+/dr0IwKsShuRgm33iXb+5TPXwL4C0xEzQqYT9lQLZC8xn/o&#10;ERaRH45arkcjJKCuEPJpVgYOCoEJ8SozECqfvZQJskK9q5RgiJKUHlnhBSLkaiT/RlmvlqT0yhLx&#10;EynEpB9UepNZ0a/wY1jhJUqZknelg4wqcXDeCMybLOh2+Oi52MvqnTFo1osri1BAQSqcR+y/PSYc&#10;h0eS+4dZBi1KcomaE4BUksEkqs6swusVpSfkkCKEUCKuoEQcRq44g1ghmoyUcNrlBSkRtxEdFCJK&#10;EMAXAkkX4C8VAmgX19EopFKqTE4iJFKq5JGuoknIaEDp7lhjZ2GtkfmV4nLqzcxvtNFVpaFMjk2R&#10;/DzuCIwCokqDpVNA1eFQvn2LajCLEhVFaBQgdijX4wrDpQCwqPJEp4C7/M4VpZhiCSNNUo5dTbZV&#10;I79FXTmknHJcrICnX8DcpyT5nS7XWh6jCQUaTJZjUiQPReknWMKJl3Wj/LYJYQRl/4Ao22gpl0MJ&#10;Y6IRVS3kEVL7ikoW8NbLul7UtkZSpKhrtQC75v/6Ti6/RaX/723/838lfIq8uGGRod//3fbfpJfy&#10;Fsj9bG1U0T8UwcCgij5RNMtF6ZyzwcqZoyau3KZj83xRyu0RdNfqaK+x0dvgY2FLkEMTTm7c6OeJ&#10;87N49fpSXjmdyovXRvPkZU4eOWnjgSNGnjjp4tmrE/jxdZm8dGMO79yWw3t3pPPu2VTevqeEt+4q&#10;5eVbcnnh5nxevjGbN06n8/pNsu9NuTx3uphnZfvzZwp58eYCXjxdwHPXF/PCNfk8fVUqT1+Tx/OS&#10;Xrhallfn8vQVBTx6YQoPX5rN/RelcNexZM4eTuPskSTuORHPU1cn8sypLF4+lc7bpzN457p03rsu&#10;hvdOpfDe1aV8dksNv32wkm8freObh5v55EwX7147yNd3NfGnh2v47pEa/n5/KX+/PZd/3pnGX+8s&#10;4M93FvPVrY18fmsrX1zbwO8vzeWLaypDc5t8dG07zx1p4KkDDTy/r4DH9mTKMpEH1hZy5eIGIZsG&#10;jgrYfHW5j++uTebXp0t47NwcIZ4Kzmwu5qrlpewYbmG0rp36/HraSovoaoxjyWgsO6fyyG8uwNjS&#10;irWzhcjKZFGLyehHi0WdCuAWRBFWKiDX4RDVnUf0ukaCm7qwdKWhrgxin5+LbboAQ5kWT6MOS609&#10;9DkpzCfkHReBdThWwDIebYWVKKlbmtoAzvF6nAsGCGxYQuaF28i55iDJV+0h/qINxB1fSPQeJ/bt&#10;QvSd4Vg3qbDuCKfoDi02Ub/pQg5jb/jwb8/Bsr4QU7Mo9kx5V6NV+Ad1mAvVNF6vYfbjIAMP5TJ0&#10;XwxTnzjou00U+7iGsBI1Tae8pG2NJ2okgHEyJjS5lU4Zdd0pIDXgwrMuj8T9veJuOnEsFSexvojY&#10;A42knt9G8nmdBJW5Upbn41uYgq45iGdlkOmfuak4UELK1nEyDnVhF3fmm0kjZk0FXnGBnk1F4lwK&#10;8cxEE7MqHuukD/NUipCCEO+MrC9IxdDlxDGbIqQQFCekDXVhVYIVakXI6jtE8YuS17brCEyJIxxL&#10;xNftIShOxj4k91achF7p3tsqDkMIwCT5RvYqc44I0ShjLIQYogTkDeMWIQ8hTGWiqRZxC0oDvkI4&#10;ysjy+TGolfApijNRGsuVbrnK9LkK4FcK+JeqQm0Xmm5tKCxJyGUIAUSI8A9NsytEFql8AhMSUabc&#10;VeY5Ca+RPJRGd6VNRQnnrhwjriPiP0SjdOkNde9VBiFKnkr7iX6xDesaL7rVNhEF4mqNUVhnLUTu&#10;DtJ4zM6BDRaiVopz1gl4moQoTIrtF8CMFPAzWQWcPfLSKKFIfEImstQJeahF+SrgqBUl65X/o5Xw&#10;IWJdXf4I4sSZRCeIEhen0ZSrpq4kKvTZSVlPFGfgDYqKccm6uJQ82S9HthUKIUQLIdid8r9dyEFI&#10;yiEFTfJFUVFgYbzFymSnnuJiUeSyr8MtRCFqXFHRyicLpawaOSZC+ZwRJawvS6VhU5mLQfkkEQLZ&#10;/3xGUT7PmP4TR0obavT83+CrgLRGkva/vWb+F3gr6Yd9FBX9f0Ru/b+Scsx/0//X//8jCamohHDC&#10;lGCHVmXaXxUBuT5lPveAOLiMdFHOhaLgxH4uFpu7ZdrA2kUWts+a2b3YxNHNoop36jm1w8a1e9zc&#10;djSZN25J4ov7Uvjingx+92AWf3gog9/emczfHquEV/vhuV6+uiGb908aeGxzGBfOmNg56mBpV0Ac&#10;XxLLazM50lbAwxO5vL+1jj/cIMc8tUCOUyZy6uCPD1Tz21ur+d1tzXx9Wxt/vKubfz88Lv/PIgfA&#10;zyS9swneU+Y5WffD/OvvLJHfc/DBWtm+XpL8/5MtUp5l8PwMPDMBT4/Bi3KelyX9eFLOOci/H+vm&#10;r/f28qezvfz9oVF4TfZ9Y1j+a5f9euWYEZB9/nRnjZSnkb/dP8h3p6v4/ZlSvrwhj19dlcuXl6Tz&#10;9akSvruyjC/OTeTp7QVcJUD95JpEPjiidEao5rVduby0KYmX96bz4vYUXt4U5J39cXx40sdH5+r5&#10;3cV6vrk5wNd3JPDl7bF8cYOdz6+0yH2089XVdn51iYs3D7m4c2MG5y8v4dZ12Tyxq5HTs+3s6u5k&#10;c1cua3uL2DyUw57uaHaNJ7NBFPOOWTcH1yWwW9T2hrkgm0fTmeyLJjxW3o0kSUp7RJFGKrRBnEM2&#10;CZs6Sd41j4TN0xg787GM5GObqsS3qJR4UeK2haLMBUwzVhRSvLkO/6omIYc8TFU+1JlhOBsN6Lqz&#10;RWWK4pf81flSV6p0RDV60LQEiBaQzjy5kfTLDpJ2+V4SrzlK+sVNuHfKvsNS7+ZUJB6PIuVKEYaX&#10;J8t5bHTf7ySwtxXvqdXYO9LwdAtIxUs9yxXcKIlg8hMzY+/n0306kaGXPMz8UcvwKQF6UdOK0m86&#10;5SewKFoAPAn7+jrMa1swrSzDKM5M0+9FXycg2RqFazIY6mrrmcsh5UA/+eeOiMOYJHb3EJ7tvbjW&#10;NZC6J56l71uo3JWGozWO6Il0MrZ0krS+GmOrCft4NKY2mxCuD+t0NrYVuRhn04hssRNRpke3KAXr&#10;SiFhcYvedQWYxuJC4WDMUk73qmTMM4kYlLEnk87QKH9dizkE5N5RP6lzGcQMxJE2k0xQ3IuuXplb&#10;3RSKbqubjhG34SGyS09Etxp1nxrToLiGUcGVcQFvcR6qfsV5ybJFAF+IRj1gRjUg7qZXXIW4E5XS&#10;fbZZnEinJFmGF8p9VsZ2CCaqlEGAXQZxP//5PNWilWPFecyTY9rFZQgZKGM91OJCVEoe9XJOhbDE&#10;/UQUCG7Ks4ooEALJFgIRAgrPElyqUGPoNKGXdyY0adVKP9EHEkhKFueUJeS52UHeXi/rdwYx7fAL&#10;virgqhUw+x/fhX8gCWFdnShnZSnKOlKrfHOWJCD9wzS3//lWHQJFIRjFoVhFgTjDyU/QiyMxkpgo&#10;hCDW1qp0e5SklvzMoYCGApxCGEalh4vySSb0XVoBa9lX1vNjTXTmBKlPsZBmjyJRVJRFmeAkKuw/&#10;BPFDUn7/cP7/lEkJvS3lDJP9wjSSxA0ooVmMQpBWr9hRn0aWKpz+SBwC2FafXJ+4Ep04DKuQoFO2&#10;BePFLcmNqhQ27u6SZaORjDwTVeUWFk+7GBu30z9oo1XUYFuHl7ZWO1VVerKypZwpWnKydFRLxe+R&#10;7WP9ARbPj2duJptNS9K4aHseV5+TzR0ns3jo8gxuOdfDifVa9kzr2T+u5eLZSM7u9fDetWl8+3A1&#10;vNIloCsA+rYA7XvTshTgfLsVXqjjn4+UCqDWwUtN8Gwf/35kgL+eVcC0mb892MV3Z9v4g9L76+4B&#10;/nL/CF9dU89Hl5fwxe0FfHnGy7tHjdy3PpKT8w1sHHUy0+1lQVMSq5vTObc9i5tHynh2VS0fHxvk&#10;d6fHBZg7+fbOLn5/bzPfnG3gq1ua+erGVr6+dR6/v3Mp3921gu8fEuJ4dQ+8uVHKKeldZfZAWb65&#10;Cl4XMnl9qRDHIv75tJT3hUH5PcKfHuvn74+P8e/nF/C3H83jb08rhCH7PDvKv54d5O9PzxNikWNf&#10;WMy/n5rHv56a5LvbWuW6hvj34wNCPrLfI738+YFmuQ9yf94QInqxn3882sSf76nlT7cX87eb0/nX&#10;PZlwT5Dv70iV/arkdxZ/eaiUvzxdyl+fLOAvj9fx/RP9/PUlyeNluWcvDvJHKdsX9y7mwxuW8/Zl&#10;y3n9gsW8dHSSl3b28MSmVu6Z6+HUdB1buipY1FjOms6M0LzsNyx388phLzetTeHimQROLU/nagGt&#10;a1cVcXpjI3dtruay5dXsHUpmqxD5OeuDHF2RSmanG/OkEMJ4EppmB+GlAm7NCRiHazEMNYnqzEHV&#10;40HbG49nLBtTfwbmwRIMbcrvCmKGivE3pAsgiHKsVOYBKaRoeRnRbd4QMZlbnBgbXERmRBFVH4um&#10;PU7AOYHI4TjCmtzoB5WpY4twru8g7eQ4MTsNWOZEcPWKwNsZSeCcMLrvc2LNN5K50kr0OQMkXXsY&#10;R1syKasFjOLUofnW40fVLP1DMh13ltJy2sfIZ1ZWfKWlbo8D07xoXCs99Dzixj7tFTBVwogrkyxF&#10;EzFRhmZ5A+aNTZgXZmITJ+BekkTsbBz+ST8+Jdrt6iKSt1ThW60AfjpxO3KY+0M04w91YxvMxzFo&#10;x9ks97HKhKlVXNSgF9dUDO7FKdh6/OjKBQNGvZgXJ+NYnYOmSC+EakA/m4dxWQ6epTk4ZzIwjfuE&#10;qP2YxV2YZGkY8AhpJ0j5gxjGPOIuXNjnOXEt8gtw6zDVGfH0KlPzmnFIWZ2j8ViGhaCFDEK9l1pF&#10;mHeJIB8Q8B4RvFI+X7UbCFfae5RGbKURvkXAvEnAX8hGNSKAPyquRPms1Sak0CJuo1U5Rp5dlybU&#10;tqGAvUrcnEImypgUJYy70m6mkJvSiK60W4RGsgu5qJSR7UIq4RWyrBJiqZHtRXJ8juCmHBPVLM9A&#10;yqKMSlfVyrkV0quSvIS4DLN2cuuE1AWndeusZAhhL1+TEJpiN0yJU6Uxy0sif2pE3asEwMOVbopC&#10;KOEC0Mpc5yoB/ghJKqOcSByLWq/sq8YZqyGYpIzx0JEuNju5LILKJi01YveSS3X4MjXYRJVohVT0&#10;4jL0QhrK0iKOxuIVphNgV4jF4lRjCwiwxyl97qOweLTExZgoK3RSXuOiusFGWb3SpcyIN0GDO1GU&#10;SbwGV4IOV6IOb5IAeI6LaXmRr1zt496LEnjg+lQeus7H49dYeed0Cp/e3crH95Tx/gP5vHVXJj85&#10;k8xbZ2J4/hY/L93p5fXbPDx5pYmHjuh59qiFD6+2CGBm848Xx/nXB8v559sCTO+LEn6rRwBR0jsC&#10;XK/N4x9P1/HlbdG8dbGLH58URXqFn49vy+ebZwXEXlvBv1+e4qu7WvnF5aV8cnEur+wv5bXj9Xx4&#10;NI+Pz0ngnvV2joy6uaAvyH3TfhHoufzqZDtfXdXN764b57fXzfL9ndP8/b4ZAcQp/vb4Kv78+CK+&#10;PzvAN7cs4PPTq/jNtdN8eeMYv752gt9cOswvLmrn/aNNvHdBG29dMMAr5/Xwyrkt/PT8Ln52Yoh3&#10;jvbw1OZS7l+axtWiks6f8rG118qiai99JbE05qXRl5XOXFES57SUcNVoPffN1vLkjh5eOqeDn5zf&#10;xqvHG3htfzkvH67n1fMbeP5gDU8f6ub5o+M8d84ET50zn8f3TPPQjgmePGeGZw4rsxbO5/51C7hn&#10;9TIe3rGGRw8s5fHDC3lo3wK558t49sgUd29ZwG1rZjg7Nyz7dvDg9g7u26nMbtjD6ak2bpzp4PTq&#10;Zs6srOHOzU2cWd3HrWu7uHdDFw+saeWGpcNcM9vH2a0dPLC7U87fwZsnKvnlRUXiPAp451AGz+5r&#10;5ZEd9Ty6rYkHNrZz+0rJZ0El1w+2cWa2nzNLRrl51YDkXceZFVXcvCSDW5cmcOuyAA9v8fDoOpus&#10;2zk97eb8ETerhXz3yj28c7+Pe3bmcPlULvetzeL29QVcuzaPM6vyODWTx+kledywKJnrxHlcMJbI&#10;8fmpXLoijbVLY9gzv4yCojhRiUU4ejvRVKYQni/AUqWRbQZUHTbUomZDA9ZafAI68bLuJbzXQFiL&#10;kbAqI6aCMNyVIuaao8URZAl4ptG7r4TYUOO6Bff8PFyLq1DlCaClCoilSd5KYMcGUbzK+IZmEWiS&#10;9P0ODBNxuDeYcW0JD82dbZhRYVwdQeMpI2mjBqwCRFEzVdi2zeHodJF7SE94jIhAfzi5m3TMvF1K&#10;5clE+n7kYPBzM7MvRpG/wohuYQY5V3oYfdoiQGjGvalE1H8PtiU1OBemYVkUi2VdOZ5NQiRLKwjs&#10;6yVub5c4kGwCc6k4hUys8wTcRxPI2JXPym+tLH2mCHdPvpColXhxgR4hKWu7TcAxHEO9Hfd4GrFr&#10;q/EsElfW5kBbqUNf78A5lop1IBZVpoBqtQ7PTBK26SxsG6RMi+NwLk3EK/XEszgV/ZAHtRCdtt+J&#10;oUsZ+GkMxZEyjJqFbCRPIZGwGrlXnQLKbRqiOnQC2AL+zYJ/Q4J1/VFYu+WedQqWKl2C5dpVnZbQ&#10;wESFXMJbRZy3C+h3yn/K2I0BpT3jP4Qi64prUMhD1SnbJa9QKHbFUSiRepUwJ/I8lBHnocGNhZKH&#10;YLFatkWWSnmU0CXiCpV531WtclzIlUgejeJY5LfSZqLMxW5cI+5wsQPdfCva5XY0S5xoZxyoR7T4&#10;xyw4LXJMt5aYXdF0TAZw7Q4Qll8fQXWNjoYOM8UNBrIa9PiLokgr1JCUE0l8ujLNrJ5gpmQiyjwm&#10;W00gI4KULC2dlT5mOuLZL2ro1JpMnt0ey1/vzuabp+N5+WYzF4oKm1tvY2jMQFOfnhIpaFa5jswy&#10;A+llZvmtJ7XAQEa+k9wSpauugxxZ5pd7aKiJZaotg0XDmYxJZWlr91NS7Sa7zEF6sUeOd5MpBJOW&#10;L9uKvBTnRzO/PIdr+yv59apc/nVZFv8+k8Pfbo/l+8s9fHksms8PJfCb45l8emkp399SxT/uruDf&#10;D7aLah7ir48XiKqO5pNLnHxyxMinR1z88ngyv7uwlu9uFqV81yDf3dnH78/28e0dLbJs4POrq3h+&#10;fzYPr0visZVJPLE8mZdFbX55QT3fnO7js6uHeOVIHQ9tK+XJXeX88upafvvkKJ8/MsLH16Xyox1m&#10;9s/zsrgtyFJRhLva4rhiLJkblxRx/4ZiHtsu+R9q4s2LWnn+eB9PCHjfv6OXu7fVC8AVhoBqf18O&#10;B3qyODGSxikBpTNTcdw1F8u9u1N54GARd25J5d4diTy2L4nX9kbz9GafgHMsN66KDYU6f/hgOg8e&#10;SuTOnXbOF6WxXhTHSIWGDhEEzTlW2nI89BXGsbgyluU1PvZ3JnBGKtrZZdE8uSXAo1tTeHBDKk9s&#10;C/LM9jge2xDLAxti+NG+dB7dGcfdm1J4WMry5AE/d8i5b93k4fo1bk4tsXDjChcP7k7gUSnDcxfk&#10;8eqVBTx/WR4vXJLOW9fk8bMba/j5LZV8ciabj65P4d1TQd69IY0Prknlp5fH8MYRB/etCRPyMPLU&#10;HgMPbTdx9zoNj6zX89JhN69emMibl+Xz6W3lfHV7udzzEn51WwU/vSqFD6/I4NenE/jt/dl8/XQZ&#10;v384jz89FOSvD7r40/0OcTBp/PvRPHggBh7y8K+7jfz9bhc8kQDy+9836fnmMj2fHtBw58pkLl9e&#10;yRUzjVy4qJBLVmZyeKKaeRXlzNZVMl1UzPziODY2BtnVHc369ljmlck7nuSkxOcgr1zElzKNqE4U&#10;fHoYkUqcohIBB6krpqFcDB1J6KReGtrsQhYCOt0WNGPROFdUknOon+TttdgWZlOyLpferSUY2wox&#10;NRThGypi9OQSfItbBUzEzUjdMvYKQE6J+l6Qg6VPiKXCRmR1pCh+P451osJHY9AP2DAsjcO7RwB7&#10;h4CigGDUWASR81UkLjSRMaMje4UGY4cyA+EAwXEN2YdMQh4RIQKpOmFi3r15lEsdWvhrJy33+xi6&#10;O5LCLaL813TQ+ViQroeTMG5qw7e7TcpSgWfHJGnX7SH26BSG9bWY19WEBijGbmvGvqwUx/JC4vd1&#10;EtjcRqQ4MEXpj/00jJlX04meLhc34CV2eSqBFfn4FySFgjBq6jRYmkzY6qyY2q1YB924JmIxN/7Q&#10;RhQuSS9OxSBuwihk7FgojqzBgnFePHZxi8G9NbhEAMTtqJNrdYlSV2FSnMiID50yL0ibHpMQuEaU&#10;vVqZcVAB9ia1kI2SpxCMMnCvXY2mS41RyEHbK0A+KKQirkTVa0fVb0DdK2AuZBDRIsCvOBBlKfup&#10;lO688l+E5B2hjERvEwJQyKNbiF72Vz5JRTTIdmUQojgOlfLOCGmEXIPS7bdWiEeJojsgZNap/cGV&#10;KEkci1qci0J+IRcibkPVrXxWMwm5W4UQ5d0aFEGinF+2aediMG1JxH4wibQCT2gMkUPqb7IQqXWr&#10;g7CZESPzhvU0dlhorg3S3R9LubB3XomepAIrsRkmUtIdofEgqVkC9rl60rKUoIpGMtJMVKdaWV+W&#10;ymWTFby7PB+OJPDvU3q+OhbJk4c9nNwTy8alAUZGHDR226hvdVDRYiW/wkpuqZP8KqlAFR5KSwMU&#10;VrooqbRTUuGmoiFAk4DqYGs8Y73RDHYH6GpxUVVrI0PKlZhlIynNRnKag9Q0uaB0J6kpXloyUtlT&#10;UciTA7m8NlfCOxsKeGNrkMdXOnh2iYt3RPF/dTiHv17byr/uU77zT/HvJ1bAy5vhxaX88/F2/nRv&#10;DV9dkc0XJxL53UW5fHN9M9/e0sK3N7Xz2xs7+PjaUQG0Ad64oEJUdCZ3rvVx+5yTezZ4ePVQEr++&#10;voyvb+vnc2WQ5c1FfHJHER9fn8h3t7byl0en+OZWJZhgFS+fn8BNG+2cmDVz0ayNm1f6eVIe1OtX&#10;lPD+dfW8dVktH9zQy8e3dPDRTa38+mw3X9zTI2mAz+/u54v76/nsTgHa69L5+XXJcs4Mvr8jjb88&#10;UAkv9IVG3PN8v1xTC399pI3vHmrk+4fr+PsTnfzrGXFRT3fy90da+MPdtXwj5fzVdSn85KSFB3ao&#10;uWBBmChrHRNNNkaEOObVJ7GsKYbzeszcMm3kiY1+3jkvk7fOz+CDUwV8cGUxbx5P5dVz4nn9SKo4&#10;oCzeOZLGS0eSef9kQSim15e31PHNnR387t42vrm3mt/Jeb++p0HO38nXd3TxxzNd/PrKFt4+2cJ7&#10;l/Xy04v7eGp7I49sbeDhbbW8f14Znyif/9bl8PCqLF7b7eT2LZkC0qU8vDSVb6/K4M93Zwrgp/LP&#10;s+n88doM/nhTKV9fV83X15bzlzNyX+5vFhKQ5WNKVAJJP5L79KS4y6fGQlEC/n7/CP98Ypa/PDjD&#10;78508+urm/j9g8r/8+DBbv756AL+fHsPHx1t5PX9ZZxdU8C+/jLW99SxY6CCSydK2NmWT0Oig9EK&#10;LYvqRJ17NfSKS1/fZKUp0USaL5IBqbzRLlGdujCs0RHEdUjFF6fu6I3Bt6wJ82A+qjoHqmIr4aUa&#10;dD0WgqMOfDO5FJ83QNkFc6QdWE/JufuoPHGMwkPbaNy/mL5tNYSlaghzhVE0JPWjW5SzqG3/2kri&#10;d45gnawjZtskvp0DONa3YOhNwzWahmk6E+MSUfEbqrDMlYoKr8O7uxvndj1R86RcAjLW+QIqQjaB&#10;nihxGSbCg2pR9DGkbDQSu0xAxxpGWDCc7jPR1B9LpfkGI6u/9rNhl5fBO6Mo2+ZCs6CG0df81JzK&#10;RLdyguCOZZhX1eNamk/0iibitw+TdHIOy85RrNsXkHR0MSnn9uMSR2JdKAQ3kkdYZx41T3pY+vN0&#10;uVf16KcTQ9PI+lfnElyRS8yKHJLXFuFfkY1jKhrHqA/HPDfRsk9gdQZxa3MxdrvF4QmJpIShSo1A&#10;02jALKRsH40msjCSqHItnul0jD1eDPOC6IYD8hyEBJr0KBNbhQYZtitjN8yh4IgRTVosC5XIwHK/&#10;BXyVhvQocQ2mCSt6BfiFGMI7NeI+lPYQcZNC0sooc6UhXflkpbgCpbdUeLE4ikoh7B6lZ5b2h7Eg&#10;jQL84ibCK8U1yn+hz1NKUnpYNSqOR56LEIfSjqHEAQvFwMqX9VIhnSqlUV3KozSiS/7qSlmWCLlI&#10;fkoYE3Wj0v4ihNIXhV5EflS3Xs6rE5IyhNyMrt+IfpGHqC3JZC9MxWxS4VrpJNhuxrpOHMjehSms&#10;nPDS2GKgrVzAotFJVZPY0Hy1gLSF6LQovPEa3LFKzCxlThAdMUl64iTFJGlJTNXRmuhmVVE65zZm&#10;c2tXIneIirlDbOS9CwKcP57Iko4AHUIOdcV+GoUoCgodBGONOHxWXNFSMWLNxCZaiUswkJKsIy3N&#10;QGG2nZoiOy3VdsY63Mzvs7Ogw86gkE+hqClvotKeocEpL3FsQiRJKWohNRVpqSrKE4xMprvYWO3l&#10;SF80R8bj2D8Q5OCglxOiIC7s8nJ6MJl7VxZzy8oSrl1dzt2bG7l3db2QQSFnN5Vy01wWdywWdT2X&#10;zCs703h8WyZPbSnl5xdn8+NjVTx3vIwn98VzeqmTSyYd3LVcieeUzKdCKr+9vomvbxCgvEHAWUD/&#10;+7v6+dtDA3x5doRf3tDPZ1d18cqhXM6uECcw7eHGcRc3j7p4RKzj+zvi+PaaInE8ZQK6BXxxbS2f&#10;X9XAJxc18vllzeKe6vnwSCUfHi3k0+OlfHi4nPf3FvL2wXJeO1DNq3sqef2AuJZz+/j0MiGZK5r4&#10;zWVVko+U6aZOIYoecVKj/PnBEf58b7eQTS9/f2xEiEaI9PlhIZl6vhBSeucKDw/siuTkogg2D+qZ&#10;aXUzJSSyXkj9RFeAG0aiuXsqnSfXFfH6wSZeO1LKe8dE4V9VzW+uy+eb2/L52wOl/P3RCr5/sIHv&#10;727l6xvFHV5TzpfXCsFeK6R8Wxu/ubGZL26s56sbhGCuKuI312by29NpfHNNJl/ekMovTsXyq2sT&#10;+e2t+fz25kq+Ol3IRxfGynMQ93BNLo/vyODAVAIProvnFxcX8+3V9fzt1m7+cF0Vv70wSZ5HAT8/&#10;J4nfHo/nq+N5cs96+MWJQd4/MMITm4e5f66F2xfV8sSqal7YXM49Kxq5ZKKNixY2cO2iPB4QILpg&#10;tJVLe9rZ39rM5sZuVpbUMVFcwOLqXLZ0pbNERM14pVncm5vZ8gBLCn10ZftZ1FxIf34ycfZI8pOt&#10;lCWbKY/T4DGHk5ehxeWSiq+WSq6SSlmgxpAn6rVAmSkwBlWOXYBACSkRiW0wDaM4kYo1ccTPqyBr&#10;5WIy9u7AOL8LXWc+mtpkVOVSuWsd1G+2YhnMJDicyMx5aaSsrMI2vwn/5llyTh4k8+Ac3lXt2NZN&#10;4Nk0i2/LmKjtXrybm/CI6retbMa5tQnLyiIsYy6CawT0alTUrImi5fworENqoid1pKwSwkgNI8If&#10;RtYhM45WHWEmIRBR9Y2X+8ncJPX2NRej12dRJE62/3YtTXvdorxdTLxgJH2Dk1AwwiYjhkkPsZsL&#10;SRWR4FqRgX9NIYFtrdjWdmIWhxO7V8hkVkhtrgz74nyc42aWf+IkSUgnYjwL6/pqDAtKMEhd9y+O&#10;x7U4IE4khYQNlUIsebiXZpC0ppT84/PIv3Q5uZcsJ+P8MeKUyLutUo5MBXDDhUS0GLsE3PO1hOeE&#10;oxUQ1SmD6xRVr3wmqhVgbdETKa4m1DOrRQhEiMk+7kGvhFhZqHwCS0EjWKUblny7hQSECAxdGiKH&#10;5D4q7T31AsxKXC7B2wgl7LoyCFDciapFAF3pOVUu25RAh7JdGXSoEIuyroRqD/W4EhcUirSbI0mJ&#10;tlso25Q4Wcq+QlTKpyplbIdyTKihXPYP7au4FOUT1qicQ1KoPaVKjgnNVviDg4mqlvJKUnpl6efZ&#10;sC52o+9VOlv8cGzSEg+JPiGUSh2JzXYsgldh3WVmAXUd5fKi9pSZWNZpZWZSz7iwX12ziixhxGz5&#10;LzFPUk4UicoI9dRI4iQlSSVITFfjSwwnPy6Sucogl06n8sABPw9fZOHsUQ3H1qrZuMDI+JiZ/m4h&#10;qQ4tJXVyfHYk6XkaCiq1FFZHUShWqqrKQFeDnf5OefG6lCCLAXZPZnD3+hge32/l0XMcXLAtlkVT&#10;bsrqtaEZC0srnfQ0uxgf8DE97mO+OJ3+biMTjT429qZy6ZSfhzbaeOKkmx9d4uWxi+w8c0zA/tJM&#10;3hVA+uBsGx+KKv307gp+fV8Vvxal/ptnOvnpXUV8JCD24TUpfH51Nl/dXsA39zfw7ePdopwr+OTS&#10;BF49GMOPtnt4eIOf53ZH886xXH4pavfz29t477pG3j3VwU+v6uWjy+v5uaQ3L6rntRM1vHJOIQ9t&#10;TeaO1R6umnFx+bSL6xY6uWvGzSvrU/n0SAW/E+L49oYivjxVJL/r+J2Q0u9uELC9qpyvrxdiur2R&#10;35wuF9CUMh4M8s4epTdRBq/tTODd/Sm8cyCHjw438NnFTXx6UR1v76/i9X0doThVL+8b4s1jE+IU&#10;xnjz5DQfXDQlbmKCT44PC2m18fszPfzseD1Pbszh9EwsJ0cDbO0KsrhRQKk2jaU1SWyqjudIS5Dz&#10;++I5NS+Xm2cqhZDFKWxo5tltzby4q49X9s3nx3vGeHjjPJ7YPsHTWzt5YVcnL+7t4KltHTy2tYc7&#10;VnZw+5JO7phq5PaZJu5e08t9q/u5Y6ZFwL2V+5Z3cOfydm6e38L1Q3VcOq+e6yYquFWU/o3j5Vw3&#10;nseVi0S4CPDcNSGEPCBCpqmMvc1VbG8rZndjEec25HKwuoCtRbnMpmcwHJ9Ko91PpTuGjpRoxnMD&#10;TKTGMpmVykSeLIuDrGtM5lBbBtsqUxnPDNCaYKYvQ0dHjoGaND0dpVYmKwz0ZntpSk+gszCLLsk/&#10;NejDohEACjMQMFmx67U/dFAJjwiptzVVRhoDovasQhopQhD/6QQSFqnGpow2zxDgqJVKOpIqxKGE&#10;X3ehbY9GJ0RVtDWa+HEnYckm1NWxhEt9jag0Yh9KwD0cR/Ssl+oDViJL42nZMUD/xn6CcyOYFZKp&#10;ysTS1SKAukDcyCQauTeu2WYKLt+Od980ju2duJZXiDIPYFpQinN9N8kX9JB3ritUvprtkaz+UkBk&#10;LhJzpgi4AUuol48qSUTbbisGpauxI5zIlAjS1xop3KdjyYfxlM15sQroNJ8y0nKOGd+iWCYet+Df&#10;Xkf0uXJeEXDmUblP40GsE0mYFyjTwybJNZsxiqgyzEvGI04p9cg4sTv7idk3Q9OVCQzeWoBHBF/i&#10;nhbSDveTdmKMwI4hEs+bT/olC0k5MkDirnq8a5V5RYSQBRS1HVZiVpeQtL6OwLLS0HTAMRtKsfS5&#10;QiCshCmxiKNwTgbQN8h9FAK3zY/Dvj4HTae4QQWEBbvUPSZ0Ez7M4150A0rcLg+aLnGK8p8S3j2q&#10;T+lFZUfVZ8LUHYW2Mxz1kJYIJaKvOBAlQKIC4MqYj/B6ScpnpAYlbyGOZqVtQpyFMpZE+SSmjF6X&#10;pdKQrsxZrtxzZZZClUJq/2nviMiSpTgPtTLWo/KH/5TJqrTKKHfl81eN5PUfogjPFZdSJusKMSlO&#10;qUuWCplUSiqWd69Y8lca4iUZ6s3isCxYJpyYFznlWXnIEPGvtkSQ1RnAJdgVNtFrYHTIwOSghXWT&#10;PnYvjmXPkiAbFloYn9DSKtamWS46vzaKrLwoEnLVuNLFxsrLHy8vclK2lZQCIYV8E6trUzgzv5Tv&#10;BLy4P58/PJ3Op7fbePFCA1fujuXgunS2L49l2bSDLrFK3XLT58uNXjDoYWrAy2y/l7mBGFaMiWsZ&#10;CrK6L45zxnJ5YXkK7x1N5rkjQa7bEMfqRTGUNxjJlHMXZrgZrUhkrjeXTfPL2D6Tz7pFKUz1xzFV&#10;l8LGliIe7M/kk/UJfHw0m4+PJ/PrY2l8fkkaPz2QyK+OFvDVZaJcT1fwnajkb+/s409PjPLNQ9V8&#10;fWtp6LPOVzeW8ed7avjrwy38/cFevru1gs8uiebl7Q6eXuPmuS0JvLA3h1+cL8B/eQN/uF6U/cOi&#10;5h8Y5psbWvnVKSGoy3qEYFp4cU8VT20VwJ2fwPHeeM7rDHKgPZar53nl3nl4cMrBC0v8vLchhZ+s&#10;jefV1Zk8KeB8z0gp94oSvXcsnzvGSjg9UM71gxVc3pfLZa1JXNySzPGOLM4Rl3BQwOJAZQ47K4rZ&#10;VFrGlqIcdpcmsCo/hc0V6eyqz2BDXTZr6stZU13EmsY8drcn8vhsthBRJ6dGylhZmMHCzGR6E+L4&#10;f6r67ui4zju76b0PpmIaZgbTMAVlgAHRCRCNAEECBEiwiCTYwN57k0iKIiRRIkVRIiVSlmRLlqwu&#10;xStFstfyZrXebOxE8irrdZJV9shJ1pbbrrw+tnM2e27ub7g5Sf74znvve1977d7f/crv9fqi6A74&#10;0RNwo8LQHqBKJVAujtViKBHAUCSMvmAUXbVx9Ejw1RGc41jEfBVPBF3+CEYSdRhhWcOJBKYbUtjY&#10;nkJ/IoJGhwcluxdlpx+NTvGF5cEifw16WH5XIIjeoB9dDBW/hyAewIpSlEBeh6UE7WWZECbTYVr9&#10;CRwfqcdDywLY3eVFVyyAVj/b6rei02diGyxo8trR7DGh1a1H3qVA1qdAKaxAJaJD0adHukaDpiAN&#10;oYgS5bAVmZog/HYfwi4L0g4dYg4N6lxW2HRm6NVUz1Ybgk7K/ersQS2UShNJgyCqppJwaaAzygzB&#10;/xvMJpad1OIEAWZu0IQlNJwmN+ixcsyKXasMGG0zQO9jvhZafJUANM0hmIfrCbg9CO8dQs09fUju&#10;iCKz2wpF3ly1/hVZlk3jTVNywTvaAO9UEEuum2DqMWJ0ZwyeJX6Yu2OwdKburgtJKKCM3FUJqhS3&#10;ObaLdXh3LKUamUDwUCds29IwbyzBvb8PoePNaL5jhneRBiPP6jDxazVq18k6JCUswz4EzjbAUNTC&#10;TSWhzxAQgwThOhLjMjWWfsOK5d8JoPuIFcGEBcOPuNB3v53X48DEGyScDTlY59sQODnAcgYQuTiI&#10;xOUB1B5phpFGoHHcCNs9IZg25qhQahGhKopQlbhHI5ihss3fOwnPxiLqz61C4+2tGHj5LBXGToRP&#10;T6D09GHkrhxD9voupBZmUKbySJ+juprzwLPdj9iZdtjWeauD4+KM0Txmu7uGolu6eEjuy23wb4lT&#10;yYWhX8y2ToZh3ZKlmqAqFNfqog6oRKyzAaiX8FkwqAZouTO/dkQP9RjTjBOAl6vhnOB9GSdwjxKY&#10;hTzGLQRvffXfIuoJEoMEGQMRMJfxjiHmHSbok1jUvSQAAr3MxKoCPQlBBtVlEF66tWS8pUoEomIq&#10;JAbp/qICURZUMLG8wByfi3SdydoPSS8kReUk3VsS5IdTssZEvdQI/awbhpUkPV6//N1S1SrvF98X&#10;+X8IiUojCxVXWpGd4n1z69A+WQ9nF42j3RMxXNjcgIW9zbh+tAlfOVGHpw6n8cjxDM4eT2LTlhqs&#10;XOFANytp6SaR8OVs6NAj06xHgpZYfc6ObMGEXM6CGUrvm8MlfDzfh59dHsavbzfhV09b8J8fU+DV&#10;k2FcOVTC+Z0ZnJgPY8c6EsbaKA5sjJMwwti2wo/t43XYO5XDobUNOLAmiv0kkgdmm/HNnQX8m/MN&#10;ePOBelw9E8V2StSOEX7YLQaksiYMl4LYOd6IC3zxb+yN4pFDQRyY92H1Usro3jocGm/GW2tC+Ktj&#10;Afz04QR++VQW//DVOP7xxQz+8ZkK/vBCBXhrDPjTXfjnb+/BH17fgC9fWoMvn53Fr24vw0+vL8V/&#10;f5Ak8PAYPuUL/md8uT6cjeGdVQG8sDqJF2gpPk1wf4mE9/baJD7c1ISPNrXjw/VNeGN1DjcnCrg6&#10;0oL7+xtwvieNEz285koYc6UQthRC2NAYwHwpht2NddjF473c31tIYHMuiFWpIMajXiyJObG4zoEl&#10;YTeGwnYMJswEVCf6IwxBB4HSSqA2oj+sQ2eQis5rQMVnQLlGh4JFi6KN+y4d2qxWdDvs6HRb0Os3&#10;YEnUwLIc2Fqpx9ZcEt2WMKJqJyIGG1I2M1K0NmoNCkSNCtQzxEwKhM0KFGsU6CQYtXhlweXdhZYJ&#10;hqTl7ir7mKzMZ5oswboloEWZbcs5VCQMNSpOG7pcThQcSqScCjQwXcHNLfPLIs+0rCjXsU4187Ou&#10;AtMUWU6HS4lOjx6Nbg1aalgOQwvBumQ3oGB3oULy6vR5kGD+WsfdxaBpmxJRlh9giLEcD9vvZ70O&#10;uxpmowpWqwoOtkt+axxk8PlUiJNYgkGmE6eDzCcLVWUK+1218P+G/58kxOWLXq+EjXVYGby0yFfS&#10;mnz1khHff9yPZ49EcXV3HrfP9eKFMx24fCaIhy4n8W8XRvDnV8pYVDRCWUe1wg9XgrrdDEN/HrGN&#10;swhsHOE2hOFLVrhWR2Hss8PQYYKt2wxdnun9CmgyJMR7dWjaZEP/Lh8UPBbSkHMeKpTag/0I7BmC&#10;cWmG1nZtdSBYgELfrYV9UxrRq3OIPbHvbnfR3j5kbqzH0rdqsPEdJQb/TI2h/6FGfP9dAjHwu6s5&#10;mIKbhqC1RODzE2TibLtFhfCcDmu+50HLzRr0nfQiQWwYu59GwWk3MvudGH3eR5VThHVrCeGF9fA/&#10;tA2Jh7chf3UehZvzqL+zD+kbaxDYV6jOhEpfHURsYRlqNy9F3XID2h8bIdnsQuziUgSIW4WLK1G8&#10;ugHJ84OoPdyK7MNrEaLqDZ2lajk5idq9FURPdKN0dRzxU+I3qwH5a9OIH+1EYD6FWhqojlkfDCO8&#10;/0W57zQCJmpgJwYZljigkLESWueafiMtel5rP1UDwVgpA9kDZm4ZP2qsKgSVTJkd1lXHHXwTStTM&#10;imIhKPNcNe8Y0y0l2ci4BYOSBCCLBjUycE5FIus9ZDaWrFCvet4lcWhnDdCtJzHNMI+QCclB3LRr&#10;ZhimGYSAOgj0VFHS3VhVGCSamlVGuGUCBI+rqkLclkh3lygVmbUlSmZICM8MjbixJ0loiPWyGl27&#10;yg79lJOkyjYK6bCdijZ+++NUj3YjOrsiSE65oFigxX7zYBveOZnFp/f78dc3jfiTJxz49i03vv6w&#10;H5fvDWHrngDGVlnQM2JD34gT5W5aca1mNJRJHI1GZGVgvWhBqWDFBgLj9akOfLY7ji8fsuFXjxvx&#10;i5eN+KuXtHjuUgRPHCzi8SM5XDqYwYW9TXhgTyNObq/D/CoPdo1FcHSmAae35HFiZx7Ht2ZwkVbG&#10;s5vL+Gh/En+9EODHZsPVg7Q6V/NjGnCg1GZDb8GNPd0F3JxswWsbEvgaSenymji2DLoxWbJjXWsS&#10;Z7vzeK4njz9aWcLbq1vw0kwjXlrdiDsjBTw10ogneit4pL0DC5UyzncWaLlncbCUxZHGFPY1hLAt&#10;H6dFTvIqBLC5WIP1DR7MpO1YlnJiIuvEWNqFFXHWVc9zaaqiuAmrGMbrrBiMWbCs3oiBkAY9BPFO&#10;nxZtXkp/s4pBiRw/uhwt3KxThRRBLWNRokGAlSFPICzUKAmOCrQR2CQuTXAqEKAzBMq4nmCr5dag&#10;oqXMfIxPEPAzBMYCATfDuHorgZqhQEArOZVoJBgPEKimC2bM5B1YkTRRXehZBl8QgnaY5flVBF0C&#10;RZKWcyNBNU8iievUiGpUiOlUaPZqeA0adLDNrSw3a5NrUPEa1AR9toP1FkTqsr4sry9lUCJBEI5q&#10;lPArlahlPRHuJwi4CZbZyHvRxLxRvQoetQoupnGrVPBrWR/j6mnRN7DcDMlJ2lRyMY+HWw8JiiCf&#10;5XV7mS/MsupZlov3UcN2GqquW1SwWdR341ingcfiBqa6yJRpFBpacQqmEwJgu8wkrwDvcZrXE+I9&#10;TNbyGmTha0qNxbS4x9vU2EKg2M1wbAVVxbQR986Y8Og2J27v9eHGfAhfPR7E1y448cnTDfjdB4P4&#10;0RO9eGZHBV/ZVsD7F8r45HoFX+U3t3behFMbCvjJnTIemmuAIsqPmkrf0BWAtpMkkLdDUW+BMudB&#10;YLaM5U81UBXQsr4kXTrjaHt6PzILW+Dfs4QAW8DKxy04fy2O0csrkNy3CIZBB9RFPexjKYT2rIZ9&#10;wywsq0Zg37Uc8atb4Ds5g/qFbQie2wDfxb3wPngAnktz8N07g+TCJJZ/xYne55Vo+1CFVX9L0l64&#10;SyAqPgPTeBjBLSaExHV4gvdUCITPaPAtC6Y/DKBmgxWt+62IF6m4jnkxsCuGztN2DNwqwbKpBeaZ&#10;Wlhn4nAdHkLq0Xn4j5IgLq1DYmEfYg9s4XYElTvrsOj5U6jcOghTwoXk4STJoRmxe3sQvzKDpqe3&#10;ovGJjSg8vgr5R6eQPFqBf3Mawf3d8O6uwL27DM/xxQge7UHq8nI0Pr4e0UNlOGm0hkkssUPNiOxr&#10;hn9ntvr3QvsoVUaFBNFI42GJm/dKlKCzOgaiohJTi0qRwWuShHLESmC1QDfBeyzdU+MkjuUy5VoD&#10;F1WYR35Lu5aW+7QNKvGuS4VR9WtFFarkuyNOGJVDSiipOKqD6SQLzaCAOusR9SFjGb2MI2lo1xDc&#10;1+ihmSXQzxD05fez0sW1gfXOCgkQ6Hv4XKgohNy0Q2pYJpUIrOX3NE2CYnlKmaUlXVziH0t+MtXD&#10;tFQn4tJdSKeqYGS8Rf60SGIxbgrAtjMA0wpeZ4VKu4nfTpceBqp4l9UA3zoPFCfGirhCwH+frPzp&#10;4Rx+vZDD75/z45fPBPHpjRCePVPCyQ1p7Fhei42jAcwOelHpJNjkKOtTdiTTbiSzVgYL911YnPRh&#10;d0ueVncHXr2nBz+eb8Xf35vC5/eF8cqeLG6sLuLamhZcWtOEC9ONODdRpKyvw+7FzNftw4mhBC5O&#10;lXBuOVXIIBVJVwj7K3U43ZbCA61xnK1EsKMcwkyTBf0FDYpxNdoiWoxGzZioJaBH3FieZEibMJZU&#10;oiuuxKKoBn1RHUbjNgxnPehPO9BbR9CM6dBVp8Uiym5x8V2mxSnuvjtYXifPdTBegLs7TMuX5fQm&#10;lFQBKnQJmPvVaCW4tHiVaAopUQwo0MNtb0SNcoD5WFY3JX2bX4lWnuvguT7W0eYjYRDASzUEOgJU&#10;PcvIMU68xpZYVjPTlwiMeR43uFUoy+p9EkiZ9ZV5vkDgbGHegqSReJ5vYdoWtrutVvIQ7AjqJYYi&#10;Q5ucp8WeJ6HkCeo5gnSxmleLpF6LHAE2TzBooIpIM02WYB0juAarRKJEHcE2aiKQcusjQHsJ0AGC&#10;boBpbATgWu6HmcenIzGQDCS4mc/JYwfBP0Qy8vDYzXxO5hdvABLv4XkXt0EhFgJ+iiQTMdFqYlnV&#10;vExrZj4Hy/cwWKQMqUOOWXeI+xnehwZeX5J5fSQwHePFY4CQhI3l6JlHwToM3Fr14v+L5ECSUKn4&#10;gQnZiKqhlT7ZpcCBCTWuEQy/ccaFty458d3LHvzwUSN+cN6A71124y8WZIadEz96yIUfP5/El6+3&#10;4n++6MOXj9vwi2sO/MNTNfjhQh3eOtiIp4/QIHt0DB+/uA0vHFyBTxZm8fnTbfjWfWm8vj+FFwhs&#10;7x1ZilcO9ODcfVZcOufFfznegX29DdBmCRLNOhg7HNA02mHprYFneQDWflqGjS60bjXDv6oF/jUb&#10;aH3vQPbkMXjnt8Nz6iiKj57AnT/24cqTfVQKR3luB8KHV8KxkkSyohXmjWPwHVmLwK4ZePeuRvLx&#10;M4heOQPLgfUwr2mFe1c//A9sRfLWSVr8O1G7uwEtJAz7Qb6T76sw/wMV1l/Rk3QJOko+k7wJ0R0G&#10;OJfooZWxm7gGzrIGmz4PoP9ODvrtVLRHw0hHDFh8NIANj9AQPRdC3YYILWQ3lU4Cxi4d3L1OODY2&#10;wrAuCfv2DAxrSSy0/uvuG0fzk4fReG09yvs74Ox1I3trK3JPHEHlq0fQ8uw+NN8+hPQjc8g/MYfm&#10;Z3eh+dZmFB+fQuJ0I6KnKkgtDKPuocWIHC0itLuA3IklqDvWD/dchsdFEkgnwgcqCNCIDu4rw7ur&#10;Bba1CVinSByjNTAutkNHlSfOCYVANGKNi6XfT1VRdVtigmG5G2YawLKGQ0PlYKEq8M/wvaP6UKyk&#10;4qClrp523gX9pcwnxDFMAJd1HzL7bkSOSRqiKsapLmShoIA7wV7ZqKxOtZUZU1Xl0EkjSBb6yViJ&#10;zKhqJylJN9Qytk9WrtOgkS4zWcUuv8Y1T/GbWsdntYJ1LZbuLNYnKkUIiltlO0nj/0z9JWGJa3dl&#10;D78RkoyS6lQ7oYdtuweGSTPP8xzTGtO6qhGhLtFgWJnz4Z62IPZ1hHCqoxFXB0u4tSyNB4fyON2b&#10;woa2GkzRghgsUDrmKY9zWtTTEotG+RHXahAm2AZjagQJ0mG+QFFaaj0xE6bybszm/JhLBbEh4cVc&#10;woNpWuxDcTMWJ8yohHVoCWrQHNaiyHK6QkIEagzUGjEYMKCD4FAmAJdDClrACgKtdEGIt1WCmldR&#10;7ZaIE0zjBMw4j+NMkyBQ13MbpVUq/4QQNykegrSP+dwEyBgt4oiNgMUyGgm2pQD3WUaAcUmmyRNY&#10;EyyvnueLLLNMwC9VAZ9AxbxFgm+GQJUgiNUTKJsY18o6BNjbBcAJ5G2yz22FoVnyEsSzbIMAfEXS&#10;CKH4eK2ST0iIZNPKtjT6WT7jSiSNIuvPsx151itEk2L76liXALmAdc6uRoyWXoptyQjw0rKut7Ot&#10;vAY5byE4hkgMUQJyjqSQYFyQcXGmSzNdluWH2H4J9TwfIzmkzeoqEAeoQsTqDxGE/QRpL/drCBZe&#10;AW2mjxoknRp1BP0o84ofsSLb2MK2Fnh/hPxKBPV6XneB8TnWJX7GYlRVccaleC/kPud4fZkaNdI8&#10;nxXSY9o0ywjL/WW5BSqvIsk1xX2dQgIJh0HPYKY68ZIMas1UClQmQQYf2yV+ytpI7h1RBfriiqpr&#10;9wYZ00jq0ZXQYKhkwdyAE+dnrHjjjBufPRvAb19N4vevl/C7V7rwyyc78JPH+vDDh3rw+ZUWfPlM&#10;CT+/GsHHlzJ490ASn1yO4W8erMdfLrTjL+9bhH9/Jod/NR/HG7RyPzg7gvdO9+POnm7c2LcEF7eu&#10;xbk1u3F8qh+3N7fj/ftGcXVzDy7fk8cLx2J4+3gjru9YjJM7sjh2So9rUxGsqzihT6hhWKSCeyLD&#10;D38Qvs2TaDi0B7mD8zCPN6LrkBmRdfyAc7Q8izboK7Uwtnlg7QwjtWMtzr+QQtvhQTh3TKDhzFLU&#10;bh2EfXoRLOuH4dp1D0JH98KzZjXL6oZzdhCOTStg3zkOx/EZ2HZNw7pzJXwnNiEhYwhX+9B8VQvD&#10;Sr6Lb6ox9qcqrL6jhbGdCinCNvAdDO0xw9Sgg66J4Mbv2NWmR2TODvOhdpguT6Kyow9BvkeDR/wY&#10;vd+I0QtRxPcl4FgVpDVLUHVqYE6SpDbXIkQS9Z1oQ+BcZ/VPg07xdLsxjiVv9iE67EZ4RxF1pzch&#10;QHJrvHMKLU+fQfH2ESqyw2i4eQTJR3fBf5bE+OhW5J/cA++5UcSvz6J4awfqH1mPxMPL4dycrP7n&#10;WwDTPhmEfSIEy6gPXqpA75Y2GNc0w3tyiGpoAI6dzbAyXt1F9UALvbpmgkCvWizkQWJYwu0gSaSb&#10;AD9kgmbUCB3JwEtlYFtNAlhtgHLSQWCvgXrCRnIxU3EwP9WCajlJYpLPcJL7MvZRHc+g8TBlhGaV&#10;qBSWLb64SDraUR30603QUYHIVF/pfhK/VmoSmjJHUBc3JDJ9VwhOxmBGSDDSLSbjOlQ1zrVquO9R&#10;wzhFUpAxker4CQlDVAfVtJQnZFUdXxHikMF55pU1Jkr5re4yHSzbPFRaZigWK3m/zDDaWE+MBOLn&#10;A4yE1Qh5aYUTmJbGnBhoMKExQoAIEpAIyAF+8DUEPzcB10lQDIZo9TFzOkxQ4jZC+SrBzzzBGEGJ&#10;H3A+pqj+v6GWoB72Ewx4nOKx9Cu7Cc4uliX7MQJqLetJstwQ63ERBK0Emxq+nC6CnZ1bGy1kcadi&#10;ZnAQYAw8byGI2Ql6NoKiTbosCH5+B9mWIBaQrhCClp95a128NgKTlSBqIhjqCIZGWs41BBwvAbmG&#10;+YM2ddUZYpLXHyZQB5kvzeMSy2kSlcCyGwSsCeRZtkG6nDIsbxHbuojA10vwH+G96OS2g+DZS4Lo&#10;5f3q4n1q4zbPuCKJRbpcsmx7kfkEHAW806IUCMKSpixbxglJldiOPLcxgmOY11kn9bItUr+AakjL&#10;NrMNtQT/DOOl+yrDsvJsT5ztbOQ1l7nfxDhRI2nW28rrWURiaxKCZBta2J5GkpaQUFQscjWvn0rB&#10;x/sTYdlyjUKcDcwvXVSiaFpYV4NVjRTvXROfTxvjulhXF59pG4mglWU289qa2AapQ0itSbrj7CR3&#10;Ar6PBOCtBt5nAkuQiiHAkCLBl/muLOJ7MphVYGVRQcNGgbluBdZ0cL9HhT388I5Tvl9Yp8W1eT1u&#10;7Tfh1j49XjujxztnDfjBU178t5cD+JvbDvzi9Xr8/I0kvngzjI/Om/DOaR9ePBDBf7gVw8+eC+Dv&#10;rgXwm1u1+OR4GDcnE3hlexZ/cjKNb53P4C+u5fDTr2Twk2fK+OzJJvzXq0V8cn8aP77Rgv94vQ/v&#10;Hm/Ad1nWRxeKeO/hVrx9sshQxi2q7XPTDThMoJ8fzWPPuhY8uDOP1y6k8OcP2fHqmRp8fNOHL54L&#10;4fMbDfj6zgSOTTlw+KIWRw77sSrngoFGhZUq31qh9dvTDn13GapSHMZyAwkjhaYdViy5P04A7oN3&#10;2zCsq/sIEMsQ3bYO48drsO85ByK7OpE9ug25I/eQgAZgWFaAcWmBVnIPtJ1ZKJv8tDJDUPfHoV2e&#10;gZntNK3rpHUag3bIRyKpwHFqC8KPrkHTHSMtaj7/r9Ho+VCF/g+0MDURSD0EMr4LtdupPogBTlrP&#10;xjpN1YGjfWsMngeWwXpsCZp3DiCo0aBzix+9h50YvhiHa1MdNIsJpnxXxOWQjuWZxUOu/Fd80gbr&#10;XBi1p1sRe3gTyi/3YOgVLxx9NfDPs609Trin80hc2IrA2e0IXNwKn0xJ3j8L98n1JI1VMGwbgG7j&#10;EKyHJ+G7PAfv0Sn4Tk2j5vQsog9sRPR0D5VGHazLqRpaWH+PHoYhG1yzMRhHPMhcXo3Y8UnY12Rg&#10;2iw/vCpCK4Qhg859BNZq4LEoEFmHIcA7REue5GAlEbhkIJwWv3LKCuUyH0nHyXMkWfFvJSvNBcSH&#10;eV685cq4yb/871wUhhxrJ5huBQlEZoYNcL+6apzkICqkl/H90l3FcmT2lDhdlO4wKiNlM+sVV+49&#10;QnDcUnFId5WWasNEpWNaTmIYZDoZu5GBegnSdlE6Zbaf35hmiMfcColUB+llFlc/MXe1Bdb5EPTj&#10;JI8pA7xNJH/ihkJHMKr6txKvsQRi6QbQMxh50kAgdRAcvFQCbgKPOFl0EoQcBDu3h1uCh5FAbZd4&#10;gpWTJOTg1kwgFNcoMlXRwDRuWpoxn5ZEpIaL5dXwxYmQOJJUK3JsY1ovgd7ppuRie/QETT3bYneQ&#10;PZnfQ5AL0VKXOgOsw8n63MxXS6CqY11+O2UjgdRCZSAkIVu3kBDBz8u0PhKDlfvih8tK8JP/R4i/&#10;LxfbLml8jJP+cS9DmGQlbtOjLC+kJ3AzLsq2JIRECIYZpq8XJUACyjOunW3vYVsWkyiGSITjVBNV&#10;IGW7W1lfI6+pncTSJ11fVG2iWLpJNv0k2iHGDdUr0RtnGQllNa43RAVD4ulgOe28700st8A8aba1&#10;k3H9vGeDLKfCOEkjeYdoAAyyzCUMI7S4x1jOCOtcyns8yrLGmWeC8eMSzzoH60hwUk5WjcWi+ggA&#10;nUJ4vJf9VJNLkioM89x4To2VtGymW1RY2ajCch6vynO/oMaKooaBBkcD4zNqTJW0WFrQoS+hr4Zl&#10;DXrMNGqxulmHzV06zPMj2NilxRytuLk+PfZSqp+b1eGJ3S58/awX716uwQeXa/Hxk3X4u7dS+OKd&#10;PP7+W+348t0C/uk7Tfjt+2V8+XY7fvN2G/75j7uA7w0D358CfiAOFrn/UR/w3UH80x914MuX8/j9&#10;NxbhD6/14X99MITffrOCX73Whd+82wG8U8Fvn4rg91+rxe+eDePnj/nw8xtufPlCDl8834pfP9WG&#10;L6514GfXW/HLx5rw2b1x/OhYLb63pw7v7WvAq3sa8e3Tdfj+tQw+u9WETxeyeO9YEq/sy+PGpnoc&#10;HA1gfiSMzUNJzE/kcW51E947V8Yv3lyJ//TcWvzo2hi+c6gLz29ow4vbMvj2xTpcuuDD3gUrbuz3&#10;YZpgo8wYYCjzO2hxwz2UhanDB00bLdxFTsTXWtB+xEyLeQyJvdthGuiGsqMM82AFt79ZxtrzAdQd&#10;LqNm5zCCO7rg2VyGYYwENF2AYVUzQSQNgwyis1xlTwxqEp1lcx9qji6DfU8vyaMf9oOzsO5bj/o7&#10;M6i8oodpmRqRyzQw/zXfk3+ngU3+qsdnreY7bm8n4PF9CW3RITNtgnHci8iVSfgJ5MYdFbQc6Ebc&#10;akB+3IP+oyGqozAMMw44hmid04BQ8T2sTkclOOuWGmCatlEleOAgWAX2pDH1t3mUjgapTgaRv74W&#10;+YVhBDZmSSQuBDeWaVm3w7ymper2xHtmDHUPrIXrxAQch4Zh2toNx4EJeI6vhOvULJwnJ2HZOwTn&#10;wRUInp9A9L5hqo4UDIut1TUVxgEHtE0GGEsOWIejsPT7SWxh2OaysG9IUIEYqTaoAvqoSPq5FfIQ&#10;D7cEXPF6q6Zlb2TQEHCVMkWXqkO5zA01QVcIQDvKa5T1Gnz3ZeaVzKCqKophYvAowwjLoYWvJnFo&#10;5J8hoyQo8ZYrLkrEgaIQGO+VjGUoW4jZMiNM/GH1kEjENTv3q36xRFlIHpl9RRKojomwTfoBxvWx&#10;fNYppCKu3qv+t3i++gxIQuIzqzqIT/IRP1oyU0zcyysHmI9KSNyzyNiLb9gGs1GH/w3tQifYVmNa&#10;vAAAAABJRU5ErkJggg=="/>
  <p:tag name="ISPRING_PRESENTERDATA_0" val="VsWpIFRo4buLIEjDtG5nIFRo4bqvbQ==|R1YgbcO0biBW4bqtdCBsw60gVEhQVA==|dnV0aGFtdG50QGdtYWlsLmNvbQ==||ezY5NzJDNjZDLUFDQTEtNEQwMS04MjQ2LTE2NDdDOUVBQUJBOX0=|R1Y=|SVNQUklOR19QUkVTRU5URVJfUEhPVE9fMA==|MA==|||MDkxNjA3ODMzOQ=="/>
  <p:tag name="FLASHSPRING_PRESENTATION_REFERENCES" val=""/>
  <p:tag name="ISPRING_WEBLINKS_TARGET" val="_blank"/>
  <p:tag name="ISPRING_WEBLINKS_TARGETMJT" val="_self"/>
  <p:tag name="ISPRING_PRESENTATION_COURSE_TITLE" val="P BÀI 7  CHÂN TRỜI SÁNG TẠO"/>
  <p:tag name="ISPRING_PLAYERS_CUSTOMIZATION_2" val="UEsDBBQAAgAIAA6GP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CcemhTyqMDbmwGAAAoGQAAHQAAAHVuaXZlcnNhbC9jb21tb25fbWVzc2FnZXMubG5nrVnbbuM2EH0vsP9AGAjQAtvsboFdFEXiBS0zthBZ1Ep0vGlRCIxF20Qk0dXFifvUr+mH9Us6pGTH3gskOQGSIJIxZ4bDM2eG9MXHxyRGG5HlUqWXvXfnb3tIpHMVyXR52Zuyq59/7aG84GnEY5WKy16qeuhj/9UPFzFPlyVfCvj/1Q8IXSQiz+Ex7+unp2cko8ueNwixZZEgsAcOCbFv49DBA+KEA2xdh4yGAzKy3V5/pFABPyuB7sRSpikEgdTCvMhjGYmLNzVqNyeUMToJPewSp9cfqKJQCRrw7DQ0F9/YI8xs6oaDKQC7Qa/v8o1c8gJSiO5KgE/z07ADwpjtjgARz+dgIO9kLIstCkRRQC5ORXXsIen1g9MzyKi3Sx9T6665mw5tCmnz/SprBhJWWEZSoZRnmUlcB0DPwbfEDwOLAKiGpiwMpp5HfUaGEKFmi0zKuNoQmaNUFSgv12uVFSJCMjWE4kcZTlSn3ATXthuCe7O++rXt2Ow2nFCda1ZmKQLnL+bEpf4EO0foi8ULwHs+CYjLIJ3emDLa63uZyEVaiAytV6pQXfA0zUI3pFehRacuqxmHzj5NSWB23p1OBsQ/0yV9xiiD9ew+Cs46OLoBP98g1A04O41QMwwJmGD/usqJ5RN4MQxnNhv3+lYmuKbNgyxWSAbrTIuS2PC4rPhVa2eTu53SYc+rdWMX94DP75usLTqB+rsNHToCsbRHEJZK1jzdIkct1Y+/fPjw+O79h586wQRAKOcYCBmk929bALnMp04lCqFLPsNu67/d7OiUObYLhK7/6WYN1L0BvsLfRrup7wPJa4bagVEMnQuHGMW4VSVa8Y3QzWcjxYPRBygCmdV9R38wV/AiLRsrbEgnGEgEdcV829IEhUJQWbZ9XclOWaxUBu5yFMmc38VALe1Ts0p/vq7qr+KW0lIFAhaphMv0vNn1zHUoHhqSTYDdeKTVYr8oQDqCN5Te6LJ5DS4e0ljxCC0yAYA0QHy9juW8FtGa917Mt41R+HgGTQzITp0A9Gu4e9PrkzRCw4zrxXZE8XFAfADIeC6yE2xDw3VjjnAcd0MY26OxA79MhzCWy1UMv0XXODwCTPBEo1LUcoyDYEb9oU6aVmOO1jzPH1QWHbH0cD+bgG3XolAIFjsA181yDwz8kDD7ZZmYF81gECU2/K7rCpYKBAyZEQNdUkmZF1A2yToWhTDRSr0UPq8GJbFQUF+xgNnJcB+8m2JrpLmDp641DgdsL6EOL9P5qqUdFOc36+OwGkqgySHnG2Oq0WDW/AzqAmJIu1jQa9DA6y4WtwSGRPjTZHMwrYLu7URpJ3pzrjUm3taDhGbTRqoyhzc6JSBNZkfy825uAgJ93WU2dr6jrRXqbhJbyo2AOLJIZI2OQO4tMtRF9Wlq/x5eYdsxnfpL6vGtmfp4tOHpXB8n5lzv6RY+i2RkPtO0N/7/KuXfiBe11J/VXcIdks9nXeM5aizfqQheFCJZF02udcLq8E+JQpf4d0Nos/TT/O+H8hfZmYMx/tn7c3Rc6LJHjUE8M1Ptd+ulI6knfwIDi26OMGPE7a3G2u3AprojNp87nuxs9+romGGnC9Xe2qU1gKvQqRjBGHJsIg9g1EmgC7W3NWePw/DNqaO9/YwMAptB15mJu1wWjZ5NPbfur6acT2+sBzPrUbNhNnPI0S0HQMYygfijFpjTCdlloGoRRyuZqTKOTPnH8t60CchtmYivp+FFphLzNub5jv5Vm/r4nCiqxfmVU6/DPLWv4Nb7c1DAp+9SQLAPY4yFXUvPPpau9rilEZSPToXDgt3oBHWU8GK+gna8UGUatQSqjmBDcoUBrF5zIHjWPIXVAF+EUb1F9dvfOoHoiQ5ElOzB/nBVIfI/O4PoZewxqsuLQjwWzUDTgWFRENKrK5jkFosmC4YHxyGbhzZW9VF5Z9fy5MxsYP+LHEl51RQTlcCr82a/TF/YGbJgxrA1nkD9BabcVJnB0NkFYUc3i059ONLVlWsBEAwQTBaxQOSR63rrgqovfkCZzSGt15/w7B5knSkVd4rNbKAup6Lbmp7uQMoilmmnyJ/XVPWCme2FeDg0F0KQSTjv31czRAQHznl9MxSrZWswa4xd6Bpf4IlIFl0BfUL2Fz76UsNcIDiK628m/vvn3yb76pKw1mSQver5SfQ2X/ft/VNuvtO4eHPwFcf/UEsDBBQAAgAIAJx6aFM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nHpoU0csCXFIBQAA6B0AACcAAAB1bml2ZXJzYWwvZmxhc2hfcHVibGlzaGluZ19zZXR0aW5ncy54bWzlWdtu2zgQfc9XEFr0sXGSJm0a2A6cREaM+raW0gsWi4CWxhY3FKmSlFP3ab9mP2y/ZIdWIttxLnRbF932IXBEzjkccjg3qXr8KeVkAkozKWre7vaOR0BEMmZiXPMuwubzQ49oQ0VMuRRQ84T0yHF9q5rlQ850EoAxKKoJ0gh9lJmalxiTHVUq19fX20xnys5Knhvk19uRTCuZAg3CgKpknE7xx0wz0N4NgwMB/qVS3MDqW1uEVAumjoxzDoTFqLlgdlOUNznViVcpxIY0uhormYv4VHKpiBoPa95vJ75/eNi4lSmozlgKwp6JruOgHTZHNI6Z1YLygH0GkgAbJ6ju7s6+R65ZbJKa92Jnz/KgfGWVZ8ZebJ5anlOJpyDMzQIpGBpTQ4vHYkUFI1BoDtB1o3JA0qWxBUkDn0w5UAzFU0FTFoU4Q+xZ1byz8HLgN/2B3z31Ly8G7UJVZ0TYCtu+EyZot878y24v9IPL87DTXhsU+u/DNUDrauZM3x/4gd8N/cHlSau3JsJdqTnG7zRa7TUx7/yToBWuu1K30VkX0j/vdd0w5x/6/qDd6r65DHu9dtjqz1GzO7xwW6uV5YtfRQeRuVq83ibJ06GgjGOwuXPHNRgMV5yqMYSyydAbR5Rr8MhfGYx/zylnZmo9FKPaFUDW0BlEZmC9r+ZZj/LmdAUhKoYuWfr2wevStV8dLm29Uqw+39a9WlbLYNdPpJHfWfvdnYNS/df7j6v/gKLVCYtBdqlSs5C1uoEnVdibR8fdFy9fPq7FA6tVqTE0SjCUmttIuDhyK8Ws/jQybIJxGu7oOso5D/Isk8rMg+niYKnEAzTVkRRL988+k6HkcWk3SIcQd2kKCwkouGKiiZK7Hhmhp3C0aC8DQQIqMOkxg1aOSgKdD7VhZpbsmjfSDcUoJ8iHWRlIJ1ixepRQpZdco7SPTTRR/Y+uNKD/LI67GHpQNOBoAmId1EneFzE5U/Qak7SLeB+Ei9g5Xh5uLxAoJyUU1WtIkgbnTsIperOL4DsYambASVTmPCZTmRPOrvCcJUG/y1P8LwGyWByQkZLpbBQLGEP0zCwTBtcQH7ss9AGXSHNEYrWUcTDFCh9z9pkMYSQV8gKdoNlwnOmCf3st4oxqPSeltzo+K1Jsq3vmv39mN0jjCcVyZT1ydG9IM7MRfjolQppbHB5HRHO8FdYoMYtncy572/5yM5QRBu38jayxxK9ZmnP6LenLA1mg3qDJN7PKOoZ/UgPnZRM6mTm6dd4ZNbo4Q5MUnDgRYXZgIgdXwogKIgWfEhphmaRt2JgwmWscKQJEQa2/XMMCj9d09jTGTIYrqhiUE+XO7t6L/YOXrw5fH21X/v37n+ePgm4KyD6ndrmigjx9tO1wRt5pcZ7APdBKuKHuNBRPgB5sK5xx66r5SIvhjLyn0XDG3m03nIErTccTyEdajxVsU6rURp14xZ73d6EO8JZVunEatt62wg/3EMxcYbVgq1ZsMXl/bTmr9H/U0jLwG4PTc4LmumiHwZFLeOhKjMQmSjDAjOyrGEfMrDVwke1dhGh/34nWmtmpbh34b50I0eBOUddt2W7PacNvXKQGRZ3ZX6gxnVTAumFc5EGsHDhLsdCNv1sW+JqY7OTD3zicbyzM/T9C1Ve3wUWs21CoAqqiZGNX99dIJps00E987D/2+6Gf+SVOAEBS7IDdNI7BMZUWr6hdhDtUXYEioZRcf9fgs3yNA7/TOum1z36BQP+DnmDxVH72WPrOUb5/X/4waGdSJliKx2pb8vJrYv1gf6dauX9qawvZlr/O1rf+A1BLAwQUAAIACACcemhTCRhV0oMDAADeDAAAIQAAAHVuaXZlcnNhbC9mbGFzaF9za2luX3NldHRpbmdzLnhtbJVXbW/aMBD+3l+B2PeyUTaolEYCSqVqrKtW1u8OOcCqY0e2Q8d+/c4vIQ4kDWtUqb57nvOd7/FZjdQb5b09SEUFv+sP+/FVrxetCymB6xVkOSMaeglR8Jje9R9+L5f9gYMIJuQLaE35VhlLaetRBCaF1oJfrwXXGOeaC5kR1o8/PdifaGCRXSyBaV3K2ZA1VNt8HU5m9xdR/B6j2fh+fttGWIssJ/ywFFtxnZD121aKgqcmtRvztdF2hxwko/ytMyNGlX7UkNVyWnxZDBfDyyi5BKXApHR7Px1Ov3WyGEmAHasfjyaj6YWcaquPG3NC21NFtaWNh+Ob8aiNlpMt1A95tlhMJtN2PMfo9a58mJcjaPijOytH8R9AngZf3IxbzzcXeZH/j0ZyKbbmQE84Y/N1cpggKV4/JNzfmq+TYAoyG3UKUjGaYhuETJ0UP5uvDdx2lv7PcEhE5m5LwZ5NE06mh1FIwiDWsoBoUK6cT+3E+89C42WCeEOYQkBoqkDPWOEzKVQZpm6rcL/gnfI0AHlDhXgVrMhg7vINgHV7hZ/PZ3auhPkdbUGCEvbeGGRYGSvkEx7rGTIwVsgX062fnB3O4Kcexyn1MCO+mR+fPnqBE1yW51WuSq/ZaWluuQq29oYSk4kUYiurFc3AdC0aWJtLaXCWU8TJnm6Jxnfph8ElB1uMigYnDq+0Zl1FmmoGTXJbi0IqTAbdr75a37kGj6O4h0NN9RI2ukTXjVVTzGsRasGuu5Xuwx3Pza17Gt+Su35G5BvIlRBM9Xueh/cPw7hX+ZxhpjW+pSAf+UYEHJtYG4kLDepSsHB38FI40Zqsdxnm1FbC8UhdZ5sbGPltmzrLiywBuUBBUCgVWbc53I5udwx/9SuFd0jrhBanY+odhuOEHgUfGLwCgMj1rrwObuE8WcE0ZbCHcqgEBltwW2WRQvk31WvUVddkYLlIkH4GVUqpz6bA3oB/xbQaCc7RLXlNEmXrqg2UcrZXgWvTvhySRqrhfLRrr6NaYPQ3nR92qnaYpNDiRROpfdBq7Usne5hymtn5g45g+waP4zAhcn8q1ll24cxepWDerGMwVRIaPG0UM2XjYRPFek5H7AovZ7yRAOF4tcar4AH4DodEEJk+HSG1F6HB7dhYI76ZdlrjnM9yHQ0Ck2tO2JOMcmr+MZkXSouM/rWxFrU36EPIFcZDX/wPUEsDBBQAAgAIAJx6aFM764t6RAUAAHIdAAAmAAAAdW5pdmVyc2FsL2h0bWxfcHVibGlzaGluZ19zZXR0aW5ncy54bWzdWdty2zYQffdXYNjJYyw7V8cjOSPb9FgT3SrSuUyn44HIlYgaJFgAlKM89Wv6Yf2SLgibkixZhlLLmfQh4xDac7DA7h4syPr7ryknE5CKiazh7e/ueQSySMQsGze8i/Ds+YFHlKZZTLnIoOFlwiPvj3bqeTHkTCUBaI2miiBNpg5z3fASrfPDWu36+nqXqVyaXwUvNPKr3UiktVyCgkyDrOWcTvGPnuagvBsGBwL8l4rsBna0s0NI3TJ1RFxwICxGzzNmFkX5uU65V7NWQxpdjaUosvhEcCGJHA8b3i/Hvn9w0Ly1sUynLIXMbIk6wkEzrA9pHDPjBOUB+wYkATZO0Nv9vVceuWaxThrey70Xhgfta8s8JbtdOzU8JwI3IdM3E6SgaUw1tY92RgkjkBgNUEdaFoCkC2Nzlhq+6mrADsXTjKYsCvEXYraq4Z2GlwP/zB/43RP/8mLQtq46I8JW2PadMEG7depfdnuhH1yeh532xqDQ/xxuANrUM2f6/sAP/G7oDy6PW70NEe5OzTB+p9lqb4j55B8HrXDTmbrNzqaQ/nmv64Y5/9L3B+1W98Nl2Ou1w1Z/hipzeC5b67XFxK9jgYhCzqe3Top0mFHGUWvu5LgCjWrFqRxDKM4YVuOIcgUe+SOH8a8F5UxPTYWiqF0B5E2VQ6QHpvoanqkob0ZnCdExLMmqtl+/q0r77cHC0mt29tmyVnpZr7Sunwgtntj7/b3XlfvvXq13/x5H6xMWg+hSKUvJWl7Agy68mKnj/ss3b9Z7cc9sdao1jRKUUn2rhPMjt1bM+E8jzSao03DH11HBeVDkuZB6Jqbzg5UT99DURyJbyD/zTIaCx1XcIB1C3KUpVkH/LPPICEuDYwh7OWQkoBkeckxjWKMKoYqh0kyXh9vZjXVTMsoJHmB4CgPpBEthjhIq1UItVAExJ0t09FtXaFC/2/21Q/eaBhz3nJiKdLL3s5icSnqNh7KLeR8yF7NzzBZuMgakkxOSqg0sSZNzJ+MUy9fF8BMMFdPgZCoKHpOpKAhnV7jPgmChFSn+LwEy3w2QkRRpOcqp0kSVYZkwuIb4vctEX3CKtEAkdkc5B21n+LNg38gQRkIiL9AJhg3HmbL8uxsR51SpGSm99fGZPVNb3VP/8zOzQBpPKPYnm5FjPUOa663w0ynJhL7F4XZEtMCsMEGJWVz+5rK23e8PQyUpGOdHisYCv2Jpwelj0lcbMke9xZBvZ5ZNAv+gB87TJnRSFrop3pIaS5xhSCwn/hDhwcGyAlwJI5oRkfEpoRH2RcrIxoSJQuGIFQhLrb7fQ4vHNC2fxnh1whllDNKJcm//xctXr9+8PXh3uFv756+/n68F3XSMfU7NdLZlPFl7z3BG3rnTPIC75+7ghrpzg3gAdO89whm3qZtr7hTOyBU3C2fs3fuFM3DplvEAcs1dYwl7JmRqVCdeiufqa6cDvGWcbp6ErY+t8MsKgrIUlhu2es10j6ubybK1v9NLDn9cMxn4zcHJOcEAXbTD4NBFELoCtVdHCUrKyLxtccSU3b+Lbe8ixIj7TrQmsE6d6sD/6ESIIXbSWbdpuz2nBX9wsRrYzrI/11U6uYCdwtiefNgrcJZiaxs/me7/FxV2qtpHFvCtCdvPIU4rb7psrTpZPduSOAGVUbK1ZP2JD4wfF5P/8U6vzH616nAmAaTMgJ7olP4/v5cJAEiKl1o3j2NwPCvta2YX4w6VVyBJKARXT6o1iykc+J3Wca99utVcZm7J/FMIyONun32qvlssfKioXqAvftnbwfHF76RHO/8CUEsDBBQAAgAIAJx6aFM+7jRJtgEAAHgGAAAfAAAAdW5pdmVyc2FsL2h0bWxfc2tpbl9zZXR0aW5ncy5qc42UXW+CMBSG7/0Vht0uZkM2dHc6WLLEiyXzbtlFwSMSS9u01emM/30Uv1o4OOkNfXl4zwf07Drd8vJSr/vS3VX31f7D3VcaGE3LFdy7Om3RC6N7iuYzmOYF0JyBV0PWp1fP8v5CYMYeq0yT7aexVZafx82TOaHKxgViIRFNIdoa0X4QbYMF/nUqO1Z1qMhqc7LSmrNeypkGpnuMy4JUjHf3Vl12gTWYr0H+g85JCo7pkz8YR63kxTEYh9Hr0OZSXgjCthOe8V5C0mUm+YrNjvH7Ztn0YitAlh982RaW5kq/ayjqgePH2I/9dlJIUAqOcYfRyB89ozAlCVC7oDAYBKMrqGPcbGiNXucq1yc69MN+GNi0IBk0ujSO48Fg5GKs9Gp0sxH8wGnY6LZiBCVbkIhV3A+dBgkuVuKGDygkz0xHmmhoFopSTmY5yw5cNDQL5Uyyxrbt36gmRi/hcnb+Kx7MsplGM5xjVrin9DAarGO3QE5x0TZsbpgUGj3sqhZ1gs0JiolYXI5o4trUcnLR9cFj9l9l1UQuQU45p+Us7XpEa5IuinK8lMl/22MCzTO9uaJaVp39H1BLAwQUAAIACACcemhTlBOzImkAAABuAAAAHAAAAHVuaXZlcnNhbC9sb2NhbF9zZXR0aW5ncy54bWwNzDEOgzAMQNGdU1jeKe3WgcDGVpbSA1jERZEcG5GA4PZk+8PTb/szChy8pWDq8PV4IrDO5oMuDn/TUL8RUib1JKbsUA2h76pWbCb5cs4FJliFLt4mjiUyjxSLHHYRqOFTXv/AHpuuugFQSwMEFAACAAgAnHpoU+gCtdTeLgAAyU0AABcAAAB1bml2ZXJzYWwvdW5pdmVyc2FsLnBuZ+18CVST59MvalU0giCVICARabFWFlE2ZVNAsVVEKwhIIEpE1kACsgqJC0uUJVorICAUqaBEiMgWZImGJWqESNMAEiBCgMgaIZAQst0El4L995577nfPd75zrucgMu/7PvPMzDPzm5m8z5Orx446KKxVXysnJ6fw0yH7X+TkvgHKyS3HyK+SXjF13/q99L9lYb842MqVtmmOSIlvfPc77peTK8MAhGdWSuk18EPuYXJyio2yf8tIIffPysk5ev1kv985ymuil10e5Bu+LUL8oO55svRnu7xJ27c/Ft6fRl8/xpTfdYV0XA142/Y3ozMXt+LRmoFqFkTTb67Lpxx2NerafWi3TgEc9qjlXVrR4DPi6Snm2uFroA1b11ZZPLySS/6zASsYsWbtYc1QRSPFTncm6/NEBZE8L95D9pteng829kL/GJaWKnDFhsS93ZY7f0Aq6sW8cytvaNgjrwfbKAAbOPvqd0ovPv1lUN6wD7nBwJLHj9kiu7D3xjbhHPcxDRP81wopLReDPA+dfXyT8rPz7mUyMriHEPNmVINd7LtcSs7EMj2xGbd27xUPG0qMgM+nQNBoTelzatAieH5AF97c60q5R0OR9Iq5RT/Rvm6Vb3Wsk5QvPMIjCeBSsGp3cR9DyiYnF36p4EQ9QfacFSg5E935djyd7S+903YUv1MZ9+yNPoMqJ0d6h2uYaqCtD4mNmBVGlpbkxnHd3z4/oI/OUqrML95EVzI48p3XFZsLg6B0TlfbtJWCHDxIPBwYWZIr6Dvhc2WZZvV9heM6xd3tOuDMQ3WriAnl7jLZ0lo5lNiGoB/lbP9CF0fMHNEwiB1pR+HnxSqR6Rzui+eilM59eLgpmWcs97TsQdaaiw+LN1uxtAyE5by+hhg2HVWVA6RCkSY4VquNZJSWJ8RK8nMi1ctAZW33qJMQlTG1yrwp9RxdsB9FP42XhJwIxzoh388O4aGPZMbQzC6+IfdcKlXYZL+tcWV1/WhInnCljROGZGQ1zBqhq7+pMKwXbsTpFeW1WMcDYKAGfpfNXv4mkqgurbdhwbppjrRDcmddJt7VXIfnP4nJ96y83pjAILDZDE0Q6gyFqpOCJuBJoe3fsQqthkV/eniFcZir8+Lept0cstOjd6iMpRoZWbVUjxx2wV/v3OQN6q7D57GGWqzYvinJoqtGZQ2eNgbSVXAnJnDxE74X6iajmhEwKmc6O+0A0spOk6Oq54KDoklluVGO3RHdY84wnZamCrfSkgseH42m/sFowA0G9lA1lD6FypjjhVj4bwjbrd7qbVyqPUxiZmqlnrVMGynhBymEGefzX6LnNkELbqTyYRaw21U9hYXnNxlUwOwLNMkt4kFR21hqXEqZvvlzevLIxJ6mvQY7wOiWhgT5sTRXTUEEwSptqh5aZhkRTaeNqVG9UVKhjK7+ng/TqeqtUqbS57pYbq5HGB0fPKT44PIt2AAHSkI8YMI30I/pa3yrfctwi3EyP78Xc3A3BTN0tywoFZHdp07hmuOK9KnDJeVB1wtqUmeH/XGiCyjWH0brETaU5LKSTRhYi9j+6YaxXpNjzwdMzGF4JdJ2ZJUAZtOxGWdeaFTqGGK6ORnPAADTcdBvNvIRaOhG8pA/rL5sYmhvRNlSZzgjdQbsBFKYsmpXEqA9pwVyj4lAJ1YmLC/pTxU4atzEbfCjhulsPjWnxAvTqW97vN+rWuTmilR01Mqr3vTsoCWpJ4W91esKNRGgvLYJ2VTFMUJHS82jp8LxzqOTNnwShGxASlID4QL7ipQ4A5VpcO1ckr9t4tAFdbm3Xc6p3+w7SUvLBQCAtsYp7eYHy9UxTGQ2iDO9Ub5GuSTrTzeDrNnM3Or2QlZZtFfgeTN307oyCPmgadakvPzdES9xgk2LAQ78nEPfxecH60ixAKm3teo2L5I6FeD9JipugB+8VxUhMe4nTgekqREsC2+ZtyjvcuZ0uC916tdw7aw//XQ9dms4ns0G2XjYabWeM04tkUnQU3FQp3vYgUMnJis5hgR6cXZl62kMqq6qIPSR9oad0OB0hwUI+lqGYVX+2lwEPydmwERt6g6A74az8HI8EkjZ3tFuoaof70eu3LddyxUHjX2Vv1exrK0uN8IG1JhZFVsSI8Ohi9ATJhvk3F0sYtqswM9RQ2kt8DfPq/gIG/VWv1joEeN67eEhgaNeRjbFrdQkt92cxCxMJZODNpD1ipq59HlvG07MADIbOH1LLjo7+oglqaMuZId0aeIBZNbmViRyczGzMvYo/4KqdFGiJifCU/LKJk0JMZuZahVT+a0Yn+kZrvULehuzuvJLvFjObAqEZ8Ev5Z1aYjFlGRCu6Ce+0VuAzcKA7+QeS5FNHqi7AXcJ3h+0VKd4gMrVxQj3MViJCVejFNqC+bmr5MxNXXSWXXepLHBYjMaL2EqdvXaJz2gtQvvPAkth9xOyL5ldCo69S2PxaL/tfXXTtjzp09NG38iZn/w4vy8LLs0Rma6f9ZRmLOXPAkszsvnWz5JKs4fDH59FlJN7i/4smzR1ad74KFT5Cfz7W7hY6diu3TT25Ngnp7/TmBCwV5qp9sQDnvp9mqvp/wGRNDI/O4bF9EZKRtssGLEDLtX1MbPTrnWhuCbrSlFyXGpcaS6A8yDAASPTVVcXbG7Z/gdjKtEsXUFknRynulMz8aNGp72JCY2c0khCUVCfr5LAy2rb8C8f1TtyBA+P4k7pKNGvxeFyT1Bu7VifTq3RXCxGUUC37y9WRY5b3cxbQ3PyFvMsD+rwPWFVFH7q0aOx0Bzc4ls3NWb1xA6JWFdcOhn8BwlEiHhsSLNODLj9s6JqhHsax3WxAKGNd1yghicqMfnqtRXrVKs805KPL76f7hh5IrX+iGx80MmVALoeqXmJ3i7MzcVlGQ+6ScdSYR0rAfnqlKH7/3JfIftywjH9xn+9PyEdfiqNvGT64hYL5wXxzuwJzj6trZfBnHb+6DkqKgaaucVTirQusvME9Dm0SkHV1iuN7PIfh+e3Mr53k4/uBZcuttQJk7589Qu3i+PWGYV0Srl3Uob+s3LwrNPazvS3of9xbqb7/4hb0KjOWsaJo+wHVc/+xcRKnKMqO/9dydfDbPWdg+FhNQs4IC1Hr64BKjrRopICxn2KuUaDRrXfrIveY+C6gAhycjuN+on9D9TZxz64xxAetiJxKBSc+58NTOuCLU8M2GPg8J9HBwS9W7mOtguc9m+jz514eiyV9S+a3285NyblrpdR8BFjMjPh/e+dUyPvt3gVBoDsTCIerFUrRizlXh70JFsa4qg94l3gmunTNdIIgLivWkdTWyrjCwVeSjGr4qiiWjF/KQNpnG1yofjfVN3pzMEviVtWmlndVHpinGoZmxY2evViflbb0iXh9QmePUbk7R+/MJuTeXjxdDVI0fwot7OhNKiP5z4e9o8HzlzTFZVE1pcEDfCOj2NP98MXWUSuwOX/R2Jn7Q5XLXBvHA+XvnQdgOxRGhabQRi4tS0YNTF2MrKPP0zzYMfQR6dIuFtMXvM7UfKxLbkoE7YnG0m5OtaJy9Ms2pYX+1gTOFnPu7KN9CiLtHjd8FH6YLSg/RGJKQ/0CqdjzUzbM/S5uCzkKX3z+7bJXR12661iQ23SKKFIXXCXzWJJDJMAjoEVTBx/yhx58LWSTUF0sEJEiqArjpd3hEzNNrW2D8ttvKZGH27e6+0ZXaOmkYrUuFm9CWSBFgVyukOzudsmzYxwVtV6pUfdkH9ocy1Wb4q+kF+CK9mNNGhMsDzHB9tZH6UhEaZLJlVn+OCVvE+9Sha06zkwNah3l4WgeglMhRBL/g/7XyUXWqIebklP5Zf4K8Jq/LroT7xjUsiO4UGGTXvpjyd+vqZEduknFor8qd5WZZPcnsc+15XSL9lZnyxLU2NwdVqahZoGM7mBetThhIiH9Ni20kXBN+AirY1ra16kJVab8GCnjJ9PTV3lmjcxO8xJewdwM9FIFUeUeG5/D2X/viDD9BCMHeDHAWQlpV501Qd624/LybwXlQs7Aj6jRB6Ma6WnzrLeajchh+FnqGGpzE1jZNddFbBhaOubRc4Pruu479uuyUrEzwfGHAmkZlsaZM37/cX0Dc6lc6dDtQuHwkl4Lt4xcKyUmNAnriBF3/45Xl2/Cx1HyXd4Tk8VkEWv6CNWnZamZEHrG5fFjIuPQ66dqw7geqjkDCEQK/cZj7b/Xn0u2rOxd7g63JUeCC2Om5xwupCT8WAQc9DZVXdwokU0hGwx9bYZQLJrWiimpmTKrXLsYkdyKWj4tnXy8dW016ffROFUXA3snyqN3bde+8gZZmjWQ7PmcbeZzVpNFCiTMZfj63rxBGHmAcV1MRST0hQ05rhekSEh41L5g8UcixSAAwhjBp+p8iY0xlhcUoOZrcRoOVcpAEOZDHqeJzGhq9PvPbbFBoTFP9ZGUewAx0/hlUytOtVA9OcCTR4zOmgtpMtxEdQ0B6bGmOAeZImUUJUYHygSLYCBLYNTI9C6T0xeTe2m4NSnh7jepxRXe9+uAge2mU1QDPptHxqmlzRc31VYLTAy4GrnegQZIg9eV+LRM/vCYGdsjwRy6JwzKYtQlG+vo6kQ+xwFw2DXds90vPU1qmq1cNzdmw5BBp3pFedkCC3TBb+kuvPAF8bezizKTBfbvxJfiYl5i3kOo+akqYqcdoD9J+ct80Q5SLAhdSGz4zyCp+nGpzcECBha/XNlOW5MKJDMdjJq5p9FEpzNgE+PX/v8+ZQMO4VpiuMrFp58xX731Pq/+eJRgcU8JI6Dgojet4Ae5kraKlUo1gK9F2GMC6PDZVeZMwUhYtAQoqc5zKkhfPa9Dq90UtxU5Bop4vq6VhMkV2kwtij5ygYKNvr9bpCXlajJ4iX0Wf+HrHCUYxFjTHaxaz2nbC58N4L5jVSxzTbBbp1KzMAehuDpiiGj/kcfQrNWnKbViqCZl99jo8YGizGjXaUqqGc4dTY0lFFk46WloZi0gD1VY+x3NnOTGaOFtyfiJB5YgrhF8JJZ+62rnnMr1+ja9Xt7D2quWlAxqJPRTj53+05zpJEzySyZ7WbegrENGrBQU8z4hGKW9RiHJodlxasEmc0Z7idJ1/hrPuIEWQWS4r6ZOZx2ocHNtIukl/ZT+MPMvE/jwFhcfYllW6d4TuQT1grJ0cwezTQy+9QG1HSIOn9D8FE0N2aBctLPn3C9dDR5MzNZE1uYlXcNWmEZ/Mpx4Y4FG96fn6Tl1Svu7izxEl9z7ZsppnvVz0tzNeFsz53IBv7ZPhrWlTwiK+JukqKtDpONyOEmZH4ZOLujo70iGhYkDIKWD4XWzmXjCJzvSXMVEtGgJy8ujBbcKZ5OGqoTaInaDhcyBK9TaWE2wrGb0RPcmUjU+V0NqVfDS2orJx5qUDuU6a3VXS29efPcVn7tNehvmE0clYUVbNsNjhJOBZplsy363rfc/H0LssrfiJDaawpGS2VRdq7wdy21jNpVWCIxlqIxW9rImpGC1wK7IzhVTkyJoGObV2gKQ9SeRE58si0JgCAv27/RwP7R62BlxXi/eabqpcaJSNTs2Z4rkLm+Vv5EhxapTo063DwN83pOT/N4yCM7EeChqE3nxwdKGeLxw2mLxPJb9lRWXB0urE60Gq72b/+dpYvcExftsy9wGorM1fKOqSwN59DF9o+UbBizk7wezdrtYD9o2+hqhujPVqZgRoX9Q/YIrEK3wfOqUqo41CvwnY65X7X8pm7868uXVTXPTlTl9KU/WH4lgmYL0CBulggfZPc3+zeXvWQ7DusuoMEdV/z7wZtOfUFEzsa12qXr/Dje4CP0JHj/ZC1qdriuigJUNojntqNX23D6H9/oOwhQ0mrgjrdezI+bOb3JoGkG34yvS3s/yYieP+uluC0rwuMo41uDCljzRkAZiMwvCmevWN8zLT7rtVDldEUnAOp161oDHQXW8YCp3aWnpAmyPpuYENRbVUWzVkewQmIbgv6obl8e7zcTFqXkKq/XmDAacHkoZqAqpzOYPKIPfl5dNdmFFPxg37NViN4BTB/rom3mxU6l87ZxNnws4gylab34GncKnUnYDkbDzMjY3RGzPbzcvVSHrbaK0pQfOKdzCH8fro1iEaehG6fwvVtn0Du+mxZS8VwS25BR9OpDHWOBkz6idzdu5gy1TnWr3opLpqK7xIQoTcnNA5ZpkiHvE/jXHWYvt4Fi7gf9Xl25DjgpLMHlWaZ51P6anwCYQMy2JzlyumF76hMAMNFY00YAYsi2pxuZ29ybN3eeb+1j/dkk+SLgb2TD80EMmBKHXqGmQg1FX8dtRUv+fOy4nrVJan6f3yb2gO3x72tRc5WPL/V17ALLTwRckl870JEl8Zum66PyobHx+StXKi+vGHGs1S8KWQtMh/ThR16iqVGTL6rT2S7DWz+sti9e6dK+wKaCnzBbtkhcf9uzEy15WeaIQeSbcJV3Ds4mwqQ1z0kPVz+Qpx/HLAGwx/45lDNTN1kudP2tNYMg7n0c3XdS6vwnGA09RsE1fAroBNrHFqDtfXv0gvIHXflQZe3hZlNo3NTuClgF31eGtksFuLspxBVkPIU3GXMXM9Sz5NWK2bv9HJHGXHI0OdwYlk0mueCVujMshstgtYfJPk5joLj3M5DzblJDxb3SDibvAAwUJwzpN8QieoEGVfTQmKDyJ811ARpG1pBWuKoM08m8H8M+gHebBVh+airR72V2FDgVMLV5XXSQyfD1uIH2kFsKM9HXtmhfvlqoHnYyWmPKU4mWWY42bHzYh3tlt7D+tWj4pYk7swXKpNG+1Vo/MD5dVzEYz5PwJZZ0oIVWgcUk35uP9NH6WMWfkcSOchgGGn6mgmkmezuj/NX+T2OK6JJq3G8KxmN8v6aeTwUjcv7WDhan+VrSKwedjxG5BsilgkRvdvusaD0nQ+chQbpo26c7nSjJJVy6lEmv6KpTBtuD+wnPuyB5UTMe0jExsnw2HUcWq3wMB8EYGSIJfrOv/A2N0nuiIfJNyEdZl5ljWYQw2GyjRp6niGbW59qRCvtYY648/RurgffXaEhDhKv75/J2+c4/Ze+UHn7uWZaplRT/zyS63sH7R4ryvOKmkiFgK24XFOugFf2NuRLiKKlmMysqfNL3c9d3MAngivOycmdVE0QTNIBhnZwm2ryI2ZMWVreXV/657i5oTJgD+NIy5ZK026ZGeyiLiytP2SMXPeT/j/96G2XJebUb64ScvomtrhvSNxNNG0qmR3lINu/l1EZZEoYD+okld9u77725vMly9q8T2M66YRNsHv923vb6EceQHzM8ZHAnV91VBO9vBInfH866w6tnx21D+Ze05BbNBU6ChM9Av3FOH0RoHYhSYrnk+PLrrr3WLvXyY4G9SmXBKBdcZthPhGKsIv7ssT8haVJx6qmLrVW/0DeAq6Wdz3QBTHYkrN4Tiw4rU6d+kHv8MF6p1QlsdKwVMNVJU6PqsRx+UKYWGF0rm4AqTCCNnYxsUD35JbttU+SNvU8JU3R3tJCedM9379pZ0EkQz27Ld2/wPvNgZWw9FijzqKf63O/B6EIb9d/DW52+Wd8+46D2SDgW8Cq5Zbusp+9Zbf3+0s1oZU378m8z4pKqwBoaNlAkYPOArx6I473ZyFCrGvYsZSDnzbd9JvQUlQ/WyIDne6ZvdoxTVLT9Rq6m/6pgQkcF0WxrGZxvH7+ifUsl+wgavkWLhV3vLVKW9p3f2f9+vTEZ/6u2liHp2ZGqNQpEU+Zn0eSVlSqGrVEM21riFnWxPGAAAVi19fpzSIMa1JuvajqIVctyI4WeUkl1eRWCgcbRjX0eUQYsn7MOfN9WoFY+2eP3kZM0ZXffWtkun4AHKSDR17XNDpETH8TVefcKlVJPCtIS7qnl4fzQE7NZ+l2RU9ZpvAjFtsfmDqfkyv5mYQSWbx+0f/5o5OWlTKDC8dx0nOX94SQ3XugpdOGPq1W0G4r6H4s716o9SFiNSBt8WlLPhnqhEeR9Bh/NkgTXzsqOrdwXvwJRaduDGZn4MdGUkApzPJ4N1N6XAoO0qWGwWEXv2/Ja6VSocNqwtqwhQO+VbttNefIp9KMXhRcXUKzHG0RMmDscEBx0l0/JOOfQCKJCwa8C+/ejdX8obKZkakFPzSmRh8ocjwSOJQ8N/DoVEPtwWwtsfofBq8K4NQHUPp7yH5VhOx8C1D6qpS21sW7TxuVjpRv8ONMbFbWz8jJzG9GwphhT2Po0xxy7PafRAlr095+8dTmcf+rpIwM3eVmMv1WVwhTw//YvaTiTtC6Mn73jcmL5K/22CXMSNszm8+cNpnvBUfMjRa4Y6/l3LyBmlxo3sCJymLSavM8fcmhsNpD7n/o5ogUG3n/bN9c9rr/Mxl3U56vlJUpejYqcvYFBbch0zmlEGJD2bGZFhLcZLlYHTBDPjNqBBHOjfevjvjXfiQgm7fG6I3D/3CG29xPtJMM3Hm9fpmj3D2PgA5YpevzjqnOrPNyteJFhpSkuwmUx0+S1QORUXk/zJaxXpOKJxbhssAuMRzBXrR59eWvH0FjbmeI20cO/sf6ScjyAdG8xQBNXHlQy0MxYCs1q+/Fw8FIBTn/TT0Q8+MrsK7P/scz63YgJ61HjklOitit5P7L0RZNsVGGO9c/jDuNOJuw6Fxby5N+v7J7KFykAJyWDK7C42NkHJRpclASU6xbHzO6EbC0kUajGnDJRwPzestSq1ljChuqAeV2y6MWYW5vFRJhW/heymDvilVKnUE+mXo0KbJCMIPp3uMD7TgJXobxp8cjY4L78yI12iquqKnvyhOAMTjyg+bwUS0PlpRIb9xMJ850S7iDLwHH6SRnigF3gDBNpLMaIXjDNNKYzgRg7D7GNmH8TK+ElAI92bCJXhJvQdk2VJwCMbAx5ITaCmmwmE6kI7BYb0zaq0MQVsMrZZqapPnIYOlVjM09snXUl+f3xpaH0GDWPgn41czczdcIIJhDfyLWfJ23cMGXexFQD8qBgL6fy1l18ZPxq5XX2pzdQM/pt4zWV1SrCXeitY4HTe6dFSlDobTxoLAXWxFQShGbt2FO1GJ2kJa8O+CxeyRElXMc3FMI2IwieG5XvtmN8upm6LaSuoZlHMvbGPMTQfi068SL+5zM1d0wNsdxtGDLPLgVG2UOMD+e02S2GtXhAyqMQVwM9UsUO5QGctD5ZY6TbMoxwD7kdS4jTzNfXOKWmxOwmbX5sWZXqcTRkzK1vvZFpuj9n+omdIPN59P0vHIprBfbzjjGeb48iidQ8Uskd+jfZDo8eCfsS8ZUImovSYaklw/XYSUJLZkQu6Irblyh6MBGAuLUvVk8b458OxY6QjdrPV7dYIKskd7bq2Rx9HXRKtwNE5Yi6WGrUdEw0IhAD9ar9dUuHq6fLsQknL4ee7o3fattQ5g4dBPu3D1eOsL70bnNpzYiaorRG0M6akctoM0OZeFBq1E2ChvYkqWLIZfVY+tURWFADaOCCVvfc0K11RlWwHXrVnXq8bZPV0cpaFUNMRMrV2RaRvN70PCeUlf9P9k9jv8LLV2ZfmX1iFnGjf3nSWGm1xPDLqknWFEsLvKg3Kf9oYlMVgVrzZpjfFNbA1QY0cV8Mmp8t8qyXW/3jfyiT5VH8vzpPulrPCnzClr/a3jZiXo0NQz74PDo6HvAUsbj8O/hfIiKO9xOLbET+iuDZJ2E5n8X3PIuHM1sUFP+6tcP1ZecdpvPi9Ehc+XipCa8vfhN+GX7pC6OfXYzVW8Bbli7T8iXZQR74fOla7Dv5der/0tTwV/3E2bFOV4wNsiTH9Y2PcOHFgaB08ZAIBeDdZw2CSYhnbzQr26lutrS6JDd2+kVokGprhIdu095iBPDBxAkT3K8kXnocf4eX+1FG5JJJsuD9sg0MrYQBkkherbjMMX497skEDZukFTP3x3ZC6NCzm3m0ruTz6XBpyXMFfkZBptw4UKp7zixUmW78zmhYtuMkB7j1PJ7Xtz4X/TbfEXNsAMrrRe2yWp6ieqhpxtS6YkS7FI1usaFgSDCkB6Q8mKFj7gftnueEpfL5o8ldbFPrSRb8TI0NHTyCcF9S1zzstzX+s34H8G5NmvRXGaQtWVck2yFz1qq9jiTqeOWgo+V6sIn52vay33u7I8mnt3bcYQ35DCDR0VP4EkIrlpjQRbEsnYjsCWFyRFzh9K1Ne8Bopsp+ew/Xyta444tXy3cNcMDwffsPDlRwK+XuMsw566z38gqn1F5fvmhaKgq3mSR1mdZf3ekdvdH+YcFKuTKb9sHq6D3foHVt1CUBXqrQrWC3oxTpLF0RgJ1ZqgYVUOdWusMSY3fDtbOG/cRhOx+luhmoT3XUOTA385i+1OUXi9fgll/SPNRUV+cULSyMPjwxmiD/XTdJbXou1iaE4C/QYg6YN3fpYXq3fbF62qV70S0WkJWPkt0aTBjtfqwdCo/VqKVwv7vtEC8XJdCe564GDwFK6fSXnA7//n1goxsklkBZT0/CS9Y00ONF5i32SGJpvy1A9e5tTEvN1ZH2OddLdkcww3VWaUYTBQoIG5SvXUrgJVtw/6O6rVuauB6HpDWj58ToZb85KKq7C8+wvThU5d3rglcaCxK87mDk+m40aKriOJh4ezWMbh2uZIHGyCRvhvMX8xm/a3c2rCSMuzJuPgLrqgt7Tjscu8FiHbRcnmhq1aFChSK18nAH0Tvkp58wkQ3FWyZZQ+mumvFD83Te9sFw/U6NsQBmhuuupi6hZTFsMnlJTUQG7g2N+u/ChnjlfqJs1+fCBiHOwiag4ujxvC+6ivelkQTW9xgcOBo+K3vdVIeaHaVlSzuIsAeLeXk2JuBt+12q6+e/z98PABJlrw6/i5U6ddQmg6YKeZAt4Lsu0JeBPISLGmq9uKXwwO+viZdlb/hopMlayeCUFEUgGwyamHSI4El2v10PcOd4xhKxWklbt4KfYzzwj+pAoXglRuv713brGTlADN2Sa/dlD8AZeJk4t2ng5cp+InKJzMmKwGlLrtPi53NMwWi2kx9G2m/EPoNmZzQmzG0CJfhxlmxwWpC9JLJ+YpikMYBQBA6QNZlMRSP9BqFREkD5UNNjI8Mmyd7+nxNFvyxp9tYAzcFf08TXqb+Yuix5ndQxMJbTh/hLKiNnvJwmZtGMpyu+El+Jr8RX4ivxlfj/lhjXlL0ZFTBbXEE/oCIhRR+PVI1/K7schv0vHb5ayLw6v3w8ChahCMy9MF2CFViLpmieBNEb2YYlRDj9gsSb3YxsEbcgSWJXCkAuk3Elj//+BYHfz+XZHBd77WPcIUzxb0KjeNus6+dlu0kws6YDvNILoKi3w4G/wJJ7K6CbSLMVhM6Tnw53EROK8qJIM5JjJDGJcz8XJLcT54fGogR7arF5tUWWw9n2P2i/3QNBxDqpiJ3/HnQIhyWaZkdp0Tgr5IZluxAlw7sPGpfREIzBXlAcHgyENiNK0yS6n46rFcH7j/3JogpXrJEbN8zoySMEooTi6S7ciZIrnOObJY6Lzru5vDrnYmUjd/qo9QaEOELkZ1+p2OYQLjT7+3TbW2Kq2LuLivTHii42KrP5o7GnNV0NxnGjcyG/fD5M9zRhL9swMTU8hHOvhLtCMRneL1wD5LouZWTr2QRsDP73JxIulUpqIW6yk8Ll8xwHhnMbTogjCMu3kYf8MV7RjS9ixFMUSa+KZMAMIvmVn8JppgivZJP2Ioc7ByB9vDAzyBUUt6+zNFdULhn5nhy8O5gerufCTnbjNhK4jD4wBAlp6nIrbE1m3crojQAH6XB3cy2cQCOWkp8ZTabFMN9/k2v/3Z8uMCm9VfMh4j6GO71L/4C8MlmvyIGqtszOOKasVHYcw2KlapChF868A5HDxEv7Z2rBmhCcD/ptfgDeLJUesfnwWB+wLOhhQYlhS5Opt9d45DfrjaxynYIia2JDwA93dIDGUo2ia24Uc6YsneltxT5tdpUTD08NS4lEu61gcxQxQeTy99Jh4Geu+/01wCokqBs2Q9DVNT+eyQh/XB/Vevd2GzX4Ao3RwO8UCLsHE22y3nfEhqhX+/fpLgigeNv7SEqqKFXUBmVGV/LOxm+YEo+kJucZ6eZmw8/kBNDda15l0Xvz5iP2IDVoVf3X5YFtefAzKBcS6ubn6FELytjyu8ljWp2e+ElO9s8t97PeceddcFDw/g02zEq//KZCRPYw7PFkXBnYlO0rfMWZDkuW23r5Sh/ekXqwuI10L1LSRsViJVOrsYEofuMJs79oVeUBtznHYBY7MrYH+65Rta2EmX+n05hw32pClYc1Ih3Cw2NYotziv52c9UtjwhCMHq3jTAmJL85/2AS5Sf9+LrsJUpSB8vRNKb7a1jo/Hf7w8iVHZpWnQ9VIHKIbnv8mAmwC+2M0Nki2FRDXIJwBGObO2tT08t5FviyzWhAiN1ywoTog5n7VnVtkveAiq1XuMlEKiAkXQE+mBm5Xn7LiNRK8eqcoeT+SXLSERN5RdZLSMv+cWm2czihYQ6U7U16Jg4/KIZmUpap1ajGQPNcQA6pl7MSbm9HKfxmw7jT7JAH4cwZ5HhalRoWO9PPrmPhKEjm8mWnKLhU0RHPEe6PfhA+YJPNO1DYLHqpHnqJNMf7GtFVY9Zc/N2jG3ZlL5jzedDbno551aPgZqmDgtbSRPcAeYYvfNe9GhofaIP09xM3WSO3kaKP6+XtPHlTdcSE/pCLXpHqYoHpnFszt3jMA/HOuuUa9tiSADj90MB6AyB2il7ZGY1XIHjmNJV4Hyp9Mpmsw5TWLPQLPedSDO577edP1kzbqgCPw1zEhlhJL3ObOiFhbtlrLVBo91HOiq0XoiHOtHfIxu8o70XCnstT3Hxrc4x5A0ep0xZc355UxhqEqOUeNp8hY2yp+W0IQFQ/rbJ/pAxaJ2hLO0REZGw0GIepMIDHgCJqwathDmFA6v7KkO6JKk3BU6H1b0v0bq5I04XuvO+KkAWdAP9ejdmh40LgY1qi9SdlgcEfR3Q5nqKl/uF5br993YWEaVO8jwSfpmbGl1ft+19cQfEs2LumrbMGXVF99pB1cBs61JlonABBkyckK5qkEwFjaGcVK+pPuXUZWw0lV4Ibi73E4WIgGn/HoBu74Eoh4VrUGeOqEWytA3w09a1zz4GyOXxW9LFW3VuRjU3iggEG8wyXoNYnklw2YjKbSjXF/XoA0CTUTK3iHejAj+s/RIjKDriRQp8Yws8jywG7DRoSH+G5dxWQ66oXlJtcgCzI0w7Q3nTlN+VkKC+BhUjW383ls0ACwnbpqnSxMc0zAfo4+PUc1hiuHzToLVDUrCs2y2iMCoba1lecqJ5yC08sjEmzHA3P7sjqHNirojB/Gv0aedI0fZNIsEvM9HZXGXoI875eecud1T2zlVsN0gsmo2qPYveLsv49Wn27X5F6+6LfLo9z16qpI/xPUFyPNY0oKkZrMudsaE349WCaIytkoN9YyO6w/2wfUvnypqkEVHt/FdkNlZzCuTOFXrs1uMSnrq5tsL+aUiXb1iH9xTl1DPvwzE1gx1/zwyUy1bFnzYE8q+bQFPU+de/NtE+TNQE0i1eugB0xD8YU7MaHHuKXEZK42wDFko0HFDu3iVSZOHl41SuFGk2bRjK3wFI/A+AJkFd2feCM3bg1woDhV2J6Q2Zl2ZqNB0N5EbYnGt9XcU/ouuF7/wdkmWI1N0fHFqLoMf2yIPzdQIvoVf7ThvHlwtsH2ElnQGGcHw5Cz5b/ALLDpD+zvw7tlZ2cT7ULT4fkmIwiPTrfgAhNC+x8tIq55sL4x2DSdn47rCUidmlal0jMjbiOxd/QvWpHDus5CiAnmq/YEpe0r3Nz5I9itb9po3XEPDsyzZPNGg3hVvyZYE0mnmEn46e+j5sBiSxCkTh/V7xFAODYMUcMi8qW+rk8NWmQmD9pGjbGPAvXrSezs0xvjI5Jnh96e98Q/Eh5yw4a1R7XscuyrxoOq5XcPIACnKUwd5TN5xAShufpsBBgrRQ+jdVPzg/Qnv9dK154mhDVzmXHtwTpiFvqLRP8jhQQMqd8BzBImnzaxWchVWY7VpoR59wV4CdLJQo9CN4yJB04uLBgh7EwT5FePcg2Wb+DZDJCTm+n9kmVpnD0YGDWsHOzv6tkU49EYowW6Ki9QlcarYvetdS74RyNqw+EVUwhswMh9eH79OYRG+K2flsSbftwEJwTcywu0KX/CyhOXZKD9jXCnVuFdwq2rIGp0CCOm2/BctvpFaUKrPFI+UqWZgTopzfC0XVZ8YI/mziZKVJ0mSIYSewLxSgrRgW3MDvUuT71sxs+036uyqgKhmt0ZDVXheriLav4MYsJr4jA3bk2tVmNEz6mbDNvCUUaGcr8tvQivv+Je+f2/s5ID/rXys/3x8oTptDxPUbuE83aUIhkHGE4997V+EsOy4eOcWuQ3/Y7bC6IbkhD0mcPRz/PKe89v95ctY+GvKOUUj9xOreq8WzK5X5lOGyVDjjERgSnFUx+DXL6moalkfmxW14VT62xyX18txQMbSO6mBpMP7smixiazrrMwFZh+4q5vi4kJQyWp/pywm3md1bGbKeoGTWM5IToQ7JL11LCU3JMgZtsgQsOjy+Mdq1mo96K8+HU2Whpk57HlyLt7QXYC7ImedMJrk6lkN8E9Q8kutw9pRIVwrGriJKfTcf1C3oQNXdRmFJfJxEyRB9oK+i7jmyE4M9rte9REQH4c2+6vrLkjSJxRWzeEDn0zVHdDtmeyRjVYw2CQbYUews5Wdt51tDmMV2IXRNyy7zkIOfPLknLnCiOWgap8wq5GjjRbvWNYT9/APESKOlFxs40gsZLinwCGZP1QzePk0dh1fMNIRDKEOABs1EVp7Q2uJ8wteKnpVcg6LGTUrqd4ZCGCypNHM1gB4I/p3bwzrKtmIvKZ5hWyIvBcOmHHD32Q2viT9PtLSw6ysxVhnGIjCNsGiuya5XKrCXGzRaj5Ih/oqqTf90Iijt/BOAoTfpD4FD05IKeMsipOpyy4HevDlCU+W6jBtK6FTJsAeLgN3AVZkhw70IYBKWw3t76Bx81+Qba18UYM8fv1Evhs/vq4+0Ev3yo5s8gGxRyjZMJwU80tSahadZQmiv8i437wAjTt+bgWDwGqAydTcVUKSfZ4uDgeIFgK5OohIr4kNpxpUz+THFlMIQ1RzrVMtKRqLGx19jnxQZMyy6S2w59q0A8FqdRSxATOP4WO4myWvElGPHMKocUQp7kAwnvAJy4IgSDvB0rBDW9pMblbsCzpwH+Uh7jyvotUMdmZLzLH74+ug5UTr5BPzygb5Nj0E8XFi+Pr0cHZMjQX5eRLZnu+L5NX9AxvGB8Y2daHKEWVYMJJ/7sy3mSAkP+w4bWRBPKcJjECQd69IxQMnha9vT0d+4aWAUJRaoyXl7W5RVa2XpO2OggtlpLh9//QFc+9LQme3cGeewPUuTIRUnZEz6NERc4c9E/DSFvVHNa9WuD2XIdZYTpyCCYZGr1BiZ1p7vodlVxWdqTSQO6tENzEy9Cs9bTxDidZQfQ6G90QOVgm4cWS838Ra4GKQ6BJGKFnvKXS7E4sj8i2mRszbFk9O8EHxUrOvnrBMxZG3Q7wlHvKj567cYGM4mxiGis8fMryzhk+fEEyqsH2sBKIQjIcV8IHkWCNuwedPzSJdYSo8a3j80PnlFWbeIbCYasQLxE/L66/2by/qDpQMgnJi/12a4u8qtzb6R6+Rp6hZII1XoqczJ3ODAmVJ5hN1nqicK3i+TE2WPS2FlKcDXj7wwFHdPcxWgpMqnw8Z36gLBmebmgmKJAIKrEXxCOMvXzDH8szVTnFPnIXkzk9N0NmO6efDVxLoH4DaH0l41gu9ALAtaQtuexbwHbJunY5uK6sy5d7e0T2Mbrc09uyxl7u4u5o2feB/egre+58nOz7wEqCeyCUb6TkuxqEZNQHC2zw+kBG949J7w5w76welX2ZmNyYfe57Jt2JmICPY0M6VsiupW91iJriUuHawRSJgDbqAboPlE2N7tkyfSW7mjYqWb3yl9070yZx1jIGPx04al9qe/ry/wJQSwMEFAACAAgAnHpoU1pZ8z9NAAAAagAAABsAAAB1bml2ZXJzYWwvdW5pdmVyc2FsLnBuZy54bWyzsa/IzVEoSy0qzszPs1Uy1DNQsrfj5bIpKEoty0wtV6gAigEFIUBJodJWycQIwS3PTCnJsFUyNzFFiGWkZqZnlNgqmZpawgX1gUYCAFBLAQIAABQAAgAIAA6GPlPDxJh2RwMAAOEJAAAUAAAAAAAAAAEAAAAAAAAAAAB1bml2ZXJzYWwvcGxheWVyLnhtbFBLAQIAABQAAgAIAJx6aFPKowNubAYAACgZAAAdAAAAAAAAAAEAAAAAAHkDAAB1bml2ZXJzYWwvY29tbW9uX21lc3NhZ2VzLmxuZ1BLAQIAABQAAgAIAJx6aFMVHmAbowAAAH8BAAAuAAAAAAAAAAEAAAAAACAKAAB1bml2ZXJzYWwvcGxheWJhY2tfYW5kX25hdmlnYXRpb25fc2V0dGluZ3MueG1sUEsBAgAAFAACAAgAnHpoU0csCXFIBQAA6B0AACcAAAAAAAAAAQAAAAAADwsAAHVuaXZlcnNhbC9mbGFzaF9wdWJsaXNoaW5nX3NldHRpbmdzLnhtbFBLAQIAABQAAgAIAJx6aFMJGFXSgwMAAN4MAAAhAAAAAAAAAAEAAAAAAJwQAAB1bml2ZXJzYWwvZmxhc2hfc2tpbl9zZXR0aW5ncy54bWxQSwECAAAUAAIACACcemhTO+uLekQFAAByHQAAJgAAAAAAAAABAAAAAABeFAAAdW5pdmVyc2FsL2h0bWxfcHVibGlzaGluZ19zZXR0aW5ncy54bWxQSwECAAAUAAIACACcemhTPu40SbYBAAB4BgAAHwAAAAAAAAABAAAAAADmGQAAdW5pdmVyc2FsL2h0bWxfc2tpbl9zZXR0aW5ncy5qc1BLAQIAABQAAgAIAJx6aFOUE7MiaQAAAG4AAAAcAAAAAAAAAAEAAAAAANkbAAB1bml2ZXJzYWwvbG9jYWxfc2V0dGluZ3MueG1sUEsBAgAAFAACAAgAnHpoU+gCtdTeLgAAyU0AABcAAAAAAAAAAAAAAAAAfBwAAHVuaXZlcnNhbC91bml2ZXJzYWwucG5nUEsBAgAAFAACAAgAnHpoU1pZ8z9NAAAAagAAABsAAAAAAAAAAQAAAAAAj0sAAHVuaXZlcnNhbC91bml2ZXJzYWwucG5nLnhtbFBLBQYAAAAACgAKAAYDAAAVTAAAAAA="/>
  <p:tag name="ISPRING_CURRENT_PLAYER_ID" val="universal"/>
  <p:tag name="ISPRING_PRESENTATION_INFO_2" val="&lt;?xml version=&quot;1.0&quot; encoding=&quot;UTF-8&quot; standalone=&quot;no&quot; ?&gt;&#10;&lt;presentation2&gt;&#10;&#10;  &lt;slides&gt;&#10;    &lt;slide id=&quot;{D17CD00F-90C7-43C8-BDD7-5D89AB160B97}&quot; pptId=&quot;257&quot;/&gt;&#10;    &lt;slide id=&quot;{42AB8CCF-9621-4970-AB8E-BAD6067AC258}&quot; pptId=&quot;258&quot;/&gt;&#10;    &lt;slide id=&quot;{F1057AFE-1264-4F34-9AF7-90C98B0A1F03}&quot; pptId=&quot;259&quot;/&gt;&#10;    &lt;slide id=&quot;{02503C1D-3458-4144-A9AC-5D2B1E41487E}&quot; pptId=&quot;260&quot;/&gt;&#10;    &lt;slide id=&quot;{BB368161-6D67-4A2D-92F6-6912A4BBDDD6}&quot; pptId=&quot;269&quot;/&gt;&#10;    &lt;slide id=&quot;{70EA453A-B302-4252-A137-CEECCFB496FD}&quot; pptId=&quot;270&quot;/&gt;&#10;    &lt;slide id=&quot;{15F6F201-914D-49C2-AD42-23EA19C69F08}&quot; pptId=&quot;271&quot;/&gt;&#10;    &lt;slide id=&quot;{3A259456-A91E-481C-8555-4334821BB681}&quot; pptId=&quot;272&quot;/&gt;&#10;    &lt;slide id=&quot;{745DB769-BD53-49D3-8282-323180F1987F}&quot; pptId=&quot;273&quot;/&gt;&#10;    &lt;slide id=&quot;{345D6FBA-F23A-493A-BD93-F650330C91CB}&quot; pptId=&quot;275&quot;/&gt;&#10;    &lt;slide id=&quot;{04234E53-78C4-4776-ABE4-331973F2276D}&quot; pptId=&quot;274&quot;/&gt;&#10;    &lt;slide id=&quot;{36F107E4-4FC3-4EBD-99FB-1FDF942DDAF9}&quot; pptId=&quot;276&quot;/&gt;&#10;    &lt;slide id=&quot;{475F88CC-0051-43E9-AE0B-D9270AEC37F5}&quot; pptId=&quot;277&quot;/&gt;&#10;    &lt;slide id=&quot;{72D66F9C-A723-4CD8-9151-827D4C512F08}&quot; pptId=&quot;278&quot;/&gt;&#10;    &lt;slide id=&quot;{AB965481-38B7-4A9C-BE62-5F2A7968B4B4}&quot; pptId=&quot;279&quot;/&gt;&#10;    &lt;slide id=&quot;{293E4669-F87B-40F2-A1CB-E1B57657827B}&quot; pptId=&quot;280&quot;/&gt;&#10;    &lt;slide id=&quot;{E2D129C1-6032-42BE-98B2-139602BA64A9}&quot; pptId=&quot;281&quot;/&gt;&#10;    &lt;slide id=&quot;{FF41427C-719F-43AE-9654-5098EF6C230D}&quot; pptId=&quot;282&quot;/&gt;&#10;    &lt;slide id=&quot;{DA72804F-F6C3-47AC-A802-01AA680E0BC7}&quot; pptId=&quot;283&quot;/&gt;&#10;    &lt;slide id=&quot;{1CC8242F-1B33-40D3-857A-A984A35ADDFE}&quot; pptId=&quot;284&quot;/&gt;&#10;    &lt;slide id=&quot;{7C5D71F2-7C67-4D0A-9F27-B5BA2FD3D068}&quot; pptId=&quot;285&quot;/&gt;&#10;    &lt;slide id=&quot;{B4EF8267-177B-4725-9ADD-DFED7DBE23A9}&quot; pptId=&quot;286&quot;/&gt;&#10;    &lt;slide id=&quot;{D6EC95DA-F242-49D3-B298-154977A209D0}&quot; pptId=&quot;287&quot;/&gt;&#10;    &lt;slide id=&quot;{37BB1877-9867-4701-B3FA-6DC145587626}&quot; pptId=&quot;288&quot;/&gt;&#10;    &lt;slide id=&quot;{F66BF077-F3B9-46E4-B86D-934CE3502C02}&quot; pptId=&quot;289&quot;/&gt;&#10;    &lt;slide id=&quot;{CD91860C-6E6E-46D1-B3D1-9039FC7223E4}&quot; pptId=&quot;290&quot;/&gt;&#10;    &lt;slide id=&quot;{5FC1855B-D81B-467B-9793-8815C1AC4314}&quot; pptId=&quot;268&quot;/&gt;&#10;    &lt;slide id=&quot;{1A7304A2-DBE6-42DE-A87E-E5763A1D311C}&quot; pptId=&quot;291&quot;/&gt;&#10;    &lt;slide id=&quot;{C8A3B555-B281-45EA-A5CF-E24C2A45273B}&quot; pptId=&quot;293&quot;/&gt;&#10;    &lt;slide id=&quot;{1F3481D5-0196-451E-9203-88FB683FAFCE}&quot; pptId=&quot;294&quot;/&gt;&#10;    &lt;slide id=&quot;{10FFF080-651D-4250-8BB8-DB29620BD330}&quot; pptId=&quot;295&quot;/&gt;&#10;    &lt;slide id=&quot;{300CE5A5-513F-4C50-A303-E79B9A661D3E}&quot; pptId=&quot;296&quot;/&gt;&#10;    &lt;slide id=&quot;{F79B757C-7C31-4269-A6BE-A818A327EF5F}&quot; pptId=&quot;297&quot;/&gt;&#10;    &lt;slide id=&quot;{F111A5D9-A4F5-47B4-AE78-02126D0F4186}&quot; pptId=&quot;298&quot;/&gt;&#10;    &lt;slide id=&quot;{55BB3013-608B-4E91-84BB-9F3860130337}&quot; pptId=&quot;292&quot;/&gt;&#10;    &lt;slide id=&quot;{2285E3E0-76A0-4FEF-B7D3-CE9B648C008A}&quot; pptId=&quot;299&quot;/&gt;&#10;    &lt;slide id=&quot;{82B806A0-F10E-4D93-909B-D75CFEF6FB61}&quot; pptId=&quot;300&quot;/&gt;&#10;    &lt;slide id=&quot;{6B41CAD3-4CB6-41A6-9B05-C39BDCEB1DA4}&quot; pptId=&quot;301&quot;/&gt;&#10;    &lt;slide id=&quot;{475CB251-89D8-4801-89AC-887BA982EB06}&quot; pptId=&quot;302&quot;/&gt;&#10;    &lt;slide id=&quot;{7F7D388E-4D3F-4324-B90C-20A40B061668}&quot; pptId=&quot;303&quot;/&gt;&#10;    &lt;slide id=&quot;{19E88483-22A8-4AD4-A6DD-9F2DFB0D7EEF}&quot; pptId=&quot;304&quot;/&gt;&#10;    &lt;slide id=&quot;{15B734A6-8075-4C39-8F84-5F75A6274D33}&quot; pptId=&quot;305&quot;/&gt;&#10;    &lt;slide id=&quot;{FDEF652A-E673-47FF-A62E-A8B69839F915}&quot; pptId=&quot;306&quot;/&gt;&#10;    &lt;slide id=&quot;{E7B33DDB-8F41-4390-AEA1-13C87A191B69}&quot; pptId=&quot;307&quot;/&gt;&#10;    &lt;slide id=&quot;{65547D53-A433-4AC1-873C-CEFA6395BE25}&quot; pptId=&quot;308&quot;/&gt;&#10;    &lt;slide id=&quot;{2262AD09-96C3-4D4F-8544-57CCE071F01E}&quot; pptId=&quot;339&quot;/&gt;&#10;    &lt;slide id=&quot;{6EED3A43-615C-4CD8-B626-14178B613C10}&quot; pptId=&quot;340&quot;/&gt;&#10;    &lt;slide id=&quot;{7681C692-B21D-4188-BCD5-CD7DC90A01BA}&quot; pptId=&quot;342&quot;/&gt;&#10;    &lt;slide id=&quot;{3FD293CF-A50A-49B4-86B5-A80EA4A85C68}&quot; pptId=&quot;341&quot;/&gt;&#10;    &lt;slide id=&quot;{920EFB30-0C8D-4C59-9E7C-B819FC69E43E}&quot; pptId=&quot;310&quot;/&gt;&#10;    &lt;slide id=&quot;{F08AE535-353C-4F7B-92A1-637F085DD17C}&quot; pptId=&quot;343&quot;/&gt;&#10;    &lt;slide id=&quot;{2E0644D5-D2BB-4328-AB7C-64FCA29F041B}&quot; pptId=&quot;311&quot;/&gt;&#10;    &lt;slide id=&quot;{1DC3E9F2-83AE-40F2-A869-9FE386E3ABE4}&quot; pptId=&quot;312&quot;/&gt;&#10;    &lt;slide id=&quot;{606AD4EE-DFFA-42A3-9193-BA00D94E2B70}&quot; pptId=&quot;313&quot;/&gt;&#10;    &lt;slide id=&quot;{9F0C57C1-5A0B-4C3C-B6DE-6AA4653E5BBF}&quot; pptId=&quot;344&quot;/&gt;&#10;    &lt;slide id=&quot;{72140E89-DAE5-428B-B47B-2A5A4D485ABE}&quot; pptId=&quot;345&quot;/&gt;&#10;    &lt;slide id=&quot;{307B61EC-0177-42D2-BC2C-0AF972FCEFF6}&quot; pptId=&quot;346&quot;/&gt;&#10;    &lt;slide id=&quot;{879D2739-82B6-42C9-B8D2-FB69ED91838D}&quot; pptId=&quot;314&quot;/&gt;&#10;    &lt;slide id=&quot;{AE2AEAB0-5C45-49F1-A0BC-EAC4FD8997F6}&quot; pptId=&quot;315&quot;/&gt;&#10;    &lt;slide id=&quot;{9CB18F7B-1878-48D8-8923-67B38A1CE1F1}&quot; pptId=&quot;316&quot;/&gt;&#10;    &lt;slide id=&quot;{40977970-24A0-4368-B069-5B1A2B825B55}&quot; pptId=&quot;347&quot;/&gt;&#10;    &lt;slide id=&quot;{08EC57A4-7159-434F-A886-A8FFD1B7723F}&quot; pptId=&quot;317&quot;/&gt;&#10;    &lt;slide id=&quot;{9174358A-226B-4502-A132-66560579A22D}&quot; pptId=&quot;318&quot;/&gt;&#10;    &lt;slide id=&quot;{951A6852-5374-423C-B754-E38C8DC4D244}&quot; pptId=&quot;319&quot;/&gt;&#10;    &lt;slide id=&quot;{1D0A3C67-EF3B-44B2-A69F-3CBBFD12BEDF}&quot; pptId=&quot;348&quot;/&gt;&#10;    &lt;slide id=&quot;{FA3129E2-FCFF-480A-9B41-EEC3B2E9295C}&quot; pptId=&quot;320&quot;/&gt;&#10;    &lt;slide id=&quot;{A30BF342-167A-40B4-808D-687309325D08}&quot; pptId=&quot;350&quot;/&gt;&#10;    &lt;slide id=&quot;{E2F3969D-C5B6-46F9-9129-CF212868D142}&quot; pptId=&quot;351&quot;/&gt;&#10;    &lt;slide id=&quot;{25AE6BBA-7187-4137-8A8E-0BDCA6EB0551}&quot; pptId=&quot;352&quot;/&gt;&#10;    &lt;slide id=&quot;{8A3AE2CE-7F78-44DA-A358-6FFDEC50E9C3}&quot; pptId=&quot;353&quot;/&gt;&#10;    &lt;slide id=&quot;{1C0606E0-65D6-46E8-B548-BD6C8AB241E0}&quot; pptId=&quot;354&quot;/&gt;&#10;    &lt;slide id=&quot;{EA6B8038-7FAD-48BB-8273-24B02AC2317C}&quot; pptId=&quot;355&quot;/&gt;&#10;    &lt;slide id=&quot;{4DC277AE-E893-4FAD-B756-EEFA6BA3EBC7}&quot; pptId=&quot;356&quot;/&gt;&#10;    &lt;slide id=&quot;{F8B3CF62-B0C8-42CF-8301-9E04E3DF2170}&quot; pptId=&quot;357&quot;/&gt;&#10;    &lt;slide id=&quot;{A2E21590-0A9F-456C-8438-27434F17623C}&quot; pptId=&quot;358&quot;/&gt;&#10;    &lt;slide id=&quot;{45E607C5-8010-4366-8741-A4B90D228BA3}&quot; pptId=&quot;359&quot;/&gt;&#10;    &lt;slide id=&quot;{89A24B79-30D1-4511-ABFC-538A50FCB226}&quot; pptId=&quot;360&quot;/&gt;&#10;    &lt;slide id=&quot;{DD251207-4E23-4FBE-A35D-1D6AE9020DB9}&quot; pptId=&quot;361&quot;/&gt;&#10;    &lt;slide id=&quot;{C0DE2EBA-242B-4C00-AA53-FC6DEC087678}&quot; pptId=&quot;362&quot;/&gt;&#10;    &lt;slide id=&quot;{DAFE1EEF-4C78-4233-B3EC-9A8EDC83155A}&quot; pptId=&quot;363&quot;/&gt;&#10;    &lt;slide id=&quot;{C6C2C249-C4CE-4A91-8877-22DB74F1D6EE}&quot; pptId=&quot;364&quot;/&gt;&#10;    &lt;slide id=&quot;{8CB7A60C-8B8C-40D2-A687-5FCE06269B49}&quot; pptId=&quot;365&quot;/&gt;&#10;    &lt;slide id=&quot;{5E459CD4-D485-4A50-8EC7-85DEE61188E0}&quot; pptId=&quot;321&quot;/&gt;&#10;    &lt;slide id=&quot;{DC594D73-F388-4B40-AA48-77907945C656}&quot; pptId=&quot;322&quot;/&gt;&#10;    &lt;slide id=&quot;{B3E105D8-4AF3-4B65-9F8D-0CD230D94ABA}&quot; pptId=&quot;366&quot;/&gt;&#10;    &lt;slide id=&quot;{E5482BDC-1992-4FE9-B97C-1E6F0ED91339}&quot; pptId=&quot;367&quot;/&gt;&#10;    &lt;slide id=&quot;{7F7DA4F6-CF6B-4AFF-8AF4-7084F826DE37}&quot; pptId=&quot;368&quot;/&gt;&#10;    &lt;slide id=&quot;{8D950EE1-1C27-470A-8A4A-96BA03EDC267}&quot; pptId=&quot;369&quot;/&gt;&#10;    &lt;slide id=&quot;{6BED9DD7-E44F-4ABB-92BC-4B2ABAB4985B}&quot; pptId=&quot;370&quot;/&gt;&#10;    &lt;slide id=&quot;{F8784394-2B53-4FE1-93AE-53BADE3ADE63}&quot; pptId=&quot;371&quot;/&gt;&#10;    &lt;slide id=&quot;{A8345CC7-6F0E-42A8-BF12-A8285095AAAC}&quot; pptId=&quot;372&quot;/&gt;&#10;    &lt;slide id=&quot;{7E46E5DA-AD41-41FC-9CF0-AC863312C5AA}&quot; pptId=&quot;373&quot;/&gt;&#10;    &lt;slide id=&quot;{DAA17FFE-CBD6-47A1-92AC-7EF1D3E1FC7A}&quot; pptId=&quot;374&quot;/&gt;&#10;    &lt;slide id=&quot;{9B6EF6F0-CD7D-4A94-939B-D35DABB68E64}&quot; pptId=&quot;375&quot;/&gt;&#10;    &lt;slide id=&quot;{18E4C261-4708-40F0-AADE-4153C73701C4}&quot; pptId=&quot;376&quot;/&gt;&#10;    &lt;slide id=&quot;{F6F4028C-C6DC-40C2-8CF7-B9CCE0F978BD}&quot; pptId=&quot;377&quot;/&gt;&#10;    &lt;slide id=&quot;{B613E506-C9C1-4E03-852F-FBC8C8753FFF}&quot; pptId=&quot;378&quot;/&gt;&#10;    &lt;slide id=&quot;{B8507E30-16DA-4B22-83DF-492631C7B171}&quot; pptId=&quot;379&quot;/&gt;&#10;    &lt;slide id=&quot;{9C943349-73B8-4CE8-ADC9-85D2C5C11FC4}&quot; pptId=&quot;380&quot;/&gt;&#10;    &lt;slide id=&quot;{E2B01D2D-0D32-4A4D-AADD-B4B11BAB2D6F}&quot; pptId=&quot;381&quot;/&gt;&#10;    &lt;slide id=&quot;{D996B9F1-F1A0-48AA-9039-5F1433EA50CF}&quot; pptId=&quot;382&quot;/&gt;&#10;    &lt;slide id=&quot;{37BD19BA-6D30-4632-986A-DD8A0B449C0C}&quot; pptId=&quot;383&quot;/&gt;&#10;    &lt;slide id=&quot;{5B0A9AD9-8B5F-4545-B662-F6175D4E69E1}&quot; pptId=&quot;384&quot;/&gt;&#10;    &lt;slide id=&quot;{551AE8EA-CFE0-4610-83CF-579AA0B19EEC}&quot; pptId=&quot;385&quot;/&gt;&#10;    &lt;slide id=&quot;{D91C2A6A-18BF-4D6F-AAF3-3F5175D46905}&quot; pptId=&quot;386&quot;/&gt;&#10;    &lt;slide id=&quot;{78BA404B-04A7-46E0-8F7F-BD99493F3214}&quot; pptId=&quot;387&quot;/&gt;&#10;    &lt;slide id=&quot;{2FB8CAF8-1C3E-4183-92F7-1184C36E3675}&quot; pptId=&quot;388&quot;/&gt;&#10;    &lt;slide id=&quot;{F6B7C3AB-5ABB-4121-A73E-77FCAD704F60}&quot; pptId=&quot;389&quot;/&gt;&#10;    &lt;slide id=&quot;{A6742D7D-EFB7-437F-BF82-F0C3FB40A59A}&quot; pptId=&quot;390&quot;/&gt;&#10;    &lt;slide id=&quot;{C4C44C84-A0F5-479D-89EF-DE8AA5562D46}&quot; pptId=&quot;391&quot;/&gt;&#10;    &lt;slide id=&quot;{ED406ADF-8BC8-47B4-994B-187B128F741C}&quot; pptId=&quot;392&quot;/&gt;&#10;    &lt;slide id=&quot;{E1AC5869-EFA1-473A-A445-92B53B18D238}&quot; pptId=&quot;393&quot;/&gt;&#10;    &lt;slide id=&quot;{53108797-2FDE-4162-9B98-3EE53F0DCB64}&quot; pptId=&quot;394&quot;/&gt;&#10;    &lt;slide id=&quot;{D9654C1B-C03D-4C63-8563-AD9D609BD7B5}&quot; pptId=&quot;395&quot;/&gt;&#10;    &lt;slide id=&quot;{F9752CCA-773F-47BA-BBB3-640A9A6ED7AA}&quot; pptId=&quot;397&quot;/&gt;&#10;    &lt;slide id=&quot;{F96A2882-0AC8-458B-950F-404858BAB32D}&quot; pptId=&quot;396&quot;/&gt;&#10;    &lt;slide id=&quot;{8C347E5E-D14D-497A-AE1E-D676CB659B73}&quot; pptId=&quot;398&quot;/&gt;&#10;    &lt;slide id=&quot;{F5EF41FB-DF51-46F2-857F-6B9B247D5813}&quot; pptId=&quot;399&quot;/&gt;&#10;    &lt;slide id=&quot;{1948F0D2-4D99-4548-A05E-80570A0D7ED6}&quot; pptId=&quot;400&quot;/&gt;&#10;    &lt;slide id=&quot;{1FCE0AA5-ACBD-4BFF-AA0A-45A400BD74B8}&quot; pptId=&quot;401&quot;/&gt;&#10;  &lt;/slides&gt;&#10;&#10;  &lt;narration&gt;&#10;    &lt;audioTracks&gt;&#10;      &lt;audioTrack muted=&quot;false&quot; name=&quot;Audio 1&quot; resource=&quot;3af9f596&quot; slideId=&quot;{D17CD00F-90C7-43C8-BDD7-5D89AB160B97}&quot; startTime=&quot;0&quot; stepIndex=&quot;0&quot; volume=&quot;1&quot;&gt;&#10;        &lt;audio channels=&quot;1&quot; format=&quot;s16&quot; sampleRate=&quot;44100&quot;/&gt;&#10;      &lt;/audioTrack&gt;&#10;      &lt;audioTrack muted=&quot;false&quot; name=&quot;Audio 2&quot; resource=&quot;7e70e9b5&quot; slideId=&quot;{F1057AFE-1264-4F34-9AF7-90C98B0A1F03}&quot; startTime=&quot;0&quot; stepIndex=&quot;0&quot; volume=&quot;1&quot;&gt;&#10;        &lt;audio channels=&quot;1&quot; format=&quot;s16&quot; sampleRate=&quot;44100&quot;/&gt;&#10;      &lt;/audioTrack&gt;&#10;    &lt;/audioTracks&gt;&#10;    &lt;videoTracks/&gt;&#10;  &lt;/narration&gt;&#10;&#10;&lt;/presentation2&gt;&#10;"/>
  <p:tag name="ISPRING_LMS_API_VERSION" val="SCORM 2004 (2nd edition)"/>
  <p:tag name="ISPRING_ULTRA_SCORM_COURSE_ID" val="DAE7CB2A-DE11-4DB4-91EE-2D41B69A8E25"/>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V\uFFFD\u001C{5B1D8239-86C3-4FDC-9AF4-51A093BA2EA2}&quot;,&quot;E:\\BÀI 7 BỘ CHÂN TRỜI&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 BÀI 7  CHÂN TRỜI SÁNG TẠO"/>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8C347E5E-D14D-497A-AE1E-D676CB659B73}"/>
  <p:tag name="GENSWF_SLIDE_UID" val="{F7A0C3A7-7150-4EF3-91F5-B40F0A3CBC81}:398"/>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F5EF41FB-DF51-46F2-857F-6B9B247D5813}"/>
  <p:tag name="GENSWF_SLIDE_UID" val="{4181AC2E-0ED4-4E34-986A-B0FE13255227}:399"/>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1|1|1"/>
  <p:tag name="ISPRING_CUSTOM_TIMING_USED" val="1"/>
  <p:tag name="ISPRING_SLIDE_ID_2" val="{1948F0D2-4D99-4548-A05E-80570A0D7ED6}"/>
  <p:tag name="GENSWF_SLIDE_UID" val="{E92BB443-17B2-44CB-9B9C-C8A9C570B698}:40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A6742D7D-EFB7-437F-BF82-F0C3FB40A59A}"/>
  <p:tag name="GENSWF_SLIDE_UID" val="{8582F29E-3382-4076-B0C5-6B65A41600B3}:39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
  <p:tag name="ISPRING_CUSTOM_TIMING_USED" val="1"/>
  <p:tag name="ISPRING_SLIDE_ID_2" val="{1FCE0AA5-ACBD-4BFF-AA0A-45A400BD74B8}"/>
  <p:tag name="GENSWF_SLIDE_UID" val="{223E23C8-9E6D-4C4B-94C4-67C7F74AA331}:40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C4C44C84-A0F5-479D-89EF-DE8AA5562D46}"/>
  <p:tag name="GENSWF_SLIDE_UID" val="{DCFFF754-B27E-4C41-9437-89D6906C69CB}:39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ED406ADF-8BC8-47B4-994B-187B128F741C}"/>
  <p:tag name="GENSWF_SLIDE_UID" val="{B2E38667-16D1-47CF-A9FA-507B2047830B}:392"/>
</p:tagLst>
</file>

<file path=ppt/tags/tag5.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1|1"/>
  <p:tag name="ISPRING_CUSTOM_TIMING_USED" val="1"/>
  <p:tag name="ISPRING_SLIDE_ID_2" val="{E1AC5869-EFA1-473A-A445-92B53B18D238}"/>
  <p:tag name="GENSWF_SLIDE_UID" val="{3A1B9DBF-FD5C-4A94-8A9F-F898F8048245}:393"/>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53108797-2FDE-4162-9B98-3EE53F0DCB64}"/>
  <p:tag name="GENSWF_SLIDE_UID" val="{F269085E-581F-4F12-9ACD-33092A499425}:394"/>
</p:tagLst>
</file>

<file path=ppt/tags/tag7.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2|2"/>
  <p:tag name="ISPRING_CUSTOM_TIMING_USED" val="1"/>
  <p:tag name="ISPRING_SLIDE_ID_2" val="{D9654C1B-C03D-4C63-8563-AD9D609BD7B5}"/>
  <p:tag name="GENSWF_SLIDE_UID" val="{43C8A4D8-9B47-48DD-8413-7547240F6E0B}:395"/>
</p:tagLst>
</file>

<file path=ppt/tags/tag8.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
  <p:tag name="ISPRING_CUSTOM_TIMING_USED" val="1"/>
  <p:tag name="ISPRING_SLIDE_ID_2" val="{F9752CCA-773F-47BA-BBB3-640A9A6ED7AA}"/>
  <p:tag name="GENSWF_SLIDE_UID" val="{CEC9D050-74BB-4B3E-87B1-2CF606DE1519}:397"/>
</p:tagLst>
</file>

<file path=ppt/tags/tag9.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
  <p:tag name="ISPRING_CUSTOM_TIMING_USED" val="1"/>
  <p:tag name="ISPRING_SLIDE_ID_2" val="{F96A2882-0AC8-458B-950F-404858BAB32D}"/>
  <p:tag name="GENSWF_SLIDE_UID" val="{8E3930DB-03CE-443E-AAC0-DA641ED614EC}:3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2114</TotalTime>
  <Words>2644</Words>
  <Application>Microsoft Office PowerPoint</Application>
  <PresentationFormat>Custom</PresentationFormat>
  <Paragraphs>276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BÀI 7  CHÂN TRỜI SÁNG TẠO</dc:title>
  <dc:creator>Admin</dc:creator>
  <cp:lastModifiedBy>ADMIN</cp:lastModifiedBy>
  <cp:revision>136</cp:revision>
  <dcterms:created xsi:type="dcterms:W3CDTF">2021-09-07T09:12:11Z</dcterms:created>
  <dcterms:modified xsi:type="dcterms:W3CDTF">2024-02-21T11:46:46Z</dcterms:modified>
</cp:coreProperties>
</file>