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  <p:sldMasterId id="2147483757" r:id="rId3"/>
    <p:sldMasterId id="2147483795" r:id="rId4"/>
    <p:sldMasterId id="2147483808" r:id="rId5"/>
    <p:sldMasterId id="2147483820" r:id="rId6"/>
    <p:sldMasterId id="2147483833" r:id="rId7"/>
  </p:sldMasterIdLst>
  <p:notesMasterIdLst>
    <p:notesMasterId r:id="rId33"/>
  </p:notesMasterIdLst>
  <p:sldIdLst>
    <p:sldId id="353" r:id="rId8"/>
    <p:sldId id="392" r:id="rId9"/>
    <p:sldId id="391" r:id="rId10"/>
    <p:sldId id="274" r:id="rId11"/>
    <p:sldId id="389" r:id="rId12"/>
    <p:sldId id="275" r:id="rId13"/>
    <p:sldId id="290" r:id="rId14"/>
    <p:sldId id="362" r:id="rId15"/>
    <p:sldId id="261" r:id="rId16"/>
    <p:sldId id="384" r:id="rId17"/>
    <p:sldId id="355" r:id="rId18"/>
    <p:sldId id="356" r:id="rId19"/>
    <p:sldId id="386" r:id="rId20"/>
    <p:sldId id="276" r:id="rId21"/>
    <p:sldId id="354" r:id="rId22"/>
    <p:sldId id="363" r:id="rId23"/>
    <p:sldId id="387" r:id="rId24"/>
    <p:sldId id="364" r:id="rId25"/>
    <p:sldId id="388" r:id="rId26"/>
    <p:sldId id="390" r:id="rId27"/>
    <p:sldId id="365" r:id="rId28"/>
    <p:sldId id="267" r:id="rId29"/>
    <p:sldId id="280" r:id="rId30"/>
    <p:sldId id="281" r:id="rId31"/>
    <p:sldId id="383" r:id="rId32"/>
  </p:sldIdLst>
  <p:sldSz cx="9144000" cy="5143500" type="screen16x9"/>
  <p:notesSz cx="6858000" cy="9144000"/>
  <p:defaultTextStyle>
    <a:defPPr>
      <a:defRPr lang="en-US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3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F709-A533-4676-B641-628320D9C6B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0FFB5-202F-4AA1-ACC7-CE4B7309D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5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3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3A350082-CB34-4B82-EE13-4273D15C10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92039A4F-D8DC-16FB-7E07-1F04450272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2068AE58-45A4-3363-B5BA-FEDABD48FB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7B2E45-1967-4970-8FA9-8B4AB86321B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SimSun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SimSun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207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0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51"/>
            <a:ext cx="7886700" cy="994172"/>
          </a:xfrm>
          <a:prstGeom prst="rect">
            <a:avLst/>
          </a:prstGeom>
        </p:spPr>
        <p:txBody>
          <a:bodyPr lIns="91430" tIns="45720" rIns="91430" bIns="4572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91430" tIns="45720" rIns="91430" bIns="4572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4302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4302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4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 lIns="91430" tIns="45720" rIns="91430" bIns="4572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1" y="273844"/>
            <a:ext cx="5800725" cy="4358879"/>
          </a:xfrm>
          <a:prstGeom prst="rect">
            <a:avLst/>
          </a:prstGeom>
        </p:spPr>
        <p:txBody>
          <a:bodyPr vert="eaVert" lIns="91430" tIns="45720" rIns="91430" bIns="4572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4302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4302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30" tIns="45720" rIns="91430" bIns="4572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30" tIns="45720" rIns="91430" bIns="45720"/>
          <a:lstStyle>
            <a:lvl1pPr marL="0" indent="0" algn="ctr">
              <a:buNone/>
              <a:defRPr sz="2400"/>
            </a:lvl1pPr>
            <a:lvl2pPr marL="457146" indent="0" algn="ctr">
              <a:buNone/>
              <a:defRPr sz="2000"/>
            </a:lvl2pPr>
            <a:lvl3pPr marL="914302" indent="0" algn="ctr">
              <a:buNone/>
              <a:defRPr sz="1800"/>
            </a:lvl3pPr>
            <a:lvl4pPr marL="1371446" indent="0" algn="ctr">
              <a:buNone/>
              <a:defRPr sz="1600"/>
            </a:lvl4pPr>
            <a:lvl5pPr marL="1828602" indent="0" algn="ctr">
              <a:buNone/>
              <a:defRPr sz="1600"/>
            </a:lvl5pPr>
            <a:lvl6pPr marL="2285742" indent="0" algn="ctr">
              <a:buNone/>
              <a:defRPr sz="1600"/>
            </a:lvl6pPr>
            <a:lvl7pPr marL="2742892" indent="0" algn="ctr">
              <a:buNone/>
              <a:defRPr sz="1600"/>
            </a:lvl7pPr>
            <a:lvl8pPr marL="3200039" indent="0" algn="ctr">
              <a:buNone/>
              <a:defRPr sz="1600"/>
            </a:lvl8pPr>
            <a:lvl9pPr marL="365719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4302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4302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9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3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56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0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1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3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04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04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05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06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5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25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08" indent="0">
              <a:buNone/>
              <a:defRPr sz="1100" b="1"/>
            </a:lvl2pPr>
            <a:lvl3pPr marL="512016" indent="0">
              <a:buNone/>
              <a:defRPr sz="1000" b="1"/>
            </a:lvl3pPr>
            <a:lvl4pPr marL="768024" indent="0">
              <a:buNone/>
              <a:defRPr sz="900" b="1"/>
            </a:lvl4pPr>
            <a:lvl5pPr marL="1024032" indent="0">
              <a:buNone/>
              <a:defRPr sz="900" b="1"/>
            </a:lvl5pPr>
            <a:lvl6pPr marL="1280040" indent="0">
              <a:buNone/>
              <a:defRPr sz="900" b="1"/>
            </a:lvl6pPr>
            <a:lvl7pPr marL="1536046" indent="0">
              <a:buNone/>
              <a:defRPr sz="900" b="1"/>
            </a:lvl7pPr>
            <a:lvl8pPr marL="1792055" indent="0">
              <a:buNone/>
              <a:defRPr sz="900" b="1"/>
            </a:lvl8pPr>
            <a:lvl9pPr marL="2048061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08" indent="0">
              <a:buNone/>
              <a:defRPr sz="1100" b="1"/>
            </a:lvl2pPr>
            <a:lvl3pPr marL="512016" indent="0">
              <a:buNone/>
              <a:defRPr sz="1000" b="1"/>
            </a:lvl3pPr>
            <a:lvl4pPr marL="768024" indent="0">
              <a:buNone/>
              <a:defRPr sz="900" b="1"/>
            </a:lvl4pPr>
            <a:lvl5pPr marL="1024032" indent="0">
              <a:buNone/>
              <a:defRPr sz="900" b="1"/>
            </a:lvl5pPr>
            <a:lvl6pPr marL="1280040" indent="0">
              <a:buNone/>
              <a:defRPr sz="900" b="1"/>
            </a:lvl6pPr>
            <a:lvl7pPr marL="1536046" indent="0">
              <a:buNone/>
              <a:defRPr sz="900" b="1"/>
            </a:lvl7pPr>
            <a:lvl8pPr marL="1792055" indent="0">
              <a:buNone/>
              <a:defRPr sz="900" b="1"/>
            </a:lvl8pPr>
            <a:lvl9pPr marL="2048061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1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47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7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207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74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6" y="136525"/>
            <a:ext cx="1504157" cy="5810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2" y="136531"/>
            <a:ext cx="2555875" cy="29265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6" y="717559"/>
            <a:ext cx="1504157" cy="2345531"/>
          </a:xfrm>
        </p:spPr>
        <p:txBody>
          <a:bodyPr/>
          <a:lstStyle>
            <a:lvl1pPr marL="0" indent="0">
              <a:buNone/>
              <a:defRPr sz="800"/>
            </a:lvl1pPr>
            <a:lvl2pPr marL="256008" indent="0">
              <a:buNone/>
              <a:defRPr sz="700"/>
            </a:lvl2pPr>
            <a:lvl3pPr marL="512016" indent="0">
              <a:buNone/>
              <a:defRPr sz="600"/>
            </a:lvl3pPr>
            <a:lvl4pPr marL="768024" indent="0">
              <a:buNone/>
              <a:defRPr sz="500"/>
            </a:lvl4pPr>
            <a:lvl5pPr marL="1024032" indent="0">
              <a:buNone/>
              <a:defRPr sz="500"/>
            </a:lvl5pPr>
            <a:lvl6pPr marL="1280040" indent="0">
              <a:buNone/>
              <a:defRPr sz="500"/>
            </a:lvl6pPr>
            <a:lvl7pPr marL="1536046" indent="0">
              <a:buNone/>
              <a:defRPr sz="500"/>
            </a:lvl7pPr>
            <a:lvl8pPr marL="1792055" indent="0">
              <a:buNone/>
              <a:defRPr sz="500"/>
            </a:lvl8pPr>
            <a:lvl9pPr marL="2048061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83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11"/>
            <a:ext cx="2743200" cy="283369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800"/>
            </a:lvl1pPr>
            <a:lvl2pPr marL="256008" indent="0">
              <a:buNone/>
              <a:defRPr sz="1600"/>
            </a:lvl2pPr>
            <a:lvl3pPr marL="512016" indent="0">
              <a:buNone/>
              <a:defRPr sz="1300"/>
            </a:lvl3pPr>
            <a:lvl4pPr marL="768024" indent="0">
              <a:buNone/>
              <a:defRPr sz="1100"/>
            </a:lvl4pPr>
            <a:lvl5pPr marL="1024032" indent="0">
              <a:buNone/>
              <a:defRPr sz="1100"/>
            </a:lvl5pPr>
            <a:lvl6pPr marL="1280040" indent="0">
              <a:buNone/>
              <a:defRPr sz="1100"/>
            </a:lvl6pPr>
            <a:lvl7pPr marL="1536046" indent="0">
              <a:buNone/>
              <a:defRPr sz="1100"/>
            </a:lvl7pPr>
            <a:lvl8pPr marL="1792055" indent="0">
              <a:buNone/>
              <a:defRPr sz="1100"/>
            </a:lvl8pPr>
            <a:lvl9pPr marL="2048061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0"/>
            <a:ext cx="2743200" cy="402431"/>
          </a:xfrm>
        </p:spPr>
        <p:txBody>
          <a:bodyPr/>
          <a:lstStyle>
            <a:lvl1pPr marL="0" indent="0">
              <a:buNone/>
              <a:defRPr sz="800"/>
            </a:lvl1pPr>
            <a:lvl2pPr marL="256008" indent="0">
              <a:buNone/>
              <a:defRPr sz="700"/>
            </a:lvl2pPr>
            <a:lvl3pPr marL="512016" indent="0">
              <a:buNone/>
              <a:defRPr sz="600"/>
            </a:lvl3pPr>
            <a:lvl4pPr marL="768024" indent="0">
              <a:buNone/>
              <a:defRPr sz="500"/>
            </a:lvl4pPr>
            <a:lvl5pPr marL="1024032" indent="0">
              <a:buNone/>
              <a:defRPr sz="500"/>
            </a:lvl5pPr>
            <a:lvl6pPr marL="1280040" indent="0">
              <a:buNone/>
              <a:defRPr sz="500"/>
            </a:lvl6pPr>
            <a:lvl7pPr marL="1536046" indent="0">
              <a:buNone/>
              <a:defRPr sz="500"/>
            </a:lvl7pPr>
            <a:lvl8pPr marL="1792055" indent="0">
              <a:buNone/>
              <a:defRPr sz="500"/>
            </a:lvl8pPr>
            <a:lvl9pPr marL="2048061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1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0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5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5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64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195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8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195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56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49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63D3F9F-ACD9-488C-83AD-AED08AE1FCA5}" type="datetimeFigureOut">
              <a:rPr lang="zh-CN" altLang="en-US">
                <a:solidFill>
                  <a:srgbClr val="000000"/>
                </a:solidFill>
              </a:rPr>
              <a:pPr defTabSz="914400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4C4C78C1-3AEF-4BED-B725-E77D0456D972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07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63D3F9F-ACD9-488C-83AD-AED08AE1FCA5}" type="datetimeFigureOut">
              <a:rPr lang="zh-CN" altLang="en-US">
                <a:solidFill>
                  <a:srgbClr val="000000"/>
                </a:solidFill>
              </a:rPr>
              <a:pPr defTabSz="914400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4C4C78C1-3AEF-4BED-B725-E77D0456D972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94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63D3F9F-ACD9-488C-83AD-AED08AE1FCA5}" type="datetimeFigureOut">
              <a:rPr lang="zh-CN" altLang="en-US">
                <a:solidFill>
                  <a:srgbClr val="000000"/>
                </a:solidFill>
              </a:rPr>
              <a:pPr defTabSz="914400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4C4C78C1-3AEF-4BED-B725-E77D0456D972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83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63D3F9F-ACD9-488C-83AD-AED08AE1FCA5}" type="datetimeFigureOut">
              <a:rPr lang="zh-CN" altLang="en-US">
                <a:solidFill>
                  <a:srgbClr val="000000"/>
                </a:solidFill>
              </a:rPr>
              <a:pPr defTabSz="914400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4C4C78C1-3AEF-4BED-B725-E77D0456D972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94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63D3F9F-ACD9-488C-83AD-AED08AE1FCA5}" type="datetimeFigureOut">
              <a:rPr lang="zh-CN" altLang="en-US">
                <a:solidFill>
                  <a:srgbClr val="000000"/>
                </a:solidFill>
              </a:rPr>
              <a:pPr defTabSz="914400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4C4C78C1-3AEF-4BED-B725-E77D0456D972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81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63D3F9F-ACD9-488C-83AD-AED08AE1FCA5}" type="datetimeFigureOut">
              <a:rPr lang="zh-CN" altLang="en-US">
                <a:solidFill>
                  <a:srgbClr val="000000"/>
                </a:solidFill>
              </a:rPr>
              <a:pPr defTabSz="914400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4C4C78C1-3AEF-4BED-B725-E77D0456D972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31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63D3F9F-ACD9-488C-83AD-AED08AE1FCA5}" type="datetimeFigureOut">
              <a:rPr lang="zh-CN" altLang="en-US">
                <a:solidFill>
                  <a:srgbClr val="000000"/>
                </a:solidFill>
              </a:rPr>
              <a:pPr defTabSz="914400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4C4C78C1-3AEF-4BED-B725-E77D0456D972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09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63D3F9F-ACD9-488C-83AD-AED08AE1FCA5}" type="datetimeFigureOut">
              <a:rPr lang="zh-CN" altLang="en-US">
                <a:solidFill>
                  <a:srgbClr val="000000"/>
                </a:solidFill>
              </a:rPr>
              <a:pPr defTabSz="914400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4C4C78C1-3AEF-4BED-B725-E77D0456D972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76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3E26BC15-B161-4C75-9B3A-128C91250747}" type="datetimeFigureOut">
              <a:rPr lang="zh-CN" altLang="en-US">
                <a:solidFill>
                  <a:srgbClr val="000000"/>
                </a:solidFill>
              </a:rPr>
              <a:pPr defTabSz="914400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8B4E113-1DE2-475C-BE03-FB3C59433037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53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D533B182-4156-6999-6478-0752544AD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855444A4-6D2A-D935-A397-38711807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B29023EA-7481-6DFC-2C43-E17AD6BF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5015C-B4AE-484B-8100-0EAEEDFA3E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43897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545041A7-523F-E0CD-837F-ACC3F5BC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491647C1-D7DB-661A-9F6C-43950FD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A08F2470-7D3B-C062-87AB-204A7D84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1001-4F4C-4686-8AE4-E6D922F48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23212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6"/>
            <a:ext cx="7886700" cy="2139553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30B96C51-99BE-E202-F7D3-D04978671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85BC049B-0CC0-F1BA-B8E7-437ACCF03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DA120A8C-6D4F-EBAB-F520-EDD55C65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FAE02-E78B-4E61-8453-38D7CD956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483505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2504" cy="3394472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3"/>
            <a:ext cx="4032504" cy="3394472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>
            <a:extLst>
              <a:ext uri="{FF2B5EF4-FFF2-40B4-BE49-F238E27FC236}">
                <a16:creationId xmlns:a16="http://schemas.microsoft.com/office/drawing/2014/main" id="{6AB165D1-1C6F-2640-0BBD-BAF133D4ED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>
            <a:extLst>
              <a:ext uri="{FF2B5EF4-FFF2-40B4-BE49-F238E27FC236}">
                <a16:creationId xmlns:a16="http://schemas.microsoft.com/office/drawing/2014/main" id="{2414393F-4171-7A26-F29A-CF322774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>
            <a:extLst>
              <a:ext uri="{FF2B5EF4-FFF2-40B4-BE49-F238E27FC236}">
                <a16:creationId xmlns:a16="http://schemas.microsoft.com/office/drawing/2014/main" id="{305927AC-EEA5-8EF6-7EF7-A9449991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E2BE2-3779-40DD-9EA6-272A83474E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40110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51"/>
            <a:ext cx="7886700" cy="994172"/>
          </a:xfrm>
          <a:prstGeom prst="rect">
            <a:avLst/>
          </a:prstGeom>
        </p:spPr>
        <p:txBody>
          <a:bodyPr lIns="91430" tIns="45720" rIns="91430" bIns="4572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91430" tIns="45720" rIns="91430" bIns="4572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91430" tIns="45720" rIns="91430" bIns="4572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4302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4302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2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>
            <a:extLst>
              <a:ext uri="{FF2B5EF4-FFF2-40B4-BE49-F238E27FC236}">
                <a16:creationId xmlns:a16="http://schemas.microsoft.com/office/drawing/2014/main" id="{FAAA3BDF-D7AA-75B1-1D5A-FC48F755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1028">
            <a:extLst>
              <a:ext uri="{FF2B5EF4-FFF2-40B4-BE49-F238E27FC236}">
                <a16:creationId xmlns:a16="http://schemas.microsoft.com/office/drawing/2014/main" id="{83B01E1F-2F9D-EE3D-14A4-D05F46AD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1029">
            <a:extLst>
              <a:ext uri="{FF2B5EF4-FFF2-40B4-BE49-F238E27FC236}">
                <a16:creationId xmlns:a16="http://schemas.microsoft.com/office/drawing/2014/main" id="{9350C55E-D6EB-295B-33E7-085B570F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FD262-4C16-4E55-BF6D-EBEBF12AC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49978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>
            <a:extLst>
              <a:ext uri="{FF2B5EF4-FFF2-40B4-BE49-F238E27FC236}">
                <a16:creationId xmlns:a16="http://schemas.microsoft.com/office/drawing/2014/main" id="{DF90E7C0-EF96-014F-5A80-9CCCDCD9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1028">
            <a:extLst>
              <a:ext uri="{FF2B5EF4-FFF2-40B4-BE49-F238E27FC236}">
                <a16:creationId xmlns:a16="http://schemas.microsoft.com/office/drawing/2014/main" id="{1E7912FF-176E-5C4D-613B-D2B160D4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1029">
            <a:extLst>
              <a:ext uri="{FF2B5EF4-FFF2-40B4-BE49-F238E27FC236}">
                <a16:creationId xmlns:a16="http://schemas.microsoft.com/office/drawing/2014/main" id="{075F2FFE-D02A-5136-4C83-F9E90C66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63652-A8A3-4D15-A06F-134F28253C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945521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>
            <a:extLst>
              <a:ext uri="{FF2B5EF4-FFF2-40B4-BE49-F238E27FC236}">
                <a16:creationId xmlns:a16="http://schemas.microsoft.com/office/drawing/2014/main" id="{BBFAC95E-75A7-E61A-5250-F5A14A67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1028">
            <a:extLst>
              <a:ext uri="{FF2B5EF4-FFF2-40B4-BE49-F238E27FC236}">
                <a16:creationId xmlns:a16="http://schemas.microsoft.com/office/drawing/2014/main" id="{D7C5973B-652F-DD29-44DE-84F5482D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1029">
            <a:extLst>
              <a:ext uri="{FF2B5EF4-FFF2-40B4-BE49-F238E27FC236}">
                <a16:creationId xmlns:a16="http://schemas.microsoft.com/office/drawing/2014/main" id="{4C2900FB-9D75-8677-9EC9-579068CD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23832-7A1A-4963-B86B-3DD23214C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94866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2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>
            <a:extLst>
              <a:ext uri="{FF2B5EF4-FFF2-40B4-BE49-F238E27FC236}">
                <a16:creationId xmlns:a16="http://schemas.microsoft.com/office/drawing/2014/main" id="{8515E620-95E8-6259-C31D-5C86C1F8D2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>
            <a:extLst>
              <a:ext uri="{FF2B5EF4-FFF2-40B4-BE49-F238E27FC236}">
                <a16:creationId xmlns:a16="http://schemas.microsoft.com/office/drawing/2014/main" id="{A38DEC36-B682-FAA6-8850-8C2499B8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>
            <a:extLst>
              <a:ext uri="{FF2B5EF4-FFF2-40B4-BE49-F238E27FC236}">
                <a16:creationId xmlns:a16="http://schemas.microsoft.com/office/drawing/2014/main" id="{51931149-E31F-4BCF-B05B-78A6A357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0F771-D1E9-4D19-B741-E027E65C09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91727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22"/>
            <a:ext cx="4629150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>
            <a:extLst>
              <a:ext uri="{FF2B5EF4-FFF2-40B4-BE49-F238E27FC236}">
                <a16:creationId xmlns:a16="http://schemas.microsoft.com/office/drawing/2014/main" id="{48768333-E2A1-9C6C-0E19-E573775C7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>
            <a:extLst>
              <a:ext uri="{FF2B5EF4-FFF2-40B4-BE49-F238E27FC236}">
                <a16:creationId xmlns:a16="http://schemas.microsoft.com/office/drawing/2014/main" id="{B689FF19-667A-5B53-0F0F-6DCDEAF87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>
            <a:extLst>
              <a:ext uri="{FF2B5EF4-FFF2-40B4-BE49-F238E27FC236}">
                <a16:creationId xmlns:a16="http://schemas.microsoft.com/office/drawing/2014/main" id="{B49116E2-B5A6-9D5E-B2EF-EF8547EF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02C79-F648-45B6-BAC3-6B397AD4E4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99912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1D2139AF-A433-CCB2-CBDF-775317420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FE644B8A-D344-B281-63A9-08EAC7A2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27AF0426-5D57-AF8A-11E4-72F1CDEF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E502E-5BAC-4526-97D2-08B48D8F8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423183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52930" cy="4388644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12176E69-20F9-ABAD-CE9C-D68073E8D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4E7B80CB-E477-6E1A-EBE5-889C2C2F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297505C5-D3BE-8402-80F9-01CD63B82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2DA75-CF9D-422A-AA60-50833E3C4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2399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>
            <a:extLst>
              <a:ext uri="{FF2B5EF4-FFF2-40B4-BE49-F238E27FC236}">
                <a16:creationId xmlns:a16="http://schemas.microsoft.com/office/drawing/2014/main" id="{72ACB1C9-9D77-1CDD-B4E8-0D3C1624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1028">
            <a:extLst>
              <a:ext uri="{FF2B5EF4-FFF2-40B4-BE49-F238E27FC236}">
                <a16:creationId xmlns:a16="http://schemas.microsoft.com/office/drawing/2014/main" id="{4FE84432-8583-E4DE-3483-5E0CA6F72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1029">
            <a:extLst>
              <a:ext uri="{FF2B5EF4-FFF2-40B4-BE49-F238E27FC236}">
                <a16:creationId xmlns:a16="http://schemas.microsoft.com/office/drawing/2014/main" id="{839F3D9B-34EE-F007-F11D-FD5DD544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C22CE-741B-4C18-AD76-6F53FB1C1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1235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39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3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51"/>
            <a:ext cx="7886700" cy="994172"/>
          </a:xfrm>
          <a:prstGeom prst="rect">
            <a:avLst/>
          </a:prstGeom>
        </p:spPr>
        <p:txBody>
          <a:bodyPr lIns="91430" tIns="45720" rIns="91430" bIns="4572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91430" tIns="45720" rIns="91430" bIns="45720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302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602" indent="0">
              <a:buNone/>
              <a:defRPr sz="1600" b="1"/>
            </a:lvl5pPr>
            <a:lvl6pPr marL="2285742" indent="0">
              <a:buNone/>
              <a:defRPr sz="1600" b="1"/>
            </a:lvl6pPr>
            <a:lvl7pPr marL="2742892" indent="0">
              <a:buNone/>
              <a:defRPr sz="1600" b="1"/>
            </a:lvl7pPr>
            <a:lvl8pPr marL="3200039" indent="0">
              <a:buNone/>
              <a:defRPr sz="1600" b="1"/>
            </a:lvl8pPr>
            <a:lvl9pPr marL="365719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91430" tIns="45720" rIns="91430" bIns="4572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91430" tIns="45720" rIns="91430" bIns="45720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302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602" indent="0">
              <a:buNone/>
              <a:defRPr sz="1600" b="1"/>
            </a:lvl5pPr>
            <a:lvl6pPr marL="2285742" indent="0">
              <a:buNone/>
              <a:defRPr sz="1600" b="1"/>
            </a:lvl6pPr>
            <a:lvl7pPr marL="2742892" indent="0">
              <a:buNone/>
              <a:defRPr sz="1600" b="1"/>
            </a:lvl7pPr>
            <a:lvl8pPr marL="3200039" indent="0">
              <a:buNone/>
              <a:defRPr sz="1600" b="1"/>
            </a:lvl8pPr>
            <a:lvl9pPr marL="365719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  <a:prstGeom prst="rect">
            <a:avLst/>
          </a:prstGeom>
        </p:spPr>
        <p:txBody>
          <a:bodyPr lIns="91430" tIns="45720" rIns="91430" bIns="4572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4302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4302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811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757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59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77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4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243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81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66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936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8FEDB0-0A9F-7E27-FF2B-039C3D732F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F55294-68A2-0C17-4498-304F56F00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58A8A3-25D8-C18F-7E89-98041F3597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1723A-3EE2-4613-89B2-B65F0A1E2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37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51"/>
            <a:ext cx="7886700" cy="994172"/>
          </a:xfrm>
          <a:prstGeom prst="rect">
            <a:avLst/>
          </a:prstGeom>
        </p:spPr>
        <p:txBody>
          <a:bodyPr lIns="91430" tIns="45720" rIns="91430" bIns="4572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4302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4302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406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0B02F9-5FBA-CB64-594F-E189DDEFEE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336B8D-8CDF-5A8A-B145-746C16115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A09D61-3EE5-44AC-36D8-B1D274B08E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07582-F564-4CED-A26A-DE3A07326E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0842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886C56-873B-973F-2DB1-414071125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86E03-B160-B403-77E9-0BB1BFB663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39110C-0EE0-E91C-27ED-EF02FC8A80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F0381-CC41-48B6-B6CF-70443D4205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993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62B751-2D75-D7A9-FB17-41C418B315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687AB2-4921-4776-3251-FF9D970CEC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720D96-06D6-C77C-45D9-214B0A0D1F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A4FD8-B615-4E78-9438-03D10C9014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130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564E589-71F6-1A9A-C1A4-919F8EA1B7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1937FBF-EA31-D09B-0B6E-73EE71ECE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CB04A9-0588-5FF3-BA31-E8B77D9DA8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F68529-DBF1-42F7-9E22-6FA41CABFD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3014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EA8D847-523F-0FCE-54F7-8D52FACB69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F2C690-3948-3F04-3C9C-FD96B5F2F0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E9B850-A921-0990-D489-A8EB87A9F2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D9226A-0293-46B8-89F7-E03754B09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117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F56DF6-F8AF-F7CF-2104-D1AC97423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6B1CA1-206F-303D-C4C7-6C1E280450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422F13-A506-7D24-06B0-8C07EA0B0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55582-DDEF-4735-95B3-5D8B864381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9429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05BA50-FDF9-D965-F257-950D21BDA5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0D57C-1F4B-715C-140E-ACE2AEB9A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A4BA29-5A92-79AA-CCEB-47A4420825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CD321-D0DA-4689-A459-CF6E5CBE12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6168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4DE5C5-47D1-A7F8-9A0F-784DACA4A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31E170-B866-6FCB-8DA7-D56766E68D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487D04-DFDF-FDC3-4EF9-6CEA82799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AFC3B-5840-4A32-9CA0-C7DF99AA9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6941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7D7FE5-99DC-F7E2-B2F0-A1E64C27C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017AC3-919E-0B9E-FF03-67AE705CED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92FA25-87D5-0FE1-8285-2E7FC3224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06F63B-C8C8-41E7-AF9A-373618B319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944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439D38-DBB6-A8F4-C969-C043CFE409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C0E850-7C89-629C-39DC-433C6065C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051C85-EA71-4348-6D0A-B06570FCC1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AEB900-F8FD-43A7-944A-BCC5C2CEEB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73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4302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4302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520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B7067EB-EE35-5939-3AE1-B0A304F91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720F06-7323-8DE2-C16F-45A7288AC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EDE806-E6E5-2AB2-A98E-59A50BEA72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CBC10-655D-49D0-80E8-42AB19DE00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656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29E54-23A1-4066-8A4A-B6411328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2AF1F-8223-4C33-B1BD-86845575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AE154-636E-4FAF-BD1C-3E182D46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301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0F6A5-6B71-4069-8526-03003AC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5F6D3-5025-4906-ACBE-23FA4E0F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2DEA1-0785-4CEA-B6F1-F45BC0D3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393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2F88B-C46F-4693-A058-B990FD37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837C8-F726-40D4-AF85-FCF4F9D5C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4E5EA-62A0-4409-A9F6-2AE617825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C50A6-1057-477F-A7D9-03293158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C533B-F312-449B-9249-2A6736BC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635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4945-920E-4FAE-A7C5-60FB5043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13838-FA0C-44D2-A7F9-88BAC3B58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7557F-8320-40FB-8F6D-355CFE249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A8C85-57A6-48D1-B6E9-E26B7062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64122-7BA5-4D55-A7F9-FBBCC61B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24003-7925-4D44-AE3C-68490A05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843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6261B-94D9-4047-96C3-803CF5DF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376C9-2DC8-4E60-BD0F-0B4E72CD1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F8428-4686-4ED1-B35D-82C1177EB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C6E8D-DA32-4678-8B11-751E8ECC25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68B37-A591-4B33-BA5E-391D406FA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305596-1EDA-40D9-A39C-C0021E9A2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316889-E045-4E98-8FD9-42C5F755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BFE02-376D-4B6E-82B8-DB731B0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647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BFEDF-A59D-452B-B9B9-754D9989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5BBE30-76CD-44A2-B558-AF6D3AFA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4F902-14EE-4F36-ADE5-7727206E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D33E7-0EF7-46DD-852F-0692BD73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09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9A391-EF3B-403C-98DA-F99AEE07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4A3B7B-0254-46B3-BAA9-FA7B56E4B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43648-59D8-4DBE-B0ED-807179BC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513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4986-0698-4AA0-B388-6411B950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8EC8A-EADD-4B17-B436-1F90412B5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C98A0-BF37-486A-886E-BE28A27CB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3373E-140D-45AC-A90F-174740989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3FDD5-F27E-4E0A-926A-E7A9F4F6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6D273-BCCC-41AB-A5BE-5CDC0EEA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19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09C6-5A3F-4862-8280-A797A013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02E21C-B24D-4DFC-8773-3780125EE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7EFB3-20D4-4D98-A607-308DE3721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2EE6F-9AAB-4E79-8622-27E18A6F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284BD-6CCB-4CAD-B3D3-9FA3B01D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C7652-FAAD-4379-BD84-DB4662A1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91430" tIns="45720" rIns="91430" bIns="4572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  <a:prstGeom prst="rect">
            <a:avLst/>
          </a:prstGeom>
        </p:spPr>
        <p:txBody>
          <a:bodyPr lIns="91430" tIns="45720" rIns="91430" bIns="4572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91430" tIns="45720" rIns="91430" bIns="45720"/>
          <a:lstStyle>
            <a:lvl1pPr marL="0" indent="0">
              <a:buNone/>
              <a:defRPr sz="1600"/>
            </a:lvl1pPr>
            <a:lvl2pPr marL="457146" indent="0">
              <a:buNone/>
              <a:defRPr sz="1400"/>
            </a:lvl2pPr>
            <a:lvl3pPr marL="914302" indent="0">
              <a:buNone/>
              <a:defRPr sz="1200"/>
            </a:lvl3pPr>
            <a:lvl4pPr marL="1371446" indent="0">
              <a:buNone/>
              <a:defRPr sz="1000"/>
            </a:lvl4pPr>
            <a:lvl5pPr marL="1828602" indent="0">
              <a:buNone/>
              <a:defRPr sz="1000"/>
            </a:lvl5pPr>
            <a:lvl6pPr marL="2285742" indent="0">
              <a:buNone/>
              <a:defRPr sz="1000"/>
            </a:lvl6pPr>
            <a:lvl7pPr marL="2742892" indent="0">
              <a:buNone/>
              <a:defRPr sz="1000"/>
            </a:lvl7pPr>
            <a:lvl8pPr marL="3200039" indent="0">
              <a:buNone/>
              <a:defRPr sz="1000"/>
            </a:lvl8pPr>
            <a:lvl9pPr marL="365719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4302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4302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411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7B75-8362-48F4-820D-260BECAC9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4E4F40-D4B1-4B44-8BC3-B527EF48B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61FAD-C74A-40A7-839C-858C6CBE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2D47D-F4B4-4A73-8D1E-11C3AE683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0A524-F2AE-479B-BA44-0EB1BBB2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790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5ABDF9-A0F0-471B-8EA6-3BD2ADD36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493F0-C4F9-4651-B6BD-47E1CF70A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75F62-E237-4CBD-8D98-9D88D2B6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1D538-CA7B-4084-9B47-5147AF13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8B1E5-B393-4EA0-95F0-C1E6A161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3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91430" tIns="45720" rIns="91430" bIns="4572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  <a:prstGeom prst="rect">
            <a:avLst/>
          </a:prstGeom>
        </p:spPr>
        <p:txBody>
          <a:bodyPr lIns="91430" tIns="45720" rIns="91430" bIns="45720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302" indent="0">
              <a:buNone/>
              <a:defRPr sz="2400"/>
            </a:lvl3pPr>
            <a:lvl4pPr marL="1371446" indent="0">
              <a:buNone/>
              <a:defRPr sz="2000"/>
            </a:lvl4pPr>
            <a:lvl5pPr marL="1828602" indent="0">
              <a:buNone/>
              <a:defRPr sz="2000"/>
            </a:lvl5pPr>
            <a:lvl6pPr marL="2285742" indent="0">
              <a:buNone/>
              <a:defRPr sz="2000"/>
            </a:lvl6pPr>
            <a:lvl7pPr marL="2742892" indent="0">
              <a:buNone/>
              <a:defRPr sz="2000"/>
            </a:lvl7pPr>
            <a:lvl8pPr marL="3200039" indent="0">
              <a:buNone/>
              <a:defRPr sz="2000"/>
            </a:lvl8pPr>
            <a:lvl9pPr marL="365719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91430" tIns="45720" rIns="91430" bIns="45720"/>
          <a:lstStyle>
            <a:lvl1pPr marL="0" indent="0">
              <a:buNone/>
              <a:defRPr sz="1600"/>
            </a:lvl1pPr>
            <a:lvl2pPr marL="457146" indent="0">
              <a:buNone/>
              <a:defRPr sz="1400"/>
            </a:lvl2pPr>
            <a:lvl3pPr marL="914302" indent="0">
              <a:buNone/>
              <a:defRPr sz="1200"/>
            </a:lvl3pPr>
            <a:lvl4pPr marL="1371446" indent="0">
              <a:buNone/>
              <a:defRPr sz="1000"/>
            </a:lvl4pPr>
            <a:lvl5pPr marL="1828602" indent="0">
              <a:buNone/>
              <a:defRPr sz="1000"/>
            </a:lvl5pPr>
            <a:lvl6pPr marL="2285742" indent="0">
              <a:buNone/>
              <a:defRPr sz="1000"/>
            </a:lvl6pPr>
            <a:lvl7pPr marL="2742892" indent="0">
              <a:buNone/>
              <a:defRPr sz="1000"/>
            </a:lvl7pPr>
            <a:lvl8pPr marL="3200039" indent="0">
              <a:buNone/>
              <a:defRPr sz="1000"/>
            </a:lvl8pPr>
            <a:lvl9pPr marL="365719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4302"/>
              <a:t>2023/3/8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lIns="91430" tIns="45720" rIns="91430" bIns="45720"/>
          <a:lstStyle/>
          <a:p>
            <a:pPr defTabSz="914302"/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4302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8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69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30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2" indent="-228572" algn="l" defTabSz="91430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6" indent="-228572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4" indent="-228572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8" indent="-228572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8" indent="-228572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0" indent="-228572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4" indent="-228572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8" indent="-228572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6" indent="-228572" algn="l" defTabSz="91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2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2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2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2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9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3" algn="l" defTabSz="9143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1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16"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1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5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512016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06" indent="-192006" algn="l" defTabSz="51201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11" indent="-160007" algn="l" defTabSz="512016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20" indent="-128004" algn="l" defTabSz="51201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28" indent="-128004" algn="l" defTabSz="512016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36" indent="-128004" algn="l" defTabSz="512016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043" indent="-128004" algn="l" defTabSz="51201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044" indent="-128004" algn="l" defTabSz="51201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057" indent="-128004" algn="l" defTabSz="51201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063" indent="-128004" algn="l" defTabSz="51201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1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08" algn="l" defTabSz="51201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16" algn="l" defTabSz="51201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24" algn="l" defTabSz="51201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32" algn="l" defTabSz="51201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040" algn="l" defTabSz="51201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046" algn="l" defTabSz="51201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055" algn="l" defTabSz="51201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061" algn="l" defTabSz="51201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6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>
            <a:extLst>
              <a:ext uri="{FF2B5EF4-FFF2-40B4-BE49-F238E27FC236}">
                <a16:creationId xmlns:a16="http://schemas.microsoft.com/office/drawing/2014/main" id="{9AEB0F97-12CE-4BEA-D1D3-1F89E12BC6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1026">
            <a:extLst>
              <a:ext uri="{FF2B5EF4-FFF2-40B4-BE49-F238E27FC236}">
                <a16:creationId xmlns:a16="http://schemas.microsoft.com/office/drawing/2014/main" id="{61870401-D716-4356-0E34-E5B5B1171D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Date Placeholder 1027">
            <a:extLst>
              <a:ext uri="{FF2B5EF4-FFF2-40B4-BE49-F238E27FC236}">
                <a16:creationId xmlns:a16="http://schemas.microsoft.com/office/drawing/2014/main" id="{70B30051-6C9E-9764-DFF4-8D12D3F6B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14350" eaLnBrk="1" hangingPunct="1">
              <a:defRPr sz="788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Footer Placeholder 1028">
            <a:extLst>
              <a:ext uri="{FF2B5EF4-FFF2-40B4-BE49-F238E27FC236}">
                <a16:creationId xmlns:a16="http://schemas.microsoft.com/office/drawing/2014/main" id="{1501CCEA-C6F2-899A-561B-0C5E1370E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514350" eaLnBrk="1" hangingPunct="1">
              <a:defRPr sz="788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Slide Number Placeholder 1029">
            <a:extLst>
              <a:ext uri="{FF2B5EF4-FFF2-40B4-BE49-F238E27FC236}">
                <a16:creationId xmlns:a16="http://schemas.microsoft.com/office/drawing/2014/main" id="{E228FD09-2943-0E20-D043-F47CDB6A3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14350" eaLnBrk="1" hangingPunct="1">
              <a:defRPr sz="75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6BF94DA6-EFDD-4D73-99FF-79E921539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37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417910" lvl="1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642938" lvl="2" indent="-128588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900113" lvl="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157288" lvl="4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1414463" lvl="5" indent="-128588" algn="l" defTabSz="5143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1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1638" lvl="6" indent="-128588" algn="l" defTabSz="5143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1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28813" lvl="7" indent="-128588" algn="l" defTabSz="5143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1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85988" lvl="8" indent="-128588" algn="l" defTabSz="5143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1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143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01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57175" lvl="1" indent="0" algn="l" defTabSz="5143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14350" lvl="2" indent="0" algn="l" defTabSz="5143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771525" lvl="3" indent="0" algn="l" defTabSz="5143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028700" lvl="4" indent="0" algn="l" defTabSz="5143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285875" lvl="5" indent="0" algn="l" defTabSz="5143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1543050" lvl="6" indent="0" algn="l" defTabSz="5143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1800225" lvl="7" indent="0" algn="l" defTabSz="5143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057400" lvl="8" indent="0" algn="l" defTabSz="5143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19A97-DE41-4561-83C7-408EDD7DBC4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C9FCE-7576-4096-A12A-C1D91BBA0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4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45B3C9-8CB6-D9C8-D466-BBDFCF0A1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BCE2B9-A401-1420-C665-01F402F0C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8D394F8C-48E8-DA94-A75A-EA9F524C8F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>
            <a:extLst>
              <a:ext uri="{FF2B5EF4-FFF2-40B4-BE49-F238E27FC236}">
                <a16:creationId xmlns:a16="http://schemas.microsoft.com/office/drawing/2014/main" id="{C2CA5044-0BD2-8F3D-F205-90ABEFB1DF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2" name="Rectangle 6">
            <a:extLst>
              <a:ext uri="{FF2B5EF4-FFF2-40B4-BE49-F238E27FC236}">
                <a16:creationId xmlns:a16="http://schemas.microsoft.com/office/drawing/2014/main" id="{633763C3-785B-0F3E-1D56-A1A5104EF5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96B77EC8-7932-4EFE-B623-FD3650C01E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31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B293A-E929-45EC-B172-A52F9F0FD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F1692-9F8D-411A-9C16-425555511FE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5E5DC-538A-47F7-A859-B3EC7F3C5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07D87-B1F1-48B7-87DE-C6DFF3739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F950BE-4E64-4452-AC0B-9810ED614D97}"/>
              </a:ext>
            </a:extLst>
          </p:cNvPr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 w="666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A5E837-23AE-46BA-9089-2A740991D032}"/>
              </a:ext>
            </a:extLst>
          </p:cNvPr>
          <p:cNvCxnSpPr/>
          <p:nvPr userDrawn="1"/>
        </p:nvCxnSpPr>
        <p:spPr>
          <a:xfrm>
            <a:off x="0" y="5143500"/>
            <a:ext cx="9144000" cy="0"/>
          </a:xfrm>
          <a:prstGeom prst="line">
            <a:avLst/>
          </a:prstGeom>
          <a:ln w="66675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860469-0E52-49D0-B73F-73ABCDA2F281}"/>
              </a:ext>
            </a:extLst>
          </p:cNvPr>
          <p:cNvCxnSpPr/>
          <p:nvPr userDrawn="1"/>
        </p:nvCxnSpPr>
        <p:spPr>
          <a:xfrm>
            <a:off x="0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C1A378-A5AC-42CE-B712-1B04FCAB40FB}"/>
              </a:ext>
            </a:extLst>
          </p:cNvPr>
          <p:cNvCxnSpPr/>
          <p:nvPr userDrawn="1"/>
        </p:nvCxnSpPr>
        <p:spPr>
          <a:xfrm>
            <a:off x="0" y="0"/>
            <a:ext cx="0" cy="5143500"/>
          </a:xfrm>
          <a:prstGeom prst="line">
            <a:avLst/>
          </a:prstGeom>
          <a:ln w="66675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C6CBE7-8EBE-47A5-B0FA-121905B3B785}"/>
              </a:ext>
            </a:extLst>
          </p:cNvPr>
          <p:cNvCxnSpPr/>
          <p:nvPr userDrawn="1"/>
        </p:nvCxnSpPr>
        <p:spPr>
          <a:xfrm>
            <a:off x="9144000" y="0"/>
            <a:ext cx="0" cy="5143500"/>
          </a:xfrm>
          <a:prstGeom prst="line">
            <a:avLst/>
          </a:prstGeom>
          <a:ln w="666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29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F0DEC8-FE65-EF7D-7199-B9E108CEAFE8}"/>
              </a:ext>
            </a:extLst>
          </p:cNvPr>
          <p:cNvSpPr txBox="1"/>
          <p:nvPr/>
        </p:nvSpPr>
        <p:spPr>
          <a:xfrm>
            <a:off x="1439142" y="771572"/>
            <a:ext cx="5933209" cy="4385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50" dirty="0">
                <a:solidFill>
                  <a:srgbClr val="0000FF"/>
                </a:solidFill>
                <a:effectLst>
                  <a:glow rad="101600">
                    <a:srgbClr val="00FF00"/>
                  </a:glow>
                </a:effectLst>
                <a:latin typeface="Segoe UI Semilight" panose="020B0402040204020203" pitchFamily="34" charset="0"/>
                <a:ea typeface="SimSun" pitchFamily="2" charset="-122"/>
                <a:cs typeface="Segoe UI Semilight" panose="020B0402040204020203" pitchFamily="34" charset="0"/>
                <a:sym typeface="Arial" panose="020B0604020202020204" pitchFamily="34" charset="0"/>
              </a:rPr>
              <a:t>KÍNH CHÀO QUÝ THẦY CÔ CÙNG CÁC EM HS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042E10-96DE-E824-EB4A-3F736E8F90AC}"/>
              </a:ext>
            </a:extLst>
          </p:cNvPr>
          <p:cNvGrpSpPr>
            <a:grpSpLocks/>
          </p:cNvGrpSpPr>
          <p:nvPr/>
        </p:nvGrpSpPr>
        <p:grpSpPr bwMode="auto">
          <a:xfrm>
            <a:off x="1756173" y="2490788"/>
            <a:ext cx="5387578" cy="2150269"/>
            <a:chOff x="-434009" y="3285945"/>
            <a:chExt cx="9578009" cy="3822603"/>
          </a:xfrm>
        </p:grpSpPr>
        <p:pic>
          <p:nvPicPr>
            <p:cNvPr id="92168" name="Picture 6">
              <a:extLst>
                <a:ext uri="{FF2B5EF4-FFF2-40B4-BE49-F238E27FC236}">
                  <a16:creationId xmlns:a16="http://schemas.microsoft.com/office/drawing/2014/main" id="{BEF9BEE1-A698-26B7-912C-C2B2368BC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009" y="4238625"/>
              <a:ext cx="3810000" cy="261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9" name="Picture 7">
              <a:extLst>
                <a:ext uri="{FF2B5EF4-FFF2-40B4-BE49-F238E27FC236}">
                  <a16:creationId xmlns:a16="http://schemas.microsoft.com/office/drawing/2014/main" id="{4D98CA3A-9131-2E4E-818E-28ACC60E3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0450" y="4660120"/>
              <a:ext cx="1733550" cy="216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70" name="Picture 8">
              <a:extLst>
                <a:ext uri="{FF2B5EF4-FFF2-40B4-BE49-F238E27FC236}">
                  <a16:creationId xmlns:a16="http://schemas.microsoft.com/office/drawing/2014/main" id="{17AF2937-A9C5-96AF-1039-33A358EC1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332" y="3285945"/>
              <a:ext cx="3479336" cy="1308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71" name="Picture 9">
              <a:extLst>
                <a:ext uri="{FF2B5EF4-FFF2-40B4-BE49-F238E27FC236}">
                  <a16:creationId xmlns:a16="http://schemas.microsoft.com/office/drawing/2014/main" id="{68F0845F-C653-9CF7-B83E-4E2E4F5D4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536" y="4445275"/>
              <a:ext cx="2663273" cy="266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72" name="Picture 10">
              <a:extLst>
                <a:ext uri="{FF2B5EF4-FFF2-40B4-BE49-F238E27FC236}">
                  <a16:creationId xmlns:a16="http://schemas.microsoft.com/office/drawing/2014/main" id="{8017B1D0-DAB4-6517-B514-8F7B59784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284" y="4409572"/>
              <a:ext cx="2663273" cy="266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1C12428D-30B1-A4E0-8131-B49234D36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191" y="1308498"/>
            <a:ext cx="2185988" cy="454819"/>
          </a:xfrm>
          <a:prstGeom prst="rect">
            <a:avLst/>
          </a:prstGeom>
          <a:noFill/>
          <a:ln>
            <a:noFill/>
          </a:ln>
        </p:spPr>
        <p:txBody>
          <a:bodyPr lIns="51435" tIns="25718" rIns="51435" bIns="25718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342900" lvl="1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685800" lvl="2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28700" lvl="3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371600" lvl="4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714500" lvl="5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14350" eaLnBrk="1" hangingPunct="1">
              <a:defRPr/>
            </a:pPr>
            <a:r>
              <a:rPr lang="en-US" altLang="en-US" sz="1350" b="1" dirty="0">
                <a:solidFill>
                  <a:srgbClr val="FFFFFF"/>
                </a:solidFill>
                <a:latin typeface="Times New Roman" pitchFamily="18" charset="0"/>
                <a:sym typeface="Arial" panose="020B0604020202020204" pitchFamily="34" charset="0"/>
              </a:rPr>
              <a:t>.</a:t>
            </a:r>
          </a:p>
          <a:p>
            <a:pPr algn="just" defTabSz="514350" eaLnBrk="1" hangingPunct="1">
              <a:defRPr/>
            </a:pPr>
            <a:r>
              <a:rPr lang="en-US" altLang="en-US" sz="2419" b="1" i="1" dirty="0">
                <a:solidFill>
                  <a:srgbClr val="00B050"/>
                </a:solidFill>
                <a:latin typeface="Arial"/>
                <a:sym typeface="Arial" panose="020B0604020202020204" pitchFamily="34" charset="0"/>
              </a:rPr>
              <a:t>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512D7-81C7-526C-3073-0F89D6DF6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429" y="1947863"/>
            <a:ext cx="5143500" cy="5429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WordArt 3">
            <a:extLst>
              <a:ext uri="{FF2B5EF4-FFF2-40B4-BE49-F238E27FC236}">
                <a16:creationId xmlns:a16="http://schemas.microsoft.com/office/drawing/2014/main" id="{EC0FA333-1368-1E8D-7E4F-19362CEA99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69456" y="1316831"/>
            <a:ext cx="2605088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VNI-Bodon-Poster" pitchFamily="2" charset="0"/>
                <a:cs typeface="Arial" panose="020B0604020202020204" pitchFamily="34" charset="0"/>
              </a:rPr>
              <a:t>Lớp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VNI-Bodon-Poster" pitchFamily="2" charset="0"/>
                <a:cs typeface="Arial" panose="020B0604020202020204" pitchFamily="34" charset="0"/>
              </a:rPr>
              <a:t> 7/8</a:t>
            </a:r>
          </a:p>
        </p:txBody>
      </p:sp>
      <p:sp>
        <p:nvSpPr>
          <p:cNvPr id="17" name="WordArt 4">
            <a:extLst>
              <a:ext uri="{FF2B5EF4-FFF2-40B4-BE49-F238E27FC236}">
                <a16:creationId xmlns:a16="http://schemas.microsoft.com/office/drawing/2014/main" id="{FE6C7E3D-4718-4760-D3D9-0CA250B984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39654" y="1944291"/>
            <a:ext cx="3396853" cy="471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5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Souvir" pitchFamily="2" charset="0"/>
                <a:cs typeface="Arial" panose="020B0604020202020204" pitchFamily="34" charset="0"/>
              </a:rPr>
              <a:t>Ñeán</a:t>
            </a:r>
            <a:r>
              <a:rPr lang="en-US" sz="2025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Souvir" pitchFamily="2" charset="0"/>
                <a:cs typeface="Arial" panose="020B0604020202020204" pitchFamily="34" charset="0"/>
              </a:rPr>
              <a:t> </a:t>
            </a:r>
            <a:r>
              <a:rPr lang="en-US" sz="2025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Souvir" pitchFamily="2" charset="0"/>
                <a:cs typeface="Arial" panose="020B0604020202020204" pitchFamily="34" charset="0"/>
              </a:rPr>
              <a:t>vôùi</a:t>
            </a:r>
            <a:r>
              <a:rPr lang="en-US" sz="2025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Souvir" pitchFamily="2" charset="0"/>
                <a:cs typeface="Arial" panose="020B0604020202020204" pitchFamily="34" charset="0"/>
              </a:rPr>
              <a:t> </a:t>
            </a:r>
            <a:r>
              <a:rPr lang="en-US" sz="2025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Souvir" pitchFamily="2" charset="0"/>
                <a:cs typeface="Arial" panose="020B0604020202020204" pitchFamily="34" charset="0"/>
              </a:rPr>
              <a:t>tieát</a:t>
            </a:r>
            <a:r>
              <a:rPr lang="en-US" sz="2025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Souvir" pitchFamily="2" charset="0"/>
                <a:cs typeface="Arial" panose="020B0604020202020204" pitchFamily="34" charset="0"/>
              </a:rPr>
              <a:t> THAO GIAÛNG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F73237-819B-F05A-CFF9-1DF44FDBA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"/>
            <a:ext cx="800100" cy="7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0ED72F-A085-46AE-1D00-022064CFDD98}"/>
              </a:ext>
            </a:extLst>
          </p:cNvPr>
          <p:cNvSpPr txBox="1"/>
          <p:nvPr/>
        </p:nvSpPr>
        <p:spPr>
          <a:xfrm>
            <a:off x="2438400" y="17961"/>
            <a:ext cx="46068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D3B13"/>
              </a:buClr>
              <a:buSzPts val="4400"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  <a:sym typeface="Garamond" panose="02020404030301010803" pitchFamily="18" charset="0"/>
              </a:rPr>
              <a:t>BÀI 7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D3B13"/>
              </a:buClr>
              <a:buSzPts val="4400"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  <a:sym typeface="Garamond" panose="02020404030301010803" pitchFamily="18" charset="0"/>
              </a:rPr>
              <a:t>TRÍ TUỆ DÂN GIAN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9398C-55A1-CA48-3279-A8AEA995B42F}"/>
              </a:ext>
            </a:extLst>
          </p:cNvPr>
          <p:cNvSpPr/>
          <p:nvPr/>
        </p:nvSpPr>
        <p:spPr>
          <a:xfrm>
            <a:off x="1143000" y="1076129"/>
            <a:ext cx="6858000" cy="1261884"/>
          </a:xfrm>
          <a:prstGeom prst="rect">
            <a:avLst/>
          </a:prstGeom>
          <a:noFill/>
        </p:spPr>
        <p:txBody>
          <a:bodyPr wrap="square" lIns="91430" tIns="45720" rIns="91430" bIns="45720">
            <a:spAutoFit/>
          </a:bodyPr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Nói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và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nghe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:</a:t>
            </a:r>
          </a:p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TRAO ĐỔI MỘT CÁCH XÂY DỰNG, TÔN TRỌNG CÁC Ý KIẾN KHÁC BIỆT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AAED3-53AD-EA6C-C062-DF86C3791AA7}"/>
              </a:ext>
            </a:extLst>
          </p:cNvPr>
          <p:cNvSpPr txBox="1"/>
          <p:nvPr/>
        </p:nvSpPr>
        <p:spPr>
          <a:xfrm>
            <a:off x="304800" y="2380518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1/ CHỦ ĐỀ TRAO ĐỔI: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 đổi ý kiến về hai câu tục ngữ:          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Không thầy đố mày làm nên”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Học thầy không tày học bạn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ông Thầy Đố Mày Làm Nên">
            <a:hlinkClick r:id="" action="ppaction://media"/>
            <a:extLst>
              <a:ext uri="{FF2B5EF4-FFF2-40B4-BE49-F238E27FC236}">
                <a16:creationId xmlns:a16="http://schemas.microsoft.com/office/drawing/2014/main" id="{3B28F478-3DD2-DD06-CDFB-02A191BBA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0"/>
            <a:ext cx="3276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8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Thầy Không Tày Học Bạn">
            <a:hlinkClick r:id="" action="ppaction://media"/>
            <a:extLst>
              <a:ext uri="{FF2B5EF4-FFF2-40B4-BE49-F238E27FC236}">
                <a16:creationId xmlns:a16="http://schemas.microsoft.com/office/drawing/2014/main" id="{415F61A1-3915-8D97-280E-DE1086841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9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F73237-819B-F05A-CFF9-1DF44FDBA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"/>
            <a:ext cx="800100" cy="7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0ED72F-A085-46AE-1D00-022064CFDD98}"/>
              </a:ext>
            </a:extLst>
          </p:cNvPr>
          <p:cNvSpPr txBox="1"/>
          <p:nvPr/>
        </p:nvSpPr>
        <p:spPr>
          <a:xfrm>
            <a:off x="2438400" y="17961"/>
            <a:ext cx="46068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D3B13"/>
              </a:buClr>
              <a:buSzPts val="4400"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  <a:sym typeface="Garamond" panose="02020404030301010803" pitchFamily="18" charset="0"/>
              </a:rPr>
              <a:t>BÀI 7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D3B13"/>
              </a:buClr>
              <a:buSzPts val="4400"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  <a:sym typeface="Garamond" panose="02020404030301010803" pitchFamily="18" charset="0"/>
              </a:rPr>
              <a:t>TRÍ TUỆ DÂN GIAN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9398C-55A1-CA48-3279-A8AEA995B42F}"/>
              </a:ext>
            </a:extLst>
          </p:cNvPr>
          <p:cNvSpPr/>
          <p:nvPr/>
        </p:nvSpPr>
        <p:spPr>
          <a:xfrm>
            <a:off x="1143000" y="1076129"/>
            <a:ext cx="6858000" cy="1261884"/>
          </a:xfrm>
          <a:prstGeom prst="rect">
            <a:avLst/>
          </a:prstGeom>
          <a:noFill/>
        </p:spPr>
        <p:txBody>
          <a:bodyPr wrap="square" lIns="91430" tIns="45720" rIns="91430" bIns="45720">
            <a:spAutoFit/>
          </a:bodyPr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Nói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và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nghe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:</a:t>
            </a:r>
          </a:p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TRAO ĐỔI MỘT CÁCH XÂY DỰNG, TÔN TRỌNG CÁC Ý KIẾN KHÁC BIỆT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AAED3-53AD-EA6C-C062-DF86C3791AA7}"/>
              </a:ext>
            </a:extLst>
          </p:cNvPr>
          <p:cNvSpPr txBox="1"/>
          <p:nvPr/>
        </p:nvSpPr>
        <p:spPr>
          <a:xfrm>
            <a:off x="304800" y="2377709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1/ CHỦ ĐỀ TRAO ĐỔI: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 đổi ý kiến về hai câu tục ngữ: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Không thầy đố mày làm nên”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Học thầy không tày học bạn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56151-A237-B981-0D36-B64B2F66B603}"/>
              </a:ext>
            </a:extLst>
          </p:cNvPr>
          <p:cNvSpPr txBox="1"/>
          <p:nvPr/>
        </p:nvSpPr>
        <p:spPr>
          <a:xfrm>
            <a:off x="304800" y="3261826"/>
            <a:ext cx="460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 CÁC BƯỚC THỰC HIỆN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F6E881-7C29-D0BA-59DA-9CC45EC58BFD}"/>
              </a:ext>
            </a:extLst>
          </p:cNvPr>
          <p:cNvSpPr txBox="1"/>
          <p:nvPr/>
        </p:nvSpPr>
        <p:spPr>
          <a:xfrm>
            <a:off x="268941" y="3694836"/>
            <a:ext cx="460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: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3A8E2-44E7-1DF4-C939-D28DE65F7023}"/>
              </a:ext>
            </a:extLst>
          </p:cNvPr>
          <p:cNvSpPr txBox="1"/>
          <p:nvPr/>
        </p:nvSpPr>
        <p:spPr>
          <a:xfrm>
            <a:off x="201065" y="4124804"/>
            <a:ext cx="460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6200" y="1996164"/>
            <a:ext cx="2667000" cy="1552464"/>
          </a:xfrm>
          <a:prstGeom prst="cloudCallout">
            <a:avLst>
              <a:gd name="adj1" fmla="val 48528"/>
              <a:gd name="adj2" fmla="val 5040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9" descr="Picture1">
            <a:extLst>
              <a:ext uri="{FF2B5EF4-FFF2-40B4-BE49-F238E27FC236}">
                <a16:creationId xmlns:a16="http://schemas.microsoft.com/office/drawing/2014/main" id="{040AEE0A-7616-62EB-D1DB-22D48873AD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3777261"/>
            <a:ext cx="1085850" cy="85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 descr="Pink tissue paper">
            <a:extLst>
              <a:ext uri="{FF2B5EF4-FFF2-40B4-BE49-F238E27FC236}">
                <a16:creationId xmlns:a16="http://schemas.microsoft.com/office/drawing/2014/main" id="{41AAB122-475A-798B-3902-71A3AB037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90750"/>
            <a:ext cx="6172200" cy="26776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333333"/>
                </a:solidFill>
                <a:latin typeface="Open Sans" panose="020B0606030504020204" pitchFamily="34" charset="0"/>
              </a:rPr>
              <a:t>Câu</a:t>
            </a:r>
            <a:r>
              <a:rPr lang="en-US" sz="2400" b="1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Open Sans" panose="020B0606030504020204" pitchFamily="34" charset="0"/>
              </a:rPr>
              <a:t>hỏi</a:t>
            </a:r>
            <a:r>
              <a:rPr lang="en-US" sz="2400" b="1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Open Sans" panose="020B0606030504020204" pitchFamily="34" charset="0"/>
              </a:rPr>
              <a:t>gợi</a:t>
            </a:r>
            <a:r>
              <a:rPr lang="en-US" sz="2400" b="1" dirty="0">
                <a:solidFill>
                  <a:srgbClr val="333333"/>
                </a:solidFill>
                <a:latin typeface="Open Sans" panose="020B0606030504020204" pitchFamily="34" charset="0"/>
              </a:rPr>
              <a:t> ý : </a:t>
            </a:r>
            <a:r>
              <a:rPr lang="vi-VN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Hai câu tục ngữ 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“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Không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thầy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đố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mày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làm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nên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”</a:t>
            </a:r>
            <a:r>
              <a:rPr lang="en-US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Open Sans" panose="020B060603050402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“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Học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thầy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không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tày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học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Open Sans" panose="020B0606030504020204" pitchFamily="34" charset="0"/>
              </a:rPr>
              <a:t>bạn</a:t>
            </a:r>
            <a:r>
              <a:rPr lang="en-US" sz="2400" b="1" i="1" dirty="0">
                <a:solidFill>
                  <a:srgbClr val="0000FF"/>
                </a:solidFill>
                <a:latin typeface="Open Sans" panose="020B0606030504020204" pitchFamily="34" charset="0"/>
              </a:rPr>
              <a:t>”</a:t>
            </a:r>
            <a:r>
              <a:rPr lang="en-US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có mâu thuẫn không?</a:t>
            </a:r>
            <a:r>
              <a:rPr lang="en-US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Mỗi câu có điểm</a:t>
            </a:r>
            <a:r>
              <a:rPr lang="en-US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đúng,</a:t>
            </a:r>
            <a:r>
              <a:rPr lang="en-US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Open Sans" panose="020B0606030504020204" pitchFamily="34" charset="0"/>
              </a:rPr>
              <a:t>điểm chưa đúng như thế nào? Em hãy nêu ý kiến của mình trong việc học thầy, học bạn như thế nào cho đúng?</a:t>
            </a:r>
            <a:endParaRPr lang="en-US" altLang="en-US" sz="2800" i="1" dirty="0">
              <a:solidFill>
                <a:srgbClr val="0000FF"/>
              </a:solidFill>
              <a:latin typeface="VNI-Souvir" pitchFamily="2" charset="0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1F7489CA-E29B-808C-B8B5-B4FDF3B83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230324"/>
            <a:ext cx="8077200" cy="2320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FDD42-A3AD-C3B6-D6E8-17EB167B4279}"/>
              </a:ext>
            </a:extLst>
          </p:cNvPr>
          <p:cNvSpPr txBox="1"/>
          <p:nvPr/>
        </p:nvSpPr>
        <p:spPr>
          <a:xfrm>
            <a:off x="1600200" y="929866"/>
            <a:ext cx="685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苏新诗爨宝子简" panose="03000909000000000000" pitchFamily="65" charset="-122"/>
                <a:cs typeface="Times New Roman" panose="02020603050405020304" pitchFamily="18" charset="0"/>
              </a:rPr>
              <a:t>- CHUẨN BỊ NỘI DUNG TRAO ĐỔI</a:t>
            </a:r>
          </a:p>
        </p:txBody>
      </p:sp>
    </p:spTree>
    <p:extLst>
      <p:ext uri="{BB962C8B-B14F-4D97-AF65-F5344CB8AC3E}">
        <p14:creationId xmlns:p14="http://schemas.microsoft.com/office/powerpoint/2010/main" val="94863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4419600" y="227524"/>
            <a:ext cx="4495800" cy="1771650"/>
          </a:xfrm>
          <a:prstGeom prst="cloud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2343150"/>
          <a:ext cx="7924800" cy="2228849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962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77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 SỐ 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6" marR="42636" marT="0" marB="0" anchor="ctr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6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kiến của tôi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6" marR="42636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 do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6" marR="42636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6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6" marR="42636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6" marR="42636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6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6" marR="42636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6" marR="42636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12" descr="25">
            <a:extLst>
              <a:ext uri="{FF2B5EF4-FFF2-40B4-BE49-F238E27FC236}">
                <a16:creationId xmlns:a16="http://schemas.microsoft.com/office/drawing/2014/main" id="{2F1BA85F-DDF0-996E-D763-079FBDDA9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7524"/>
            <a:ext cx="21336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Picture1">
            <a:extLst>
              <a:ext uri="{FF2B5EF4-FFF2-40B4-BE49-F238E27FC236}">
                <a16:creationId xmlns:a16="http://schemas.microsoft.com/office/drawing/2014/main" id="{F5B50679-22AB-D9EE-CB90-EC05D86B31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66951"/>
            <a:ext cx="457200" cy="67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7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CLAP">
            <a:extLst>
              <a:ext uri="{FF2B5EF4-FFF2-40B4-BE49-F238E27FC236}">
                <a16:creationId xmlns:a16="http://schemas.microsoft.com/office/drawing/2014/main" id="{88F18069-7FD8-0829-9B6A-814CB7FC6A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1950"/>
            <a:ext cx="1969773" cy="203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25">
            <a:extLst>
              <a:ext uri="{FF2B5EF4-FFF2-40B4-BE49-F238E27FC236}">
                <a16:creationId xmlns:a16="http://schemas.microsoft.com/office/drawing/2014/main" id="{2074F1B5-0E9F-02AB-BF04-03CFFD43D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80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15" descr="Purple mesh">
            <a:extLst>
              <a:ext uri="{FF2B5EF4-FFF2-40B4-BE49-F238E27FC236}">
                <a16:creationId xmlns:a16="http://schemas.microsoft.com/office/drawing/2014/main" id="{F314E2D0-D26E-8CD2-409C-F9B02A8BA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746891"/>
            <a:ext cx="4572000" cy="16002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5" name="WordArt 16" descr="Narrow vertical">
            <a:extLst>
              <a:ext uri="{FF2B5EF4-FFF2-40B4-BE49-F238E27FC236}">
                <a16:creationId xmlns:a16="http://schemas.microsoft.com/office/drawing/2014/main" id="{D436B5AA-6A12-BF59-F918-9311B58F6A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2266950"/>
            <a:ext cx="2971800" cy="18621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VNI-Cooper" pitchFamily="2" charset="0"/>
              </a:rPr>
              <a:t>HEÁT GIÔØ !</a:t>
            </a:r>
          </a:p>
        </p:txBody>
      </p:sp>
    </p:spTree>
    <p:extLst>
      <p:ext uri="{BB962C8B-B14F-4D97-AF65-F5344CB8AC3E}">
        <p14:creationId xmlns:p14="http://schemas.microsoft.com/office/powerpoint/2010/main" val="3379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8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8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F73237-819B-F05A-CFF9-1DF44FDBA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"/>
            <a:ext cx="800100" cy="7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0ED72F-A085-46AE-1D00-022064CFDD98}"/>
              </a:ext>
            </a:extLst>
          </p:cNvPr>
          <p:cNvSpPr txBox="1"/>
          <p:nvPr/>
        </p:nvSpPr>
        <p:spPr>
          <a:xfrm>
            <a:off x="2438400" y="17961"/>
            <a:ext cx="46068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D3B13"/>
              </a:buClr>
              <a:buSzPts val="4400"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  <a:sym typeface="Garamond" panose="02020404030301010803" pitchFamily="18" charset="0"/>
              </a:rPr>
              <a:t>BÀI 7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D3B13"/>
              </a:buClr>
              <a:buSzPts val="4400"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  <a:sym typeface="Garamond" panose="02020404030301010803" pitchFamily="18" charset="0"/>
              </a:rPr>
              <a:t>TRÍ TUỆ DÂN GIAN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9398C-55A1-CA48-3279-A8AEA995B42F}"/>
              </a:ext>
            </a:extLst>
          </p:cNvPr>
          <p:cNvSpPr/>
          <p:nvPr/>
        </p:nvSpPr>
        <p:spPr>
          <a:xfrm>
            <a:off x="1143000" y="1076129"/>
            <a:ext cx="6858000" cy="1261884"/>
          </a:xfrm>
          <a:prstGeom prst="rect">
            <a:avLst/>
          </a:prstGeom>
          <a:noFill/>
        </p:spPr>
        <p:txBody>
          <a:bodyPr wrap="square" lIns="91430" tIns="45720" rIns="91430" bIns="45720">
            <a:spAutoFit/>
          </a:bodyPr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Nói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và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nghe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:</a:t>
            </a:r>
          </a:p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TRAO ĐỔI MỘT CÁCH XÂY DỰNG, TÔN TRỌNG CÁC Ý KIẾN KHÁC BIỆT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AAED3-53AD-EA6C-C062-DF86C3791AA7}"/>
              </a:ext>
            </a:extLst>
          </p:cNvPr>
          <p:cNvSpPr txBox="1"/>
          <p:nvPr/>
        </p:nvSpPr>
        <p:spPr>
          <a:xfrm>
            <a:off x="304800" y="2380518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1/ CHỦ ĐỀ TRAO ĐỔI: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 đổi ý kiến về hai câu tục ngữ: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Không thầy đố mày làm nên”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Học thầy không tày học bạn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F121E4-C036-4B6F-9E18-961DA1DAAA11}"/>
              </a:ext>
            </a:extLst>
          </p:cNvPr>
          <p:cNvSpPr txBox="1"/>
          <p:nvPr/>
        </p:nvSpPr>
        <p:spPr>
          <a:xfrm>
            <a:off x="268941" y="3694836"/>
            <a:ext cx="460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: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B83B3-16D7-722D-32C8-3E422B51A30E}"/>
              </a:ext>
            </a:extLst>
          </p:cNvPr>
          <p:cNvSpPr txBox="1"/>
          <p:nvPr/>
        </p:nvSpPr>
        <p:spPr>
          <a:xfrm>
            <a:off x="304800" y="3261826"/>
            <a:ext cx="460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 CÁC BƯỚC THỰC HIỆN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9B427-D7B9-B5D6-9E0A-FCA319D99C25}"/>
              </a:ext>
            </a:extLst>
          </p:cNvPr>
          <p:cNvSpPr txBox="1"/>
          <p:nvPr/>
        </p:nvSpPr>
        <p:spPr>
          <a:xfrm>
            <a:off x="201065" y="4124804"/>
            <a:ext cx="460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2A2EC-87F2-B1B9-5D0B-FC5315EB1DF7}"/>
              </a:ext>
            </a:extLst>
          </p:cNvPr>
          <p:cNvSpPr txBox="1"/>
          <p:nvPr/>
        </p:nvSpPr>
        <p:spPr>
          <a:xfrm>
            <a:off x="174171" y="4554772"/>
            <a:ext cx="460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9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o án điện tử ngữ văn 7 chân trời bài: Nói và nghe: trao đổi một Cách xây dựng tôn trọng các ý kiến khác biệt">
            <a:extLst>
              <a:ext uri="{FF2B5EF4-FFF2-40B4-BE49-F238E27FC236}">
                <a16:creationId xmlns:a16="http://schemas.microsoft.com/office/drawing/2014/main" id="{6C46D77C-E396-F05B-AAD9-01CA5319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id="{BA99EAB2-D8F4-79E0-7FDD-090672774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7" y="57150"/>
            <a:ext cx="758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7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F73237-819B-F05A-CFF9-1DF44FDBA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"/>
            <a:ext cx="800100" cy="7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9398C-55A1-CA48-3279-A8AEA995B42F}"/>
              </a:ext>
            </a:extLst>
          </p:cNvPr>
          <p:cNvSpPr/>
          <p:nvPr/>
        </p:nvSpPr>
        <p:spPr>
          <a:xfrm>
            <a:off x="1123950" y="40526"/>
            <a:ext cx="6858000" cy="1261884"/>
          </a:xfrm>
          <a:prstGeom prst="rect">
            <a:avLst/>
          </a:prstGeom>
          <a:noFill/>
        </p:spPr>
        <p:txBody>
          <a:bodyPr wrap="square" lIns="91430" tIns="45720" rIns="91430" bIns="45720">
            <a:spAutoFit/>
          </a:bodyPr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Nói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và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nghe</a:t>
            </a: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:</a:t>
            </a:r>
          </a:p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TRAO ĐỔI MỘT CÁCH XÂY DỰNG, TÔN TRỌNG CÁC Ý KIẾN KHÁC BIỆT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AAED3-53AD-EA6C-C062-DF86C3791AA7}"/>
              </a:ext>
            </a:extLst>
          </p:cNvPr>
          <p:cNvSpPr txBox="1"/>
          <p:nvPr/>
        </p:nvSpPr>
        <p:spPr>
          <a:xfrm>
            <a:off x="242567" y="1252104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1/ Chủ đề trao đổi: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 đổi ý kiến về hai câu tục ngữ: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Không thầy đố mày làm nên”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Học thầy không tày học bạn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56993-690F-8431-0C74-577DB8CD57E1}"/>
              </a:ext>
            </a:extLst>
          </p:cNvPr>
          <p:cNvSpPr txBox="1"/>
          <p:nvPr/>
        </p:nvSpPr>
        <p:spPr>
          <a:xfrm>
            <a:off x="216313" y="2014569"/>
            <a:ext cx="861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</a:p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A58BF-2E94-B0C6-4C70-251D28ED8270}"/>
              </a:ext>
            </a:extLst>
          </p:cNvPr>
          <p:cNvSpPr txBox="1"/>
          <p:nvPr/>
        </p:nvSpPr>
        <p:spPr>
          <a:xfrm>
            <a:off x="149198" y="3214898"/>
            <a:ext cx="460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D8881-2456-34C3-DAB5-FF30A5D28291}"/>
              </a:ext>
            </a:extLst>
          </p:cNvPr>
          <p:cNvSpPr txBox="1"/>
          <p:nvPr/>
        </p:nvSpPr>
        <p:spPr>
          <a:xfrm>
            <a:off x="149198" y="3696224"/>
            <a:ext cx="460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: </a:t>
            </a: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9D135-9222-68DC-4B9F-E5C4D86A1825}"/>
              </a:ext>
            </a:extLst>
          </p:cNvPr>
          <p:cNvSpPr txBox="1"/>
          <p:nvPr/>
        </p:nvSpPr>
        <p:spPr>
          <a:xfrm>
            <a:off x="147276" y="4115862"/>
            <a:ext cx="899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7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287" y="3096554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045" y="3234138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19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209800" y="-46408"/>
            <a:ext cx="4357122" cy="382120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11" y="2402056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1916449" y="1715524"/>
            <a:ext cx="5147183" cy="923330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ĐỘNG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2" y="-46408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91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40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9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7526" y="2900868"/>
            <a:ext cx="138564" cy="63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57525" y="2875241"/>
          <a:ext cx="3028950" cy="243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5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Nội dung kiểm tra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001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Đạt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67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Chưa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đạt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" y="401903"/>
            <a:ext cx="9146492" cy="47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38200" y="-497153"/>
            <a:ext cx="8301391" cy="99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2754" tIns="584413" rIns="524900" bIns="3451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Bảng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kiểm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ý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một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vấn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F9B27"/>
                </a:solidFill>
                <a:effectLst/>
                <a:uLnTx/>
                <a:uFillTx/>
                <a:latin typeface="Times New Roman" pitchFamily="18" charset="0"/>
                <a:ea typeface="Arial" pitchFamily="34" charset="0"/>
                <a:cs typeface="Times New Roman" pitchFamily="18" charset="0"/>
              </a:rPr>
              <a:t>sống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057526" y="2900868"/>
            <a:ext cx="138564" cy="63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6420" y="470977"/>
            <a:ext cx="22862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84" y="960767"/>
            <a:ext cx="491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94" y="1483319"/>
            <a:ext cx="5981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795" y="1955779"/>
            <a:ext cx="4575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thuyết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05" y="2457244"/>
            <a:ext cx="3908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176" y="2958709"/>
            <a:ext cx="56370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776" y="3531726"/>
            <a:ext cx="5626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Nghiêm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4180756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00800" y="403543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43232" y="444687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2CBE6A-7B92-2023-FB4D-81968D8DAC96}"/>
              </a:ext>
            </a:extLst>
          </p:cNvPr>
          <p:cNvSpPr/>
          <p:nvPr/>
        </p:nvSpPr>
        <p:spPr>
          <a:xfrm>
            <a:off x="39626" y="4667177"/>
            <a:ext cx="3358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0606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ớp học kỹ năng thuyết trình cho trẻ nhỏ, vì sao cần thiết ngay hôm nay? |  Kênh Sinh Viên">
            <a:extLst>
              <a:ext uri="{FF2B5EF4-FFF2-40B4-BE49-F238E27FC236}">
                <a16:creationId xmlns:a16="http://schemas.microsoft.com/office/drawing/2014/main" id="{B9CD5A92-97D0-BBBA-95F9-938969E5A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4782"/>
            <a:ext cx="3352800" cy="207236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F34209-6A01-BBFC-5A67-E353599A1968}"/>
              </a:ext>
            </a:extLst>
          </p:cNvPr>
          <p:cNvSpPr txBox="1"/>
          <p:nvPr/>
        </p:nvSpPr>
        <p:spPr>
          <a:xfrm>
            <a:off x="1371600" y="539175"/>
            <a:ext cx="685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alt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苏新诗爨宝子简" panose="030009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BFBF8B-07E5-6823-6521-C7774D12F397}"/>
              </a:ext>
            </a:extLst>
          </p:cNvPr>
          <p:cNvSpPr txBox="1"/>
          <p:nvPr/>
        </p:nvSpPr>
        <p:spPr>
          <a:xfrm>
            <a:off x="-76200" y="60339"/>
            <a:ext cx="9220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alt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苏新诗爨宝子简" panose="030009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苏新诗爨宝子简" panose="03000909000000000000" pitchFamily="65" charset="-122"/>
                <a:cs typeface="Times New Roman" panose="02020603050405020304" pitchFamily="18" charset="0"/>
              </a:rPr>
              <a:t>TRÌNH BÀY Ý KIẾN–TIẾP NHẬN, PHẢN HỒI Ý KIẾN CỦA NGƯỜI KHÁC, BẢO VỆ Ý KIẾN CỦA MÌNH</a:t>
            </a:r>
            <a:endParaRPr lang="en-US" alt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苏新诗爨宝子简" panose="030009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4" name="Vertical Scroll 17">
            <a:extLst>
              <a:ext uri="{FF2B5EF4-FFF2-40B4-BE49-F238E27FC236}">
                <a16:creationId xmlns:a16="http://schemas.microsoft.com/office/drawing/2014/main" id="{3314E530-79E1-A3DF-6F5D-25BD654DD980}"/>
              </a:ext>
            </a:extLst>
          </p:cNvPr>
          <p:cNvSpPr/>
          <p:nvPr/>
        </p:nvSpPr>
        <p:spPr>
          <a:xfrm>
            <a:off x="3352800" y="1047750"/>
            <a:ext cx="5638800" cy="3810000"/>
          </a:xfrm>
          <a:prstGeom prst="verticalScroll">
            <a:avLst/>
          </a:prstGeom>
          <a:solidFill>
            <a:sysClr val="window" lastClr="FFFFFF"/>
          </a:solidFill>
          <a:ln w="762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`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0F9F3E1-B290-7A6B-C8F1-1FA2968370AB}"/>
              </a:ext>
            </a:extLst>
          </p:cNvPr>
          <p:cNvSpPr txBox="1"/>
          <p:nvPr/>
        </p:nvSpPr>
        <p:spPr>
          <a:xfrm>
            <a:off x="3924300" y="1533763"/>
            <a:ext cx="44958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nl-NL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 đề trao đổi: 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Trao đổi ý kiến về hai câu tục ngữ: </a:t>
            </a:r>
            <a:r>
              <a:rPr lang="nl-NL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 Không thầy đố mày làm nên”</a:t>
            </a:r>
            <a:r>
              <a:rPr lang="nl-NL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nl-NL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 Học thầy không tày học bạn</a:t>
            </a:r>
            <a:r>
              <a:rPr lang="nl-NL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1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7526" y="2900868"/>
            <a:ext cx="138564" cy="63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br>
              <a:rPr lang="en-US" sz="825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en-US" sz="105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57525" y="2875241"/>
          <a:ext cx="3028950" cy="243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5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Nội dung kiểm tra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001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Đạt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67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Chưa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đạt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" y="401903"/>
            <a:ext cx="9146492" cy="47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38200" y="-497153"/>
            <a:ext cx="8301391" cy="99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2754" tIns="584413" rIns="524900" bIns="34517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Bảng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kiểm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trình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bày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ý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kiến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về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vấn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đề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đời</a:t>
            </a:r>
            <a:r>
              <a:rPr lang="en-US" sz="2400" b="1" i="1" dirty="0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3F9B27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sống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057526" y="2900868"/>
            <a:ext cx="138564" cy="63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br>
              <a:rPr lang="en-US" sz="825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en-US" sz="105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6420" y="470977"/>
            <a:ext cx="22862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84" y="960767"/>
            <a:ext cx="491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94" y="1483319"/>
            <a:ext cx="5981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795" y="1955779"/>
            <a:ext cx="4575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05" y="2457244"/>
            <a:ext cx="3908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176" y="2958709"/>
            <a:ext cx="56370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776" y="3531726"/>
            <a:ext cx="5626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4180756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00800" y="403543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43232" y="444687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2CBE6A-7B92-2023-FB4D-81968D8DAC96}"/>
              </a:ext>
            </a:extLst>
          </p:cNvPr>
          <p:cNvSpPr/>
          <p:nvPr/>
        </p:nvSpPr>
        <p:spPr>
          <a:xfrm>
            <a:off x="39626" y="4667177"/>
            <a:ext cx="3358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724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272" y="3096542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039" y="32341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18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1295400" y="-1085874"/>
            <a:ext cx="6648230" cy="432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07" y="2402056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2472036" y="1175854"/>
            <a:ext cx="45915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2" y="-46408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91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34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2384" y="2368503"/>
            <a:ext cx="7162800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272" y="3096542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039" y="32341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18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1295475" y="-1069668"/>
            <a:ext cx="6572030" cy="4091402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07" y="2402056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2" y="-46408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91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34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505" y="1451076"/>
            <a:ext cx="834935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nl-NL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hãy trao đổi với phụ huynh về chủ đề “</a:t>
            </a:r>
            <a:r>
              <a:rPr lang="nl-NL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 chơi game của học sinh hiện nay</a:t>
            </a:r>
            <a:r>
              <a:rPr lang="nl-NL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 theo phiếu nhiệm vụ sau: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2406104" y="467088"/>
            <a:ext cx="45915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815409"/>
              </p:ext>
            </p:extLst>
          </p:nvPr>
        </p:nvGraphicFramePr>
        <p:xfrm>
          <a:off x="405504" y="2708287"/>
          <a:ext cx="8349358" cy="240030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061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8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06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THỰC HIỆN NHIỆM VỤ Ở NHÀ</a:t>
                      </a:r>
                      <a:endParaRPr lang="en-US" sz="2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kiến của tôi</a:t>
                      </a:r>
                      <a:endParaRPr lang="en-US" sz="2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kiến của phụ huynh</a:t>
                      </a:r>
                      <a:endParaRPr lang="en-US" sz="2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54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7EFF0F9-8C29-569A-3727-08F7FAB36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0D7B86F-E184-BB19-FFAB-1EF417B7A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4852" name="Picture 4" descr="w">
            <a:extLst>
              <a:ext uri="{FF2B5EF4-FFF2-40B4-BE49-F238E27FC236}">
                <a16:creationId xmlns:a16="http://schemas.microsoft.com/office/drawing/2014/main" id="{866323F5-CF13-2B7B-2F79-36F81FFD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10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53" name="WordArt 5">
            <a:extLst>
              <a:ext uri="{FF2B5EF4-FFF2-40B4-BE49-F238E27FC236}">
                <a16:creationId xmlns:a16="http://schemas.microsoft.com/office/drawing/2014/main" id="{D6A88CFD-8AF6-9C3C-7A83-3ADCD19D47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30423">
            <a:off x="2971800" y="-4763"/>
            <a:ext cx="3771900" cy="17145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86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VNI-Aptima" pitchFamily="2" charset="0"/>
              </a:rPr>
              <a:t>Tieát hoïc keát thuùc</a:t>
            </a:r>
          </a:p>
        </p:txBody>
      </p:sp>
      <p:sp>
        <p:nvSpPr>
          <p:cNvPr id="334854" name="WordArt 6">
            <a:extLst>
              <a:ext uri="{FF2B5EF4-FFF2-40B4-BE49-F238E27FC236}">
                <a16:creationId xmlns:a16="http://schemas.microsoft.com/office/drawing/2014/main" id="{6BB8126D-A8B7-00FF-F27B-767C3BB551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1543050"/>
            <a:ext cx="6400800" cy="177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Cooper" pitchFamily="2" charset="0"/>
              </a:rPr>
              <a:t>XIN CAÙM ÔN QUYÙ THAÀY COÂ VAØ CAÙC EM !</a:t>
            </a:r>
          </a:p>
        </p:txBody>
      </p:sp>
      <p:sp>
        <p:nvSpPr>
          <p:cNvPr id="334855" name="AutoShape 7">
            <a:extLst>
              <a:ext uri="{FF2B5EF4-FFF2-40B4-BE49-F238E27FC236}">
                <a16:creationId xmlns:a16="http://schemas.microsoft.com/office/drawing/2014/main" id="{33C16F03-9B9C-B52A-7F86-8A2231C0D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200400"/>
            <a:ext cx="51435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4856" name="AutoShape 8">
            <a:extLst>
              <a:ext uri="{FF2B5EF4-FFF2-40B4-BE49-F238E27FC236}">
                <a16:creationId xmlns:a16="http://schemas.microsoft.com/office/drawing/2014/main" id="{0D7E507E-16DF-C01F-6BB9-6FB9C54C6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4400550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57" name="AutoShape 9">
            <a:extLst>
              <a:ext uri="{FF2B5EF4-FFF2-40B4-BE49-F238E27FC236}">
                <a16:creationId xmlns:a16="http://schemas.microsoft.com/office/drawing/2014/main" id="{BFF0774D-62E1-748A-4222-568E86275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514850"/>
            <a:ext cx="275035" cy="300038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58" name="AutoShape 10">
            <a:extLst>
              <a:ext uri="{FF2B5EF4-FFF2-40B4-BE49-F238E27FC236}">
                <a16:creationId xmlns:a16="http://schemas.microsoft.com/office/drawing/2014/main" id="{D69D7C8F-C1A5-A1AC-94F4-251BE66EF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3829051"/>
            <a:ext cx="321469" cy="307181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59" name="AutoShape 11">
            <a:extLst>
              <a:ext uri="{FF2B5EF4-FFF2-40B4-BE49-F238E27FC236}">
                <a16:creationId xmlns:a16="http://schemas.microsoft.com/office/drawing/2014/main" id="{6205AAB0-4F4F-85EB-7078-5E803DC28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6650" y="3486150"/>
            <a:ext cx="302419" cy="29408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4860" name="AutoShape 12">
            <a:extLst>
              <a:ext uri="{FF2B5EF4-FFF2-40B4-BE49-F238E27FC236}">
                <a16:creationId xmlns:a16="http://schemas.microsoft.com/office/drawing/2014/main" id="{C3570792-B804-548F-3168-9BCB71BF3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445770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61" name="AutoShape 13">
            <a:extLst>
              <a:ext uri="{FF2B5EF4-FFF2-40B4-BE49-F238E27FC236}">
                <a16:creationId xmlns:a16="http://schemas.microsoft.com/office/drawing/2014/main" id="{5184E15F-4EE8-CCFA-897C-AFF210974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14400"/>
            <a:ext cx="3810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62" name="AutoShape 14">
            <a:extLst>
              <a:ext uri="{FF2B5EF4-FFF2-40B4-BE49-F238E27FC236}">
                <a16:creationId xmlns:a16="http://schemas.microsoft.com/office/drawing/2014/main" id="{BA4164AC-FFE9-2168-85F4-85D96F740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6651" y="148590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4863" name="AutoShape 15">
            <a:extLst>
              <a:ext uri="{FF2B5EF4-FFF2-40B4-BE49-F238E27FC236}">
                <a16:creationId xmlns:a16="http://schemas.microsoft.com/office/drawing/2014/main" id="{05843D3D-9C42-EC08-0D32-95FF1386A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0050"/>
            <a:ext cx="275035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64" name="AutoShape 16">
            <a:extLst>
              <a:ext uri="{FF2B5EF4-FFF2-40B4-BE49-F238E27FC236}">
                <a16:creationId xmlns:a16="http://schemas.microsoft.com/office/drawing/2014/main" id="{274FB519-5F72-2C1A-C62F-00811CF68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3486150"/>
            <a:ext cx="457200" cy="51435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4865" name="AutoShape 17">
            <a:extLst>
              <a:ext uri="{FF2B5EF4-FFF2-40B4-BE49-F238E27FC236}">
                <a16:creationId xmlns:a16="http://schemas.microsoft.com/office/drawing/2014/main" id="{E9F66E9E-745A-A0BC-837F-BC21A5A3E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1485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66" name="AutoShape 18">
            <a:extLst>
              <a:ext uri="{FF2B5EF4-FFF2-40B4-BE49-F238E27FC236}">
                <a16:creationId xmlns:a16="http://schemas.microsoft.com/office/drawing/2014/main" id="{5F044756-FBFB-AD56-428E-457937636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050" y="228600"/>
            <a:ext cx="51435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4867" name="AutoShape 19">
            <a:extLst>
              <a:ext uri="{FF2B5EF4-FFF2-40B4-BE49-F238E27FC236}">
                <a16:creationId xmlns:a16="http://schemas.microsoft.com/office/drawing/2014/main" id="{E2DCDEFA-293A-257D-6671-C09B0C7B3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514350"/>
            <a:ext cx="51435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4868" name="AutoShape 20">
            <a:extLst>
              <a:ext uri="{FF2B5EF4-FFF2-40B4-BE49-F238E27FC236}">
                <a16:creationId xmlns:a16="http://schemas.microsoft.com/office/drawing/2014/main" id="{D0A27391-3E6F-D74A-F9A5-FFD2EDD4E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771900"/>
            <a:ext cx="457200" cy="51435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4869" name="AutoShape 21">
            <a:extLst>
              <a:ext uri="{FF2B5EF4-FFF2-40B4-BE49-F238E27FC236}">
                <a16:creationId xmlns:a16="http://schemas.microsoft.com/office/drawing/2014/main" id="{D0DBA5CE-BF3E-AFC9-9112-3E20FAB09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0"/>
            <a:ext cx="457200" cy="51435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4870" name="AutoShape 22">
            <a:extLst>
              <a:ext uri="{FF2B5EF4-FFF2-40B4-BE49-F238E27FC236}">
                <a16:creationId xmlns:a16="http://schemas.microsoft.com/office/drawing/2014/main" id="{4E0AC73F-3B5E-DF96-8EA9-8CFE95AA9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0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71" name="AutoShape 23">
            <a:extLst>
              <a:ext uri="{FF2B5EF4-FFF2-40B4-BE49-F238E27FC236}">
                <a16:creationId xmlns:a16="http://schemas.microsoft.com/office/drawing/2014/main" id="{2A317FE9-0B39-613A-406F-2116D621E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1428751"/>
            <a:ext cx="321469" cy="307181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72" name="AutoShape 24">
            <a:extLst>
              <a:ext uri="{FF2B5EF4-FFF2-40B4-BE49-F238E27FC236}">
                <a16:creationId xmlns:a16="http://schemas.microsoft.com/office/drawing/2014/main" id="{122F65B2-1B01-6160-9991-6576F2A8C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131445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73" name="AutoShape 25">
            <a:extLst>
              <a:ext uri="{FF2B5EF4-FFF2-40B4-BE49-F238E27FC236}">
                <a16:creationId xmlns:a16="http://schemas.microsoft.com/office/drawing/2014/main" id="{4BAEE54A-B769-48A9-AE11-7C6672301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3486150"/>
            <a:ext cx="3810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334874" name="AutoShape 26">
            <a:extLst>
              <a:ext uri="{FF2B5EF4-FFF2-40B4-BE49-F238E27FC236}">
                <a16:creationId xmlns:a16="http://schemas.microsoft.com/office/drawing/2014/main" id="{229562B9-4B44-00F3-4523-EFF15EE5A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1371600"/>
            <a:ext cx="302419" cy="29408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4875" name="AutoShape 27">
            <a:extLst>
              <a:ext uri="{FF2B5EF4-FFF2-40B4-BE49-F238E27FC236}">
                <a16:creationId xmlns:a16="http://schemas.microsoft.com/office/drawing/2014/main" id="{93840998-82A2-0A88-4483-B1033F83D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48615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pic>
        <p:nvPicPr>
          <p:cNvPr id="334876" name="Picture 28" descr="Bye">
            <a:extLst>
              <a:ext uri="{FF2B5EF4-FFF2-40B4-BE49-F238E27FC236}">
                <a16:creationId xmlns:a16="http://schemas.microsoft.com/office/drawing/2014/main" id="{0015795E-8265-4CE5-44CB-97D0F52B07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3714750"/>
            <a:ext cx="1485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48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4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34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4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4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4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4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4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4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4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4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3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4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4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34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4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4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4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4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4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3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3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34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34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0" fill="hold"/>
                                        <p:tgtEl>
                                          <p:spTgt spid="334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0" fill="hold"/>
                                        <p:tgtEl>
                                          <p:spTgt spid="334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6" grpId="0" animBg="1"/>
      <p:bldP spid="334857" grpId="0" animBg="1"/>
      <p:bldP spid="334858" grpId="0" animBg="1"/>
      <p:bldP spid="334860" grpId="0" animBg="1"/>
      <p:bldP spid="334861" grpId="0" animBg="1"/>
      <p:bldP spid="334863" grpId="0" animBg="1"/>
      <p:bldP spid="334865" grpId="0" animBg="1"/>
      <p:bldP spid="334870" grpId="0" animBg="1"/>
      <p:bldP spid="334871" grpId="0" animBg="1"/>
      <p:bldP spid="334872" grpId="0" animBg="1"/>
      <p:bldP spid="334873" grpId="0" animBg="1"/>
      <p:bldP spid="3348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838208" y="2285573"/>
            <a:ext cx="2895592" cy="2857927"/>
            <a:chOff x="0" y="0"/>
            <a:chExt cx="5790779" cy="6288437"/>
          </a:xfrm>
        </p:grpSpPr>
        <p:pic>
          <p:nvPicPr>
            <p:cNvPr id="4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7067" y="0"/>
              <a:ext cx="2734650" cy="3320647"/>
            </a:xfrm>
            <a:prstGeom prst="rect">
              <a:avLst/>
            </a:prstGeom>
          </p:spPr>
        </p:pic>
        <p:pic>
          <p:nvPicPr>
            <p:cNvPr id="5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329950"/>
              <a:ext cx="5790779" cy="3958487"/>
            </a:xfrm>
            <a:prstGeom prst="rect">
              <a:avLst/>
            </a:prstGeom>
          </p:spPr>
        </p:pic>
      </p:grpSp>
      <p:grpSp>
        <p:nvGrpSpPr>
          <p:cNvPr id="6" name="Group 22"/>
          <p:cNvGrpSpPr/>
          <p:nvPr/>
        </p:nvGrpSpPr>
        <p:grpSpPr>
          <a:xfrm>
            <a:off x="5943600" y="2343150"/>
            <a:ext cx="3163450" cy="2800351"/>
            <a:chOff x="0" y="0"/>
            <a:chExt cx="5699999" cy="6583461"/>
          </a:xfrm>
        </p:grpSpPr>
        <p:pic>
          <p:nvPicPr>
            <p:cNvPr id="7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887681"/>
              <a:ext cx="5699999" cy="4695780"/>
            </a:xfrm>
            <a:prstGeom prst="rect">
              <a:avLst/>
            </a:prstGeom>
          </p:spPr>
        </p:pic>
        <p:pic>
          <p:nvPicPr>
            <p:cNvPr id="8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82240" y="0"/>
              <a:ext cx="2335518" cy="2508857"/>
            </a:xfrm>
            <a:prstGeom prst="rect">
              <a:avLst/>
            </a:prstGeom>
          </p:spPr>
        </p:pic>
      </p:grpSp>
      <p:sp>
        <p:nvSpPr>
          <p:cNvPr id="9" name="Rounded Rectangular Callout 8"/>
          <p:cNvSpPr/>
          <p:nvPr/>
        </p:nvSpPr>
        <p:spPr>
          <a:xfrm>
            <a:off x="1585456" y="285750"/>
            <a:ext cx="6186943" cy="1999823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585456" y="286996"/>
            <a:ext cx="6415544" cy="2570931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Trong</a:t>
            </a:r>
            <a:r>
              <a:rPr kumimoji="0" lang="de-DE" sz="36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các tiết học, các thầy cô có cho các em thảo luận nhóm không?</a:t>
            </a:r>
            <a:r>
              <a:rPr lang="de-DE" sz="3600" i="1" dirty="0">
                <a:solidFill>
                  <a:srgbClr val="00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Có t</a:t>
            </a:r>
            <a:r>
              <a:rPr kumimoji="0" lang="de-DE" sz="36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hường xuyên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838208" y="2285573"/>
            <a:ext cx="2895592" cy="2857927"/>
            <a:chOff x="0" y="0"/>
            <a:chExt cx="5790779" cy="6288437"/>
          </a:xfrm>
        </p:grpSpPr>
        <p:pic>
          <p:nvPicPr>
            <p:cNvPr id="4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7067" y="0"/>
              <a:ext cx="2734650" cy="3320647"/>
            </a:xfrm>
            <a:prstGeom prst="rect">
              <a:avLst/>
            </a:prstGeom>
          </p:spPr>
        </p:pic>
        <p:pic>
          <p:nvPicPr>
            <p:cNvPr id="5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329950"/>
              <a:ext cx="5790779" cy="3958487"/>
            </a:xfrm>
            <a:prstGeom prst="rect">
              <a:avLst/>
            </a:prstGeom>
          </p:spPr>
        </p:pic>
      </p:grpSp>
      <p:grpSp>
        <p:nvGrpSpPr>
          <p:cNvPr id="6" name="Group 22"/>
          <p:cNvGrpSpPr/>
          <p:nvPr/>
        </p:nvGrpSpPr>
        <p:grpSpPr>
          <a:xfrm>
            <a:off x="5943600" y="2343150"/>
            <a:ext cx="3163450" cy="2800351"/>
            <a:chOff x="0" y="0"/>
            <a:chExt cx="5699999" cy="6583461"/>
          </a:xfrm>
        </p:grpSpPr>
        <p:pic>
          <p:nvPicPr>
            <p:cNvPr id="7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887681"/>
              <a:ext cx="5699999" cy="4695780"/>
            </a:xfrm>
            <a:prstGeom prst="rect">
              <a:avLst/>
            </a:prstGeom>
          </p:spPr>
        </p:pic>
        <p:pic>
          <p:nvPicPr>
            <p:cNvPr id="8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82240" y="0"/>
              <a:ext cx="2335518" cy="2508857"/>
            </a:xfrm>
            <a:prstGeom prst="rect">
              <a:avLst/>
            </a:prstGeom>
          </p:spPr>
        </p:pic>
      </p:grpSp>
      <p:sp>
        <p:nvSpPr>
          <p:cNvPr id="9" name="Rounded Rectangular Callout 8"/>
          <p:cNvSpPr/>
          <p:nvPr/>
        </p:nvSpPr>
        <p:spPr>
          <a:xfrm>
            <a:off x="1585456" y="285750"/>
            <a:ext cx="6186943" cy="1999823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1585456" y="286997"/>
            <a:ext cx="6186943" cy="2200276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36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3600" i="1" dirty="0">
                <a:latin typeface="Times New Roman" pitchFamily="18" charset="0"/>
                <a:cs typeface="Times New Roman" pitchFamily="18" charset="0"/>
              </a:rPr>
              <a:t>Trong buổi thảo luận, em đã từng bắt gặp những trường hợp nào khiến cho cuộc thảo luận rơi vào thất bại? Vì sao?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6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287" y="3096554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045" y="3234138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19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473270" y="133349"/>
            <a:ext cx="4357122" cy="382120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11" y="2402056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1916449" y="1715524"/>
            <a:ext cx="5147183" cy="1569660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THÀNH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2" y="-46408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91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40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4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" y="2431435"/>
            <a:ext cx="6172200" cy="2712066"/>
          </a:xfrm>
          <a:prstGeom prst="rect">
            <a:avLst/>
          </a:prstGeom>
        </p:spPr>
      </p:pic>
      <p:sp>
        <p:nvSpPr>
          <p:cNvPr id="3" name="Flowchart: Predefined Process 2"/>
          <p:cNvSpPr/>
          <p:nvPr/>
        </p:nvSpPr>
        <p:spPr>
          <a:xfrm>
            <a:off x="0" y="0"/>
            <a:ext cx="9144000" cy="2431435"/>
          </a:xfrm>
          <a:prstGeom prst="flowChartPredefinedProcess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3000" y="0"/>
            <a:ext cx="6858000" cy="2431435"/>
          </a:xfrm>
          <a:prstGeom prst="rect">
            <a:avLst/>
          </a:prstGeom>
          <a:noFill/>
        </p:spPr>
        <p:txBody>
          <a:bodyPr wrap="square" lIns="91430" tIns="45720" rIns="91430" bIns="45720">
            <a:spAutoFit/>
          </a:bodyPr>
          <a:lstStyle/>
          <a:p>
            <a:pPr algn="just"/>
            <a:r>
              <a:rPr lang="en-US" sz="32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TRAO ĐỔI MỘT CÁCH XÂY DỰNG, TÔN TRỌNG CÁC Ý KIẾN KHÁC BIỆT</a:t>
            </a:r>
          </a:p>
        </p:txBody>
      </p:sp>
    </p:spTree>
    <p:extLst>
      <p:ext uri="{BB962C8B-B14F-4D97-AF65-F5344CB8AC3E}">
        <p14:creationId xmlns:p14="http://schemas.microsoft.com/office/powerpoint/2010/main" val="655669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F73237-819B-F05A-CFF9-1DF44FDBA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"/>
            <a:ext cx="800100" cy="7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0ED72F-A085-46AE-1D00-022064CFDD98}"/>
              </a:ext>
            </a:extLst>
          </p:cNvPr>
          <p:cNvSpPr txBox="1"/>
          <p:nvPr/>
        </p:nvSpPr>
        <p:spPr>
          <a:xfrm>
            <a:off x="2438400" y="17961"/>
            <a:ext cx="46068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D3B13"/>
              </a:buClr>
              <a:buSzPts val="4400"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  <a:sym typeface="Garamond" panose="02020404030301010803" pitchFamily="18" charset="0"/>
              </a:rPr>
              <a:t>BÀI 7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D3B13"/>
              </a:buClr>
              <a:buSzPts val="4400"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  <a:sym typeface="Garamond" panose="02020404030301010803" pitchFamily="18" charset="0"/>
              </a:rPr>
              <a:t>TRÍ TUỆ DÂN GIAN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9398C-55A1-CA48-3279-A8AEA995B42F}"/>
              </a:ext>
            </a:extLst>
          </p:cNvPr>
          <p:cNvSpPr/>
          <p:nvPr/>
        </p:nvSpPr>
        <p:spPr>
          <a:xfrm>
            <a:off x="1143000" y="1076129"/>
            <a:ext cx="6858000" cy="1261884"/>
          </a:xfrm>
          <a:prstGeom prst="rect">
            <a:avLst/>
          </a:prstGeom>
          <a:noFill/>
        </p:spPr>
        <p:txBody>
          <a:bodyPr wrap="square" lIns="91430" tIns="45720" rIns="91430" bIns="45720">
            <a:spAutoFit/>
          </a:bodyPr>
          <a:lstStyle/>
          <a:p>
            <a:pPr algn="ctr"/>
            <a:r>
              <a:rPr lang="en-US" sz="2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黑体"/>
                <a:cs typeface="Times New Roman" pitchFamily="18" charset="0"/>
              </a:rPr>
              <a:t>Nói</a:t>
            </a:r>
            <a:r>
              <a:rPr lang="en-US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黑体"/>
                <a:cs typeface="Times New Roman" pitchFamily="18" charset="0"/>
              </a:rPr>
              <a:t>và</a:t>
            </a:r>
            <a:r>
              <a:rPr lang="en-US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黑体"/>
                <a:cs typeface="Times New Roman" pitchFamily="18" charset="0"/>
              </a:rPr>
              <a:t>nghe</a:t>
            </a:r>
            <a:r>
              <a:rPr lang="en-US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黑体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黑体"/>
                <a:cs typeface="Times New Roman" pitchFamily="18" charset="0"/>
              </a:rPr>
              <a:t>TRAO ĐỔI MỘT CÁCH XÂY DỰNG, TÔN TRỌNG CÁC Ý KIẾN KHÁC BIỆT</a:t>
            </a:r>
          </a:p>
        </p:txBody>
      </p:sp>
    </p:spTree>
    <p:extLst>
      <p:ext uri="{BB962C8B-B14F-4D97-AF65-F5344CB8AC3E}">
        <p14:creationId xmlns:p14="http://schemas.microsoft.com/office/powerpoint/2010/main" val="342982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4DA76BB-06A7-0C41-5A72-B88C8310A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25"/>
            <a:ext cx="4204960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172EEE-5AFD-A70A-95AF-01296A48C85A}"/>
              </a:ext>
            </a:extLst>
          </p:cNvPr>
          <p:cNvSpPr txBox="1"/>
          <p:nvPr/>
        </p:nvSpPr>
        <p:spPr>
          <a:xfrm>
            <a:off x="-426639" y="876624"/>
            <a:ext cx="5394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苏新诗爨宝子简" panose="03000909000000000000" pitchFamily="65" charset="-122"/>
                <a:cs typeface="Times New Roman" panose="02020603050405020304" pitchFamily="18" charset="0"/>
              </a:rPr>
              <a:t>AI NHANH HƠN?</a:t>
            </a:r>
          </a:p>
        </p:txBody>
      </p:sp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C2CE7F69-4173-1E58-7952-F61BA3DEA19A}"/>
              </a:ext>
            </a:extLst>
          </p:cNvPr>
          <p:cNvSpPr/>
          <p:nvPr/>
        </p:nvSpPr>
        <p:spPr>
          <a:xfrm>
            <a:off x="4204960" y="135387"/>
            <a:ext cx="4786640" cy="89995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91430" tIns="45720" rIns="91430" bIns="45720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 và đọc các câu tục ngữ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”?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1E13CA1C-9488-0659-03B5-262DF770A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4" y="1630488"/>
            <a:ext cx="4171950" cy="609600"/>
          </a:xfrm>
          <a:prstGeom prst="roundRect">
            <a:avLst>
              <a:gd name="adj" fmla="val 16667"/>
            </a:avLst>
          </a:prstGeom>
          <a:solidFill>
            <a:srgbClr val="A1C450">
              <a:lumMod val="60000"/>
              <a:lumOff val="40000"/>
            </a:srgbClr>
          </a:solidFill>
          <a:ln w="76200" cmpd="tri">
            <a:solidFill>
              <a:srgbClr val="175593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Khoâng</a:t>
            </a:r>
            <a:r>
              <a:rPr lang="en-US" altLang="en-US" sz="2400" kern="0" dirty="0">
                <a:solidFill>
                  <a:srgbClr val="C00000"/>
                </a:solidFill>
                <a:latin typeface="VNI-Duff" pitchFamily="2" charset="0"/>
              </a:rPr>
              <a:t> </a:t>
            </a: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thaày</a:t>
            </a:r>
            <a:r>
              <a:rPr lang="en-US" altLang="en-US" sz="2400" kern="0" dirty="0">
                <a:solidFill>
                  <a:srgbClr val="C00000"/>
                </a:solidFill>
                <a:latin typeface="VNI-Duff" pitchFamily="2" charset="0"/>
              </a:rPr>
              <a:t> </a:t>
            </a: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ñoá</a:t>
            </a:r>
            <a:r>
              <a:rPr lang="en-US" altLang="en-US" sz="2400" kern="0" dirty="0">
                <a:solidFill>
                  <a:srgbClr val="C00000"/>
                </a:solidFill>
                <a:latin typeface="VNI-Duff" pitchFamily="2" charset="0"/>
              </a:rPr>
              <a:t> </a:t>
            </a: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maøy</a:t>
            </a:r>
            <a:r>
              <a:rPr lang="en-US" altLang="en-US" sz="2400" kern="0" dirty="0">
                <a:solidFill>
                  <a:srgbClr val="C00000"/>
                </a:solidFill>
                <a:latin typeface="VNI-Duff" pitchFamily="2" charset="0"/>
              </a:rPr>
              <a:t> </a:t>
            </a: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laøm</a:t>
            </a:r>
            <a:r>
              <a:rPr lang="en-US" altLang="en-US" sz="2400" kern="0" dirty="0">
                <a:solidFill>
                  <a:srgbClr val="C00000"/>
                </a:solidFill>
                <a:latin typeface="VNI-Duff" pitchFamily="2" charset="0"/>
              </a:rPr>
              <a:t> </a:t>
            </a: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neân</a:t>
            </a:r>
            <a:endParaRPr lang="en-US" altLang="en-US" sz="2400" kern="0" dirty="0">
              <a:solidFill>
                <a:srgbClr val="C00000"/>
              </a:solidFill>
              <a:latin typeface="VNI-Duff" pitchFamily="2" charset="0"/>
            </a:endParaRPr>
          </a:p>
        </p:txBody>
      </p:sp>
      <p:pic>
        <p:nvPicPr>
          <p:cNvPr id="6" name="Picture 2" descr="Giải thích câu tục ngữ không thầy đố mày làm nên ấn tượng - Trường THPT Ngô  Thì Nhậm">
            <a:extLst>
              <a:ext uri="{FF2B5EF4-FFF2-40B4-BE49-F238E27FC236}">
                <a16:creationId xmlns:a16="http://schemas.microsoft.com/office/drawing/2014/main" id="{9FD562B6-B6A3-EF3E-8F18-1BF9BD34D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0" y="2343150"/>
            <a:ext cx="3943350" cy="27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">
            <a:extLst>
              <a:ext uri="{FF2B5EF4-FFF2-40B4-BE49-F238E27FC236}">
                <a16:creationId xmlns:a16="http://schemas.microsoft.com/office/drawing/2014/main" id="{1FDC2AA9-14CC-1AE7-B9C7-653EC8350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3608" y="1325688"/>
            <a:ext cx="3886200" cy="609600"/>
          </a:xfrm>
          <a:prstGeom prst="roundRect">
            <a:avLst>
              <a:gd name="adj" fmla="val 16667"/>
            </a:avLst>
          </a:prstGeom>
          <a:solidFill>
            <a:srgbClr val="A1C450">
              <a:lumMod val="60000"/>
              <a:lumOff val="40000"/>
            </a:srgbClr>
          </a:solidFill>
          <a:ln w="76200" cmpd="tri">
            <a:solidFill>
              <a:srgbClr val="175593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Hoïc</a:t>
            </a:r>
            <a:r>
              <a:rPr lang="en-US" altLang="en-US" sz="2400" kern="0" dirty="0">
                <a:solidFill>
                  <a:srgbClr val="C00000"/>
                </a:solidFill>
                <a:latin typeface="VNI-Duff" pitchFamily="2" charset="0"/>
              </a:rPr>
              <a:t> </a:t>
            </a: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thaày</a:t>
            </a:r>
            <a:r>
              <a:rPr lang="en-US" altLang="en-US" sz="2400" kern="0" dirty="0">
                <a:solidFill>
                  <a:srgbClr val="C00000"/>
                </a:solidFill>
                <a:latin typeface="VNI-Duff" pitchFamily="2" charset="0"/>
              </a:rPr>
              <a:t> </a:t>
            </a: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khoâng</a:t>
            </a:r>
            <a:r>
              <a:rPr lang="en-US" altLang="en-US" sz="2400" kern="0" dirty="0">
                <a:solidFill>
                  <a:srgbClr val="C00000"/>
                </a:solidFill>
                <a:latin typeface="VNI-Duff" pitchFamily="2" charset="0"/>
              </a:rPr>
              <a:t> </a:t>
            </a: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taøy</a:t>
            </a:r>
            <a:r>
              <a:rPr lang="en-US" altLang="en-US" sz="2400" kern="0" dirty="0">
                <a:solidFill>
                  <a:srgbClr val="C00000"/>
                </a:solidFill>
                <a:latin typeface="VNI-Duff" pitchFamily="2" charset="0"/>
              </a:rPr>
              <a:t> </a:t>
            </a: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hoïc</a:t>
            </a:r>
            <a:r>
              <a:rPr lang="en-US" altLang="en-US" sz="2400" kern="0" dirty="0">
                <a:solidFill>
                  <a:srgbClr val="C00000"/>
                </a:solidFill>
                <a:latin typeface="VNI-Duff" pitchFamily="2" charset="0"/>
              </a:rPr>
              <a:t> </a:t>
            </a:r>
            <a:r>
              <a:rPr lang="en-US" altLang="en-US" sz="2400" kern="0" dirty="0" err="1">
                <a:solidFill>
                  <a:srgbClr val="C00000"/>
                </a:solidFill>
                <a:latin typeface="VNI-Duff" pitchFamily="2" charset="0"/>
              </a:rPr>
              <a:t>baïn</a:t>
            </a:r>
            <a:endParaRPr lang="en-US" altLang="en-US" sz="2400" kern="0" dirty="0">
              <a:solidFill>
                <a:srgbClr val="C00000"/>
              </a:solidFill>
              <a:latin typeface="VNI-Duff" pitchFamily="2" charset="0"/>
            </a:endParaRPr>
          </a:p>
        </p:txBody>
      </p:sp>
      <p:pic>
        <p:nvPicPr>
          <p:cNvPr id="8" name="Picture 4" descr="Học thầy không tày học bạn có ý nghĩa gì">
            <a:extLst>
              <a:ext uri="{FF2B5EF4-FFF2-40B4-BE49-F238E27FC236}">
                <a16:creationId xmlns:a16="http://schemas.microsoft.com/office/drawing/2014/main" id="{2CC2AF7F-9FF0-86E4-3F23-70C3E48D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08" y="2068963"/>
            <a:ext cx="3657600" cy="3000374"/>
          </a:xfrm>
          <a:prstGeom prst="rect">
            <a:avLst/>
          </a:prstGeom>
          <a:noFill/>
          <a:ln w="38100"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6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24601" y="8530"/>
            <a:ext cx="2075663" cy="33546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1" y="807726"/>
            <a:ext cx="2315953" cy="43697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08157" y="1828800"/>
            <a:ext cx="2832886" cy="3900703"/>
          </a:xfrm>
          <a:prstGeom prst="rect">
            <a:avLst/>
          </a:prstGeom>
        </p:spPr>
      </p:pic>
      <p:sp>
        <p:nvSpPr>
          <p:cNvPr id="18" name="Vertical Scroll 17"/>
          <p:cNvSpPr/>
          <p:nvPr/>
        </p:nvSpPr>
        <p:spPr>
          <a:xfrm>
            <a:off x="0" y="228601"/>
            <a:ext cx="5562600" cy="4095750"/>
          </a:xfrm>
          <a:prstGeom prst="verticalScroll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19" name="TextBox 7"/>
          <p:cNvSpPr txBox="1"/>
          <p:nvPr/>
        </p:nvSpPr>
        <p:spPr>
          <a:xfrm>
            <a:off x="775781" y="720338"/>
            <a:ext cx="413237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Chủ đề trao đổi: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Trao đổi ý kiến về hai câu tục ngữ: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Không thầy đố mày làm nên”</a:t>
            </a:r>
            <a:r>
              <a:rPr lang="nl-NL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nl-NL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Học thầy không tày học bạn</a:t>
            </a:r>
            <a:r>
              <a:rPr lang="nl-NL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nl-NL" sz="36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1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1016</Words>
  <Application>Microsoft Office PowerPoint</Application>
  <PresentationFormat>On-screen Show (16:9)</PresentationFormat>
  <Paragraphs>119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.VnTime</vt:lpstr>
      <vt:lpstr>Arial</vt:lpstr>
      <vt:lpstr>Arial Unicode MS</vt:lpstr>
      <vt:lpstr>Calibri</vt:lpstr>
      <vt:lpstr>Calibri Light</vt:lpstr>
      <vt:lpstr>Garamond</vt:lpstr>
      <vt:lpstr>Open Sans</vt:lpstr>
      <vt:lpstr>Segoe UI Semilight</vt:lpstr>
      <vt:lpstr>Times New Roman</vt:lpstr>
      <vt:lpstr>VNI-Aptima</vt:lpstr>
      <vt:lpstr>VNI-Bodon-Poster</vt:lpstr>
      <vt:lpstr>VNI-Cooper</vt:lpstr>
      <vt:lpstr>VNI-Duff</vt:lpstr>
      <vt:lpstr>VNI-Souvir</vt:lpstr>
      <vt:lpstr>VNI-Times</vt:lpstr>
      <vt:lpstr>Office 主题</vt:lpstr>
      <vt:lpstr>2_Office Theme</vt:lpstr>
      <vt:lpstr>1_Office 主题</vt:lpstr>
      <vt:lpstr>2_Default Design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NGUYET</dc:creator>
  <cp:lastModifiedBy>BICHHOA</cp:lastModifiedBy>
  <cp:revision>60</cp:revision>
  <dcterms:created xsi:type="dcterms:W3CDTF">2022-06-05T01:55:11Z</dcterms:created>
  <dcterms:modified xsi:type="dcterms:W3CDTF">2023-03-07T17:17:35Z</dcterms:modified>
</cp:coreProperties>
</file>