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6" r:id="rId2"/>
    <p:sldId id="373" r:id="rId3"/>
    <p:sldId id="374" r:id="rId4"/>
    <p:sldId id="377" r:id="rId5"/>
    <p:sldId id="378" r:id="rId6"/>
    <p:sldId id="379" r:id="rId7"/>
    <p:sldId id="380" r:id="rId8"/>
    <p:sldId id="385" r:id="rId9"/>
    <p:sldId id="382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353791-CC1F-4BDB-81EE-BD2770CEB8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75D13B-1109-4E19-8B7E-529868414ECA}">
      <dgm:prSet phldrT="[Text]"/>
      <dgm:spPr>
        <a:solidFill>
          <a:schemeClr val="accent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400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0CA2673-471A-42DE-B6C7-F7B9146FEAA2}" type="parTrans" cxnId="{87EB33DF-9357-4E58-A55C-95BC010B0C38}">
      <dgm:prSet/>
      <dgm:spPr/>
      <dgm:t>
        <a:bodyPr/>
        <a:lstStyle/>
        <a:p>
          <a:endParaRPr lang="en-US"/>
        </a:p>
      </dgm:t>
    </dgm:pt>
    <dgm:pt modelId="{45A4368D-0E5A-4EC7-93BC-9903FDE19DF8}" type="sibTrans" cxnId="{87EB33DF-9357-4E58-A55C-95BC010B0C38}">
      <dgm:prSet/>
      <dgm:spPr/>
      <dgm:t>
        <a:bodyPr/>
        <a:lstStyle/>
        <a:p>
          <a:endParaRPr lang="en-US"/>
        </a:p>
      </dgm:t>
    </dgm:pt>
    <dgm:pt modelId="{C1CC49B9-D8B2-4291-878C-70CFBA1AE11C}" type="pres">
      <dgm:prSet presAssocID="{33353791-CC1F-4BDB-81EE-BD2770CEB8E7}" presName="Name0" presStyleCnt="0">
        <dgm:presLayoutVars>
          <dgm:chMax val="7"/>
          <dgm:chPref val="7"/>
          <dgm:dir/>
        </dgm:presLayoutVars>
      </dgm:prSet>
      <dgm:spPr/>
    </dgm:pt>
    <dgm:pt modelId="{258AEDB3-A04E-48A9-BE92-E17DE03DDC87}" type="pres">
      <dgm:prSet presAssocID="{33353791-CC1F-4BDB-81EE-BD2770CEB8E7}" presName="Name1" presStyleCnt="0"/>
      <dgm:spPr/>
    </dgm:pt>
    <dgm:pt modelId="{55FB8CCE-2394-4B02-86CB-7D50C2DAAEC2}" type="pres">
      <dgm:prSet presAssocID="{33353791-CC1F-4BDB-81EE-BD2770CEB8E7}" presName="cycle" presStyleCnt="0"/>
      <dgm:spPr/>
    </dgm:pt>
    <dgm:pt modelId="{DF69B077-1E2F-4E28-A5D8-6CBBBB5ECF68}" type="pres">
      <dgm:prSet presAssocID="{33353791-CC1F-4BDB-81EE-BD2770CEB8E7}" presName="srcNode" presStyleLbl="node1" presStyleIdx="0" presStyleCnt="1"/>
      <dgm:spPr/>
    </dgm:pt>
    <dgm:pt modelId="{0D6C8CE5-D1E5-4CDD-8FD1-DA7D97A29E8E}" type="pres">
      <dgm:prSet presAssocID="{33353791-CC1F-4BDB-81EE-BD2770CEB8E7}" presName="conn" presStyleLbl="parChTrans1D2" presStyleIdx="0" presStyleCnt="1"/>
      <dgm:spPr/>
    </dgm:pt>
    <dgm:pt modelId="{F084E1F4-FAFE-4889-A0B2-E5A3EBD982C5}" type="pres">
      <dgm:prSet presAssocID="{33353791-CC1F-4BDB-81EE-BD2770CEB8E7}" presName="extraNode" presStyleLbl="node1" presStyleIdx="0" presStyleCnt="1"/>
      <dgm:spPr/>
    </dgm:pt>
    <dgm:pt modelId="{0C2DD725-629D-4699-A198-CDF3A65D4BCB}" type="pres">
      <dgm:prSet presAssocID="{33353791-CC1F-4BDB-81EE-BD2770CEB8E7}" presName="dstNode" presStyleLbl="node1" presStyleIdx="0" presStyleCnt="1"/>
      <dgm:spPr/>
    </dgm:pt>
    <dgm:pt modelId="{BD11DA14-E550-42F9-BD6E-A4158E0E04B1}" type="pres">
      <dgm:prSet presAssocID="{1775D13B-1109-4E19-8B7E-529868414ECA}" presName="text_1" presStyleLbl="node1" presStyleIdx="0" presStyleCnt="1">
        <dgm:presLayoutVars>
          <dgm:bulletEnabled val="1"/>
        </dgm:presLayoutVars>
      </dgm:prSet>
      <dgm:spPr/>
    </dgm:pt>
    <dgm:pt modelId="{737812AC-1029-476C-A36F-5F99EFBD4612}" type="pres">
      <dgm:prSet presAssocID="{1775D13B-1109-4E19-8B7E-529868414ECA}" presName="accent_1" presStyleCnt="0"/>
      <dgm:spPr/>
    </dgm:pt>
    <dgm:pt modelId="{59E13936-97A1-46F7-8376-4277C11D14AA}" type="pres">
      <dgm:prSet presAssocID="{1775D13B-1109-4E19-8B7E-529868414ECA}" presName="accentRepeatNode" presStyleLbl="solidFgAcc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7204D410-3325-4B3E-A58F-CBF75C3F027C}" type="presOf" srcId="{33353791-CC1F-4BDB-81EE-BD2770CEB8E7}" destId="{C1CC49B9-D8B2-4291-878C-70CFBA1AE11C}" srcOrd="0" destOrd="0" presId="urn:microsoft.com/office/officeart/2008/layout/VerticalCurvedList"/>
    <dgm:cxn modelId="{3A37963A-19CA-4FA6-93CA-EE6DFE1B606D}" type="presOf" srcId="{1775D13B-1109-4E19-8B7E-529868414ECA}" destId="{BD11DA14-E550-42F9-BD6E-A4158E0E04B1}" srcOrd="0" destOrd="0" presId="urn:microsoft.com/office/officeart/2008/layout/VerticalCurvedList"/>
    <dgm:cxn modelId="{AC960444-86A9-4594-8812-E0EF21FC9FF4}" type="presOf" srcId="{45A4368D-0E5A-4EC7-93BC-9903FDE19DF8}" destId="{0D6C8CE5-D1E5-4CDD-8FD1-DA7D97A29E8E}" srcOrd="0" destOrd="0" presId="urn:microsoft.com/office/officeart/2008/layout/VerticalCurvedList"/>
    <dgm:cxn modelId="{87EB33DF-9357-4E58-A55C-95BC010B0C38}" srcId="{33353791-CC1F-4BDB-81EE-BD2770CEB8E7}" destId="{1775D13B-1109-4E19-8B7E-529868414ECA}" srcOrd="0" destOrd="0" parTransId="{20CA2673-471A-42DE-B6C7-F7B9146FEAA2}" sibTransId="{45A4368D-0E5A-4EC7-93BC-9903FDE19DF8}"/>
    <dgm:cxn modelId="{6EAEFDF4-9336-4E86-814F-D99FD8945546}" type="presParOf" srcId="{C1CC49B9-D8B2-4291-878C-70CFBA1AE11C}" destId="{258AEDB3-A04E-48A9-BE92-E17DE03DDC87}" srcOrd="0" destOrd="0" presId="urn:microsoft.com/office/officeart/2008/layout/VerticalCurvedList"/>
    <dgm:cxn modelId="{796CB17B-9572-4F26-ACCA-C3CA5C9E377E}" type="presParOf" srcId="{258AEDB3-A04E-48A9-BE92-E17DE03DDC87}" destId="{55FB8CCE-2394-4B02-86CB-7D50C2DAAEC2}" srcOrd="0" destOrd="0" presId="urn:microsoft.com/office/officeart/2008/layout/VerticalCurvedList"/>
    <dgm:cxn modelId="{F7FD38BC-F4CA-4232-990A-56C8F5091F32}" type="presParOf" srcId="{55FB8CCE-2394-4B02-86CB-7D50C2DAAEC2}" destId="{DF69B077-1E2F-4E28-A5D8-6CBBBB5ECF68}" srcOrd="0" destOrd="0" presId="urn:microsoft.com/office/officeart/2008/layout/VerticalCurvedList"/>
    <dgm:cxn modelId="{9852CF94-4EA4-4FE7-8822-313EFB936BD9}" type="presParOf" srcId="{55FB8CCE-2394-4B02-86CB-7D50C2DAAEC2}" destId="{0D6C8CE5-D1E5-4CDD-8FD1-DA7D97A29E8E}" srcOrd="1" destOrd="0" presId="urn:microsoft.com/office/officeart/2008/layout/VerticalCurvedList"/>
    <dgm:cxn modelId="{0F8E5261-3A6D-4411-AFB5-9F136782451D}" type="presParOf" srcId="{55FB8CCE-2394-4B02-86CB-7D50C2DAAEC2}" destId="{F084E1F4-FAFE-4889-A0B2-E5A3EBD982C5}" srcOrd="2" destOrd="0" presId="urn:microsoft.com/office/officeart/2008/layout/VerticalCurvedList"/>
    <dgm:cxn modelId="{B4FCA19F-DAEB-499B-BD81-245A94E8445C}" type="presParOf" srcId="{55FB8CCE-2394-4B02-86CB-7D50C2DAAEC2}" destId="{0C2DD725-629D-4699-A198-CDF3A65D4BCB}" srcOrd="3" destOrd="0" presId="urn:microsoft.com/office/officeart/2008/layout/VerticalCurvedList"/>
    <dgm:cxn modelId="{86D67792-13EC-49EA-B5F7-415B6368059C}" type="presParOf" srcId="{258AEDB3-A04E-48A9-BE92-E17DE03DDC87}" destId="{BD11DA14-E550-42F9-BD6E-A4158E0E04B1}" srcOrd="1" destOrd="0" presId="urn:microsoft.com/office/officeart/2008/layout/VerticalCurvedList"/>
    <dgm:cxn modelId="{1B133761-1A3A-4A58-8147-FE4F595370DB}" type="presParOf" srcId="{258AEDB3-A04E-48A9-BE92-E17DE03DDC87}" destId="{737812AC-1029-476C-A36F-5F99EFBD4612}" srcOrd="2" destOrd="0" presId="urn:microsoft.com/office/officeart/2008/layout/VerticalCurvedList"/>
    <dgm:cxn modelId="{929DC314-B5CD-492E-B402-F0F3A1FE1E83}" type="presParOf" srcId="{737812AC-1029-476C-A36F-5F99EFBD4612}" destId="{59E13936-97A1-46F7-8376-4277C11D14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53791-CC1F-4BDB-81EE-BD2770CEB8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75D13B-1109-4E19-8B7E-529868414ECA}">
      <dgm:prSet phldrT="[Text]"/>
      <dgm:spPr>
        <a:solidFill>
          <a:schemeClr val="accent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400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0CA2673-471A-42DE-B6C7-F7B9146FEAA2}" type="parTrans" cxnId="{87EB33DF-9357-4E58-A55C-95BC010B0C38}">
      <dgm:prSet/>
      <dgm:spPr/>
      <dgm:t>
        <a:bodyPr/>
        <a:lstStyle/>
        <a:p>
          <a:endParaRPr lang="en-US"/>
        </a:p>
      </dgm:t>
    </dgm:pt>
    <dgm:pt modelId="{45A4368D-0E5A-4EC7-93BC-9903FDE19DF8}" type="sibTrans" cxnId="{87EB33DF-9357-4E58-A55C-95BC010B0C38}">
      <dgm:prSet/>
      <dgm:spPr/>
      <dgm:t>
        <a:bodyPr/>
        <a:lstStyle/>
        <a:p>
          <a:endParaRPr lang="en-US"/>
        </a:p>
      </dgm:t>
    </dgm:pt>
    <dgm:pt modelId="{C1CC49B9-D8B2-4291-878C-70CFBA1AE11C}" type="pres">
      <dgm:prSet presAssocID="{33353791-CC1F-4BDB-81EE-BD2770CEB8E7}" presName="Name0" presStyleCnt="0">
        <dgm:presLayoutVars>
          <dgm:chMax val="7"/>
          <dgm:chPref val="7"/>
          <dgm:dir/>
        </dgm:presLayoutVars>
      </dgm:prSet>
      <dgm:spPr/>
    </dgm:pt>
    <dgm:pt modelId="{258AEDB3-A04E-48A9-BE92-E17DE03DDC87}" type="pres">
      <dgm:prSet presAssocID="{33353791-CC1F-4BDB-81EE-BD2770CEB8E7}" presName="Name1" presStyleCnt="0"/>
      <dgm:spPr/>
    </dgm:pt>
    <dgm:pt modelId="{55FB8CCE-2394-4B02-86CB-7D50C2DAAEC2}" type="pres">
      <dgm:prSet presAssocID="{33353791-CC1F-4BDB-81EE-BD2770CEB8E7}" presName="cycle" presStyleCnt="0"/>
      <dgm:spPr/>
    </dgm:pt>
    <dgm:pt modelId="{DF69B077-1E2F-4E28-A5D8-6CBBBB5ECF68}" type="pres">
      <dgm:prSet presAssocID="{33353791-CC1F-4BDB-81EE-BD2770CEB8E7}" presName="srcNode" presStyleLbl="node1" presStyleIdx="0" presStyleCnt="1"/>
      <dgm:spPr/>
    </dgm:pt>
    <dgm:pt modelId="{0D6C8CE5-D1E5-4CDD-8FD1-DA7D97A29E8E}" type="pres">
      <dgm:prSet presAssocID="{33353791-CC1F-4BDB-81EE-BD2770CEB8E7}" presName="conn" presStyleLbl="parChTrans1D2" presStyleIdx="0" presStyleCnt="1"/>
      <dgm:spPr/>
    </dgm:pt>
    <dgm:pt modelId="{F084E1F4-FAFE-4889-A0B2-E5A3EBD982C5}" type="pres">
      <dgm:prSet presAssocID="{33353791-CC1F-4BDB-81EE-BD2770CEB8E7}" presName="extraNode" presStyleLbl="node1" presStyleIdx="0" presStyleCnt="1"/>
      <dgm:spPr/>
    </dgm:pt>
    <dgm:pt modelId="{0C2DD725-629D-4699-A198-CDF3A65D4BCB}" type="pres">
      <dgm:prSet presAssocID="{33353791-CC1F-4BDB-81EE-BD2770CEB8E7}" presName="dstNode" presStyleLbl="node1" presStyleIdx="0" presStyleCnt="1"/>
      <dgm:spPr/>
    </dgm:pt>
    <dgm:pt modelId="{BD11DA14-E550-42F9-BD6E-A4158E0E04B1}" type="pres">
      <dgm:prSet presAssocID="{1775D13B-1109-4E19-8B7E-529868414ECA}" presName="text_1" presStyleLbl="node1" presStyleIdx="0" presStyleCnt="1">
        <dgm:presLayoutVars>
          <dgm:bulletEnabled val="1"/>
        </dgm:presLayoutVars>
      </dgm:prSet>
      <dgm:spPr/>
    </dgm:pt>
    <dgm:pt modelId="{737812AC-1029-476C-A36F-5F99EFBD4612}" type="pres">
      <dgm:prSet presAssocID="{1775D13B-1109-4E19-8B7E-529868414ECA}" presName="accent_1" presStyleCnt="0"/>
      <dgm:spPr/>
    </dgm:pt>
    <dgm:pt modelId="{59E13936-97A1-46F7-8376-4277C11D14AA}" type="pres">
      <dgm:prSet presAssocID="{1775D13B-1109-4E19-8B7E-529868414ECA}" presName="accentRepeatNode" presStyleLbl="solidFgAcc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7204D410-3325-4B3E-A58F-CBF75C3F027C}" type="presOf" srcId="{33353791-CC1F-4BDB-81EE-BD2770CEB8E7}" destId="{C1CC49B9-D8B2-4291-878C-70CFBA1AE11C}" srcOrd="0" destOrd="0" presId="urn:microsoft.com/office/officeart/2008/layout/VerticalCurvedList"/>
    <dgm:cxn modelId="{3A37963A-19CA-4FA6-93CA-EE6DFE1B606D}" type="presOf" srcId="{1775D13B-1109-4E19-8B7E-529868414ECA}" destId="{BD11DA14-E550-42F9-BD6E-A4158E0E04B1}" srcOrd="0" destOrd="0" presId="urn:microsoft.com/office/officeart/2008/layout/VerticalCurvedList"/>
    <dgm:cxn modelId="{AC960444-86A9-4594-8812-E0EF21FC9FF4}" type="presOf" srcId="{45A4368D-0E5A-4EC7-93BC-9903FDE19DF8}" destId="{0D6C8CE5-D1E5-4CDD-8FD1-DA7D97A29E8E}" srcOrd="0" destOrd="0" presId="urn:microsoft.com/office/officeart/2008/layout/VerticalCurvedList"/>
    <dgm:cxn modelId="{87EB33DF-9357-4E58-A55C-95BC010B0C38}" srcId="{33353791-CC1F-4BDB-81EE-BD2770CEB8E7}" destId="{1775D13B-1109-4E19-8B7E-529868414ECA}" srcOrd="0" destOrd="0" parTransId="{20CA2673-471A-42DE-B6C7-F7B9146FEAA2}" sibTransId="{45A4368D-0E5A-4EC7-93BC-9903FDE19DF8}"/>
    <dgm:cxn modelId="{6EAEFDF4-9336-4E86-814F-D99FD8945546}" type="presParOf" srcId="{C1CC49B9-D8B2-4291-878C-70CFBA1AE11C}" destId="{258AEDB3-A04E-48A9-BE92-E17DE03DDC87}" srcOrd="0" destOrd="0" presId="urn:microsoft.com/office/officeart/2008/layout/VerticalCurvedList"/>
    <dgm:cxn modelId="{796CB17B-9572-4F26-ACCA-C3CA5C9E377E}" type="presParOf" srcId="{258AEDB3-A04E-48A9-BE92-E17DE03DDC87}" destId="{55FB8CCE-2394-4B02-86CB-7D50C2DAAEC2}" srcOrd="0" destOrd="0" presId="urn:microsoft.com/office/officeart/2008/layout/VerticalCurvedList"/>
    <dgm:cxn modelId="{F7FD38BC-F4CA-4232-990A-56C8F5091F32}" type="presParOf" srcId="{55FB8CCE-2394-4B02-86CB-7D50C2DAAEC2}" destId="{DF69B077-1E2F-4E28-A5D8-6CBBBB5ECF68}" srcOrd="0" destOrd="0" presId="urn:microsoft.com/office/officeart/2008/layout/VerticalCurvedList"/>
    <dgm:cxn modelId="{9852CF94-4EA4-4FE7-8822-313EFB936BD9}" type="presParOf" srcId="{55FB8CCE-2394-4B02-86CB-7D50C2DAAEC2}" destId="{0D6C8CE5-D1E5-4CDD-8FD1-DA7D97A29E8E}" srcOrd="1" destOrd="0" presId="urn:microsoft.com/office/officeart/2008/layout/VerticalCurvedList"/>
    <dgm:cxn modelId="{0F8E5261-3A6D-4411-AFB5-9F136782451D}" type="presParOf" srcId="{55FB8CCE-2394-4B02-86CB-7D50C2DAAEC2}" destId="{F084E1F4-FAFE-4889-A0B2-E5A3EBD982C5}" srcOrd="2" destOrd="0" presId="urn:microsoft.com/office/officeart/2008/layout/VerticalCurvedList"/>
    <dgm:cxn modelId="{B4FCA19F-DAEB-499B-BD81-245A94E8445C}" type="presParOf" srcId="{55FB8CCE-2394-4B02-86CB-7D50C2DAAEC2}" destId="{0C2DD725-629D-4699-A198-CDF3A65D4BCB}" srcOrd="3" destOrd="0" presId="urn:microsoft.com/office/officeart/2008/layout/VerticalCurvedList"/>
    <dgm:cxn modelId="{86D67792-13EC-49EA-B5F7-415B6368059C}" type="presParOf" srcId="{258AEDB3-A04E-48A9-BE92-E17DE03DDC87}" destId="{BD11DA14-E550-42F9-BD6E-A4158E0E04B1}" srcOrd="1" destOrd="0" presId="urn:microsoft.com/office/officeart/2008/layout/VerticalCurvedList"/>
    <dgm:cxn modelId="{1B133761-1A3A-4A58-8147-FE4F595370DB}" type="presParOf" srcId="{258AEDB3-A04E-48A9-BE92-E17DE03DDC87}" destId="{737812AC-1029-476C-A36F-5F99EFBD4612}" srcOrd="2" destOrd="0" presId="urn:microsoft.com/office/officeart/2008/layout/VerticalCurvedList"/>
    <dgm:cxn modelId="{929DC314-B5CD-492E-B402-F0F3A1FE1E83}" type="presParOf" srcId="{737812AC-1029-476C-A36F-5F99EFBD4612}" destId="{59E13936-97A1-46F7-8376-4277C11D14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C8CE5-D1E5-4CDD-8FD1-DA7D97A29E8E}">
      <dsp:nvSpPr>
        <dsp:cNvPr id="0" name=""/>
        <dsp:cNvSpPr/>
      </dsp:nvSpPr>
      <dsp:spPr>
        <a:xfrm>
          <a:off x="-5544990" y="-924304"/>
          <a:ext cx="7191075" cy="7191075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1DA14-E550-42F9-BD6E-A4158E0E04B1}">
      <dsp:nvSpPr>
        <dsp:cNvPr id="0" name=""/>
        <dsp:cNvSpPr/>
      </dsp:nvSpPr>
      <dsp:spPr>
        <a:xfrm>
          <a:off x="1604112" y="1387943"/>
          <a:ext cx="9820888" cy="2566579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92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400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604112" y="1387943"/>
        <a:ext cx="9820888" cy="2566579"/>
      </dsp:txXfrm>
    </dsp:sp>
    <dsp:sp modelId="{59E13936-97A1-46F7-8376-4277C11D14AA}">
      <dsp:nvSpPr>
        <dsp:cNvPr id="0" name=""/>
        <dsp:cNvSpPr/>
      </dsp:nvSpPr>
      <dsp:spPr>
        <a:xfrm>
          <a:off x="0" y="1067121"/>
          <a:ext cx="3208224" cy="32082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C8CE5-D1E5-4CDD-8FD1-DA7D97A29E8E}">
      <dsp:nvSpPr>
        <dsp:cNvPr id="0" name=""/>
        <dsp:cNvSpPr/>
      </dsp:nvSpPr>
      <dsp:spPr>
        <a:xfrm>
          <a:off x="-5544990" y="-924304"/>
          <a:ext cx="7191075" cy="7191075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1DA14-E550-42F9-BD6E-A4158E0E04B1}">
      <dsp:nvSpPr>
        <dsp:cNvPr id="0" name=""/>
        <dsp:cNvSpPr/>
      </dsp:nvSpPr>
      <dsp:spPr>
        <a:xfrm>
          <a:off x="1604112" y="1387943"/>
          <a:ext cx="9820888" cy="2566579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92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400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604112" y="1387943"/>
        <a:ext cx="9820888" cy="2566579"/>
      </dsp:txXfrm>
    </dsp:sp>
    <dsp:sp modelId="{59E13936-97A1-46F7-8376-4277C11D14AA}">
      <dsp:nvSpPr>
        <dsp:cNvPr id="0" name=""/>
        <dsp:cNvSpPr/>
      </dsp:nvSpPr>
      <dsp:spPr>
        <a:xfrm>
          <a:off x="0" y="1067121"/>
          <a:ext cx="3208224" cy="32082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F25F-BF0F-9409-1D2B-70916316C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E043B-9658-AEFF-4232-76FD885DD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5742-0A65-2526-99A1-96FB1556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45591-7C0E-EB53-0A35-C95EE9A9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08E4B-CD93-7D08-0E22-0D4C9899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7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EA65-AC68-D0A7-B9FD-59105641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41F04-C999-5929-781B-0EC68D810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E31E9-4F8D-2388-1914-07C34A3F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3874A-B538-A19F-C097-C67C16A1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62311-781B-FBA9-A05F-3A019FA6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C5983-D6DF-A328-49B5-3FB95B9E1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505B7-B647-DAF2-255A-D50B0BB8C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CB20E-00CE-7016-702B-D2C4A067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976D4-A554-D6E6-0A47-8A1915F7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A8C28-C33B-3EFB-4D4A-6F5B171C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1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F9AB-EE50-1E9E-9BA2-3ABC512D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24B37-E954-345C-2BB0-A1A490C7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251E0-D38F-BF91-1666-CEF54113E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92C9D-D43D-D173-294F-F706C935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4E71-39D7-957A-500D-37BFDEA0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7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11D1-2071-A611-7678-8FCA26C8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EB9FB-B784-65D5-45F3-0E91D1066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43313-3F55-91C5-6278-B73F2AD9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A4A0-0178-DBE9-B6CF-D6BE95D8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F40D5-6E1F-6002-D238-DBA6F676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9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359E-617B-6383-BCD8-BA2F7E10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C1D92-E7B2-5B29-2129-4BEB3860F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8C527-A7E9-07A2-6E43-EE9804942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B3C21-659C-126E-1CA4-C9C2871C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F390E-59A1-8AC1-70D0-52581ACDA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FAE5C-6765-1334-3716-1667DD86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58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0C5E-4B1A-04D6-C624-D41A482A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9C3D4-77CE-9F66-F800-723360B63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580F8-B873-BECC-7541-C3218881F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28541-7868-16C3-66B7-00347154C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36BD1-6D64-03BB-349D-674E8CB8B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D7DE1-CCD5-CD14-C894-63736775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74A11-8433-5C6B-33F6-4DD3F101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CB303-04C3-7C1C-924F-583674B8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3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6000-A0DC-4C15-26BA-3D0D7040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D611A-7CED-F8D3-1E86-1D63885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8BE21-F846-9C0C-37F8-A22B1D87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6C681-D239-1E7E-53BF-8C99F13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5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AB449-D092-A39D-B588-FB61F8260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BE79D-EA06-97CD-FC14-015BF2913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742CC-193E-429E-2390-E6983B91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0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8B2D-D1B9-96A6-B845-0B1C7E14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9A508-B913-CDE3-6F8D-75BC58A8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7BF88-D967-EDDC-420D-2C1E167B6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7E190-6D24-F602-EA4D-CB25E2C9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8D4FC-D320-6F1F-6CFA-85877DFF5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4028C-C23A-26BC-5FF8-14DE0A3B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4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A39E0-96B2-A387-EC81-8178DC71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D2BC5-850A-C808-E379-59F2C61D4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F5CA4-9D83-4866-66F0-B5BFF2442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B4B54-9CCA-9B40-F13C-11F6C664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37A05-1834-33AD-8F56-66D19731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49786-6817-2D02-E478-10697C82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6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A10D3-0584-3787-3F62-FB75384D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C3685-4CAC-967E-1B6D-4C1D29B12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3BD19-E0FE-4408-BFC7-14776BF6C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4E436-83EA-4419-A5BE-B47D84102AC7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8C1-6094-372A-5547-BFE64516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6AE70-4FD5-EE56-585F-602BDE15C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9D23F-98BE-4916-9422-C25E6EEB5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4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2.png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10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2.png"/><Relationship Id="rId2" Type="http://schemas.microsoft.com/office/2007/relationships/media" Target="../media/media18.wma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0.wma"/><Relationship Id="rId7" Type="http://schemas.openxmlformats.org/officeDocument/2006/relationships/image" Target="../media/image20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m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7" Type="http://schemas.openxmlformats.org/officeDocument/2006/relationships/image" Target="../media/image2.png"/><Relationship Id="rId2" Type="http://schemas.microsoft.com/office/2007/relationships/media" Target="../media/media21.wma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ma"/><Relationship Id="rId7" Type="http://schemas.openxmlformats.org/officeDocument/2006/relationships/image" Target="../media/image9.png"/><Relationship Id="rId2" Type="http://schemas.microsoft.com/office/2007/relationships/media" Target="../media/media5.wma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ma"/><Relationship Id="rId7" Type="http://schemas.openxmlformats.org/officeDocument/2006/relationships/image" Target="../media/image9.png"/><Relationship Id="rId2" Type="http://schemas.microsoft.com/office/2007/relationships/media" Target="../media/media6.wma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8.wma"/><Relationship Id="rId7" Type="http://schemas.openxmlformats.org/officeDocument/2006/relationships/diagramQuickStyle" Target="../diagrams/quickStyle2.xml"/><Relationship Id="rId2" Type="http://schemas.microsoft.com/office/2007/relationships/media" Target="../media/media8.wma"/><Relationship Id="rId1" Type="http://schemas.openxmlformats.org/officeDocument/2006/relationships/tags" Target="../tags/tag2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2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2.png"/><Relationship Id="rId2" Type="http://schemas.microsoft.com/office/2007/relationships/media" Target="../media/media15.wma"/><Relationship Id="rId1" Type="http://schemas.openxmlformats.org/officeDocument/2006/relationships/tags" Target="../tags/tag28.xml"/><Relationship Id="rId6" Type="http://schemas.openxmlformats.org/officeDocument/2006/relationships/image" Target="../media/image10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29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ma"/><Relationship Id="rId7" Type="http://schemas.openxmlformats.org/officeDocument/2006/relationships/image" Target="../media/image9.png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ma"/><Relationship Id="rId7" Type="http://schemas.openxmlformats.org/officeDocument/2006/relationships/image" Target="../media/image9.png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8.wma"/><Relationship Id="rId7" Type="http://schemas.openxmlformats.org/officeDocument/2006/relationships/diagramQuickStyle" Target="../diagrams/quickStyle1.xml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166" y="2539072"/>
            <a:ext cx="10820144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TRUYỆN CỔ TÍCH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5"/>
    </mc:Choice>
    <mc:Fallback xmlns="">
      <p:transition spd="slow" advTm="1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70831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27937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5136" y="1543536"/>
            <a:ext cx="10181729" cy="3650686"/>
            <a:chOff x="1061579" y="1521812"/>
            <a:chExt cx="10181729" cy="3650686"/>
          </a:xfrm>
        </p:grpSpPr>
        <p:sp>
          <p:nvSpPr>
            <p:cNvPr id="6" name="Freeform 5"/>
            <p:cNvSpPr/>
            <p:nvPr/>
          </p:nvSpPr>
          <p:spPr>
            <a:xfrm>
              <a:off x="1061579" y="3062468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9457599">
              <a:off x="3616923" y="3325402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1" tIns="-11244" rIns="639642" bIns="-1124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812742" y="2292140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9457599">
              <a:off x="7368086" y="2555074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1" tIns="-11244" rIns="639642" bIns="-1124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563906" y="1521812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Freeform 11"/>
            <p:cNvSpPr/>
            <p:nvPr/>
          </p:nvSpPr>
          <p:spPr>
            <a:xfrm rot="2142401">
              <a:off x="7368086" y="3325402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2" tIns="-11245" rIns="639641" bIns="-1124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63906" y="3062468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2142401">
              <a:off x="3616923" y="4095730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2" tIns="-11245" rIns="639641" bIns="-1124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812742" y="3832797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2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6"/>
    </mc:Choice>
    <mc:Fallback xmlns="">
      <p:transition spd="slow" advTm="2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09" y="731503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09" y="1298207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00576" y="2202584"/>
            <a:ext cx="2325511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656667" y="1731560"/>
            <a:ext cx="6649156" cy="3990049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4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1"/>
    </mc:Choice>
    <mc:Fallback xmlns="">
      <p:transition spd="slow" advTm="3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71607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28726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619140" y="2393244"/>
            <a:ext cx="2325511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680060" y="1783643"/>
          <a:ext cx="5892800" cy="4092760"/>
        </p:xfrm>
        <a:graphic>
          <a:graphicData uri="http://schemas.openxmlformats.org/drawingml/2006/table">
            <a:tbl>
              <a:tblPr firstRow="1" firstCol="1" bandRow="1"/>
              <a:tblGrid>
                <a:gridCol w="1691375">
                  <a:extLst>
                    <a:ext uri="{9D8B030D-6E8A-4147-A177-3AD203B41FA5}">
                      <a16:colId xmlns:a16="http://schemas.microsoft.com/office/drawing/2014/main" val="2390615067"/>
                    </a:ext>
                  </a:extLst>
                </a:gridCol>
                <a:gridCol w="4201425">
                  <a:extLst>
                    <a:ext uri="{9D8B030D-6E8A-4147-A177-3AD203B41FA5}">
                      <a16:colId xmlns:a16="http://schemas.microsoft.com/office/drawing/2014/main" val="3280561945"/>
                    </a:ext>
                  </a:extLst>
                </a:gridCol>
              </a:tblGrid>
              <a:tr h="9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52669"/>
                  </a:ext>
                </a:extLst>
              </a:tr>
              <a:tr h="2833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1: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2: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3: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4: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    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59463"/>
                  </a:ext>
                </a:extLst>
              </a:tr>
              <a:tr h="314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8236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680060" y="1254581"/>
            <a:ext cx="163217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3"/>
    </mc:Choice>
    <mc:Fallback xmlns="">
      <p:transition spd="slow" advTm="3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687494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292240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122311" y="2143476"/>
            <a:ext cx="2325511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 3: Viết bài.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978400" y="1672452"/>
            <a:ext cx="6649156" cy="3990049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201" y="1672452"/>
            <a:ext cx="1772355" cy="1670756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0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4"/>
    </mc:Choice>
    <mc:Fallback xmlns="">
      <p:transition spd="slow" advTm="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68749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0" y="1249379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85763" y="2386013"/>
            <a:ext cx="2786415" cy="3055231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chỉnh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rút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nghiệm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63911" y="1090556"/>
          <a:ext cx="6874933" cy="5568986"/>
        </p:xfrm>
        <a:graphic>
          <a:graphicData uri="http://schemas.openxmlformats.org/drawingml/2006/table">
            <a:tbl>
              <a:tblPr firstRow="1" firstCol="1" bandRow="1"/>
              <a:tblGrid>
                <a:gridCol w="1203046">
                  <a:extLst>
                    <a:ext uri="{9D8B030D-6E8A-4147-A177-3AD203B41FA5}">
                      <a16:colId xmlns:a16="http://schemas.microsoft.com/office/drawing/2014/main" val="2752445666"/>
                    </a:ext>
                  </a:extLst>
                </a:gridCol>
                <a:gridCol w="4667176">
                  <a:extLst>
                    <a:ext uri="{9D8B030D-6E8A-4147-A177-3AD203B41FA5}">
                      <a16:colId xmlns:a16="http://schemas.microsoft.com/office/drawing/2014/main" val="352106316"/>
                    </a:ext>
                  </a:extLst>
                </a:gridCol>
                <a:gridCol w="1004711">
                  <a:extLst>
                    <a:ext uri="{9D8B030D-6E8A-4147-A177-3AD203B41FA5}">
                      <a16:colId xmlns:a16="http://schemas.microsoft.com/office/drawing/2014/main" val="3588975568"/>
                    </a:ext>
                  </a:extLst>
                </a:gridCol>
              </a:tblGrid>
              <a:tr h="477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Đạt/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351202"/>
                  </a:ext>
                </a:extLst>
              </a:tr>
              <a:tr h="62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471288"/>
                  </a:ext>
                </a:extLst>
              </a:tr>
              <a:tr h="1423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6612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004117"/>
                  </a:ext>
                </a:extLst>
              </a:tr>
            </a:tbl>
          </a:graphicData>
        </a:graphic>
      </p:graphicFrame>
      <p:sp>
        <p:nvSpPr>
          <p:cNvPr id="7" name="Plaque 6"/>
          <p:cNvSpPr/>
          <p:nvPr/>
        </p:nvSpPr>
        <p:spPr>
          <a:xfrm>
            <a:off x="3371566" y="3316093"/>
            <a:ext cx="1228656" cy="1199461"/>
          </a:xfrm>
          <a:prstGeom prst="plaque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4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6"/>
    </mc:Choice>
    <mc:Fallback xmlns="">
      <p:transition spd="slow" advTm="9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721279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316134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4801" y="2393244"/>
            <a:ext cx="2867377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chỉnh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rút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nghiệm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3381022" y="3330221"/>
            <a:ext cx="1264356" cy="1196622"/>
          </a:xfrm>
          <a:prstGeom prst="plaque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5031296" y="1580606"/>
            <a:ext cx="6659961" cy="4374289"/>
          </a:xfrm>
          <a:prstGeom prst="flowChartAlternateProcess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khoanh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2"/>
    </mc:Choice>
    <mc:Fallback xmlns="">
      <p:transition spd="slow" advTm="2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0" y="694843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0" y="126326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71624" y="1936618"/>
            <a:ext cx="5675841" cy="395111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5: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sản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phẩm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tham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góp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488" y="2113569"/>
            <a:ext cx="4106400" cy="359720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7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"/>
    </mc:Choice>
    <mc:Fallback xmlns="">
      <p:transition spd="slow" advTm="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1358" y="203201"/>
            <a:ext cx="5670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 VÀ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2402" y="3660551"/>
            <a:ext cx="848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 LẠI MỘT TRUYỆN CỔ TÍCH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8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2"/>
    </mc:Choice>
    <mc:Fallback xmlns="">
      <p:transition spd="slow" advTm="1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1358" y="203201"/>
            <a:ext cx="56705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NGHE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6561" y="848826"/>
            <a:ext cx="7920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LẠI MỘT TRUYỆN CỔ TÍCH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7" y="1869372"/>
            <a:ext cx="7315200" cy="43876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189" y="2376490"/>
            <a:ext cx="5250155" cy="1870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video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710" y="4247195"/>
            <a:ext cx="3383555" cy="20301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29642" y="2623080"/>
            <a:ext cx="3409245" cy="18400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9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5"/>
    </mc:Choice>
    <mc:Fallback xmlns="">
      <p:transition spd="slow" advTm="1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068" y="1338170"/>
            <a:ext cx="1576264" cy="286232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VIDEO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32" y="0"/>
            <a:ext cx="10124420" cy="7322345"/>
          </a:xfrm>
          <a:prstGeom prst="rect">
            <a:avLst/>
          </a:prstGeom>
        </p:spPr>
      </p:pic>
      <p:pic>
        <p:nvPicPr>
          <p:cNvPr id="8" name="Sự tích hồ Gươm - Rùa thần đòi gươm, truyền thuyết hồ Gư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7262" y="510982"/>
            <a:ext cx="9571122" cy="53110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"/>
    </mc:Choice>
    <mc:Fallback xmlns="">
      <p:transition spd="slow" advTm="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31" y="770709"/>
            <a:ext cx="10502537" cy="585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114" y="987340"/>
            <a:ext cx="10045337" cy="5517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7221" y="62823"/>
            <a:ext cx="957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VĂN CỦA HS – NGUỒN INTERNET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06"/>
    </mc:Choice>
    <mc:Fallback xmlns="">
      <p:transition spd="slow" advTm="7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5990" y="72189"/>
            <a:ext cx="54600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YÊU CẦU CHUNG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943" y="4806490"/>
            <a:ext cx="1458410" cy="1491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6341781" y="1015097"/>
            <a:ext cx="4132162" cy="4363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miệng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mắt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,...)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hỗ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video,..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47" y="4664330"/>
            <a:ext cx="2264057" cy="1705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1891316" y="1103715"/>
            <a:ext cx="4132162" cy="4363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yếu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hái độ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nghiêm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 nghe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8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7"/>
    </mc:Choice>
    <mc:Fallback xmlns="">
      <p:transition spd="slow" advTm="6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166" y="2539072"/>
            <a:ext cx="10820144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TRUYỆN CỔ TÍCH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5"/>
    </mc:Choice>
    <mc:Fallback xmlns="">
      <p:transition spd="slow" advTm="1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31" y="770709"/>
            <a:ext cx="10502537" cy="585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114" y="987340"/>
            <a:ext cx="10045337" cy="5517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7221" y="62823"/>
            <a:ext cx="957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VĂN CỦA HS – NGUỒN INTERNET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06"/>
    </mc:Choice>
    <mc:Fallback xmlns="">
      <p:transition spd="slow" advTm="7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685" y="169817"/>
            <a:ext cx="11560629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?....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6"/>
    </mc:Choice>
    <mc:Fallback xmlns="">
      <p:transition spd="slow" advTm="4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11" y="1014413"/>
            <a:ext cx="7297547" cy="5074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4288" y="1748465"/>
            <a:ext cx="455425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588" y="2017458"/>
            <a:ext cx="2748137" cy="2667783"/>
          </a:xfrm>
          <a:prstGeom prst="rect">
            <a:avLst/>
          </a:prstGeom>
        </p:spPr>
      </p:pic>
      <p:sp>
        <p:nvSpPr>
          <p:cNvPr id="7" name="Plaque 6"/>
          <p:cNvSpPr/>
          <p:nvPr/>
        </p:nvSpPr>
        <p:spPr>
          <a:xfrm>
            <a:off x="496711" y="146756"/>
            <a:ext cx="5246864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2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0"/>
    </mc:Choice>
    <mc:Fallback xmlns="">
      <p:transition spd="slow" advTm="1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11" y="3349977"/>
            <a:ext cx="2754489" cy="2754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788" y="810361"/>
            <a:ext cx="7236201" cy="4978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0577" y="1205088"/>
            <a:ext cx="6784622" cy="3522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6" name="Plaque 5"/>
          <p:cNvSpPr/>
          <p:nvPr/>
        </p:nvSpPr>
        <p:spPr>
          <a:xfrm>
            <a:off x="191911" y="149580"/>
            <a:ext cx="5032552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2"/>
    </mc:Choice>
    <mc:Fallback xmlns="">
      <p:transition spd="slow" advTm="1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11" y="3349977"/>
            <a:ext cx="2754489" cy="2754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788" y="860776"/>
            <a:ext cx="7236201" cy="4978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0577" y="1205088"/>
            <a:ext cx="6784622" cy="3522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3.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191911" y="120972"/>
            <a:ext cx="5137327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2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5"/>
    </mc:Choice>
    <mc:Fallback xmlns="">
      <p:transition spd="slow" advTm="1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4634" y="1084781"/>
            <a:ext cx="10622733" cy="4936631"/>
            <a:chOff x="331787" y="1084781"/>
            <a:chExt cx="10622733" cy="4936631"/>
          </a:xfrm>
          <a:blipFill>
            <a:blip r:embed="rId5"/>
            <a:tile tx="0" ty="0" sx="100000" sy="100000" flip="none" algn="tl"/>
          </a:blipFill>
        </p:grpSpPr>
        <p:sp>
          <p:nvSpPr>
            <p:cNvPr id="5" name="Freeform 4"/>
            <p:cNvSpPr/>
            <p:nvPr/>
          </p:nvSpPr>
          <p:spPr>
            <a:xfrm>
              <a:off x="2492803" y="3553097"/>
              <a:ext cx="986449" cy="19031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93224" y="0"/>
                  </a:lnTo>
                  <a:lnTo>
                    <a:pt x="493224" y="1903189"/>
                  </a:lnTo>
                  <a:lnTo>
                    <a:pt x="986449" y="1903189"/>
                  </a:lnTo>
                </a:path>
              </a:pathLst>
            </a:custGeom>
            <a:grpFill/>
            <a:ln w="19050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2492803" y="3506685"/>
              <a:ext cx="98644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6411"/>
                  </a:moveTo>
                  <a:lnTo>
                    <a:pt x="493224" y="46411"/>
                  </a:lnTo>
                  <a:lnTo>
                    <a:pt x="493224" y="45720"/>
                  </a:lnTo>
                  <a:lnTo>
                    <a:pt x="986449" y="45720"/>
                  </a:lnTo>
                </a:path>
              </a:pathLst>
            </a:custGeom>
            <a:grpFill/>
            <a:ln w="19050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2492803" y="1611802"/>
              <a:ext cx="986449" cy="19412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41294"/>
                  </a:moveTo>
                  <a:lnTo>
                    <a:pt x="493224" y="1941294"/>
                  </a:lnTo>
                  <a:lnTo>
                    <a:pt x="493224" y="0"/>
                  </a:lnTo>
                  <a:lnTo>
                    <a:pt x="986449" y="0"/>
                  </a:lnTo>
                </a:path>
              </a:pathLst>
            </a:custGeom>
            <a:grpFill/>
            <a:ln w="19050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331787" y="3141909"/>
              <a:ext cx="2161015" cy="822375"/>
            </a:xfrm>
            <a:custGeom>
              <a:avLst/>
              <a:gdLst>
                <a:gd name="connsiteX0" fmla="*/ 0 w 2161015"/>
                <a:gd name="connsiteY0" fmla="*/ 0 h 822375"/>
                <a:gd name="connsiteX1" fmla="*/ 2161015 w 2161015"/>
                <a:gd name="connsiteY1" fmla="*/ 0 h 822375"/>
                <a:gd name="connsiteX2" fmla="*/ 2161015 w 2161015"/>
                <a:gd name="connsiteY2" fmla="*/ 822375 h 822375"/>
                <a:gd name="connsiteX3" fmla="*/ 0 w 2161015"/>
                <a:gd name="connsiteY3" fmla="*/ 822375 h 822375"/>
                <a:gd name="connsiteX4" fmla="*/ 0 w 2161015"/>
                <a:gd name="connsiteY4" fmla="*/ 0 h 8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015" h="822375">
                  <a:moveTo>
                    <a:pt x="0" y="0"/>
                  </a:moveTo>
                  <a:lnTo>
                    <a:pt x="2161015" y="0"/>
                  </a:lnTo>
                  <a:lnTo>
                    <a:pt x="2161015" y="822375"/>
                  </a:lnTo>
                  <a:lnTo>
                    <a:pt x="0" y="822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479253" y="1084781"/>
              <a:ext cx="6494242" cy="1214906"/>
            </a:xfrm>
            <a:custGeom>
              <a:avLst/>
              <a:gdLst>
                <a:gd name="connsiteX0" fmla="*/ 0 w 6494242"/>
                <a:gd name="connsiteY0" fmla="*/ 0 h 1054043"/>
                <a:gd name="connsiteX1" fmla="*/ 6494242 w 6494242"/>
                <a:gd name="connsiteY1" fmla="*/ 0 h 1054043"/>
                <a:gd name="connsiteX2" fmla="*/ 6494242 w 6494242"/>
                <a:gd name="connsiteY2" fmla="*/ 1054043 h 1054043"/>
                <a:gd name="connsiteX3" fmla="*/ 0 w 6494242"/>
                <a:gd name="connsiteY3" fmla="*/ 1054043 h 1054043"/>
                <a:gd name="connsiteX4" fmla="*/ 0 w 6494242"/>
                <a:gd name="connsiteY4" fmla="*/ 0 h 105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242" h="1054043">
                  <a:moveTo>
                    <a:pt x="0" y="0"/>
                  </a:moveTo>
                  <a:lnTo>
                    <a:pt x="6494242" y="0"/>
                  </a:lnTo>
                  <a:lnTo>
                    <a:pt x="6494242" y="1054043"/>
                  </a:lnTo>
                  <a:lnTo>
                    <a:pt x="0" y="1054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479253" y="2665846"/>
              <a:ext cx="7475267" cy="1646196"/>
            </a:xfrm>
            <a:custGeom>
              <a:avLst/>
              <a:gdLst>
                <a:gd name="connsiteX0" fmla="*/ 0 w 7475267"/>
                <a:gd name="connsiteY0" fmla="*/ 0 h 1519273"/>
                <a:gd name="connsiteX1" fmla="*/ 7475267 w 7475267"/>
                <a:gd name="connsiteY1" fmla="*/ 0 h 1519273"/>
                <a:gd name="connsiteX2" fmla="*/ 7475267 w 7475267"/>
                <a:gd name="connsiteY2" fmla="*/ 1519273 h 1519273"/>
                <a:gd name="connsiteX3" fmla="*/ 0 w 7475267"/>
                <a:gd name="connsiteY3" fmla="*/ 1519273 h 1519273"/>
                <a:gd name="connsiteX4" fmla="*/ 0 w 7475267"/>
                <a:gd name="connsiteY4" fmla="*/ 0 h 151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5267" h="1519273">
                  <a:moveTo>
                    <a:pt x="0" y="0"/>
                  </a:moveTo>
                  <a:lnTo>
                    <a:pt x="7475267" y="0"/>
                  </a:lnTo>
                  <a:lnTo>
                    <a:pt x="7475267" y="1519273"/>
                  </a:lnTo>
                  <a:lnTo>
                    <a:pt x="0" y="15192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479253" y="4891160"/>
              <a:ext cx="6649657" cy="1130252"/>
            </a:xfrm>
            <a:custGeom>
              <a:avLst/>
              <a:gdLst>
                <a:gd name="connsiteX0" fmla="*/ 0 w 6649657"/>
                <a:gd name="connsiteY0" fmla="*/ 0 h 1130252"/>
                <a:gd name="connsiteX1" fmla="*/ 6649657 w 6649657"/>
                <a:gd name="connsiteY1" fmla="*/ 0 h 1130252"/>
                <a:gd name="connsiteX2" fmla="*/ 6649657 w 6649657"/>
                <a:gd name="connsiteY2" fmla="*/ 1130252 h 1130252"/>
                <a:gd name="connsiteX3" fmla="*/ 0 w 6649657"/>
                <a:gd name="connsiteY3" fmla="*/ 1130252 h 1130252"/>
                <a:gd name="connsiteX4" fmla="*/ 0 w 6649657"/>
                <a:gd name="connsiteY4" fmla="*/ 0 h 113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9657" h="1130252">
                  <a:moveTo>
                    <a:pt x="0" y="0"/>
                  </a:moveTo>
                  <a:lnTo>
                    <a:pt x="6649657" y="0"/>
                  </a:lnTo>
                  <a:lnTo>
                    <a:pt x="6649657" y="1130252"/>
                  </a:lnTo>
                  <a:lnTo>
                    <a:pt x="0" y="11302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" name="Plaque 2"/>
          <p:cNvSpPr/>
          <p:nvPr/>
        </p:nvSpPr>
        <p:spPr>
          <a:xfrm>
            <a:off x="191911" y="120972"/>
            <a:ext cx="5037314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9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2"/>
    </mc:Choice>
    <mc:Fallback xmlns="">
      <p:transition spd="slow" advTm="2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551539" cy="66139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475261" y="1295687"/>
          <a:ext cx="11425001" cy="5342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Plaque 7"/>
          <p:cNvSpPr/>
          <p:nvPr/>
        </p:nvSpPr>
        <p:spPr>
          <a:xfrm>
            <a:off x="191911" y="893550"/>
            <a:ext cx="4551538" cy="66139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8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3"/>
    </mc:Choice>
    <mc:Fallback xmlns="">
      <p:transition spd="slow" advTm="1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2366" y="1043991"/>
            <a:ext cx="10567268" cy="4954635"/>
            <a:chOff x="488131" y="1115428"/>
            <a:chExt cx="10567268" cy="4954635"/>
          </a:xfrm>
          <a:blipFill>
            <a:blip r:embed="rId5"/>
            <a:tile tx="0" ty="0" sx="100000" sy="100000" flip="none" algn="tl"/>
          </a:blipFill>
        </p:grpSpPr>
        <p:sp>
          <p:nvSpPr>
            <p:cNvPr id="5" name="Freeform 4"/>
            <p:cNvSpPr/>
            <p:nvPr/>
          </p:nvSpPr>
          <p:spPr>
            <a:xfrm>
              <a:off x="3846963" y="3530746"/>
              <a:ext cx="1201406" cy="185104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00703" y="0"/>
                  </a:lnTo>
                  <a:lnTo>
                    <a:pt x="600703" y="1851044"/>
                  </a:lnTo>
                  <a:lnTo>
                    <a:pt x="1201406" y="1851044"/>
                  </a:lnTo>
                </a:path>
              </a:pathLst>
            </a:custGeom>
            <a:grpFill/>
            <a:ln w="28575"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3846963" y="3484183"/>
              <a:ext cx="120140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6562"/>
                  </a:moveTo>
                  <a:lnTo>
                    <a:pt x="600703" y="46562"/>
                  </a:lnTo>
                  <a:lnTo>
                    <a:pt x="600703" y="45720"/>
                  </a:lnTo>
                  <a:lnTo>
                    <a:pt x="1201406" y="45720"/>
                  </a:lnTo>
                </a:path>
              </a:pathLst>
            </a:custGeom>
            <a:grpFill/>
            <a:ln w="28575"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846963" y="1757292"/>
              <a:ext cx="1201406" cy="17734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73453"/>
                  </a:moveTo>
                  <a:lnTo>
                    <a:pt x="600703" y="1773453"/>
                  </a:lnTo>
                  <a:lnTo>
                    <a:pt x="600703" y="0"/>
                  </a:lnTo>
                  <a:lnTo>
                    <a:pt x="1201406" y="0"/>
                  </a:lnTo>
                </a:path>
              </a:pathLst>
            </a:custGeom>
            <a:grpFill/>
            <a:ln w="28575"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88131" y="2858367"/>
              <a:ext cx="3358831" cy="1344757"/>
            </a:xfrm>
            <a:custGeom>
              <a:avLst/>
              <a:gdLst>
                <a:gd name="connsiteX0" fmla="*/ 0 w 3358831"/>
                <a:gd name="connsiteY0" fmla="*/ 0 h 1344757"/>
                <a:gd name="connsiteX1" fmla="*/ 3358831 w 3358831"/>
                <a:gd name="connsiteY1" fmla="*/ 0 h 1344757"/>
                <a:gd name="connsiteX2" fmla="*/ 3358831 w 3358831"/>
                <a:gd name="connsiteY2" fmla="*/ 1344757 h 1344757"/>
                <a:gd name="connsiteX3" fmla="*/ 0 w 3358831"/>
                <a:gd name="connsiteY3" fmla="*/ 1344757 h 1344757"/>
                <a:gd name="connsiteX4" fmla="*/ 0 w 3358831"/>
                <a:gd name="connsiteY4" fmla="*/ 0 h 134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8831" h="1344757">
                  <a:moveTo>
                    <a:pt x="0" y="0"/>
                  </a:moveTo>
                  <a:lnTo>
                    <a:pt x="3358831" y="0"/>
                  </a:lnTo>
                  <a:lnTo>
                    <a:pt x="3358831" y="1344757"/>
                  </a:lnTo>
                  <a:lnTo>
                    <a:pt x="0" y="13447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048369" y="1115428"/>
              <a:ext cx="6007030" cy="1283728"/>
            </a:xfrm>
            <a:custGeom>
              <a:avLst/>
              <a:gdLst>
                <a:gd name="connsiteX0" fmla="*/ 0 w 6007030"/>
                <a:gd name="connsiteY0" fmla="*/ 0 h 1283728"/>
                <a:gd name="connsiteX1" fmla="*/ 6007030 w 6007030"/>
                <a:gd name="connsiteY1" fmla="*/ 0 h 1283728"/>
                <a:gd name="connsiteX2" fmla="*/ 6007030 w 6007030"/>
                <a:gd name="connsiteY2" fmla="*/ 1283728 h 1283728"/>
                <a:gd name="connsiteX3" fmla="*/ 0 w 6007030"/>
                <a:gd name="connsiteY3" fmla="*/ 1283728 h 1283728"/>
                <a:gd name="connsiteX4" fmla="*/ 0 w 6007030"/>
                <a:gd name="connsiteY4" fmla="*/ 0 h 128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030" h="1283728">
                  <a:moveTo>
                    <a:pt x="0" y="0"/>
                  </a:moveTo>
                  <a:lnTo>
                    <a:pt x="6007030" y="0"/>
                  </a:lnTo>
                  <a:lnTo>
                    <a:pt x="6007030" y="1283728"/>
                  </a:lnTo>
                  <a:lnTo>
                    <a:pt x="0" y="1283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u="none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048369" y="2796046"/>
              <a:ext cx="6007030" cy="1467712"/>
            </a:xfrm>
            <a:custGeom>
              <a:avLst/>
              <a:gdLst>
                <a:gd name="connsiteX0" fmla="*/ 0 w 6007030"/>
                <a:gd name="connsiteY0" fmla="*/ 0 h 1467712"/>
                <a:gd name="connsiteX1" fmla="*/ 6007030 w 6007030"/>
                <a:gd name="connsiteY1" fmla="*/ 0 h 1467712"/>
                <a:gd name="connsiteX2" fmla="*/ 6007030 w 6007030"/>
                <a:gd name="connsiteY2" fmla="*/ 1467712 h 1467712"/>
                <a:gd name="connsiteX3" fmla="*/ 0 w 6007030"/>
                <a:gd name="connsiteY3" fmla="*/ 1467712 h 1467712"/>
                <a:gd name="connsiteX4" fmla="*/ 0 w 6007030"/>
                <a:gd name="connsiteY4" fmla="*/ 0 h 14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030" h="1467712">
                  <a:moveTo>
                    <a:pt x="0" y="0"/>
                  </a:moveTo>
                  <a:lnTo>
                    <a:pt x="6007030" y="0"/>
                  </a:lnTo>
                  <a:lnTo>
                    <a:pt x="6007030" y="1467712"/>
                  </a:lnTo>
                  <a:lnTo>
                    <a:pt x="0" y="1467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  <a:r>
                <a:rPr lang="vi-VN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3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 và lập dàn ý</a:t>
              </a:r>
              <a:endPara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48369" y="4693518"/>
              <a:ext cx="6007030" cy="1376545"/>
            </a:xfrm>
            <a:custGeom>
              <a:avLst/>
              <a:gdLst>
                <a:gd name="connsiteX0" fmla="*/ 0 w 6007030"/>
                <a:gd name="connsiteY0" fmla="*/ 0 h 1376545"/>
                <a:gd name="connsiteX1" fmla="*/ 6007030 w 6007030"/>
                <a:gd name="connsiteY1" fmla="*/ 0 h 1376545"/>
                <a:gd name="connsiteX2" fmla="*/ 6007030 w 6007030"/>
                <a:gd name="connsiteY2" fmla="*/ 1376545 h 1376545"/>
                <a:gd name="connsiteX3" fmla="*/ 0 w 6007030"/>
                <a:gd name="connsiteY3" fmla="*/ 1376545 h 1376545"/>
                <a:gd name="connsiteX4" fmla="*/ 0 w 6007030"/>
                <a:gd name="connsiteY4" fmla="*/ 0 h 137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030" h="1376545">
                  <a:moveTo>
                    <a:pt x="0" y="0"/>
                  </a:moveTo>
                  <a:lnTo>
                    <a:pt x="6007030" y="0"/>
                  </a:lnTo>
                  <a:lnTo>
                    <a:pt x="6007030" y="1376545"/>
                  </a:lnTo>
                  <a:lnTo>
                    <a:pt x="0" y="13765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b="1" u="none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vi-VN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Plaque 2"/>
          <p:cNvSpPr/>
          <p:nvPr/>
        </p:nvSpPr>
        <p:spPr>
          <a:xfrm>
            <a:off x="191911" y="120972"/>
            <a:ext cx="4314775" cy="59197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hành, luyện tập.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8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7"/>
    </mc:Choice>
    <mc:Fallback xmlns="">
      <p:transition spd="slow" advTm="1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685" y="169817"/>
            <a:ext cx="11560629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?....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6"/>
    </mc:Choice>
    <mc:Fallback xmlns="">
      <p:transition spd="slow" advTm="4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70831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27937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5136" y="1543536"/>
            <a:ext cx="10181729" cy="3650686"/>
            <a:chOff x="1061579" y="1521812"/>
            <a:chExt cx="10181729" cy="3650686"/>
          </a:xfrm>
        </p:grpSpPr>
        <p:sp>
          <p:nvSpPr>
            <p:cNvPr id="6" name="Freeform 5"/>
            <p:cNvSpPr/>
            <p:nvPr/>
          </p:nvSpPr>
          <p:spPr>
            <a:xfrm>
              <a:off x="1061579" y="3062468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9457599">
              <a:off x="3616923" y="3325402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1" tIns="-11244" rIns="639642" bIns="-1124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812742" y="2292140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9457599">
              <a:off x="7368086" y="2555074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1" tIns="-11244" rIns="639642" bIns="-1124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563906" y="1521812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Freeform 11"/>
            <p:cNvSpPr/>
            <p:nvPr/>
          </p:nvSpPr>
          <p:spPr>
            <a:xfrm rot="2142401">
              <a:off x="7368086" y="3325402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2" tIns="-11245" rIns="639641" bIns="-1124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63906" y="3062468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2142401">
              <a:off x="3616923" y="4095730"/>
              <a:ext cx="1319877" cy="43505"/>
            </a:xfrm>
            <a:custGeom>
              <a:avLst/>
              <a:gdLst>
                <a:gd name="connsiteX0" fmla="*/ 0 w 1319877"/>
                <a:gd name="connsiteY0" fmla="*/ 21752 h 43505"/>
                <a:gd name="connsiteX1" fmla="*/ 1319877 w 1319877"/>
                <a:gd name="connsiteY1" fmla="*/ 21752 h 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877" h="43505">
                  <a:moveTo>
                    <a:pt x="0" y="21752"/>
                  </a:moveTo>
                  <a:lnTo>
                    <a:pt x="1319877" y="21752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642" tIns="-11245" rIns="639641" bIns="-1124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812742" y="3832797"/>
              <a:ext cx="2679402" cy="1339701"/>
            </a:xfrm>
            <a:custGeom>
              <a:avLst/>
              <a:gdLst>
                <a:gd name="connsiteX0" fmla="*/ 0 w 2679402"/>
                <a:gd name="connsiteY0" fmla="*/ 133970 h 1339701"/>
                <a:gd name="connsiteX1" fmla="*/ 133970 w 2679402"/>
                <a:gd name="connsiteY1" fmla="*/ 0 h 1339701"/>
                <a:gd name="connsiteX2" fmla="*/ 2545432 w 2679402"/>
                <a:gd name="connsiteY2" fmla="*/ 0 h 1339701"/>
                <a:gd name="connsiteX3" fmla="*/ 2679402 w 2679402"/>
                <a:gd name="connsiteY3" fmla="*/ 133970 h 1339701"/>
                <a:gd name="connsiteX4" fmla="*/ 2679402 w 2679402"/>
                <a:gd name="connsiteY4" fmla="*/ 1205731 h 1339701"/>
                <a:gd name="connsiteX5" fmla="*/ 2545432 w 2679402"/>
                <a:gd name="connsiteY5" fmla="*/ 1339701 h 1339701"/>
                <a:gd name="connsiteX6" fmla="*/ 133970 w 2679402"/>
                <a:gd name="connsiteY6" fmla="*/ 1339701 h 1339701"/>
                <a:gd name="connsiteX7" fmla="*/ 0 w 2679402"/>
                <a:gd name="connsiteY7" fmla="*/ 1205731 h 1339701"/>
                <a:gd name="connsiteX8" fmla="*/ 0 w 2679402"/>
                <a:gd name="connsiteY8" fmla="*/ 133970 h 13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402" h="1339701">
                  <a:moveTo>
                    <a:pt x="0" y="133970"/>
                  </a:moveTo>
                  <a:cubicBezTo>
                    <a:pt x="0" y="59980"/>
                    <a:pt x="59980" y="0"/>
                    <a:pt x="133970" y="0"/>
                  </a:cubicBezTo>
                  <a:lnTo>
                    <a:pt x="2545432" y="0"/>
                  </a:lnTo>
                  <a:cubicBezTo>
                    <a:pt x="2619422" y="0"/>
                    <a:pt x="2679402" y="59980"/>
                    <a:pt x="2679402" y="133970"/>
                  </a:cubicBezTo>
                  <a:lnTo>
                    <a:pt x="2679402" y="1205731"/>
                  </a:lnTo>
                  <a:cubicBezTo>
                    <a:pt x="2679402" y="1279721"/>
                    <a:pt x="2619422" y="1339701"/>
                    <a:pt x="2545432" y="1339701"/>
                  </a:cubicBezTo>
                  <a:lnTo>
                    <a:pt x="133970" y="1339701"/>
                  </a:lnTo>
                  <a:cubicBezTo>
                    <a:pt x="59980" y="1339701"/>
                    <a:pt x="0" y="1279721"/>
                    <a:pt x="0" y="1205731"/>
                  </a:cubicBezTo>
                  <a:lnTo>
                    <a:pt x="0" y="1339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019" tIns="57019" rIns="57019" bIns="5701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6"/>
    </mc:Choice>
    <mc:Fallback xmlns="">
      <p:transition spd="slow" advTm="2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09" y="731503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09" y="1298207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00576" y="2202584"/>
            <a:ext cx="2325511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656667" y="1731560"/>
            <a:ext cx="6649156" cy="3990049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1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1"/>
    </mc:Choice>
    <mc:Fallback xmlns="">
      <p:transition spd="slow" advTm="3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71607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28726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619140" y="2393244"/>
            <a:ext cx="2325511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680060" y="1783643"/>
          <a:ext cx="5892800" cy="4092760"/>
        </p:xfrm>
        <a:graphic>
          <a:graphicData uri="http://schemas.openxmlformats.org/drawingml/2006/table">
            <a:tbl>
              <a:tblPr firstRow="1" firstCol="1" bandRow="1"/>
              <a:tblGrid>
                <a:gridCol w="1691375">
                  <a:extLst>
                    <a:ext uri="{9D8B030D-6E8A-4147-A177-3AD203B41FA5}">
                      <a16:colId xmlns:a16="http://schemas.microsoft.com/office/drawing/2014/main" val="2390615067"/>
                    </a:ext>
                  </a:extLst>
                </a:gridCol>
                <a:gridCol w="4201425">
                  <a:extLst>
                    <a:ext uri="{9D8B030D-6E8A-4147-A177-3AD203B41FA5}">
                      <a16:colId xmlns:a16="http://schemas.microsoft.com/office/drawing/2014/main" val="3280561945"/>
                    </a:ext>
                  </a:extLst>
                </a:gridCol>
              </a:tblGrid>
              <a:tr h="944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52669"/>
                  </a:ext>
                </a:extLst>
              </a:tr>
              <a:tr h="2833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1: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2: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3: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4: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    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59463"/>
                  </a:ext>
                </a:extLst>
              </a:tr>
              <a:tr h="314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8236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680060" y="1254581"/>
            <a:ext cx="163217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7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3"/>
    </mc:Choice>
    <mc:Fallback xmlns="">
      <p:transition spd="slow" advTm="3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687494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292240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122311" y="2143476"/>
            <a:ext cx="2325511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 3: Viết bài.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978400" y="1672452"/>
            <a:ext cx="6649156" cy="3990049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201" y="1672452"/>
            <a:ext cx="1772355" cy="1670756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4"/>
    </mc:Choice>
    <mc:Fallback xmlns="">
      <p:transition spd="slow" advTm="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68749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0" y="1249379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85763" y="2386013"/>
            <a:ext cx="2786415" cy="3055231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chỉnh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rút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nghiệm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63911" y="1090556"/>
          <a:ext cx="6874933" cy="5568986"/>
        </p:xfrm>
        <a:graphic>
          <a:graphicData uri="http://schemas.openxmlformats.org/drawingml/2006/table">
            <a:tbl>
              <a:tblPr firstRow="1" firstCol="1" bandRow="1"/>
              <a:tblGrid>
                <a:gridCol w="1203046">
                  <a:extLst>
                    <a:ext uri="{9D8B030D-6E8A-4147-A177-3AD203B41FA5}">
                      <a16:colId xmlns:a16="http://schemas.microsoft.com/office/drawing/2014/main" val="2752445666"/>
                    </a:ext>
                  </a:extLst>
                </a:gridCol>
                <a:gridCol w="4667176">
                  <a:extLst>
                    <a:ext uri="{9D8B030D-6E8A-4147-A177-3AD203B41FA5}">
                      <a16:colId xmlns:a16="http://schemas.microsoft.com/office/drawing/2014/main" val="352106316"/>
                    </a:ext>
                  </a:extLst>
                </a:gridCol>
                <a:gridCol w="1004711">
                  <a:extLst>
                    <a:ext uri="{9D8B030D-6E8A-4147-A177-3AD203B41FA5}">
                      <a16:colId xmlns:a16="http://schemas.microsoft.com/office/drawing/2014/main" val="3588975568"/>
                    </a:ext>
                  </a:extLst>
                </a:gridCol>
              </a:tblGrid>
              <a:tr h="477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Đạt/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351202"/>
                  </a:ext>
                </a:extLst>
              </a:tr>
              <a:tr h="62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471288"/>
                  </a:ext>
                </a:extLst>
              </a:tr>
              <a:tr h="1423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6612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004117"/>
                  </a:ext>
                </a:extLst>
              </a:tr>
            </a:tbl>
          </a:graphicData>
        </a:graphic>
      </p:graphicFrame>
      <p:sp>
        <p:nvSpPr>
          <p:cNvPr id="7" name="Plaque 6"/>
          <p:cNvSpPr/>
          <p:nvPr/>
        </p:nvSpPr>
        <p:spPr>
          <a:xfrm>
            <a:off x="3371566" y="3316093"/>
            <a:ext cx="1228656" cy="1199461"/>
          </a:xfrm>
          <a:prstGeom prst="plaque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6"/>
    </mc:Choice>
    <mc:Fallback xmlns="">
      <p:transition spd="slow" advTm="9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1" y="721279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1" y="1316134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4801" y="2393244"/>
            <a:ext cx="2867377" cy="3048000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chỉnh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rút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nghiệm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3381022" y="3330221"/>
            <a:ext cx="1264356" cy="1196622"/>
          </a:xfrm>
          <a:prstGeom prst="plaque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5031296" y="1580606"/>
            <a:ext cx="6659961" cy="4374289"/>
          </a:xfrm>
          <a:prstGeom prst="flowChartAlternateProcess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khoanh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9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2"/>
    </mc:Choice>
    <mc:Fallback xmlns="">
      <p:transition spd="slow" advTm="2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191910" y="694843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91910" y="1263261"/>
            <a:ext cx="4255911" cy="52833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71624" y="1936618"/>
            <a:ext cx="5675841" cy="395111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5: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sản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phẩm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tham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góp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488" y="2113569"/>
            <a:ext cx="4106400" cy="359720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3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"/>
    </mc:Choice>
    <mc:Fallback xmlns="">
      <p:transition spd="slow" advTm="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11" y="1014413"/>
            <a:ext cx="7297547" cy="5074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4288" y="1748465"/>
            <a:ext cx="455425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588" y="2017458"/>
            <a:ext cx="2748137" cy="2667783"/>
          </a:xfrm>
          <a:prstGeom prst="rect">
            <a:avLst/>
          </a:prstGeom>
        </p:spPr>
      </p:pic>
      <p:sp>
        <p:nvSpPr>
          <p:cNvPr id="7" name="Plaque 6"/>
          <p:cNvSpPr/>
          <p:nvPr/>
        </p:nvSpPr>
        <p:spPr>
          <a:xfrm>
            <a:off x="496711" y="146756"/>
            <a:ext cx="5246864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8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0"/>
    </mc:Choice>
    <mc:Fallback xmlns="">
      <p:transition spd="slow" advTm="1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11" y="3349977"/>
            <a:ext cx="2754489" cy="2754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788" y="810361"/>
            <a:ext cx="7236201" cy="4978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0577" y="1205088"/>
            <a:ext cx="6784622" cy="3522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6" name="Plaque 5"/>
          <p:cNvSpPr/>
          <p:nvPr/>
        </p:nvSpPr>
        <p:spPr>
          <a:xfrm>
            <a:off x="191911" y="149580"/>
            <a:ext cx="5032552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7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2"/>
    </mc:Choice>
    <mc:Fallback xmlns="">
      <p:transition spd="slow" advTm="1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11" y="3349977"/>
            <a:ext cx="2754489" cy="2754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788" y="860776"/>
            <a:ext cx="7236201" cy="4978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0577" y="1205088"/>
            <a:ext cx="6784622" cy="3522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3.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191911" y="120972"/>
            <a:ext cx="5137327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6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5"/>
    </mc:Choice>
    <mc:Fallback xmlns="">
      <p:transition spd="slow" advTm="1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4634" y="1084781"/>
            <a:ext cx="10622733" cy="4936631"/>
            <a:chOff x="331787" y="1084781"/>
            <a:chExt cx="10622733" cy="4936631"/>
          </a:xfrm>
          <a:blipFill>
            <a:blip r:embed="rId5"/>
            <a:tile tx="0" ty="0" sx="100000" sy="100000" flip="none" algn="tl"/>
          </a:blipFill>
        </p:grpSpPr>
        <p:sp>
          <p:nvSpPr>
            <p:cNvPr id="5" name="Freeform 4"/>
            <p:cNvSpPr/>
            <p:nvPr/>
          </p:nvSpPr>
          <p:spPr>
            <a:xfrm>
              <a:off x="2492803" y="3553097"/>
              <a:ext cx="986449" cy="19031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93224" y="0"/>
                  </a:lnTo>
                  <a:lnTo>
                    <a:pt x="493224" y="1903189"/>
                  </a:lnTo>
                  <a:lnTo>
                    <a:pt x="986449" y="1903189"/>
                  </a:lnTo>
                </a:path>
              </a:pathLst>
            </a:custGeom>
            <a:grpFill/>
            <a:ln w="19050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2492803" y="3506685"/>
              <a:ext cx="98644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6411"/>
                  </a:moveTo>
                  <a:lnTo>
                    <a:pt x="493224" y="46411"/>
                  </a:lnTo>
                  <a:lnTo>
                    <a:pt x="493224" y="45720"/>
                  </a:lnTo>
                  <a:lnTo>
                    <a:pt x="986449" y="45720"/>
                  </a:lnTo>
                </a:path>
              </a:pathLst>
            </a:custGeom>
            <a:grpFill/>
            <a:ln w="19050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2492803" y="1611802"/>
              <a:ext cx="986449" cy="19412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41294"/>
                  </a:moveTo>
                  <a:lnTo>
                    <a:pt x="493224" y="1941294"/>
                  </a:lnTo>
                  <a:lnTo>
                    <a:pt x="493224" y="0"/>
                  </a:lnTo>
                  <a:lnTo>
                    <a:pt x="986449" y="0"/>
                  </a:lnTo>
                </a:path>
              </a:pathLst>
            </a:custGeom>
            <a:grpFill/>
            <a:ln w="19050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331787" y="3141909"/>
              <a:ext cx="2161015" cy="822375"/>
            </a:xfrm>
            <a:custGeom>
              <a:avLst/>
              <a:gdLst>
                <a:gd name="connsiteX0" fmla="*/ 0 w 2161015"/>
                <a:gd name="connsiteY0" fmla="*/ 0 h 822375"/>
                <a:gd name="connsiteX1" fmla="*/ 2161015 w 2161015"/>
                <a:gd name="connsiteY1" fmla="*/ 0 h 822375"/>
                <a:gd name="connsiteX2" fmla="*/ 2161015 w 2161015"/>
                <a:gd name="connsiteY2" fmla="*/ 822375 h 822375"/>
                <a:gd name="connsiteX3" fmla="*/ 0 w 2161015"/>
                <a:gd name="connsiteY3" fmla="*/ 822375 h 822375"/>
                <a:gd name="connsiteX4" fmla="*/ 0 w 2161015"/>
                <a:gd name="connsiteY4" fmla="*/ 0 h 8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015" h="822375">
                  <a:moveTo>
                    <a:pt x="0" y="0"/>
                  </a:moveTo>
                  <a:lnTo>
                    <a:pt x="2161015" y="0"/>
                  </a:lnTo>
                  <a:lnTo>
                    <a:pt x="2161015" y="822375"/>
                  </a:lnTo>
                  <a:lnTo>
                    <a:pt x="0" y="822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479253" y="1084781"/>
              <a:ext cx="6494242" cy="1214906"/>
            </a:xfrm>
            <a:custGeom>
              <a:avLst/>
              <a:gdLst>
                <a:gd name="connsiteX0" fmla="*/ 0 w 6494242"/>
                <a:gd name="connsiteY0" fmla="*/ 0 h 1054043"/>
                <a:gd name="connsiteX1" fmla="*/ 6494242 w 6494242"/>
                <a:gd name="connsiteY1" fmla="*/ 0 h 1054043"/>
                <a:gd name="connsiteX2" fmla="*/ 6494242 w 6494242"/>
                <a:gd name="connsiteY2" fmla="*/ 1054043 h 1054043"/>
                <a:gd name="connsiteX3" fmla="*/ 0 w 6494242"/>
                <a:gd name="connsiteY3" fmla="*/ 1054043 h 1054043"/>
                <a:gd name="connsiteX4" fmla="*/ 0 w 6494242"/>
                <a:gd name="connsiteY4" fmla="*/ 0 h 105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242" h="1054043">
                  <a:moveTo>
                    <a:pt x="0" y="0"/>
                  </a:moveTo>
                  <a:lnTo>
                    <a:pt x="6494242" y="0"/>
                  </a:lnTo>
                  <a:lnTo>
                    <a:pt x="6494242" y="1054043"/>
                  </a:lnTo>
                  <a:lnTo>
                    <a:pt x="0" y="1054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479253" y="2665846"/>
              <a:ext cx="7475267" cy="1646196"/>
            </a:xfrm>
            <a:custGeom>
              <a:avLst/>
              <a:gdLst>
                <a:gd name="connsiteX0" fmla="*/ 0 w 7475267"/>
                <a:gd name="connsiteY0" fmla="*/ 0 h 1519273"/>
                <a:gd name="connsiteX1" fmla="*/ 7475267 w 7475267"/>
                <a:gd name="connsiteY1" fmla="*/ 0 h 1519273"/>
                <a:gd name="connsiteX2" fmla="*/ 7475267 w 7475267"/>
                <a:gd name="connsiteY2" fmla="*/ 1519273 h 1519273"/>
                <a:gd name="connsiteX3" fmla="*/ 0 w 7475267"/>
                <a:gd name="connsiteY3" fmla="*/ 1519273 h 1519273"/>
                <a:gd name="connsiteX4" fmla="*/ 0 w 7475267"/>
                <a:gd name="connsiteY4" fmla="*/ 0 h 151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5267" h="1519273">
                  <a:moveTo>
                    <a:pt x="0" y="0"/>
                  </a:moveTo>
                  <a:lnTo>
                    <a:pt x="7475267" y="0"/>
                  </a:lnTo>
                  <a:lnTo>
                    <a:pt x="7475267" y="1519273"/>
                  </a:lnTo>
                  <a:lnTo>
                    <a:pt x="0" y="15192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479253" y="4891160"/>
              <a:ext cx="6649657" cy="1130252"/>
            </a:xfrm>
            <a:custGeom>
              <a:avLst/>
              <a:gdLst>
                <a:gd name="connsiteX0" fmla="*/ 0 w 6649657"/>
                <a:gd name="connsiteY0" fmla="*/ 0 h 1130252"/>
                <a:gd name="connsiteX1" fmla="*/ 6649657 w 6649657"/>
                <a:gd name="connsiteY1" fmla="*/ 0 h 1130252"/>
                <a:gd name="connsiteX2" fmla="*/ 6649657 w 6649657"/>
                <a:gd name="connsiteY2" fmla="*/ 1130252 h 1130252"/>
                <a:gd name="connsiteX3" fmla="*/ 0 w 6649657"/>
                <a:gd name="connsiteY3" fmla="*/ 1130252 h 1130252"/>
                <a:gd name="connsiteX4" fmla="*/ 0 w 6649657"/>
                <a:gd name="connsiteY4" fmla="*/ 0 h 113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9657" h="1130252">
                  <a:moveTo>
                    <a:pt x="0" y="0"/>
                  </a:moveTo>
                  <a:lnTo>
                    <a:pt x="6649657" y="0"/>
                  </a:lnTo>
                  <a:lnTo>
                    <a:pt x="6649657" y="1130252"/>
                  </a:lnTo>
                  <a:lnTo>
                    <a:pt x="0" y="11302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" name="Plaque 2"/>
          <p:cNvSpPr/>
          <p:nvPr/>
        </p:nvSpPr>
        <p:spPr>
          <a:xfrm>
            <a:off x="191911" y="120972"/>
            <a:ext cx="5037314" cy="73980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3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2"/>
    </mc:Choice>
    <mc:Fallback xmlns="">
      <p:transition spd="slow" advTm="2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91911" y="126425"/>
            <a:ext cx="4551539" cy="66139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475261" y="1295687"/>
          <a:ext cx="11425001" cy="5342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Plaque 7"/>
          <p:cNvSpPr/>
          <p:nvPr/>
        </p:nvSpPr>
        <p:spPr>
          <a:xfrm>
            <a:off x="191911" y="893550"/>
            <a:ext cx="4551538" cy="66139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3"/>
    </mc:Choice>
    <mc:Fallback xmlns="">
      <p:transition spd="slow" advTm="1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2366" y="1043991"/>
            <a:ext cx="10567268" cy="4954635"/>
            <a:chOff x="488131" y="1115428"/>
            <a:chExt cx="10567268" cy="4954635"/>
          </a:xfrm>
          <a:blipFill>
            <a:blip r:embed="rId5"/>
            <a:tile tx="0" ty="0" sx="100000" sy="100000" flip="none" algn="tl"/>
          </a:blipFill>
        </p:grpSpPr>
        <p:sp>
          <p:nvSpPr>
            <p:cNvPr id="5" name="Freeform 4"/>
            <p:cNvSpPr/>
            <p:nvPr/>
          </p:nvSpPr>
          <p:spPr>
            <a:xfrm>
              <a:off x="3846963" y="3530746"/>
              <a:ext cx="1201406" cy="185104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00703" y="0"/>
                  </a:lnTo>
                  <a:lnTo>
                    <a:pt x="600703" y="1851044"/>
                  </a:lnTo>
                  <a:lnTo>
                    <a:pt x="1201406" y="1851044"/>
                  </a:lnTo>
                </a:path>
              </a:pathLst>
            </a:custGeom>
            <a:grpFill/>
            <a:ln w="28575"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3846963" y="3484183"/>
              <a:ext cx="120140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6562"/>
                  </a:moveTo>
                  <a:lnTo>
                    <a:pt x="600703" y="46562"/>
                  </a:lnTo>
                  <a:lnTo>
                    <a:pt x="600703" y="45720"/>
                  </a:lnTo>
                  <a:lnTo>
                    <a:pt x="1201406" y="45720"/>
                  </a:lnTo>
                </a:path>
              </a:pathLst>
            </a:custGeom>
            <a:grpFill/>
            <a:ln w="28575"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846963" y="1757292"/>
              <a:ext cx="1201406" cy="17734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73453"/>
                  </a:moveTo>
                  <a:lnTo>
                    <a:pt x="600703" y="1773453"/>
                  </a:lnTo>
                  <a:lnTo>
                    <a:pt x="600703" y="0"/>
                  </a:lnTo>
                  <a:lnTo>
                    <a:pt x="1201406" y="0"/>
                  </a:lnTo>
                </a:path>
              </a:pathLst>
            </a:custGeom>
            <a:grpFill/>
            <a:ln w="28575"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88131" y="2858367"/>
              <a:ext cx="3358831" cy="1344757"/>
            </a:xfrm>
            <a:custGeom>
              <a:avLst/>
              <a:gdLst>
                <a:gd name="connsiteX0" fmla="*/ 0 w 3358831"/>
                <a:gd name="connsiteY0" fmla="*/ 0 h 1344757"/>
                <a:gd name="connsiteX1" fmla="*/ 3358831 w 3358831"/>
                <a:gd name="connsiteY1" fmla="*/ 0 h 1344757"/>
                <a:gd name="connsiteX2" fmla="*/ 3358831 w 3358831"/>
                <a:gd name="connsiteY2" fmla="*/ 1344757 h 1344757"/>
                <a:gd name="connsiteX3" fmla="*/ 0 w 3358831"/>
                <a:gd name="connsiteY3" fmla="*/ 1344757 h 1344757"/>
                <a:gd name="connsiteX4" fmla="*/ 0 w 3358831"/>
                <a:gd name="connsiteY4" fmla="*/ 0 h 134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8831" h="1344757">
                  <a:moveTo>
                    <a:pt x="0" y="0"/>
                  </a:moveTo>
                  <a:lnTo>
                    <a:pt x="3358831" y="0"/>
                  </a:lnTo>
                  <a:lnTo>
                    <a:pt x="3358831" y="1344757"/>
                  </a:lnTo>
                  <a:lnTo>
                    <a:pt x="0" y="13447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048369" y="1115428"/>
              <a:ext cx="6007030" cy="1283728"/>
            </a:xfrm>
            <a:custGeom>
              <a:avLst/>
              <a:gdLst>
                <a:gd name="connsiteX0" fmla="*/ 0 w 6007030"/>
                <a:gd name="connsiteY0" fmla="*/ 0 h 1283728"/>
                <a:gd name="connsiteX1" fmla="*/ 6007030 w 6007030"/>
                <a:gd name="connsiteY1" fmla="*/ 0 h 1283728"/>
                <a:gd name="connsiteX2" fmla="*/ 6007030 w 6007030"/>
                <a:gd name="connsiteY2" fmla="*/ 1283728 h 1283728"/>
                <a:gd name="connsiteX3" fmla="*/ 0 w 6007030"/>
                <a:gd name="connsiteY3" fmla="*/ 1283728 h 1283728"/>
                <a:gd name="connsiteX4" fmla="*/ 0 w 6007030"/>
                <a:gd name="connsiteY4" fmla="*/ 0 h 128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030" h="1283728">
                  <a:moveTo>
                    <a:pt x="0" y="0"/>
                  </a:moveTo>
                  <a:lnTo>
                    <a:pt x="6007030" y="0"/>
                  </a:lnTo>
                  <a:lnTo>
                    <a:pt x="6007030" y="1283728"/>
                  </a:lnTo>
                  <a:lnTo>
                    <a:pt x="0" y="1283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u="none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048369" y="2796046"/>
              <a:ext cx="6007030" cy="1467712"/>
            </a:xfrm>
            <a:custGeom>
              <a:avLst/>
              <a:gdLst>
                <a:gd name="connsiteX0" fmla="*/ 0 w 6007030"/>
                <a:gd name="connsiteY0" fmla="*/ 0 h 1467712"/>
                <a:gd name="connsiteX1" fmla="*/ 6007030 w 6007030"/>
                <a:gd name="connsiteY1" fmla="*/ 0 h 1467712"/>
                <a:gd name="connsiteX2" fmla="*/ 6007030 w 6007030"/>
                <a:gd name="connsiteY2" fmla="*/ 1467712 h 1467712"/>
                <a:gd name="connsiteX3" fmla="*/ 0 w 6007030"/>
                <a:gd name="connsiteY3" fmla="*/ 1467712 h 1467712"/>
                <a:gd name="connsiteX4" fmla="*/ 0 w 6007030"/>
                <a:gd name="connsiteY4" fmla="*/ 0 h 14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030" h="1467712">
                  <a:moveTo>
                    <a:pt x="0" y="0"/>
                  </a:moveTo>
                  <a:lnTo>
                    <a:pt x="6007030" y="0"/>
                  </a:lnTo>
                  <a:lnTo>
                    <a:pt x="6007030" y="1467712"/>
                  </a:lnTo>
                  <a:lnTo>
                    <a:pt x="0" y="1467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  <a:r>
                <a:rPr lang="vi-VN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3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 và lập dàn ý</a:t>
              </a:r>
              <a:endPara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48369" y="4693518"/>
              <a:ext cx="6007030" cy="1376545"/>
            </a:xfrm>
            <a:custGeom>
              <a:avLst/>
              <a:gdLst>
                <a:gd name="connsiteX0" fmla="*/ 0 w 6007030"/>
                <a:gd name="connsiteY0" fmla="*/ 0 h 1376545"/>
                <a:gd name="connsiteX1" fmla="*/ 6007030 w 6007030"/>
                <a:gd name="connsiteY1" fmla="*/ 0 h 1376545"/>
                <a:gd name="connsiteX2" fmla="*/ 6007030 w 6007030"/>
                <a:gd name="connsiteY2" fmla="*/ 1376545 h 1376545"/>
                <a:gd name="connsiteX3" fmla="*/ 0 w 6007030"/>
                <a:gd name="connsiteY3" fmla="*/ 1376545 h 1376545"/>
                <a:gd name="connsiteX4" fmla="*/ 0 w 6007030"/>
                <a:gd name="connsiteY4" fmla="*/ 0 h 137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030" h="1376545">
                  <a:moveTo>
                    <a:pt x="0" y="0"/>
                  </a:moveTo>
                  <a:lnTo>
                    <a:pt x="6007030" y="0"/>
                  </a:lnTo>
                  <a:lnTo>
                    <a:pt x="6007030" y="1376545"/>
                  </a:lnTo>
                  <a:lnTo>
                    <a:pt x="0" y="13765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b="1" u="none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b="1" u="none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vi-VN" sz="3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Plaque 2"/>
          <p:cNvSpPr/>
          <p:nvPr/>
        </p:nvSpPr>
        <p:spPr>
          <a:xfrm>
            <a:off x="191911" y="120972"/>
            <a:ext cx="4314775" cy="591971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hành, luyện tập.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5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7"/>
    </mc:Choice>
    <mc:Fallback xmlns="">
      <p:transition spd="slow" advTm="1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|1.1|1.7|1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7.2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|2|7.1|6.4|20.5|1.3|1.3|1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1|2.2|7.2|3.1|2.5|4.7|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|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|1.1|1.7|1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1|2.2|7.2|3.1|2.5|4.7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2180</Words>
  <Application>Microsoft Office PowerPoint</Application>
  <PresentationFormat>Widescreen</PresentationFormat>
  <Paragraphs>231</Paragraphs>
  <Slides>36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diem ly</dc:creator>
  <cp:lastModifiedBy>diem ly</cp:lastModifiedBy>
  <cp:revision>1</cp:revision>
  <dcterms:created xsi:type="dcterms:W3CDTF">2024-02-27T13:12:09Z</dcterms:created>
  <dcterms:modified xsi:type="dcterms:W3CDTF">2024-02-27T13:13:15Z</dcterms:modified>
</cp:coreProperties>
</file>