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9" r:id="rId3"/>
    <p:sldId id="310" r:id="rId4"/>
    <p:sldId id="311" r:id="rId5"/>
    <p:sldId id="312" r:id="rId6"/>
    <p:sldId id="313" r:id="rId7"/>
    <p:sldId id="316" r:id="rId8"/>
    <p:sldId id="314" r:id="rId9"/>
    <p:sldId id="263" r:id="rId10"/>
    <p:sldId id="318" r:id="rId11"/>
    <p:sldId id="319" r:id="rId12"/>
    <p:sldId id="320" r:id="rId13"/>
    <p:sldId id="321" r:id="rId14"/>
    <p:sldId id="322" r:id="rId15"/>
    <p:sldId id="329" r:id="rId16"/>
    <p:sldId id="323" r:id="rId17"/>
    <p:sldId id="324" r:id="rId18"/>
    <p:sldId id="335" r:id="rId19"/>
    <p:sldId id="325" r:id="rId20"/>
    <p:sldId id="326" r:id="rId21"/>
    <p:sldId id="332" r:id="rId22"/>
    <p:sldId id="333" r:id="rId23"/>
    <p:sldId id="289" r:id="rId24"/>
    <p:sldId id="290" r:id="rId25"/>
    <p:sldId id="291" r:id="rId26"/>
    <p:sldId id="29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660033"/>
    <a:srgbClr val="003300"/>
    <a:srgbClr val="0000CC"/>
    <a:srgbClr val="FF6600"/>
    <a:srgbClr val="336600"/>
    <a:srgbClr val="800080"/>
    <a:srgbClr val="006600"/>
    <a:srgbClr val="6600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39F268-1711-4071-8388-21A005F8D6A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41ECBC-BC82-4248-BD33-3BDE116271A3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  <a:ln w="38100"/>
      </dgm:spPr>
      <dgm:t>
        <a:bodyPr/>
        <a:lstStyle/>
        <a:p>
          <a:r>
            <a:rPr lang="en-US" sz="3600" b="1" dirty="0" err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Thuyết</a:t>
          </a:r>
          <a:r>
            <a:rPr lang="en-US" sz="36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36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36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36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36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 </a:t>
          </a:r>
          <a:r>
            <a:rPr lang="en-US" sz="3600" b="1" dirty="0" err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36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endParaRPr lang="en-US" sz="3600" b="1" dirty="0">
            <a:solidFill>
              <a:srgbClr val="99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E4B91B-A1E2-404C-8C00-10B83D9A31AD}" type="parTrans" cxnId="{6F19E1BC-9B75-4025-86C5-EECAAA165C3D}">
      <dgm:prSet/>
      <dgm:spPr/>
      <dgm:t>
        <a:bodyPr/>
        <a:lstStyle/>
        <a:p>
          <a:endParaRPr lang="en-US"/>
        </a:p>
      </dgm:t>
    </dgm:pt>
    <dgm:pt modelId="{03F81262-F1FB-4969-9DFF-6DB1EF235943}" type="sibTrans" cxnId="{6F19E1BC-9B75-4025-86C5-EECAAA165C3D}">
      <dgm:prSet/>
      <dgm:spPr/>
      <dgm:t>
        <a:bodyPr/>
        <a:lstStyle/>
        <a:p>
          <a:endParaRPr lang="en-US"/>
        </a:p>
      </dgm:t>
    </dgm:pt>
    <dgm:pt modelId="{6FA8AA0F-AA69-466F-A840-5CE44348C96D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(1) Tầm quan trọng của việc đọc sách</a:t>
          </a:r>
          <a:r>
            <a:rPr lang="en-US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082CD72D-3755-4BCA-B403-5805C20BB918}" type="parTrans" cxnId="{A5142EB0-F795-484B-8D12-ED676C121740}">
      <dgm:prSet/>
      <dgm:spPr>
        <a:ln w="38100">
          <a:solidFill>
            <a:srgbClr val="FF6600"/>
          </a:solidFill>
        </a:ln>
      </dgm:spPr>
      <dgm:t>
        <a:bodyPr/>
        <a:lstStyle/>
        <a:p>
          <a:endParaRPr lang="en-US"/>
        </a:p>
      </dgm:t>
    </dgm:pt>
    <dgm:pt modelId="{8DC09FDC-9F58-453F-BA83-D9D35C7943BD}" type="sibTrans" cxnId="{A5142EB0-F795-484B-8D12-ED676C121740}">
      <dgm:prSet/>
      <dgm:spPr/>
      <dgm:t>
        <a:bodyPr/>
        <a:lstStyle/>
        <a:p>
          <a:endParaRPr lang="en-US"/>
        </a:p>
      </dgm:t>
    </dgm:pt>
    <dgm:pt modelId="{81C67073-7356-497D-8F88-B6D18C4036F3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sz="32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(2) Sự cần thiết của việc đọc sâu, nghiền ngẫm kĩ khi đọc.</a:t>
          </a:r>
          <a:endParaRPr lang="en-US" sz="3200" b="1" dirty="0">
            <a:solidFill>
              <a:srgbClr val="66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7FE38B-443A-4243-918D-2FFA2BB9F286}" type="parTrans" cxnId="{6875908E-4CB2-4840-91C0-134CD2CB58AC}">
      <dgm:prSet/>
      <dgm:spPr>
        <a:ln w="38100">
          <a:solidFill>
            <a:srgbClr val="FF6600"/>
          </a:solidFill>
        </a:ln>
      </dgm:spPr>
      <dgm:t>
        <a:bodyPr/>
        <a:lstStyle/>
        <a:p>
          <a:endParaRPr lang="en-US"/>
        </a:p>
      </dgm:t>
    </dgm:pt>
    <dgm:pt modelId="{76698CD1-B360-45B9-A937-AD9AFF0CB414}" type="sibTrans" cxnId="{6875908E-4CB2-4840-91C0-134CD2CB58AC}">
      <dgm:prSet/>
      <dgm:spPr/>
      <dgm:t>
        <a:bodyPr/>
        <a:lstStyle/>
        <a:p>
          <a:endParaRPr lang="en-US"/>
        </a:p>
      </dgm:t>
    </dgm:pt>
    <dgm:pt modelId="{12822F6A-312E-4494-B8A5-2C558A8B6EEB}" type="pres">
      <dgm:prSet presAssocID="{7339F268-1711-4071-8388-21A005F8D6A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CB9D2B8-1802-4025-9C46-AB19A6A13F6F}" type="pres">
      <dgm:prSet presAssocID="{4541ECBC-BC82-4248-BD33-3BDE116271A3}" presName="root1" presStyleCnt="0"/>
      <dgm:spPr/>
    </dgm:pt>
    <dgm:pt modelId="{0C4C3E51-030B-49F6-A756-15CB98E2ABDA}" type="pres">
      <dgm:prSet presAssocID="{4541ECBC-BC82-4248-BD33-3BDE116271A3}" presName="LevelOneTextNode" presStyleLbl="node0" presStyleIdx="0" presStyleCnt="1" custLinFactNeighborX="-31076">
        <dgm:presLayoutVars>
          <dgm:chPref val="3"/>
        </dgm:presLayoutVars>
      </dgm:prSet>
      <dgm:spPr/>
    </dgm:pt>
    <dgm:pt modelId="{29DE6764-CA28-44B3-90F1-1E6EDC755DE3}" type="pres">
      <dgm:prSet presAssocID="{4541ECBC-BC82-4248-BD33-3BDE116271A3}" presName="level2hierChild" presStyleCnt="0"/>
      <dgm:spPr/>
    </dgm:pt>
    <dgm:pt modelId="{7C10776C-E84A-40E1-8EF5-21BDBE670ECB}" type="pres">
      <dgm:prSet presAssocID="{082CD72D-3755-4BCA-B403-5805C20BB918}" presName="conn2-1" presStyleLbl="parChTrans1D2" presStyleIdx="0" presStyleCnt="2"/>
      <dgm:spPr/>
    </dgm:pt>
    <dgm:pt modelId="{B4359F02-2C39-4233-A986-2CAAFAB7EDEE}" type="pres">
      <dgm:prSet presAssocID="{082CD72D-3755-4BCA-B403-5805C20BB918}" presName="connTx" presStyleLbl="parChTrans1D2" presStyleIdx="0" presStyleCnt="2"/>
      <dgm:spPr/>
    </dgm:pt>
    <dgm:pt modelId="{5A7F467F-3BB8-40B5-B781-DDFE7DD354E8}" type="pres">
      <dgm:prSet presAssocID="{6FA8AA0F-AA69-466F-A840-5CE44348C96D}" presName="root2" presStyleCnt="0"/>
      <dgm:spPr/>
    </dgm:pt>
    <dgm:pt modelId="{30134997-C578-45B5-9631-15628F2EF9BF}" type="pres">
      <dgm:prSet presAssocID="{6FA8AA0F-AA69-466F-A840-5CE44348C96D}" presName="LevelTwoTextNode" presStyleLbl="node2" presStyleIdx="0" presStyleCnt="2" custScaleX="155966" custLinFactNeighborX="861" custLinFactNeighborY="-43789">
        <dgm:presLayoutVars>
          <dgm:chPref val="3"/>
        </dgm:presLayoutVars>
      </dgm:prSet>
      <dgm:spPr/>
    </dgm:pt>
    <dgm:pt modelId="{1D6B4B8F-7BFD-4ADA-BEE0-AD786D718159}" type="pres">
      <dgm:prSet presAssocID="{6FA8AA0F-AA69-466F-A840-5CE44348C96D}" presName="level3hierChild" presStyleCnt="0"/>
      <dgm:spPr/>
    </dgm:pt>
    <dgm:pt modelId="{D41D4013-F041-47DC-89F2-BC775B580EE3}" type="pres">
      <dgm:prSet presAssocID="{D87FE38B-443A-4243-918D-2FFA2BB9F286}" presName="conn2-1" presStyleLbl="parChTrans1D2" presStyleIdx="1" presStyleCnt="2"/>
      <dgm:spPr/>
    </dgm:pt>
    <dgm:pt modelId="{54EE3DB8-34D1-4645-9DED-0958A1C7AE83}" type="pres">
      <dgm:prSet presAssocID="{D87FE38B-443A-4243-918D-2FFA2BB9F286}" presName="connTx" presStyleLbl="parChTrans1D2" presStyleIdx="1" presStyleCnt="2"/>
      <dgm:spPr/>
    </dgm:pt>
    <dgm:pt modelId="{589832C3-B412-4D17-BDAC-1E7EDC93F314}" type="pres">
      <dgm:prSet presAssocID="{81C67073-7356-497D-8F88-B6D18C4036F3}" presName="root2" presStyleCnt="0"/>
      <dgm:spPr/>
    </dgm:pt>
    <dgm:pt modelId="{5D096063-39AA-476A-A7DB-49BEC23964E0}" type="pres">
      <dgm:prSet presAssocID="{81C67073-7356-497D-8F88-B6D18C4036F3}" presName="LevelTwoTextNode" presStyleLbl="node2" presStyleIdx="1" presStyleCnt="2" custScaleX="155966" custLinFactNeighborY="46614">
        <dgm:presLayoutVars>
          <dgm:chPref val="3"/>
        </dgm:presLayoutVars>
      </dgm:prSet>
      <dgm:spPr/>
    </dgm:pt>
    <dgm:pt modelId="{471F0D8B-2D77-4EB5-986F-597270B3203B}" type="pres">
      <dgm:prSet presAssocID="{81C67073-7356-497D-8F88-B6D18C4036F3}" presName="level3hierChild" presStyleCnt="0"/>
      <dgm:spPr/>
    </dgm:pt>
  </dgm:ptLst>
  <dgm:cxnLst>
    <dgm:cxn modelId="{DA178330-4D82-4BE0-8C4A-3A723C762F71}" type="presOf" srcId="{4541ECBC-BC82-4248-BD33-3BDE116271A3}" destId="{0C4C3E51-030B-49F6-A756-15CB98E2ABDA}" srcOrd="0" destOrd="0" presId="urn:microsoft.com/office/officeart/2008/layout/HorizontalMultiLevelHierarchy"/>
    <dgm:cxn modelId="{170F2134-9EC8-4971-81E3-B3B4008DC252}" type="presOf" srcId="{81C67073-7356-497D-8F88-B6D18C4036F3}" destId="{5D096063-39AA-476A-A7DB-49BEC23964E0}" srcOrd="0" destOrd="0" presId="urn:microsoft.com/office/officeart/2008/layout/HorizontalMultiLevelHierarchy"/>
    <dgm:cxn modelId="{11DCB175-2026-409A-A2C6-84B7A64712F8}" type="presOf" srcId="{082CD72D-3755-4BCA-B403-5805C20BB918}" destId="{7C10776C-E84A-40E1-8EF5-21BDBE670ECB}" srcOrd="0" destOrd="0" presId="urn:microsoft.com/office/officeart/2008/layout/HorizontalMultiLevelHierarchy"/>
    <dgm:cxn modelId="{DCBF698C-03B2-40FF-9888-3D671F95876A}" type="presOf" srcId="{082CD72D-3755-4BCA-B403-5805C20BB918}" destId="{B4359F02-2C39-4233-A986-2CAAFAB7EDEE}" srcOrd="1" destOrd="0" presId="urn:microsoft.com/office/officeart/2008/layout/HorizontalMultiLevelHierarchy"/>
    <dgm:cxn modelId="{6875908E-4CB2-4840-91C0-134CD2CB58AC}" srcId="{4541ECBC-BC82-4248-BD33-3BDE116271A3}" destId="{81C67073-7356-497D-8F88-B6D18C4036F3}" srcOrd="1" destOrd="0" parTransId="{D87FE38B-443A-4243-918D-2FFA2BB9F286}" sibTransId="{76698CD1-B360-45B9-A937-AD9AFF0CB414}"/>
    <dgm:cxn modelId="{B0C77C91-E44D-4963-B143-D805588D31C8}" type="presOf" srcId="{6FA8AA0F-AA69-466F-A840-5CE44348C96D}" destId="{30134997-C578-45B5-9631-15628F2EF9BF}" srcOrd="0" destOrd="0" presId="urn:microsoft.com/office/officeart/2008/layout/HorizontalMultiLevelHierarchy"/>
    <dgm:cxn modelId="{A5142EB0-F795-484B-8D12-ED676C121740}" srcId="{4541ECBC-BC82-4248-BD33-3BDE116271A3}" destId="{6FA8AA0F-AA69-466F-A840-5CE44348C96D}" srcOrd="0" destOrd="0" parTransId="{082CD72D-3755-4BCA-B403-5805C20BB918}" sibTransId="{8DC09FDC-9F58-453F-BA83-D9D35C7943BD}"/>
    <dgm:cxn modelId="{6F19E1BC-9B75-4025-86C5-EECAAA165C3D}" srcId="{7339F268-1711-4071-8388-21A005F8D6AC}" destId="{4541ECBC-BC82-4248-BD33-3BDE116271A3}" srcOrd="0" destOrd="0" parTransId="{4FE4B91B-A1E2-404C-8C00-10B83D9A31AD}" sibTransId="{03F81262-F1FB-4969-9DFF-6DB1EF235943}"/>
    <dgm:cxn modelId="{3EC99AD7-F8BA-4C41-90DE-F88FB7182CE7}" type="presOf" srcId="{D87FE38B-443A-4243-918D-2FFA2BB9F286}" destId="{54EE3DB8-34D1-4645-9DED-0958A1C7AE83}" srcOrd="1" destOrd="0" presId="urn:microsoft.com/office/officeart/2008/layout/HorizontalMultiLevelHierarchy"/>
    <dgm:cxn modelId="{195D17DA-A72A-49D8-9B65-78AA152ECD30}" type="presOf" srcId="{D87FE38B-443A-4243-918D-2FFA2BB9F286}" destId="{D41D4013-F041-47DC-89F2-BC775B580EE3}" srcOrd="0" destOrd="0" presId="urn:microsoft.com/office/officeart/2008/layout/HorizontalMultiLevelHierarchy"/>
    <dgm:cxn modelId="{C2E70DF3-6DD9-4167-ACAD-F116252BC2E8}" type="presOf" srcId="{7339F268-1711-4071-8388-21A005F8D6AC}" destId="{12822F6A-312E-4494-B8A5-2C558A8B6EEB}" srcOrd="0" destOrd="0" presId="urn:microsoft.com/office/officeart/2008/layout/HorizontalMultiLevelHierarchy"/>
    <dgm:cxn modelId="{FD2A33EE-B078-47EA-96E0-285C732F71E9}" type="presParOf" srcId="{12822F6A-312E-4494-B8A5-2C558A8B6EEB}" destId="{0CB9D2B8-1802-4025-9C46-AB19A6A13F6F}" srcOrd="0" destOrd="0" presId="urn:microsoft.com/office/officeart/2008/layout/HorizontalMultiLevelHierarchy"/>
    <dgm:cxn modelId="{1DA05464-EE80-47C8-8A1C-BBD57F54330E}" type="presParOf" srcId="{0CB9D2B8-1802-4025-9C46-AB19A6A13F6F}" destId="{0C4C3E51-030B-49F6-A756-15CB98E2ABDA}" srcOrd="0" destOrd="0" presId="urn:microsoft.com/office/officeart/2008/layout/HorizontalMultiLevelHierarchy"/>
    <dgm:cxn modelId="{B1EF14E7-6CDA-45A4-9986-2C2F761A9542}" type="presParOf" srcId="{0CB9D2B8-1802-4025-9C46-AB19A6A13F6F}" destId="{29DE6764-CA28-44B3-90F1-1E6EDC755DE3}" srcOrd="1" destOrd="0" presId="urn:microsoft.com/office/officeart/2008/layout/HorizontalMultiLevelHierarchy"/>
    <dgm:cxn modelId="{B17B15D8-8192-45ED-96FA-83FF756F3C24}" type="presParOf" srcId="{29DE6764-CA28-44B3-90F1-1E6EDC755DE3}" destId="{7C10776C-E84A-40E1-8EF5-21BDBE670ECB}" srcOrd="0" destOrd="0" presId="urn:microsoft.com/office/officeart/2008/layout/HorizontalMultiLevelHierarchy"/>
    <dgm:cxn modelId="{256794B0-10CA-4667-B559-562A89B4A94B}" type="presParOf" srcId="{7C10776C-E84A-40E1-8EF5-21BDBE670ECB}" destId="{B4359F02-2C39-4233-A986-2CAAFAB7EDEE}" srcOrd="0" destOrd="0" presId="urn:microsoft.com/office/officeart/2008/layout/HorizontalMultiLevelHierarchy"/>
    <dgm:cxn modelId="{B378A5E5-9457-4439-80C3-3BEB0068CEBA}" type="presParOf" srcId="{29DE6764-CA28-44B3-90F1-1E6EDC755DE3}" destId="{5A7F467F-3BB8-40B5-B781-DDFE7DD354E8}" srcOrd="1" destOrd="0" presId="urn:microsoft.com/office/officeart/2008/layout/HorizontalMultiLevelHierarchy"/>
    <dgm:cxn modelId="{63B2A8A9-C7EB-4FF2-AF10-91F5BF8790BE}" type="presParOf" srcId="{5A7F467F-3BB8-40B5-B781-DDFE7DD354E8}" destId="{30134997-C578-45B5-9631-15628F2EF9BF}" srcOrd="0" destOrd="0" presId="urn:microsoft.com/office/officeart/2008/layout/HorizontalMultiLevelHierarchy"/>
    <dgm:cxn modelId="{A92EEA26-0DEA-4E3B-8A4D-F739845F3621}" type="presParOf" srcId="{5A7F467F-3BB8-40B5-B781-DDFE7DD354E8}" destId="{1D6B4B8F-7BFD-4ADA-BEE0-AD786D718159}" srcOrd="1" destOrd="0" presId="urn:microsoft.com/office/officeart/2008/layout/HorizontalMultiLevelHierarchy"/>
    <dgm:cxn modelId="{E14B7586-7C11-44B6-9FA6-8F54D168A3C3}" type="presParOf" srcId="{29DE6764-CA28-44B3-90F1-1E6EDC755DE3}" destId="{D41D4013-F041-47DC-89F2-BC775B580EE3}" srcOrd="2" destOrd="0" presId="urn:microsoft.com/office/officeart/2008/layout/HorizontalMultiLevelHierarchy"/>
    <dgm:cxn modelId="{A5FFB7E6-2A2E-40EF-8208-01341AC61561}" type="presParOf" srcId="{D41D4013-F041-47DC-89F2-BC775B580EE3}" destId="{54EE3DB8-34D1-4645-9DED-0958A1C7AE83}" srcOrd="0" destOrd="0" presId="urn:microsoft.com/office/officeart/2008/layout/HorizontalMultiLevelHierarchy"/>
    <dgm:cxn modelId="{49BAA30B-035F-41F7-BBF3-CA2D8285C2D3}" type="presParOf" srcId="{29DE6764-CA28-44B3-90F1-1E6EDC755DE3}" destId="{589832C3-B412-4D17-BDAC-1E7EDC93F314}" srcOrd="3" destOrd="0" presId="urn:microsoft.com/office/officeart/2008/layout/HorizontalMultiLevelHierarchy"/>
    <dgm:cxn modelId="{BD8D0D40-89FB-4C2D-93E2-E993C3646610}" type="presParOf" srcId="{589832C3-B412-4D17-BDAC-1E7EDC93F314}" destId="{5D096063-39AA-476A-A7DB-49BEC23964E0}" srcOrd="0" destOrd="0" presId="urn:microsoft.com/office/officeart/2008/layout/HorizontalMultiLevelHierarchy"/>
    <dgm:cxn modelId="{F3EEFA8D-CCF2-4A7C-9F10-F90582E02DD2}" type="presParOf" srcId="{589832C3-B412-4D17-BDAC-1E7EDC93F314}" destId="{471F0D8B-2D77-4EB5-986F-597270B3203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39F268-1711-4071-8388-21A005F8D6A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41ECBC-BC82-4248-BD33-3BDE116271A3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n-US" sz="32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xét</a:t>
          </a:r>
          <a:endParaRPr lang="en-US" sz="32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E4B91B-A1E2-404C-8C00-10B83D9A31AD}" type="parTrans" cxnId="{6F19E1BC-9B75-4025-86C5-EECAAA165C3D}">
      <dgm:prSet/>
      <dgm:spPr/>
      <dgm:t>
        <a:bodyPr/>
        <a:lstStyle/>
        <a:p>
          <a:endParaRPr lang="en-US"/>
        </a:p>
      </dgm:t>
    </dgm:pt>
    <dgm:pt modelId="{03F81262-F1FB-4969-9DFF-6DB1EF235943}" type="sibTrans" cxnId="{6F19E1BC-9B75-4025-86C5-EECAAA165C3D}">
      <dgm:prSet/>
      <dgm:spPr/>
      <dgm:t>
        <a:bodyPr/>
        <a:lstStyle/>
        <a:p>
          <a:endParaRPr lang="en-US"/>
        </a:p>
      </dgm:t>
    </dgm:pt>
    <dgm:pt modelId="{81C67073-7356-497D-8F88-B6D18C4036F3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sz="2600" b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(2) </a:t>
          </a:r>
          <a:r>
            <a:rPr lang="en-US" sz="2600" b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 sắp xếp các ý kiến, lí lẽ, bằng chứng đó có mối liên hệ gì trong việc thực hiện mục đích của văn bản?</a:t>
          </a:r>
          <a:endParaRPr lang="en-US" sz="2600" b="1" dirty="0">
            <a:solidFill>
              <a:srgbClr val="00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7FE38B-443A-4243-918D-2FFA2BB9F286}" type="parTrans" cxnId="{6875908E-4CB2-4840-91C0-134CD2CB58AC}">
      <dgm:prSet/>
      <dgm:spPr>
        <a:ln w="38100"/>
      </dgm:spPr>
      <dgm:t>
        <a:bodyPr/>
        <a:lstStyle/>
        <a:p>
          <a:endParaRPr lang="en-US"/>
        </a:p>
      </dgm:t>
    </dgm:pt>
    <dgm:pt modelId="{76698CD1-B360-45B9-A937-AD9AFF0CB414}" type="sibTrans" cxnId="{6875908E-4CB2-4840-91C0-134CD2CB58AC}">
      <dgm:prSet/>
      <dgm:spPr/>
      <dgm:t>
        <a:bodyPr/>
        <a:lstStyle/>
        <a:p>
          <a:endParaRPr lang="en-US"/>
        </a:p>
      </dgm:t>
    </dgm:pt>
    <dgm:pt modelId="{EEE80F13-D96B-4111-9EFC-2BADFEDC5DB1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sz="2600" b="1" dirty="0">
              <a:latin typeface="+mj-lt"/>
              <a:cs typeface="Times New Roman" panose="02020603050405020304" pitchFamily="18" charset="0"/>
            </a:rPr>
            <a:t>(</a:t>
          </a:r>
          <a:r>
            <a:rPr lang="en-US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vi-VN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vi-VN" sz="2600" b="1" dirty="0">
              <a:solidFill>
                <a:srgbClr val="00330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Ở </a:t>
          </a:r>
          <a:r>
            <a:rPr lang="en-US" sz="2600" b="1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thứ</a:t>
          </a:r>
          <a:r>
            <a:rPr lang="en-US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b="1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giả</a:t>
          </a:r>
          <a:r>
            <a:rPr lang="en-US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sắp</a:t>
          </a:r>
          <a:r>
            <a:rPr lang="en-US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xếp</a:t>
          </a:r>
          <a:r>
            <a:rPr lang="en-US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lẽ</a:t>
          </a:r>
          <a:r>
            <a:rPr lang="en-US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2600" b="1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…”, “</a:t>
          </a:r>
          <a:r>
            <a:rPr lang="en-US" sz="2600" b="1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…” </a:t>
          </a:r>
          <a:r>
            <a:rPr lang="en-US" sz="2600" b="1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gm:t>
    </dgm:pt>
    <dgm:pt modelId="{BBFAF787-B1C7-4640-84BF-A6F04AB6C3E0}" type="parTrans" cxnId="{B912F6FC-772B-4DD2-859D-FAF3F3F68B59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63CE15E-F39C-498A-A2D5-D1C010553EAC}" type="sibTrans" cxnId="{B912F6FC-772B-4DD2-859D-FAF3F3F68B59}">
      <dgm:prSet/>
      <dgm:spPr/>
      <dgm:t>
        <a:bodyPr/>
        <a:lstStyle/>
        <a:p>
          <a:endParaRPr lang="en-US"/>
        </a:p>
      </dgm:t>
    </dgm:pt>
    <dgm:pt modelId="{6FA8AA0F-AA69-466F-A840-5CE44348C96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vi-VN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(1) </a:t>
          </a:r>
          <a:r>
            <a:rPr lang="en-US" sz="2600" b="1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sắp</a:t>
          </a:r>
          <a:r>
            <a:rPr lang="en-US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xếp</a:t>
          </a:r>
          <a:r>
            <a:rPr lang="en-US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600" b="1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b="1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lẽ</a:t>
          </a:r>
          <a:r>
            <a:rPr lang="en-US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chứng</a:t>
          </a:r>
          <a:r>
            <a:rPr lang="en-US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gm:t>
    </dgm:pt>
    <dgm:pt modelId="{8DC09FDC-9F58-453F-BA83-D9D35C7943BD}" type="sibTrans" cxnId="{A5142EB0-F795-484B-8D12-ED676C121740}">
      <dgm:prSet/>
      <dgm:spPr/>
      <dgm:t>
        <a:bodyPr/>
        <a:lstStyle/>
        <a:p>
          <a:endParaRPr lang="en-US"/>
        </a:p>
      </dgm:t>
    </dgm:pt>
    <dgm:pt modelId="{082CD72D-3755-4BCA-B403-5805C20BB918}" type="parTrans" cxnId="{A5142EB0-F795-484B-8D12-ED676C121740}">
      <dgm:prSet/>
      <dgm:spPr>
        <a:ln w="38100"/>
      </dgm:spPr>
      <dgm:t>
        <a:bodyPr/>
        <a:lstStyle/>
        <a:p>
          <a:endParaRPr lang="en-US"/>
        </a:p>
      </dgm:t>
    </dgm:pt>
    <dgm:pt modelId="{12822F6A-312E-4494-B8A5-2C558A8B6EEB}" type="pres">
      <dgm:prSet presAssocID="{7339F268-1711-4071-8388-21A005F8D6A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CB9D2B8-1802-4025-9C46-AB19A6A13F6F}" type="pres">
      <dgm:prSet presAssocID="{4541ECBC-BC82-4248-BD33-3BDE116271A3}" presName="root1" presStyleCnt="0"/>
      <dgm:spPr/>
    </dgm:pt>
    <dgm:pt modelId="{0C4C3E51-030B-49F6-A756-15CB98E2ABDA}" type="pres">
      <dgm:prSet presAssocID="{4541ECBC-BC82-4248-BD33-3BDE116271A3}" presName="LevelOneTextNode" presStyleLbl="node0" presStyleIdx="0" presStyleCnt="1" custScaleY="51976">
        <dgm:presLayoutVars>
          <dgm:chPref val="3"/>
        </dgm:presLayoutVars>
      </dgm:prSet>
      <dgm:spPr/>
    </dgm:pt>
    <dgm:pt modelId="{29DE6764-CA28-44B3-90F1-1E6EDC755DE3}" type="pres">
      <dgm:prSet presAssocID="{4541ECBC-BC82-4248-BD33-3BDE116271A3}" presName="level2hierChild" presStyleCnt="0"/>
      <dgm:spPr/>
    </dgm:pt>
    <dgm:pt modelId="{7C10776C-E84A-40E1-8EF5-21BDBE670ECB}" type="pres">
      <dgm:prSet presAssocID="{082CD72D-3755-4BCA-B403-5805C20BB918}" presName="conn2-1" presStyleLbl="parChTrans1D2" presStyleIdx="0" presStyleCnt="3"/>
      <dgm:spPr/>
    </dgm:pt>
    <dgm:pt modelId="{B4359F02-2C39-4233-A986-2CAAFAB7EDEE}" type="pres">
      <dgm:prSet presAssocID="{082CD72D-3755-4BCA-B403-5805C20BB918}" presName="connTx" presStyleLbl="parChTrans1D2" presStyleIdx="0" presStyleCnt="3"/>
      <dgm:spPr/>
    </dgm:pt>
    <dgm:pt modelId="{5A7F467F-3BB8-40B5-B781-DDFE7DD354E8}" type="pres">
      <dgm:prSet presAssocID="{6FA8AA0F-AA69-466F-A840-5CE44348C96D}" presName="root2" presStyleCnt="0"/>
      <dgm:spPr/>
    </dgm:pt>
    <dgm:pt modelId="{30134997-C578-45B5-9631-15628F2EF9BF}" type="pres">
      <dgm:prSet presAssocID="{6FA8AA0F-AA69-466F-A840-5CE44348C96D}" presName="LevelTwoTextNode" presStyleLbl="node2" presStyleIdx="0" presStyleCnt="3" custScaleX="148342" custLinFactNeighborY="-46659">
        <dgm:presLayoutVars>
          <dgm:chPref val="3"/>
        </dgm:presLayoutVars>
      </dgm:prSet>
      <dgm:spPr/>
    </dgm:pt>
    <dgm:pt modelId="{1D6B4B8F-7BFD-4ADA-BEE0-AD786D718159}" type="pres">
      <dgm:prSet presAssocID="{6FA8AA0F-AA69-466F-A840-5CE44348C96D}" presName="level3hierChild" presStyleCnt="0"/>
      <dgm:spPr/>
    </dgm:pt>
    <dgm:pt modelId="{D41D4013-F041-47DC-89F2-BC775B580EE3}" type="pres">
      <dgm:prSet presAssocID="{D87FE38B-443A-4243-918D-2FFA2BB9F286}" presName="conn2-1" presStyleLbl="parChTrans1D2" presStyleIdx="1" presStyleCnt="3"/>
      <dgm:spPr/>
    </dgm:pt>
    <dgm:pt modelId="{54EE3DB8-34D1-4645-9DED-0958A1C7AE83}" type="pres">
      <dgm:prSet presAssocID="{D87FE38B-443A-4243-918D-2FFA2BB9F286}" presName="connTx" presStyleLbl="parChTrans1D2" presStyleIdx="1" presStyleCnt="3"/>
      <dgm:spPr/>
    </dgm:pt>
    <dgm:pt modelId="{589832C3-B412-4D17-BDAC-1E7EDC93F314}" type="pres">
      <dgm:prSet presAssocID="{81C67073-7356-497D-8F88-B6D18C4036F3}" presName="root2" presStyleCnt="0"/>
      <dgm:spPr/>
    </dgm:pt>
    <dgm:pt modelId="{5D096063-39AA-476A-A7DB-49BEC23964E0}" type="pres">
      <dgm:prSet presAssocID="{81C67073-7356-497D-8F88-B6D18C4036F3}" presName="LevelTwoTextNode" presStyleLbl="node2" presStyleIdx="1" presStyleCnt="3" custScaleX="148342" custScaleY="149403">
        <dgm:presLayoutVars>
          <dgm:chPref val="3"/>
        </dgm:presLayoutVars>
      </dgm:prSet>
      <dgm:spPr/>
    </dgm:pt>
    <dgm:pt modelId="{471F0D8B-2D77-4EB5-986F-597270B3203B}" type="pres">
      <dgm:prSet presAssocID="{81C67073-7356-497D-8F88-B6D18C4036F3}" presName="level3hierChild" presStyleCnt="0"/>
      <dgm:spPr/>
    </dgm:pt>
    <dgm:pt modelId="{57D20CC8-D532-49A0-B3F8-C2D8336F0A59}" type="pres">
      <dgm:prSet presAssocID="{BBFAF787-B1C7-4640-84BF-A6F04AB6C3E0}" presName="conn2-1" presStyleLbl="parChTrans1D2" presStyleIdx="2" presStyleCnt="3"/>
      <dgm:spPr/>
    </dgm:pt>
    <dgm:pt modelId="{73BD6ADD-5EE2-437A-864A-B2C129DC2AF4}" type="pres">
      <dgm:prSet presAssocID="{BBFAF787-B1C7-4640-84BF-A6F04AB6C3E0}" presName="connTx" presStyleLbl="parChTrans1D2" presStyleIdx="2" presStyleCnt="3"/>
      <dgm:spPr/>
    </dgm:pt>
    <dgm:pt modelId="{6568B702-69F7-4A69-8420-20700C1D6B4B}" type="pres">
      <dgm:prSet presAssocID="{EEE80F13-D96B-4111-9EFC-2BADFEDC5DB1}" presName="root2" presStyleCnt="0"/>
      <dgm:spPr/>
    </dgm:pt>
    <dgm:pt modelId="{4D52CEEF-FD37-4854-851E-E4816286BE8D}" type="pres">
      <dgm:prSet presAssocID="{EEE80F13-D96B-4111-9EFC-2BADFEDC5DB1}" presName="LevelTwoTextNode" presStyleLbl="node2" presStyleIdx="2" presStyleCnt="3" custScaleX="148342" custScaleY="165711">
        <dgm:presLayoutVars>
          <dgm:chPref val="3"/>
        </dgm:presLayoutVars>
      </dgm:prSet>
      <dgm:spPr/>
    </dgm:pt>
    <dgm:pt modelId="{E6DF3955-2285-42A8-BDBE-98E7712E1B3F}" type="pres">
      <dgm:prSet presAssocID="{EEE80F13-D96B-4111-9EFC-2BADFEDC5DB1}" presName="level3hierChild" presStyleCnt="0"/>
      <dgm:spPr/>
    </dgm:pt>
  </dgm:ptLst>
  <dgm:cxnLst>
    <dgm:cxn modelId="{2BC4DE0D-6B21-409B-8C6F-FDAB53263405}" type="presOf" srcId="{7339F268-1711-4071-8388-21A005F8D6AC}" destId="{12822F6A-312E-4494-B8A5-2C558A8B6EEB}" srcOrd="0" destOrd="0" presId="urn:microsoft.com/office/officeart/2008/layout/HorizontalMultiLevelHierarchy"/>
    <dgm:cxn modelId="{A7035018-A1ED-40DB-B97E-82338B127F76}" type="presOf" srcId="{81C67073-7356-497D-8F88-B6D18C4036F3}" destId="{5D096063-39AA-476A-A7DB-49BEC23964E0}" srcOrd="0" destOrd="0" presId="urn:microsoft.com/office/officeart/2008/layout/HorizontalMultiLevelHierarchy"/>
    <dgm:cxn modelId="{2BB58151-10EB-4A92-81AC-DC61C7D72049}" type="presOf" srcId="{6FA8AA0F-AA69-466F-A840-5CE44348C96D}" destId="{30134997-C578-45B5-9631-15628F2EF9BF}" srcOrd="0" destOrd="0" presId="urn:microsoft.com/office/officeart/2008/layout/HorizontalMultiLevelHierarchy"/>
    <dgm:cxn modelId="{80B90280-CA87-48FD-8779-6C0C8825DED6}" type="presOf" srcId="{BBFAF787-B1C7-4640-84BF-A6F04AB6C3E0}" destId="{57D20CC8-D532-49A0-B3F8-C2D8336F0A59}" srcOrd="0" destOrd="0" presId="urn:microsoft.com/office/officeart/2008/layout/HorizontalMultiLevelHierarchy"/>
    <dgm:cxn modelId="{454FDD84-F3F5-4BF3-9171-91E14C176BD1}" type="presOf" srcId="{4541ECBC-BC82-4248-BD33-3BDE116271A3}" destId="{0C4C3E51-030B-49F6-A756-15CB98E2ABDA}" srcOrd="0" destOrd="0" presId="urn:microsoft.com/office/officeart/2008/layout/HorizontalMultiLevelHierarchy"/>
    <dgm:cxn modelId="{6875908E-4CB2-4840-91C0-134CD2CB58AC}" srcId="{4541ECBC-BC82-4248-BD33-3BDE116271A3}" destId="{81C67073-7356-497D-8F88-B6D18C4036F3}" srcOrd="1" destOrd="0" parTransId="{D87FE38B-443A-4243-918D-2FFA2BB9F286}" sibTransId="{76698CD1-B360-45B9-A937-AD9AFF0CB414}"/>
    <dgm:cxn modelId="{70D3E896-3277-418C-B317-D09AAC69EA7D}" type="presOf" srcId="{D87FE38B-443A-4243-918D-2FFA2BB9F286}" destId="{54EE3DB8-34D1-4645-9DED-0958A1C7AE83}" srcOrd="1" destOrd="0" presId="urn:microsoft.com/office/officeart/2008/layout/HorizontalMultiLevelHierarchy"/>
    <dgm:cxn modelId="{A5142EB0-F795-484B-8D12-ED676C121740}" srcId="{4541ECBC-BC82-4248-BD33-3BDE116271A3}" destId="{6FA8AA0F-AA69-466F-A840-5CE44348C96D}" srcOrd="0" destOrd="0" parTransId="{082CD72D-3755-4BCA-B403-5805C20BB918}" sibTransId="{8DC09FDC-9F58-453F-BA83-D9D35C7943BD}"/>
    <dgm:cxn modelId="{A73F7EB2-4974-4405-9E1F-9C599A036599}" type="presOf" srcId="{082CD72D-3755-4BCA-B403-5805C20BB918}" destId="{B4359F02-2C39-4233-A986-2CAAFAB7EDEE}" srcOrd="1" destOrd="0" presId="urn:microsoft.com/office/officeart/2008/layout/HorizontalMultiLevelHierarchy"/>
    <dgm:cxn modelId="{5537F8BB-4F7E-4DB8-AF7D-25F4F32A596B}" type="presOf" srcId="{082CD72D-3755-4BCA-B403-5805C20BB918}" destId="{7C10776C-E84A-40E1-8EF5-21BDBE670ECB}" srcOrd="0" destOrd="0" presId="urn:microsoft.com/office/officeart/2008/layout/HorizontalMultiLevelHierarchy"/>
    <dgm:cxn modelId="{6F19E1BC-9B75-4025-86C5-EECAAA165C3D}" srcId="{7339F268-1711-4071-8388-21A005F8D6AC}" destId="{4541ECBC-BC82-4248-BD33-3BDE116271A3}" srcOrd="0" destOrd="0" parTransId="{4FE4B91B-A1E2-404C-8C00-10B83D9A31AD}" sibTransId="{03F81262-F1FB-4969-9DFF-6DB1EF235943}"/>
    <dgm:cxn modelId="{CD8EFECB-8F3A-4713-A910-7966B6C526F2}" type="presOf" srcId="{BBFAF787-B1C7-4640-84BF-A6F04AB6C3E0}" destId="{73BD6ADD-5EE2-437A-864A-B2C129DC2AF4}" srcOrd="1" destOrd="0" presId="urn:microsoft.com/office/officeart/2008/layout/HorizontalMultiLevelHierarchy"/>
    <dgm:cxn modelId="{577F76CE-C525-4C40-B59A-901B87FB5F84}" type="presOf" srcId="{D87FE38B-443A-4243-918D-2FFA2BB9F286}" destId="{D41D4013-F041-47DC-89F2-BC775B580EE3}" srcOrd="0" destOrd="0" presId="urn:microsoft.com/office/officeart/2008/layout/HorizontalMultiLevelHierarchy"/>
    <dgm:cxn modelId="{B912F6FC-772B-4DD2-859D-FAF3F3F68B59}" srcId="{4541ECBC-BC82-4248-BD33-3BDE116271A3}" destId="{EEE80F13-D96B-4111-9EFC-2BADFEDC5DB1}" srcOrd="2" destOrd="0" parTransId="{BBFAF787-B1C7-4640-84BF-A6F04AB6C3E0}" sibTransId="{A63CE15E-F39C-498A-A2D5-D1C010553EAC}"/>
    <dgm:cxn modelId="{E006D3FF-A982-42BD-9254-5CB31F9DCEEB}" type="presOf" srcId="{EEE80F13-D96B-4111-9EFC-2BADFEDC5DB1}" destId="{4D52CEEF-FD37-4854-851E-E4816286BE8D}" srcOrd="0" destOrd="0" presId="urn:microsoft.com/office/officeart/2008/layout/HorizontalMultiLevelHierarchy"/>
    <dgm:cxn modelId="{1E7F97C6-C470-45B3-A3BC-7A32D260C822}" type="presParOf" srcId="{12822F6A-312E-4494-B8A5-2C558A8B6EEB}" destId="{0CB9D2B8-1802-4025-9C46-AB19A6A13F6F}" srcOrd="0" destOrd="0" presId="urn:microsoft.com/office/officeart/2008/layout/HorizontalMultiLevelHierarchy"/>
    <dgm:cxn modelId="{F75B9029-846C-4694-95FC-CE4FD81AA4C0}" type="presParOf" srcId="{0CB9D2B8-1802-4025-9C46-AB19A6A13F6F}" destId="{0C4C3E51-030B-49F6-A756-15CB98E2ABDA}" srcOrd="0" destOrd="0" presId="urn:microsoft.com/office/officeart/2008/layout/HorizontalMultiLevelHierarchy"/>
    <dgm:cxn modelId="{4692FC04-636D-49B6-A9DD-4120A9F13A4F}" type="presParOf" srcId="{0CB9D2B8-1802-4025-9C46-AB19A6A13F6F}" destId="{29DE6764-CA28-44B3-90F1-1E6EDC755DE3}" srcOrd="1" destOrd="0" presId="urn:microsoft.com/office/officeart/2008/layout/HorizontalMultiLevelHierarchy"/>
    <dgm:cxn modelId="{4094F526-4768-40AE-848F-F467E5A70B52}" type="presParOf" srcId="{29DE6764-CA28-44B3-90F1-1E6EDC755DE3}" destId="{7C10776C-E84A-40E1-8EF5-21BDBE670ECB}" srcOrd="0" destOrd="0" presId="urn:microsoft.com/office/officeart/2008/layout/HorizontalMultiLevelHierarchy"/>
    <dgm:cxn modelId="{D99A4102-EE08-4D3F-B838-16137D50A01E}" type="presParOf" srcId="{7C10776C-E84A-40E1-8EF5-21BDBE670ECB}" destId="{B4359F02-2C39-4233-A986-2CAAFAB7EDEE}" srcOrd="0" destOrd="0" presId="urn:microsoft.com/office/officeart/2008/layout/HorizontalMultiLevelHierarchy"/>
    <dgm:cxn modelId="{C1CF2100-6DC8-4C63-9DD9-B9DACDA3437E}" type="presParOf" srcId="{29DE6764-CA28-44B3-90F1-1E6EDC755DE3}" destId="{5A7F467F-3BB8-40B5-B781-DDFE7DD354E8}" srcOrd="1" destOrd="0" presId="urn:microsoft.com/office/officeart/2008/layout/HorizontalMultiLevelHierarchy"/>
    <dgm:cxn modelId="{AB3D84CC-921D-4E38-BF7D-94E1581E957B}" type="presParOf" srcId="{5A7F467F-3BB8-40B5-B781-DDFE7DD354E8}" destId="{30134997-C578-45B5-9631-15628F2EF9BF}" srcOrd="0" destOrd="0" presId="urn:microsoft.com/office/officeart/2008/layout/HorizontalMultiLevelHierarchy"/>
    <dgm:cxn modelId="{15A07888-A14D-410D-A488-DA84371E090C}" type="presParOf" srcId="{5A7F467F-3BB8-40B5-B781-DDFE7DD354E8}" destId="{1D6B4B8F-7BFD-4ADA-BEE0-AD786D718159}" srcOrd="1" destOrd="0" presId="urn:microsoft.com/office/officeart/2008/layout/HorizontalMultiLevelHierarchy"/>
    <dgm:cxn modelId="{01E30B55-F89C-4D92-AEBF-A30BD8569BE8}" type="presParOf" srcId="{29DE6764-CA28-44B3-90F1-1E6EDC755DE3}" destId="{D41D4013-F041-47DC-89F2-BC775B580EE3}" srcOrd="2" destOrd="0" presId="urn:microsoft.com/office/officeart/2008/layout/HorizontalMultiLevelHierarchy"/>
    <dgm:cxn modelId="{CC379CE7-C147-44EB-BBF4-703DD2219804}" type="presParOf" srcId="{D41D4013-F041-47DC-89F2-BC775B580EE3}" destId="{54EE3DB8-34D1-4645-9DED-0958A1C7AE83}" srcOrd="0" destOrd="0" presId="urn:microsoft.com/office/officeart/2008/layout/HorizontalMultiLevelHierarchy"/>
    <dgm:cxn modelId="{3227182B-9F19-4059-87E0-326D2BEC2E2A}" type="presParOf" srcId="{29DE6764-CA28-44B3-90F1-1E6EDC755DE3}" destId="{589832C3-B412-4D17-BDAC-1E7EDC93F314}" srcOrd="3" destOrd="0" presId="urn:microsoft.com/office/officeart/2008/layout/HorizontalMultiLevelHierarchy"/>
    <dgm:cxn modelId="{5F7092E1-3473-4C4E-9745-5C4A7E1CF179}" type="presParOf" srcId="{589832C3-B412-4D17-BDAC-1E7EDC93F314}" destId="{5D096063-39AA-476A-A7DB-49BEC23964E0}" srcOrd="0" destOrd="0" presId="urn:microsoft.com/office/officeart/2008/layout/HorizontalMultiLevelHierarchy"/>
    <dgm:cxn modelId="{100BF95E-655F-402E-A359-915D15BF042E}" type="presParOf" srcId="{589832C3-B412-4D17-BDAC-1E7EDC93F314}" destId="{471F0D8B-2D77-4EB5-986F-597270B3203B}" srcOrd="1" destOrd="0" presId="urn:microsoft.com/office/officeart/2008/layout/HorizontalMultiLevelHierarchy"/>
    <dgm:cxn modelId="{61DCA07F-2FFE-4E44-B6A3-5777266C6EA7}" type="presParOf" srcId="{29DE6764-CA28-44B3-90F1-1E6EDC755DE3}" destId="{57D20CC8-D532-49A0-B3F8-C2D8336F0A59}" srcOrd="4" destOrd="0" presId="urn:microsoft.com/office/officeart/2008/layout/HorizontalMultiLevelHierarchy"/>
    <dgm:cxn modelId="{6D73D567-B97F-45FE-9F36-860C0C7F8803}" type="presParOf" srcId="{57D20CC8-D532-49A0-B3F8-C2D8336F0A59}" destId="{73BD6ADD-5EE2-437A-864A-B2C129DC2AF4}" srcOrd="0" destOrd="0" presId="urn:microsoft.com/office/officeart/2008/layout/HorizontalMultiLevelHierarchy"/>
    <dgm:cxn modelId="{4B21AD70-85B8-4AE4-A040-4F5E16AE297F}" type="presParOf" srcId="{29DE6764-CA28-44B3-90F1-1E6EDC755DE3}" destId="{6568B702-69F7-4A69-8420-20700C1D6B4B}" srcOrd="5" destOrd="0" presId="urn:microsoft.com/office/officeart/2008/layout/HorizontalMultiLevelHierarchy"/>
    <dgm:cxn modelId="{A3B97100-0A53-49E4-91F2-E65C5EB3EAF7}" type="presParOf" srcId="{6568B702-69F7-4A69-8420-20700C1D6B4B}" destId="{4D52CEEF-FD37-4854-851E-E4816286BE8D}" srcOrd="0" destOrd="0" presId="urn:microsoft.com/office/officeart/2008/layout/HorizontalMultiLevelHierarchy"/>
    <dgm:cxn modelId="{E0A8C8CB-6157-4837-890C-1CBAB2E03279}" type="presParOf" srcId="{6568B702-69F7-4A69-8420-20700C1D6B4B}" destId="{E6DF3955-2285-42A8-BDBE-98E7712E1B3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D4013-F041-47DC-89F2-BC775B580EE3}">
      <dsp:nvSpPr>
        <dsp:cNvPr id="0" name=""/>
        <dsp:cNvSpPr/>
      </dsp:nvSpPr>
      <dsp:spPr>
        <a:xfrm>
          <a:off x="1851941" y="2709333"/>
          <a:ext cx="993381" cy="1121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6690" y="0"/>
              </a:lnTo>
              <a:lnTo>
                <a:pt x="496690" y="1121186"/>
              </a:lnTo>
              <a:lnTo>
                <a:pt x="993381" y="1121186"/>
              </a:lnTo>
            </a:path>
          </a:pathLst>
        </a:custGeom>
        <a:noFill/>
        <a:ln w="381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11183" y="3232477"/>
        <a:ext cx="74897" cy="74897"/>
      </dsp:txXfrm>
    </dsp:sp>
    <dsp:sp modelId="{7C10776C-E84A-40E1-8EF5-21BDBE670ECB}">
      <dsp:nvSpPr>
        <dsp:cNvPr id="0" name=""/>
        <dsp:cNvSpPr/>
      </dsp:nvSpPr>
      <dsp:spPr>
        <a:xfrm>
          <a:off x="1851941" y="1617174"/>
          <a:ext cx="1022400" cy="1092158"/>
        </a:xfrm>
        <a:custGeom>
          <a:avLst/>
          <a:gdLst/>
          <a:ahLst/>
          <a:cxnLst/>
          <a:rect l="0" t="0" r="0" b="0"/>
          <a:pathLst>
            <a:path>
              <a:moveTo>
                <a:pt x="0" y="1092158"/>
              </a:moveTo>
              <a:lnTo>
                <a:pt x="511200" y="1092158"/>
              </a:lnTo>
              <a:lnTo>
                <a:pt x="511200" y="0"/>
              </a:lnTo>
              <a:lnTo>
                <a:pt x="1022400" y="0"/>
              </a:lnTo>
            </a:path>
          </a:pathLst>
        </a:custGeom>
        <a:noFill/>
        <a:ln w="381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25740" y="2125853"/>
        <a:ext cx="74801" cy="74801"/>
      </dsp:txXfrm>
    </dsp:sp>
    <dsp:sp modelId="{0C4C3E51-030B-49F6-A756-15CB98E2ABDA}">
      <dsp:nvSpPr>
        <dsp:cNvPr id="0" name=""/>
        <dsp:cNvSpPr/>
      </dsp:nvSpPr>
      <dsp:spPr>
        <a:xfrm rot="16200000">
          <a:off x="-1365871" y="2195565"/>
          <a:ext cx="5408088" cy="102753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Thuyết</a:t>
          </a:r>
          <a:r>
            <a:rPr lang="en-US" sz="3600" b="1" kern="12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3600" b="1" kern="12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3600" b="1" kern="12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3600" b="1" kern="12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3600" b="1" kern="12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 </a:t>
          </a:r>
          <a:r>
            <a:rPr lang="en-US" sz="3600" b="1" kern="1200" dirty="0" err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3600" b="1" kern="12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endParaRPr lang="en-US" sz="3600" b="1" kern="1200" dirty="0">
            <a:solidFill>
              <a:srgbClr val="99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365871" y="2195565"/>
        <a:ext cx="5408088" cy="1027536"/>
      </dsp:txXfrm>
    </dsp:sp>
    <dsp:sp modelId="{30134997-C578-45B5-9631-15628F2EF9BF}">
      <dsp:nvSpPr>
        <dsp:cNvPr id="0" name=""/>
        <dsp:cNvSpPr/>
      </dsp:nvSpPr>
      <dsp:spPr>
        <a:xfrm>
          <a:off x="2874341" y="1103406"/>
          <a:ext cx="5256554" cy="1027536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600" b="1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(1) Tầm quan trọng của việc đọc sách</a:t>
          </a:r>
          <a:r>
            <a:rPr lang="en-US" sz="3600" b="1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2874341" y="1103406"/>
        <a:ext cx="5256554" cy="1027536"/>
      </dsp:txXfrm>
    </dsp:sp>
    <dsp:sp modelId="{5D096063-39AA-476A-A7DB-49BEC23964E0}">
      <dsp:nvSpPr>
        <dsp:cNvPr id="0" name=""/>
        <dsp:cNvSpPr/>
      </dsp:nvSpPr>
      <dsp:spPr>
        <a:xfrm>
          <a:off x="2845323" y="3316751"/>
          <a:ext cx="5256554" cy="1027536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200" b="1" kern="1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(2) Sự cần thiết của việc đọc sâu, nghiền ngẫm kĩ khi đọc.</a:t>
          </a:r>
          <a:endParaRPr lang="en-US" sz="3200" b="1" kern="1200" dirty="0">
            <a:solidFill>
              <a:srgbClr val="66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5323" y="3316751"/>
        <a:ext cx="5256554" cy="1027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20CC8-D532-49A0-B3F8-C2D8336F0A59}">
      <dsp:nvSpPr>
        <dsp:cNvPr id="0" name=""/>
        <dsp:cNvSpPr/>
      </dsp:nvSpPr>
      <dsp:spPr>
        <a:xfrm>
          <a:off x="978189" y="2709333"/>
          <a:ext cx="638483" cy="1457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9241" y="0"/>
              </a:lnTo>
              <a:lnTo>
                <a:pt x="319241" y="1457040"/>
              </a:lnTo>
              <a:lnTo>
                <a:pt x="638483" y="1457040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57660" y="3398084"/>
        <a:ext cx="79539" cy="79539"/>
      </dsp:txXfrm>
    </dsp:sp>
    <dsp:sp modelId="{D41D4013-F041-47DC-89F2-BC775B580EE3}">
      <dsp:nvSpPr>
        <dsp:cNvPr id="0" name=""/>
        <dsp:cNvSpPr/>
      </dsp:nvSpPr>
      <dsp:spPr>
        <a:xfrm>
          <a:off x="978189" y="2389551"/>
          <a:ext cx="638483" cy="319781"/>
        </a:xfrm>
        <a:custGeom>
          <a:avLst/>
          <a:gdLst/>
          <a:ahLst/>
          <a:cxnLst/>
          <a:rect l="0" t="0" r="0" b="0"/>
          <a:pathLst>
            <a:path>
              <a:moveTo>
                <a:pt x="0" y="319781"/>
              </a:moveTo>
              <a:lnTo>
                <a:pt x="319241" y="319781"/>
              </a:lnTo>
              <a:lnTo>
                <a:pt x="319241" y="0"/>
              </a:lnTo>
              <a:lnTo>
                <a:pt x="638483" y="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79578" y="2531590"/>
        <a:ext cx="35704" cy="35704"/>
      </dsp:txXfrm>
    </dsp:sp>
    <dsp:sp modelId="{7C10776C-E84A-40E1-8EF5-21BDBE670ECB}">
      <dsp:nvSpPr>
        <dsp:cNvPr id="0" name=""/>
        <dsp:cNvSpPr/>
      </dsp:nvSpPr>
      <dsp:spPr>
        <a:xfrm>
          <a:off x="978189" y="486648"/>
          <a:ext cx="638483" cy="2222684"/>
        </a:xfrm>
        <a:custGeom>
          <a:avLst/>
          <a:gdLst/>
          <a:ahLst/>
          <a:cxnLst/>
          <a:rect l="0" t="0" r="0" b="0"/>
          <a:pathLst>
            <a:path>
              <a:moveTo>
                <a:pt x="0" y="2222684"/>
              </a:moveTo>
              <a:lnTo>
                <a:pt x="319241" y="2222684"/>
              </a:lnTo>
              <a:lnTo>
                <a:pt x="319241" y="0"/>
              </a:lnTo>
              <a:lnTo>
                <a:pt x="638483" y="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239616" y="1540176"/>
        <a:ext cx="115628" cy="115628"/>
      </dsp:txXfrm>
    </dsp:sp>
    <dsp:sp modelId="{0C4C3E51-030B-49F6-A756-15CB98E2ABDA}">
      <dsp:nvSpPr>
        <dsp:cNvPr id="0" name=""/>
        <dsp:cNvSpPr/>
      </dsp:nvSpPr>
      <dsp:spPr>
        <a:xfrm rot="16200000">
          <a:off x="-839725" y="2222684"/>
          <a:ext cx="2662531" cy="973297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32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xét</a:t>
          </a:r>
          <a:endParaRPr lang="en-US" sz="32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839725" y="2222684"/>
        <a:ext cx="2662531" cy="973297"/>
      </dsp:txXfrm>
    </dsp:sp>
    <dsp:sp modelId="{30134997-C578-45B5-9631-15628F2EF9BF}">
      <dsp:nvSpPr>
        <dsp:cNvPr id="0" name=""/>
        <dsp:cNvSpPr/>
      </dsp:nvSpPr>
      <dsp:spPr>
        <a:xfrm>
          <a:off x="1616672" y="0"/>
          <a:ext cx="4735692" cy="973297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(1) </a:t>
          </a:r>
          <a:r>
            <a:rPr lang="en-US" sz="2600" b="1" kern="1200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sắp</a:t>
          </a:r>
          <a:r>
            <a:rPr lang="en-US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xếp</a:t>
          </a:r>
          <a:r>
            <a:rPr lang="en-US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600" b="1" kern="1200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b="1" kern="1200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lẽ</a:t>
          </a:r>
          <a:r>
            <a:rPr lang="en-US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chứng</a:t>
          </a:r>
          <a:r>
            <a:rPr lang="en-US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sp:txBody>
      <dsp:txXfrm>
        <a:off x="1616672" y="0"/>
        <a:ext cx="4735692" cy="973297"/>
      </dsp:txXfrm>
    </dsp:sp>
    <dsp:sp modelId="{5D096063-39AA-476A-A7DB-49BEC23964E0}">
      <dsp:nvSpPr>
        <dsp:cNvPr id="0" name=""/>
        <dsp:cNvSpPr/>
      </dsp:nvSpPr>
      <dsp:spPr>
        <a:xfrm>
          <a:off x="1616672" y="1662484"/>
          <a:ext cx="4735692" cy="1454135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b="1" kern="120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(2) </a:t>
          </a:r>
          <a:r>
            <a:rPr lang="en-US" sz="2600" b="1" kern="120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 sắp xếp các ý kiến, lí lẽ, bằng chứng đó có mối liên hệ gì trong việc thực hiện mục đích của văn bản?</a:t>
          </a:r>
          <a:endParaRPr lang="en-US" sz="2600" b="1" kern="1200" dirty="0">
            <a:solidFill>
              <a:srgbClr val="00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6672" y="1662484"/>
        <a:ext cx="4735692" cy="1454135"/>
      </dsp:txXfrm>
    </dsp:sp>
    <dsp:sp modelId="{4D52CEEF-FD37-4854-851E-E4816286BE8D}">
      <dsp:nvSpPr>
        <dsp:cNvPr id="0" name=""/>
        <dsp:cNvSpPr/>
      </dsp:nvSpPr>
      <dsp:spPr>
        <a:xfrm>
          <a:off x="1616672" y="3359943"/>
          <a:ext cx="4735692" cy="1612860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b="1" kern="1200" dirty="0">
              <a:latin typeface="+mj-lt"/>
              <a:cs typeface="Times New Roman" panose="02020603050405020304" pitchFamily="18" charset="0"/>
            </a:rPr>
            <a:t>(</a:t>
          </a:r>
          <a:r>
            <a:rPr lang="en-US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vi-VN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vi-VN" sz="2600" b="1" kern="1200" dirty="0">
              <a:solidFill>
                <a:srgbClr val="003300"/>
              </a:solidFill>
              <a:latin typeface="+mj-lt"/>
              <a:cs typeface="Times New Roman" panose="02020603050405020304" pitchFamily="18" charset="0"/>
            </a:rPr>
            <a:t> </a:t>
          </a:r>
          <a:r>
            <a:rPr lang="en-US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Ở </a:t>
          </a:r>
          <a:r>
            <a:rPr lang="en-US" sz="2600" b="1" kern="1200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thứ</a:t>
          </a:r>
          <a:r>
            <a:rPr lang="en-US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b="1" kern="1200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giả</a:t>
          </a:r>
          <a:r>
            <a:rPr lang="en-US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sắp</a:t>
          </a:r>
          <a:r>
            <a:rPr lang="en-US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xếp</a:t>
          </a:r>
          <a:r>
            <a:rPr lang="en-US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lẽ</a:t>
          </a:r>
          <a:r>
            <a:rPr lang="en-US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2600" b="1" kern="1200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…”, “</a:t>
          </a:r>
          <a:r>
            <a:rPr lang="en-US" sz="2600" b="1" kern="1200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…” </a:t>
          </a:r>
          <a:r>
            <a:rPr lang="en-US" sz="2600" b="1" kern="1200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b="1" kern="1200" dirty="0" err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gì</a:t>
          </a:r>
          <a:r>
            <a:rPr lang="en-US" sz="2600" b="1" kern="1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</a:p>
      </dsp:txBody>
      <dsp:txXfrm>
        <a:off x="1616672" y="3359943"/>
        <a:ext cx="4735692" cy="1612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74710-0316-4846-9868-06B84C6246B2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CFDC8-E5B3-40CA-A2F2-80C5CCBBF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3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720E-C658-4651-AE28-4AE7B12013B2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FBC-2BA9-4A62-A66D-659E3C8BF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17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720E-C658-4651-AE28-4AE7B12013B2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FBC-2BA9-4A62-A66D-659E3C8BF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0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720E-C658-4651-AE28-4AE7B12013B2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FBC-2BA9-4A62-A66D-659E3C8BF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58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067289"/>
      </p:ext>
    </p:extLst>
  </p:cSld>
  <p:clrMapOvr>
    <a:masterClrMapping/>
  </p:clrMapOvr>
  <p:transition spd="slow">
    <p:wipe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36157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720E-C658-4651-AE28-4AE7B12013B2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FBC-2BA9-4A62-A66D-659E3C8BF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3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720E-C658-4651-AE28-4AE7B12013B2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FBC-2BA9-4A62-A66D-659E3C8BF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4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720E-C658-4651-AE28-4AE7B12013B2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FBC-2BA9-4A62-A66D-659E3C8BF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0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720E-C658-4651-AE28-4AE7B12013B2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FBC-2BA9-4A62-A66D-659E3C8BF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720E-C658-4651-AE28-4AE7B12013B2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FBC-2BA9-4A62-A66D-659E3C8BF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9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720E-C658-4651-AE28-4AE7B12013B2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FBC-2BA9-4A62-A66D-659E3C8BF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3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720E-C658-4651-AE28-4AE7B12013B2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FBC-2BA9-4A62-A66D-659E3C8BF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9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720E-C658-4651-AE28-4AE7B12013B2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FBC-2BA9-4A62-A66D-659E3C8BF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8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C720E-C658-4651-AE28-4AE7B12013B2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B8FBC-2BA9-4A62-A66D-659E3C8BF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8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audio" Target="../media/media10.wma"/><Relationship Id="rId7" Type="http://schemas.openxmlformats.org/officeDocument/2006/relationships/diagramData" Target="../diagrams/data1.xml"/><Relationship Id="rId12" Type="http://schemas.openxmlformats.org/officeDocument/2006/relationships/image" Target="../media/image4.png"/><Relationship Id="rId2" Type="http://schemas.microsoft.com/office/2007/relationships/media" Target="../media/media10.wma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11" Type="http://schemas.microsoft.com/office/2007/relationships/diagramDrawing" Target="../diagrams/drawing1.xml"/><Relationship Id="rId5" Type="http://schemas.openxmlformats.org/officeDocument/2006/relationships/image" Target="../media/image6.jpeg"/><Relationship Id="rId10" Type="http://schemas.openxmlformats.org/officeDocument/2006/relationships/diagramColors" Target="../diagrams/colors1.xml"/><Relationship Id="rId4" Type="http://schemas.openxmlformats.org/officeDocument/2006/relationships/slideLayout" Target="../slideLayouts/slideLayout2.xml"/><Relationship Id="rId9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ma"/><Relationship Id="rId2" Type="http://schemas.microsoft.com/office/2007/relationships/media" Target="../media/media12.wma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audio" Target="../media/media13.wma"/><Relationship Id="rId7" Type="http://schemas.openxmlformats.org/officeDocument/2006/relationships/diagramLayout" Target="../diagrams/layout2.xml"/><Relationship Id="rId2" Type="http://schemas.microsoft.com/office/2007/relationships/media" Target="../media/media13.wma"/><Relationship Id="rId1" Type="http://schemas.openxmlformats.org/officeDocument/2006/relationships/tags" Target="../tags/tag7.xml"/><Relationship Id="rId6" Type="http://schemas.openxmlformats.org/officeDocument/2006/relationships/diagramData" Target="../diagrams/data2.xml"/><Relationship Id="rId11" Type="http://schemas.openxmlformats.org/officeDocument/2006/relationships/image" Target="../media/image4.png"/><Relationship Id="rId5" Type="http://schemas.openxmlformats.org/officeDocument/2006/relationships/image" Target="../media/image6.jpeg"/><Relationship Id="rId10" Type="http://schemas.microsoft.com/office/2007/relationships/diagramDrawing" Target="../diagrams/drawing2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11.jpeg"/><Relationship Id="rId5" Type="http://schemas.openxmlformats.org/officeDocument/2006/relationships/image" Target="../media/image9.gif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wma"/><Relationship Id="rId7" Type="http://schemas.openxmlformats.org/officeDocument/2006/relationships/image" Target="../media/image4.png"/><Relationship Id="rId2" Type="http://schemas.microsoft.com/office/2007/relationships/media" Target="../media/media16.wma"/><Relationship Id="rId1" Type="http://schemas.openxmlformats.org/officeDocument/2006/relationships/tags" Target="../tags/tag8.xml"/><Relationship Id="rId6" Type="http://schemas.openxmlformats.org/officeDocument/2006/relationships/image" Target="../media/image12.emf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ma"/><Relationship Id="rId7" Type="http://schemas.openxmlformats.org/officeDocument/2006/relationships/image" Target="../media/image4.png"/><Relationship Id="rId2" Type="http://schemas.microsoft.com/office/2007/relationships/media" Target="../media/media17.wma"/><Relationship Id="rId1" Type="http://schemas.openxmlformats.org/officeDocument/2006/relationships/tags" Target="../tags/tag9.xml"/><Relationship Id="rId6" Type="http://schemas.openxmlformats.org/officeDocument/2006/relationships/image" Target="../media/image2.emf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wma"/><Relationship Id="rId7" Type="http://schemas.openxmlformats.org/officeDocument/2006/relationships/image" Target="../media/image4.png"/><Relationship Id="rId2" Type="http://schemas.microsoft.com/office/2007/relationships/media" Target="../media/media18.wma"/><Relationship Id="rId1" Type="http://schemas.openxmlformats.org/officeDocument/2006/relationships/tags" Target="../tags/tag10.xml"/><Relationship Id="rId6" Type="http://schemas.openxmlformats.org/officeDocument/2006/relationships/image" Target="../media/image13.jpe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6.jpe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6" Type="http://schemas.openxmlformats.org/officeDocument/2006/relationships/image" Target="../media/image4.png"/><Relationship Id="rId5" Type="http://schemas.openxmlformats.org/officeDocument/2006/relationships/image" Target="../media/image9.gif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4.wma"/><Relationship Id="rId1" Type="http://schemas.microsoft.com/office/2007/relationships/media" Target="../media/media24.wma"/><Relationship Id="rId5" Type="http://schemas.openxmlformats.org/officeDocument/2006/relationships/image" Target="../media/image4.pn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5.wma"/><Relationship Id="rId1" Type="http://schemas.microsoft.com/office/2007/relationships/media" Target="../media/media25.wma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wma"/><Relationship Id="rId1" Type="http://schemas.microsoft.com/office/2007/relationships/media" Target="../media/media26.wma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4.png"/><Relationship Id="rId2" Type="http://schemas.microsoft.com/office/2007/relationships/media" Target="../media/media5.wma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4.png"/><Relationship Id="rId2" Type="http://schemas.microsoft.com/office/2007/relationships/media" Target="../media/media6.wma"/><Relationship Id="rId1" Type="http://schemas.openxmlformats.org/officeDocument/2006/relationships/tags" Target="../tags/tag3.xml"/><Relationship Id="rId6" Type="http://schemas.openxmlformats.org/officeDocument/2006/relationships/image" Target="../media/image8.gif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4.png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03917" y="-137153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点击输入文档</a:t>
            </a:r>
          </a:p>
        </p:txBody>
      </p:sp>
      <p:sp>
        <p:nvSpPr>
          <p:cNvPr id="6" name="Rectangle 5"/>
          <p:cNvSpPr/>
          <p:nvPr/>
        </p:nvSpPr>
        <p:spPr>
          <a:xfrm>
            <a:off x="-31382" y="1041096"/>
            <a:ext cx="12167793" cy="2031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400"/>
              </a:spcAft>
            </a:pPr>
            <a:r>
              <a:rPr lang="en-US" sz="5333" b="1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75-76 </a:t>
            </a:r>
            <a:endParaRPr lang="en-US" sz="5333" b="1" dirty="0">
              <a:solidFill>
                <a:schemeClr val="accent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400"/>
              </a:spcAft>
            </a:pPr>
            <a:r>
              <a:rPr lang="en-US" sz="5333" b="1" dirty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 VỀ ĐỌC SÁCH</a:t>
            </a:r>
            <a:endParaRPr lang="en-US" sz="5333" dirty="0">
              <a:solidFill>
                <a:schemeClr val="accent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81528" y="3072293"/>
            <a:ext cx="3941977" cy="752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400"/>
              </a:spcAft>
            </a:pPr>
            <a:r>
              <a:rPr lang="en-US" sz="3733" b="1" i="1" dirty="0">
                <a:ln w="0"/>
                <a:solidFill>
                  <a:srgbClr val="ED42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(Chu </a:t>
            </a:r>
            <a:r>
              <a:rPr lang="en-US" sz="3733" b="1" i="1" dirty="0" err="1">
                <a:ln w="0"/>
                <a:solidFill>
                  <a:srgbClr val="ED42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3733" b="1" i="1" dirty="0">
                <a:ln w="0"/>
                <a:solidFill>
                  <a:srgbClr val="ED42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i="1" dirty="0" err="1">
                <a:ln w="0"/>
                <a:solidFill>
                  <a:srgbClr val="ED42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Tiềm</a:t>
            </a:r>
            <a:r>
              <a:rPr lang="en-US" sz="3733" b="1" i="1" dirty="0">
                <a:ln w="0"/>
                <a:solidFill>
                  <a:srgbClr val="ED42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733" b="1" dirty="0">
              <a:ln w="0"/>
              <a:solidFill>
                <a:srgbClr val="ED42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图片 5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641704">
            <a:off x="284248" y="4557821"/>
            <a:ext cx="3082426" cy="2498488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89460" y="104820"/>
            <a:ext cx="1921132" cy="211301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3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27"/>
    </mc:Choice>
    <mc:Fallback xmlns="">
      <p:transition spd="slow" advTm="15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hững cuốn sách điện tử được nhiều người đọc nhất năm 20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97"/>
            <a:ext cx="12192001" cy="6857604"/>
          </a:xfrm>
          <a:prstGeom prst="rect">
            <a:avLst/>
          </a:prstGeom>
          <a:noFill/>
        </p:spPr>
      </p:pic>
      <p:sp>
        <p:nvSpPr>
          <p:cNvPr id="6" name="圆角矩形 40"/>
          <p:cNvSpPr/>
          <p:nvPr/>
        </p:nvSpPr>
        <p:spPr>
          <a:xfrm>
            <a:off x="0" y="1"/>
            <a:ext cx="12192000" cy="6858000"/>
          </a:xfrm>
          <a:prstGeom prst="roundRect">
            <a:avLst>
              <a:gd name="adj" fmla="val 6639"/>
            </a:avLst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 b="1">
              <a:solidFill>
                <a:srgbClr val="0066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75198" y="364051"/>
            <a:ext cx="7484925" cy="5257193"/>
            <a:chOff x="1604227" y="915593"/>
            <a:chExt cx="7484925" cy="525719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388" r="49054"/>
            <a:stretch>
              <a:fillRect/>
            </a:stretch>
          </p:blipFill>
          <p:spPr>
            <a:xfrm>
              <a:off x="1604227" y="915593"/>
              <a:ext cx="7484925" cy="525719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451538" y="2863142"/>
              <a:ext cx="44432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nhằm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đích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3310052849"/>
              </p:ext>
            </p:extLst>
          </p:nvPr>
        </p:nvGraphicFramePr>
        <p:xfrm>
          <a:off x="1654629" y="479429"/>
          <a:ext cx="92456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59"/>
    </mc:Choice>
    <mc:Fallback xmlns="">
      <p:transition spd="slow" advTm="243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Graphic spid="2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hững cuốn sách điện tử được nhiều người đọc nhất năm 2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97"/>
            <a:ext cx="12192001" cy="6857604"/>
          </a:xfrm>
          <a:prstGeom prst="rect">
            <a:avLst/>
          </a:prstGeom>
          <a:noFill/>
        </p:spPr>
      </p:pic>
      <p:sp>
        <p:nvSpPr>
          <p:cNvPr id="5" name="圆角矩形 40"/>
          <p:cNvSpPr/>
          <p:nvPr/>
        </p:nvSpPr>
        <p:spPr>
          <a:xfrm>
            <a:off x="0" y="1"/>
            <a:ext cx="12192000" cy="6858000"/>
          </a:xfrm>
          <a:prstGeom prst="roundRect">
            <a:avLst>
              <a:gd name="adj" fmla="val 6639"/>
            </a:avLst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69257" y="204917"/>
            <a:ext cx="1097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PHT 2”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0487BFE-4C81-4275-9BF1-6869CCCE1847}"/>
              </a:ext>
            </a:extLst>
          </p:cNvPr>
          <p:cNvGrpSpPr/>
          <p:nvPr/>
        </p:nvGrpSpPr>
        <p:grpSpPr>
          <a:xfrm>
            <a:off x="420911" y="1712687"/>
            <a:ext cx="11321143" cy="5145314"/>
            <a:chOff x="82550" y="-227124"/>
            <a:chExt cx="3679825" cy="3040811"/>
          </a:xfrm>
        </p:grpSpPr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09714E88-B7BA-432D-983C-CBC2C875B114}"/>
                </a:ext>
              </a:extLst>
            </p:cNvPr>
            <p:cNvSpPr/>
            <p:nvPr/>
          </p:nvSpPr>
          <p:spPr>
            <a:xfrm>
              <a:off x="82550" y="-227124"/>
              <a:ext cx="3679825" cy="3040811"/>
            </a:xfrm>
            <a:prstGeom prst="roundRect">
              <a:avLst>
                <a:gd name="adj" fmla="val 2438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defRPr/>
              </a:pPr>
              <a:endParaRPr lang="en-US" sz="2400" kern="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6">
              <a:extLst>
                <a:ext uri="{FF2B5EF4-FFF2-40B4-BE49-F238E27FC236}">
                  <a16:creationId xmlns:a16="http://schemas.microsoft.com/office/drawing/2014/main" id="{E67E916E-1932-4486-AC27-AA9E389FE8E5}"/>
                </a:ext>
              </a:extLst>
            </p:cNvPr>
            <p:cNvGrpSpPr/>
            <p:nvPr/>
          </p:nvGrpSpPr>
          <p:grpSpPr>
            <a:xfrm>
              <a:off x="82550" y="-161380"/>
              <a:ext cx="3631826" cy="2559917"/>
              <a:chOff x="0" y="-497930"/>
              <a:chExt cx="3631826" cy="2559917"/>
            </a:xfrm>
          </p:grpSpPr>
          <p:sp>
            <p:nvSpPr>
              <p:cNvPr id="11" name="Rectangle: Rounded Corners 6">
                <a:extLst>
                  <a:ext uri="{FF2B5EF4-FFF2-40B4-BE49-F238E27FC236}">
                    <a16:creationId xmlns:a16="http://schemas.microsoft.com/office/drawing/2014/main" id="{76816C5A-165C-46E6-A1ED-FE5E60A5941E}"/>
                  </a:ext>
                </a:extLst>
              </p:cNvPr>
              <p:cNvSpPr/>
              <p:nvPr/>
            </p:nvSpPr>
            <p:spPr>
              <a:xfrm>
                <a:off x="994084" y="-497930"/>
                <a:ext cx="1658386" cy="474653"/>
              </a:xfrm>
              <a:prstGeom prst="round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b="1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b="1">
                    <a:solidFill>
                      <a:srgbClr val="8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VẤN </a:t>
                </a:r>
                <a:r>
                  <a:rPr lang="en-US" sz="2400" b="1" dirty="0">
                    <a:solidFill>
                      <a:srgbClr val="8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 CẦN BÀN LUẬN</a:t>
                </a:r>
              </a:p>
              <a:p>
                <a:endParaRPr lang="en-US" sz="2400" dirty="0">
                  <a:solidFill>
                    <a:srgbClr val="8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ectangle: Rounded Corners 7">
                <a:extLst>
                  <a:ext uri="{FF2B5EF4-FFF2-40B4-BE49-F238E27FC236}">
                    <a16:creationId xmlns:a16="http://schemas.microsoft.com/office/drawing/2014/main" id="{972B2E14-D2FA-478E-B212-79C751542933}"/>
                  </a:ext>
                </a:extLst>
              </p:cNvPr>
              <p:cNvSpPr/>
              <p:nvPr/>
            </p:nvSpPr>
            <p:spPr>
              <a:xfrm>
                <a:off x="31750" y="749300"/>
                <a:ext cx="1104900" cy="311150"/>
              </a:xfrm>
              <a:prstGeom prst="round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lang="en-US" sz="2400" b="1" dirty="0">
                    <a:solidFill>
                      <a:srgbClr val="9900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Ý </a:t>
                </a:r>
                <a:r>
                  <a:rPr lang="en-US" sz="2400" b="1" dirty="0" err="1">
                    <a:solidFill>
                      <a:srgbClr val="9900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2400" b="1" dirty="0">
                    <a:solidFill>
                      <a:srgbClr val="9900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</a:p>
            </p:txBody>
          </p:sp>
          <p:sp>
            <p:nvSpPr>
              <p:cNvPr id="13" name="Rectangle: Rounded Corners 8">
                <a:extLst>
                  <a:ext uri="{FF2B5EF4-FFF2-40B4-BE49-F238E27FC236}">
                    <a16:creationId xmlns:a16="http://schemas.microsoft.com/office/drawing/2014/main" id="{77981233-56FC-494F-9477-4A56569DB4AF}"/>
                  </a:ext>
                </a:extLst>
              </p:cNvPr>
              <p:cNvSpPr/>
              <p:nvPr/>
            </p:nvSpPr>
            <p:spPr>
              <a:xfrm>
                <a:off x="1289050" y="768350"/>
                <a:ext cx="1066800" cy="311150"/>
              </a:xfrm>
              <a:prstGeom prst="round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b="1" dirty="0">
                    <a:solidFill>
                      <a:srgbClr val="9900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Ý </a:t>
                </a:r>
                <a:r>
                  <a:rPr lang="en-US" sz="2400" b="1" dirty="0" err="1">
                    <a:solidFill>
                      <a:srgbClr val="9900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2400" b="1" dirty="0">
                    <a:solidFill>
                      <a:srgbClr val="9900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14" name="Rectangle: Rounded Corners 9">
                <a:extLst>
                  <a:ext uri="{FF2B5EF4-FFF2-40B4-BE49-F238E27FC236}">
                    <a16:creationId xmlns:a16="http://schemas.microsoft.com/office/drawing/2014/main" id="{4F4DA37F-94DD-4A9F-A92B-459BCD2DDF9C}"/>
                  </a:ext>
                </a:extLst>
              </p:cNvPr>
              <p:cNvSpPr/>
              <p:nvPr/>
            </p:nvSpPr>
            <p:spPr>
              <a:xfrm>
                <a:off x="2476500" y="781050"/>
                <a:ext cx="1085850" cy="311150"/>
              </a:xfrm>
              <a:prstGeom prst="round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b="1" dirty="0">
                    <a:solidFill>
                      <a:srgbClr val="9900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Ý </a:t>
                </a:r>
                <a:r>
                  <a:rPr lang="en-US" sz="2400" b="1" dirty="0" err="1">
                    <a:solidFill>
                      <a:srgbClr val="9900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2400" b="1" dirty="0">
                    <a:solidFill>
                      <a:srgbClr val="9900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15" name="Rectangle: Rounded Corners 10">
                <a:extLst>
                  <a:ext uri="{FF2B5EF4-FFF2-40B4-BE49-F238E27FC236}">
                    <a16:creationId xmlns:a16="http://schemas.microsoft.com/office/drawing/2014/main" id="{77A23DAD-A81F-41E9-A48A-B1BDFFDA2368}"/>
                  </a:ext>
                </a:extLst>
              </p:cNvPr>
              <p:cNvSpPr/>
              <p:nvPr/>
            </p:nvSpPr>
            <p:spPr>
              <a:xfrm>
                <a:off x="0" y="1377950"/>
                <a:ext cx="1142942" cy="684037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70AD47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 err="1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400" dirty="0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lẽ</a:t>
                </a:r>
                <a:r>
                  <a:rPr lang="en-US" sz="2400" dirty="0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……….</a:t>
                </a:r>
              </a:p>
              <a:p>
                <a:pPr algn="ctr"/>
                <a:r>
                  <a:rPr lang="en-US" sz="2400" dirty="0" err="1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2400" dirty="0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………..</a:t>
                </a:r>
              </a:p>
            </p:txBody>
          </p:sp>
          <p:sp>
            <p:nvSpPr>
              <p:cNvPr id="16" name="Rectangle: Rounded Corners 11">
                <a:extLst>
                  <a:ext uri="{FF2B5EF4-FFF2-40B4-BE49-F238E27FC236}">
                    <a16:creationId xmlns:a16="http://schemas.microsoft.com/office/drawing/2014/main" id="{C64D01E6-0C60-493E-ABFB-0B8A0775C75E}"/>
                  </a:ext>
                </a:extLst>
              </p:cNvPr>
              <p:cNvSpPr/>
              <p:nvPr/>
            </p:nvSpPr>
            <p:spPr>
              <a:xfrm>
                <a:off x="1243853" y="1390650"/>
                <a:ext cx="1198904" cy="671337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70AD47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 err="1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400" dirty="0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lẽ</a:t>
                </a:r>
                <a:r>
                  <a:rPr lang="en-US" sz="2400" dirty="0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……….</a:t>
                </a:r>
              </a:p>
              <a:p>
                <a:pPr algn="ctr"/>
                <a:r>
                  <a:rPr lang="en-US" sz="2400" dirty="0" err="1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2400" dirty="0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………..</a:t>
                </a:r>
              </a:p>
            </p:txBody>
          </p:sp>
          <p:sp>
            <p:nvSpPr>
              <p:cNvPr id="17" name="Rectangle: Rounded Corners 12">
                <a:extLst>
                  <a:ext uri="{FF2B5EF4-FFF2-40B4-BE49-F238E27FC236}">
                    <a16:creationId xmlns:a16="http://schemas.microsoft.com/office/drawing/2014/main" id="{22B1B509-B110-4539-8320-DDB79D4E777F}"/>
                  </a:ext>
                </a:extLst>
              </p:cNvPr>
              <p:cNvSpPr/>
              <p:nvPr/>
            </p:nvSpPr>
            <p:spPr>
              <a:xfrm>
                <a:off x="2483098" y="1341340"/>
                <a:ext cx="1148728" cy="718974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70AD47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 err="1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400" dirty="0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lẽ</a:t>
                </a:r>
                <a:r>
                  <a:rPr lang="en-US" sz="2400" dirty="0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……….</a:t>
                </a:r>
              </a:p>
              <a:p>
                <a:pPr algn="ctr"/>
                <a:r>
                  <a:rPr lang="en-US" sz="2400" dirty="0" err="1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2400" dirty="0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………..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EA51D1C-2BA7-488F-BB21-F30D1E394144}"/>
                  </a:ext>
                </a:extLst>
              </p:cNvPr>
              <p:cNvCxnSpPr>
                <a:stCxn id="11" idx="2"/>
                <a:endCxn id="13" idx="0"/>
              </p:cNvCxnSpPr>
              <p:nvPr/>
            </p:nvCxnSpPr>
            <p:spPr>
              <a:xfrm rot="5400000">
                <a:off x="1427050" y="372123"/>
                <a:ext cx="791627" cy="827"/>
              </a:xfrm>
              <a:prstGeom prst="line">
                <a:avLst/>
              </a:prstGeom>
              <a:noFill/>
              <a:ln w="28575" cap="flat" cmpd="sng" algn="ctr">
                <a:solidFill>
                  <a:srgbClr val="FF66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5FA038E-17E4-41C7-B7B6-3AAD322BBADE}"/>
                  </a:ext>
                </a:extLst>
              </p:cNvPr>
              <p:cNvCxnSpPr>
                <a:stCxn id="11" idx="2"/>
              </p:cNvCxnSpPr>
              <p:nvPr/>
            </p:nvCxnSpPr>
            <p:spPr>
              <a:xfrm rot="5400000">
                <a:off x="871884" y="-202093"/>
                <a:ext cx="772577" cy="1130210"/>
              </a:xfrm>
              <a:prstGeom prst="line">
                <a:avLst/>
              </a:prstGeom>
              <a:noFill/>
              <a:ln w="28575" cap="flat" cmpd="sng" algn="ctr">
                <a:solidFill>
                  <a:srgbClr val="FF66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F5AC6F8-5517-41DE-9804-DE67A27EBFDF}"/>
                  </a:ext>
                </a:extLst>
              </p:cNvPr>
              <p:cNvCxnSpPr>
                <a:stCxn id="11" idx="2"/>
              </p:cNvCxnSpPr>
              <p:nvPr/>
            </p:nvCxnSpPr>
            <p:spPr>
              <a:xfrm rot="16200000" flipH="1">
                <a:off x="2072033" y="-272033"/>
                <a:ext cx="791626" cy="1289138"/>
              </a:xfrm>
              <a:prstGeom prst="line">
                <a:avLst/>
              </a:prstGeom>
              <a:noFill/>
              <a:ln w="28575" cap="flat" cmpd="sng" algn="ctr">
                <a:solidFill>
                  <a:srgbClr val="FF66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1B7A58F-42ED-4343-8A35-46B1D72BA2D3}"/>
                  </a:ext>
                </a:extLst>
              </p:cNvPr>
              <p:cNvCxnSpPr/>
              <p:nvPr/>
            </p:nvCxnSpPr>
            <p:spPr>
              <a:xfrm>
                <a:off x="571500" y="1060450"/>
                <a:ext cx="0" cy="304800"/>
              </a:xfrm>
              <a:prstGeom prst="line">
                <a:avLst/>
              </a:prstGeom>
              <a:noFill/>
              <a:ln w="28575" cap="flat" cmpd="sng" algn="ctr">
                <a:solidFill>
                  <a:srgbClr val="FF66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EEC57B5-B959-433B-97F5-1798699C8B2A}"/>
                  </a:ext>
                </a:extLst>
              </p:cNvPr>
              <p:cNvCxnSpPr/>
              <p:nvPr/>
            </p:nvCxnSpPr>
            <p:spPr>
              <a:xfrm>
                <a:off x="1809750" y="1085850"/>
                <a:ext cx="0" cy="298450"/>
              </a:xfrm>
              <a:prstGeom prst="line">
                <a:avLst/>
              </a:prstGeom>
              <a:noFill/>
              <a:ln w="28575" cap="flat" cmpd="sng" algn="ctr">
                <a:solidFill>
                  <a:srgbClr val="FF66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6D21409-B102-4CC2-BD05-C9B1F7B4C2FA}"/>
                  </a:ext>
                </a:extLst>
              </p:cNvPr>
              <p:cNvCxnSpPr/>
              <p:nvPr/>
            </p:nvCxnSpPr>
            <p:spPr>
              <a:xfrm>
                <a:off x="3041650" y="1085850"/>
                <a:ext cx="0" cy="292100"/>
              </a:xfrm>
              <a:prstGeom prst="line">
                <a:avLst/>
              </a:prstGeom>
              <a:noFill/>
              <a:ln w="28575" cap="flat" cmpd="sng" algn="ctr">
                <a:solidFill>
                  <a:srgbClr val="FF6600"/>
                </a:solidFill>
                <a:prstDash val="solid"/>
                <a:miter lim="800000"/>
              </a:ln>
              <a:effectLst/>
            </p:spPr>
          </p:cxnSp>
        </p:grp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33"/>
    </mc:Choice>
    <mc:Fallback xmlns="">
      <p:transition spd="slow" advTm="12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hững cuốn sách điện tử được nhiều người đọc nhất năm 20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97"/>
            <a:ext cx="12192001" cy="6857604"/>
          </a:xfrm>
          <a:prstGeom prst="rect">
            <a:avLst/>
          </a:prstGeom>
          <a:noFill/>
        </p:spPr>
      </p:pic>
      <p:sp>
        <p:nvSpPr>
          <p:cNvPr id="5" name="圆角矩形 40"/>
          <p:cNvSpPr/>
          <p:nvPr/>
        </p:nvSpPr>
        <p:spPr>
          <a:xfrm>
            <a:off x="0" y="-14513"/>
            <a:ext cx="12192000" cy="6858000"/>
          </a:xfrm>
          <a:prstGeom prst="roundRect">
            <a:avLst>
              <a:gd name="adj" fmla="val 6639"/>
            </a:avLst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AutoShape 70">
            <a:extLst>
              <a:ext uri="{FF2B5EF4-FFF2-40B4-BE49-F238E27FC236}">
                <a16:creationId xmlns:a16="http://schemas.microsoft.com/office/drawing/2014/main" id="{AA74E224-49BB-A48C-0CB2-35C075B72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5405" y="0"/>
            <a:ext cx="4572940" cy="1079901"/>
          </a:xfrm>
          <a:prstGeom prst="roundRect">
            <a:avLst>
              <a:gd name="adj" fmla="val 1542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US" sz="2800" b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 ĐỀ CẦN BÀN LUẬN:</a:t>
            </a:r>
            <a:endParaRPr lang="en-US" sz="2800">
              <a:solidFill>
                <a:srgbClr val="660066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 sách</a:t>
            </a:r>
            <a:endParaRPr lang="en-US" sz="2800" i="1">
              <a:solidFill>
                <a:srgbClr val="660066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AutoShape 83">
            <a:extLst>
              <a:ext uri="{FF2B5EF4-FFF2-40B4-BE49-F238E27FC236}">
                <a16:creationId xmlns:a16="http://schemas.microsoft.com/office/drawing/2014/main" id="{E542A6F6-6653-65AE-078C-45549B93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7" y="1467992"/>
            <a:ext cx="2627085" cy="1594523"/>
          </a:xfrm>
          <a:prstGeom prst="roundRect">
            <a:avLst>
              <a:gd name="adj" fmla="val 10278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400" b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kiến 1:</a:t>
            </a:r>
            <a:endParaRPr lang="en-US" sz="2400" b="1">
              <a:solidFill>
                <a:srgbClr val="006600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 sách là con đường quan trọng của học vấn </a:t>
            </a:r>
            <a:endParaRPr lang="en-US" sz="2400" b="1">
              <a:solidFill>
                <a:srgbClr val="006600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AutoShape 76">
            <a:extLst>
              <a:ext uri="{FF2B5EF4-FFF2-40B4-BE49-F238E27FC236}">
                <a16:creationId xmlns:a16="http://schemas.microsoft.com/office/drawing/2014/main" id="{C8C6FA4E-CA27-9977-223C-701FCD5737D8}"/>
              </a:ext>
            </a:extLst>
          </p:cNvPr>
          <p:cNvCxnSpPr>
            <a:cxnSpLocks noChangeShapeType="1"/>
            <a:stCxn id="47" idx="2"/>
            <a:endCxn id="48" idx="0"/>
          </p:cNvCxnSpPr>
          <p:nvPr/>
        </p:nvCxnSpPr>
        <p:spPr bwMode="auto">
          <a:xfrm rot="5400000">
            <a:off x="3572208" y="-1091676"/>
            <a:ext cx="388091" cy="4731245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76">
            <a:extLst>
              <a:ext uri="{FF2B5EF4-FFF2-40B4-BE49-F238E27FC236}">
                <a16:creationId xmlns:a16="http://schemas.microsoft.com/office/drawing/2014/main" id="{C8C6FA4E-CA27-9977-223C-701FCD5737D8}"/>
              </a:ext>
            </a:extLst>
          </p:cNvPr>
          <p:cNvCxnSpPr>
            <a:cxnSpLocks noChangeShapeType="1"/>
            <a:stCxn id="48" idx="2"/>
            <a:endCxn id="58" idx="0"/>
          </p:cNvCxnSpPr>
          <p:nvPr/>
        </p:nvCxnSpPr>
        <p:spPr bwMode="auto">
          <a:xfrm rot="16200000" flipH="1">
            <a:off x="1400721" y="3062424"/>
            <a:ext cx="420914" cy="421096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AutoShape 76">
            <a:extLst>
              <a:ext uri="{FF2B5EF4-FFF2-40B4-BE49-F238E27FC236}">
                <a16:creationId xmlns:a16="http://schemas.microsoft.com/office/drawing/2014/main" id="{C8C6FA4E-CA27-9977-223C-701FCD5737D8}"/>
              </a:ext>
            </a:extLst>
          </p:cNvPr>
          <p:cNvCxnSpPr>
            <a:cxnSpLocks noChangeShapeType="1"/>
            <a:stCxn id="62" idx="2"/>
            <a:endCxn id="59" idx="0"/>
          </p:cNvCxnSpPr>
          <p:nvPr/>
        </p:nvCxnSpPr>
        <p:spPr bwMode="auto">
          <a:xfrm rot="5400000">
            <a:off x="4778347" y="3044281"/>
            <a:ext cx="519649" cy="561846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76">
            <a:extLst>
              <a:ext uri="{FF2B5EF4-FFF2-40B4-BE49-F238E27FC236}">
                <a16:creationId xmlns:a16="http://schemas.microsoft.com/office/drawing/2014/main" id="{C8C6FA4E-CA27-9977-223C-701FCD5737D8}"/>
              </a:ext>
            </a:extLst>
          </p:cNvPr>
          <p:cNvCxnSpPr>
            <a:cxnSpLocks noChangeShapeType="1"/>
            <a:stCxn id="62" idx="2"/>
            <a:endCxn id="60" idx="0"/>
          </p:cNvCxnSpPr>
          <p:nvPr/>
        </p:nvCxnSpPr>
        <p:spPr bwMode="auto">
          <a:xfrm rot="16200000" flipH="1">
            <a:off x="6006537" y="2377937"/>
            <a:ext cx="548677" cy="1923562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AutoShape 76">
            <a:extLst>
              <a:ext uri="{FF2B5EF4-FFF2-40B4-BE49-F238E27FC236}">
                <a16:creationId xmlns:a16="http://schemas.microsoft.com/office/drawing/2014/main" id="{C8C6FA4E-CA27-9977-223C-701FCD5737D8}"/>
              </a:ext>
            </a:extLst>
          </p:cNvPr>
          <p:cNvCxnSpPr>
            <a:cxnSpLocks noChangeShapeType="1"/>
            <a:stCxn id="64" idx="2"/>
            <a:endCxn id="61" idx="0"/>
          </p:cNvCxnSpPr>
          <p:nvPr/>
        </p:nvCxnSpPr>
        <p:spPr bwMode="auto">
          <a:xfrm rot="16200000" flipH="1">
            <a:off x="9924010" y="3218461"/>
            <a:ext cx="580566" cy="297709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AutoShape 71">
            <a:extLst>
              <a:ext uri="{FF2B5EF4-FFF2-40B4-BE49-F238E27FC236}">
                <a16:creationId xmlns:a16="http://schemas.microsoft.com/office/drawing/2014/main" id="{2FB7595F-5BFB-DF9F-910D-37E0691A8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38" y="3483429"/>
            <a:ext cx="3497576" cy="3374843"/>
          </a:xfrm>
          <a:prstGeom prst="roundRect">
            <a:avLst>
              <a:gd name="adj" fmla="val 1027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23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 lẽ: </a:t>
            </a:r>
            <a:r>
              <a:rPr lang="en-US" sz="2300" b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thành quả của nhân loại đã được tích luỹ từ lâu, nếu không tiếp thu ta sẽ bị tụt hậu.</a:t>
            </a:r>
            <a:endParaRPr lang="en-US" sz="2300" b="1">
              <a:solidFill>
                <a:srgbClr val="660066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3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 chứng: </a:t>
            </a:r>
            <a:r>
              <a:rPr lang="en-US" sz="2300" b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 vấn, tri thức của nhân loại đều được lưu trữ trong sách vở, lưu truyền lại để không bị vùi lấp đi.</a:t>
            </a:r>
            <a:endParaRPr lang="en-US" sz="2300" b="1">
              <a:solidFill>
                <a:srgbClr val="660066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AutoShape 72">
            <a:extLst>
              <a:ext uri="{FF2B5EF4-FFF2-40B4-BE49-F238E27FC236}">
                <a16:creationId xmlns:a16="http://schemas.microsoft.com/office/drawing/2014/main" id="{DF1F9529-D6EC-CFEE-76C3-2D1FAEBB4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3295" y="3585029"/>
            <a:ext cx="2067905" cy="3273244"/>
          </a:xfrm>
          <a:prstGeom prst="roundRect">
            <a:avLst>
              <a:gd name="adj" fmla="val 1027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2300" b="1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 lẽ 1: </a:t>
            </a:r>
            <a:r>
              <a:rPr lang="en-US" sz="2300" b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 nhiều khiến người ta đọc không chuyên sâu.</a:t>
            </a:r>
            <a:endParaRPr lang="en-US" sz="2300" b="1">
              <a:solidFill>
                <a:srgbClr val="660066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b="1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 chứng: </a:t>
            </a:r>
            <a:r>
              <a:rPr lang="en-US" sz="2300" b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 học hiệu quả của người xưa  </a:t>
            </a:r>
            <a:endParaRPr lang="en-US" sz="2300" b="1">
              <a:solidFill>
                <a:srgbClr val="660066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AutoShape 73">
            <a:extLst>
              <a:ext uri="{FF2B5EF4-FFF2-40B4-BE49-F238E27FC236}">
                <a16:creationId xmlns:a16="http://schemas.microsoft.com/office/drawing/2014/main" id="{E2C28F45-8992-67D9-B52B-93AE719AC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6350" y="3614057"/>
            <a:ext cx="2612612" cy="3244216"/>
          </a:xfrm>
          <a:prstGeom prst="roundRect">
            <a:avLst>
              <a:gd name="adj" fmla="val 1027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2300" b="1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 lẽ 2: </a:t>
            </a:r>
            <a:r>
              <a:rPr lang="en-US" sz="2300" b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 nhiều dễ khiến người ta lạc hướng.</a:t>
            </a:r>
            <a:endParaRPr lang="en-US" sz="2300" b="1">
              <a:solidFill>
                <a:srgbClr val="660066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300" b="1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 chứng: </a:t>
            </a:r>
            <a:r>
              <a:rPr lang="en-US" sz="2300" b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 đọc tham số lượng mà không vì thực chất</a:t>
            </a:r>
            <a:r>
              <a:rPr lang="en-US" sz="23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b="1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AutoShape 75">
            <a:extLst>
              <a:ext uri="{FF2B5EF4-FFF2-40B4-BE49-F238E27FC236}">
                <a16:creationId xmlns:a16="http://schemas.microsoft.com/office/drawing/2014/main" id="{CBEFD683-72D9-5585-8B8B-1019872A1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2006" y="3657599"/>
            <a:ext cx="3222284" cy="3200673"/>
          </a:xfrm>
          <a:prstGeom prst="roundRect">
            <a:avLst>
              <a:gd name="adj" fmla="val 10278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2300" b="1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 lẽ: </a:t>
            </a:r>
            <a:r>
              <a:rPr lang="en-US" sz="2300" b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Nghiền ngẫm, đọc kĩ sẽ phát triển tư duy, hình thành phẩm chất.</a:t>
            </a:r>
            <a:endParaRPr lang="en-US" sz="2300" b="1">
              <a:solidFill>
                <a:srgbClr val="660066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b="1">
                <a:solidFill>
                  <a:srgbClr val="99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 chứng: </a:t>
            </a:r>
            <a:r>
              <a:rPr lang="en-US" sz="2300" b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 răn dạy của người xưa trong việc đọc sách; cách đọc sách qua loa </a:t>
            </a:r>
            <a:endParaRPr lang="en-US" sz="2300" b="1">
              <a:solidFill>
                <a:srgbClr val="660066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AutoShape 84">
            <a:extLst>
              <a:ext uri="{FF2B5EF4-FFF2-40B4-BE49-F238E27FC236}">
                <a16:creationId xmlns:a16="http://schemas.microsoft.com/office/drawing/2014/main" id="{8EA6D28E-994E-249A-2F35-9C72822A5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345" y="1457858"/>
            <a:ext cx="5003498" cy="1607522"/>
          </a:xfrm>
          <a:prstGeom prst="roundRect">
            <a:avLst>
              <a:gd name="adj" fmla="val 10278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US" sz="2400" b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kiến 2:</a:t>
            </a:r>
            <a:endParaRPr lang="en-US" sz="2400" b="1">
              <a:solidFill>
                <a:srgbClr val="006600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 sử càng phát triển, di sản tinh thần của nhân loại càng phong phú thì việc đọc sách càng không dễ.</a:t>
            </a:r>
            <a:endParaRPr lang="en-US" sz="2400" b="1">
              <a:solidFill>
                <a:srgbClr val="006600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AutoShape 78">
            <a:extLst>
              <a:ext uri="{FF2B5EF4-FFF2-40B4-BE49-F238E27FC236}">
                <a16:creationId xmlns:a16="http://schemas.microsoft.com/office/drawing/2014/main" id="{3939684C-5BBD-62EB-31D9-D6E15CE36E83}"/>
              </a:ext>
            </a:extLst>
          </p:cNvPr>
          <p:cNvCxnSpPr>
            <a:cxnSpLocks noChangeShapeType="1"/>
            <a:endCxn id="62" idx="0"/>
          </p:cNvCxnSpPr>
          <p:nvPr/>
        </p:nvCxnSpPr>
        <p:spPr bwMode="auto">
          <a:xfrm rot="5400000">
            <a:off x="5536507" y="862489"/>
            <a:ext cx="377957" cy="812781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AutoShape 74">
            <a:extLst>
              <a:ext uri="{FF2B5EF4-FFF2-40B4-BE49-F238E27FC236}">
                <a16:creationId xmlns:a16="http://schemas.microsoft.com/office/drawing/2014/main" id="{7499BFE7-39E7-ECFE-7DD7-937B2DCDF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6932" y="1441654"/>
            <a:ext cx="4137013" cy="1635379"/>
          </a:xfrm>
          <a:prstGeom prst="roundRect">
            <a:avLst>
              <a:gd name="adj" fmla="val 10278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US" sz="2400" b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kiến 3:</a:t>
            </a:r>
            <a:endParaRPr lang="en-US" sz="2400" b="1">
              <a:solidFill>
                <a:srgbClr val="006600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b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 sách cốt không lấy nhiều quan trọng nhất là phải chọn cho tinh, đọc cho kĩ.</a:t>
            </a:r>
            <a:endParaRPr lang="en-US" sz="2400" b="1">
              <a:solidFill>
                <a:srgbClr val="006600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5" name="AutoShape 76">
            <a:extLst>
              <a:ext uri="{FF2B5EF4-FFF2-40B4-BE49-F238E27FC236}">
                <a16:creationId xmlns:a16="http://schemas.microsoft.com/office/drawing/2014/main" id="{C8C6FA4E-CA27-9977-223C-701FCD5737D8}"/>
              </a:ext>
            </a:extLst>
          </p:cNvPr>
          <p:cNvCxnSpPr>
            <a:cxnSpLocks noChangeShapeType="1"/>
            <a:endCxn id="64" idx="0"/>
          </p:cNvCxnSpPr>
          <p:nvPr/>
        </p:nvCxnSpPr>
        <p:spPr bwMode="auto">
          <a:xfrm rot="16200000" flipH="1">
            <a:off x="7917781" y="-706005"/>
            <a:ext cx="361753" cy="3933564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662"/>
    </mc:Choice>
    <mc:Fallback xmlns="">
      <p:transition spd="slow" advTm="80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8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hững cuốn sách điện tử được nhiều người đọc nhất năm 20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97"/>
            <a:ext cx="12192001" cy="6857604"/>
          </a:xfrm>
          <a:prstGeom prst="rect">
            <a:avLst/>
          </a:prstGeom>
          <a:noFill/>
        </p:spPr>
      </p:pic>
      <p:sp>
        <p:nvSpPr>
          <p:cNvPr id="5" name="圆角矩形 40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6639"/>
            </a:avLst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6" name="TextBox 75"/>
          <p:cNvSpPr txBox="1"/>
          <p:nvPr/>
        </p:nvSpPr>
        <p:spPr>
          <a:xfrm>
            <a:off x="2061028" y="235513"/>
            <a:ext cx="802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PHT2 </a:t>
            </a:r>
            <a:r>
              <a:rPr lang="en-US" sz="32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xét</a:t>
            </a:r>
            <a:endParaRPr lang="en-US" sz="3200" b="1">
              <a:solidFill>
                <a:srgbClr val="660066"/>
              </a:solidFill>
            </a:endParaRPr>
          </a:p>
        </p:txBody>
      </p:sp>
      <p:graphicFrame>
        <p:nvGraphicFramePr>
          <p:cNvPr id="77" name="Diagram 76"/>
          <p:cNvGraphicFramePr/>
          <p:nvPr>
            <p:extLst>
              <p:ext uri="{D42A27DB-BD31-4B8C-83A1-F6EECF244321}">
                <p14:modId xmlns:p14="http://schemas.microsoft.com/office/powerpoint/2010/main" val="2831232975"/>
              </p:ext>
            </p:extLst>
          </p:nvPr>
        </p:nvGraphicFramePr>
        <p:xfrm>
          <a:off x="0" y="1134533"/>
          <a:ext cx="635725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8" name="Right Arrow 77"/>
          <p:cNvSpPr/>
          <p:nvPr/>
        </p:nvSpPr>
        <p:spPr>
          <a:xfrm>
            <a:off x="6402058" y="1428074"/>
            <a:ext cx="543339" cy="46382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79" name="Right Arrow 78"/>
          <p:cNvSpPr/>
          <p:nvPr/>
        </p:nvSpPr>
        <p:spPr>
          <a:xfrm>
            <a:off x="6400797" y="3331024"/>
            <a:ext cx="543339" cy="46382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80" name="Right Arrow 79"/>
          <p:cNvSpPr/>
          <p:nvPr/>
        </p:nvSpPr>
        <p:spPr>
          <a:xfrm>
            <a:off x="6415311" y="5080628"/>
            <a:ext cx="543339" cy="46382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 b="1"/>
          </a:p>
        </p:txBody>
      </p:sp>
      <p:sp>
        <p:nvSpPr>
          <p:cNvPr id="81" name="TextBox 80"/>
          <p:cNvSpPr txBox="1"/>
          <p:nvPr/>
        </p:nvSpPr>
        <p:spPr>
          <a:xfrm>
            <a:off x="7029961" y="1186434"/>
            <a:ext cx="4828210" cy="8925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6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917631" y="2906935"/>
            <a:ext cx="4940539" cy="12926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6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986415" y="4723525"/>
            <a:ext cx="4857242" cy="12926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47"/>
    </mc:Choice>
    <mc:Fallback xmlns="">
      <p:transition spd="slow" advTm="52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hững cuốn sách điện tử được nhiều người đọc nhất năm 2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97"/>
            <a:ext cx="12192001" cy="6857604"/>
          </a:xfrm>
          <a:prstGeom prst="rect">
            <a:avLst/>
          </a:prstGeom>
          <a:noFill/>
        </p:spPr>
      </p:pic>
      <p:sp>
        <p:nvSpPr>
          <p:cNvPr id="5" name="圆角矩形 40"/>
          <p:cNvSpPr/>
          <p:nvPr/>
        </p:nvSpPr>
        <p:spPr>
          <a:xfrm>
            <a:off x="0" y="1"/>
            <a:ext cx="12192000" cy="6858000"/>
          </a:xfrm>
          <a:prstGeom prst="roundRect">
            <a:avLst>
              <a:gd name="adj" fmla="val 6639"/>
            </a:avLst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600"/>
          </a:p>
        </p:txBody>
      </p:sp>
      <p:sp>
        <p:nvSpPr>
          <p:cNvPr id="7" name="TextBox 48"/>
          <p:cNvSpPr txBox="1"/>
          <p:nvPr/>
        </p:nvSpPr>
        <p:spPr>
          <a:xfrm>
            <a:off x="1906726" y="649144"/>
            <a:ext cx="407315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600" b="1" dirty="0">
                <a:ln w="0"/>
                <a:solidFill>
                  <a:srgbClr val="80008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zh-CN" sz="3600" b="1" dirty="0" err="1">
                <a:ln w="0"/>
                <a:solidFill>
                  <a:srgbClr val="80008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zh-CN" sz="3600" b="1" dirty="0">
                <a:ln w="0"/>
                <a:solidFill>
                  <a:srgbClr val="80008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ln w="0"/>
                <a:solidFill>
                  <a:srgbClr val="80008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zh-CN" sz="3600" b="1" dirty="0">
                <a:ln w="0"/>
                <a:solidFill>
                  <a:srgbClr val="80008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ln w="0"/>
                <a:solidFill>
                  <a:srgbClr val="80008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zh-CN" sz="3600" b="1" dirty="0">
                <a:ln w="0"/>
                <a:solidFill>
                  <a:srgbClr val="80008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ln w="0"/>
                <a:solidFill>
                  <a:srgbClr val="80008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sách</a:t>
            </a:r>
            <a:endParaRPr lang="en-US" altLang="zh-CN" sz="3600" b="1" dirty="0">
              <a:ln w="0"/>
              <a:solidFill>
                <a:srgbClr val="80008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1886" y="1523776"/>
            <a:ext cx="7460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Sách là kho tàng kiến thức quý báu, cất giữ di sản tinh thần nhân loại. </a:t>
            </a:r>
            <a:endParaRPr lang="vi-VN" sz="36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68514" y="2760091"/>
            <a:ext cx="967377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- Đọc sách là con đường quan trọng để tích lũy và nâng cao vốn tri thức.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sz="36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 Sách có vai trò to lớn đối với mỗi người và sự phát triển của nhân loại.</a:t>
            </a:r>
            <a:endParaRPr kumimoji="0" lang="en-US" sz="3600" b="1" i="0" u="none" strike="noStrike" cap="none" normalizeH="0" baseline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0" name="Picture 23" descr="viet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386" y="607787"/>
            <a:ext cx="692150" cy="571500"/>
          </a:xfrm>
          <a:prstGeom prst="rect">
            <a:avLst/>
          </a:prstGeom>
          <a:noFill/>
          <a:ln w="57150">
            <a:solidFill>
              <a:srgbClr val="CC0066"/>
            </a:solidFill>
            <a:miter lim="800000"/>
            <a:headEnd/>
            <a:tailEnd/>
          </a:ln>
        </p:spPr>
      </p:pic>
      <p:pic>
        <p:nvPicPr>
          <p:cNvPr id="75778" name="Picture 2" descr="Để tích lũy tri thức qua việc đọc sách có cần lưu ý đến tốc độ đọc và số  lượng sách được đọc?"/>
          <p:cNvPicPr>
            <a:picLocks noChangeAspect="1" noChangeArrowheads="1"/>
          </p:cNvPicPr>
          <p:nvPr/>
        </p:nvPicPr>
        <p:blipFill>
          <a:blip r:embed="rId6" cstate="print"/>
          <a:srcRect l="17041" r="14823"/>
          <a:stretch>
            <a:fillRect/>
          </a:stretch>
        </p:blipFill>
        <p:spPr bwMode="auto">
          <a:xfrm>
            <a:off x="8636000" y="0"/>
            <a:ext cx="3556000" cy="29173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4"/>
    </mc:Choice>
    <mc:Fallback xmlns="">
      <p:transition spd="slow" advTm="7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0887" y="399534"/>
            <a:ext cx="10527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pt-BR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đọc sách </a:t>
            </a:r>
            <a:endParaRPr lang="en-US" sz="7200">
              <a:solidFill>
                <a:srgbClr val="FF0000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7"/>
    </mc:Choice>
    <mc:Fallback xmlns="">
      <p:transition spd="slow" advTm="35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hững cuốn sách điện tử được nhiều người đọc nhất năm 20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97"/>
            <a:ext cx="12192001" cy="6857604"/>
          </a:xfrm>
          <a:prstGeom prst="rect">
            <a:avLst/>
          </a:prstGeom>
          <a:noFill/>
        </p:spPr>
      </p:pic>
      <p:sp>
        <p:nvSpPr>
          <p:cNvPr id="5" name="圆角矩形 40"/>
          <p:cNvSpPr/>
          <p:nvPr/>
        </p:nvSpPr>
        <p:spPr>
          <a:xfrm>
            <a:off x="0" y="1"/>
            <a:ext cx="12192000" cy="6858000"/>
          </a:xfrm>
          <a:prstGeom prst="roundRect">
            <a:avLst>
              <a:gd name="adj" fmla="val 6639"/>
            </a:avLst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B032B6-A4E4-2C89-1129-90E9E3CB177C}"/>
              </a:ext>
            </a:extLst>
          </p:cNvPr>
          <p:cNvSpPr txBox="1"/>
          <p:nvPr/>
        </p:nvSpPr>
        <p:spPr>
          <a:xfrm>
            <a:off x="6665563" y="393158"/>
            <a:ext cx="465192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Ở đoạn văn thứ hai, việc tác giả sắp xếp các lí lẽ theo trình tự “một là…”, “hai là…” có tác dụng gì?</a:t>
            </a:r>
            <a:endParaRPr lang="en-US" sz="3200" b="1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十字形 2">
            <a:extLst>
              <a:ext uri="{FF2B5EF4-FFF2-40B4-BE49-F238E27FC236}">
                <a16:creationId xmlns:a16="http://schemas.microsoft.com/office/drawing/2014/main" id="{89756EB6-43C9-A716-60D0-D66E9A31A230}"/>
              </a:ext>
            </a:extLst>
          </p:cNvPr>
          <p:cNvSpPr/>
          <p:nvPr/>
        </p:nvSpPr>
        <p:spPr>
          <a:xfrm>
            <a:off x="6416017" y="327271"/>
            <a:ext cx="5224441" cy="2212728"/>
          </a:xfrm>
          <a:prstGeom prst="plus">
            <a:avLst>
              <a:gd name="adj" fmla="val 10458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9" name="图片 2"/>
          <p:cNvPicPr>
            <a:picLocks noChangeAspect="1"/>
          </p:cNvPicPr>
          <p:nvPr/>
        </p:nvPicPr>
        <p:blipFill>
          <a:blip r:embed="rId6" cstate="print"/>
          <a:srcRect r="21347" b="3237"/>
          <a:stretch>
            <a:fillRect/>
          </a:stretch>
        </p:blipFill>
        <p:spPr>
          <a:xfrm flipH="1">
            <a:off x="0" y="2198914"/>
            <a:ext cx="8389256" cy="465908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886858" y="3025391"/>
            <a:ext cx="57911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Nhằm giúp người đọc dễ dàng nhận ra các lí lẽ, điều này giúp tăng sức thuyết phục cho quan điểm của người viết về vấn đề đọc sách.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25"/>
    </mc:Choice>
    <mc:Fallback xmlns="">
      <p:transition spd="slow" advTm="19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hững cuốn sách điện tử được nhiều người đọc nhất năm 20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97"/>
            <a:ext cx="12192001" cy="6857604"/>
          </a:xfrm>
          <a:prstGeom prst="rect">
            <a:avLst/>
          </a:prstGeom>
          <a:noFill/>
        </p:spPr>
      </p:pic>
      <p:sp>
        <p:nvSpPr>
          <p:cNvPr id="5" name="圆角矩形 40"/>
          <p:cNvSpPr/>
          <p:nvPr/>
        </p:nvSpPr>
        <p:spPr>
          <a:xfrm>
            <a:off x="0" y="1"/>
            <a:ext cx="12192000" cy="6858000"/>
          </a:xfrm>
          <a:prstGeom prst="roundRect">
            <a:avLst>
              <a:gd name="adj" fmla="val 6639"/>
            </a:avLst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" name="Google Shape;502;p33">
            <a:extLst>
              <a:ext uri="{FF2B5EF4-FFF2-40B4-BE49-F238E27FC236}">
                <a16:creationId xmlns:a16="http://schemas.microsoft.com/office/drawing/2014/main" id="{A0077390-11B0-1F75-EDC8-E9C8834A0751}"/>
              </a:ext>
            </a:extLst>
          </p:cNvPr>
          <p:cNvGrpSpPr/>
          <p:nvPr/>
        </p:nvGrpSpPr>
        <p:grpSpPr>
          <a:xfrm>
            <a:off x="0" y="0"/>
            <a:ext cx="6703361" cy="4197089"/>
            <a:chOff x="309900" y="238100"/>
            <a:chExt cx="7048350" cy="5237800"/>
          </a:xfrm>
        </p:grpSpPr>
        <p:sp>
          <p:nvSpPr>
            <p:cNvPr id="7" name="Google Shape;503;p33">
              <a:extLst>
                <a:ext uri="{FF2B5EF4-FFF2-40B4-BE49-F238E27FC236}">
                  <a16:creationId xmlns:a16="http://schemas.microsoft.com/office/drawing/2014/main" id="{926489C3-5452-5DA4-E183-C792B4307A03}"/>
                </a:ext>
              </a:extLst>
            </p:cNvPr>
            <p:cNvSpPr/>
            <p:nvPr/>
          </p:nvSpPr>
          <p:spPr>
            <a:xfrm>
              <a:off x="374700" y="364600"/>
              <a:ext cx="6983550" cy="5111300"/>
            </a:xfrm>
            <a:custGeom>
              <a:avLst/>
              <a:gdLst/>
              <a:ahLst/>
              <a:cxnLst/>
              <a:rect l="l" t="t" r="r" b="b"/>
              <a:pathLst>
                <a:path w="279342" h="204452" extrusionOk="0">
                  <a:moveTo>
                    <a:pt x="196699" y="0"/>
                  </a:moveTo>
                  <a:cubicBezTo>
                    <a:pt x="188842" y="0"/>
                    <a:pt x="180997" y="1696"/>
                    <a:pt x="174665" y="5070"/>
                  </a:cubicBezTo>
                  <a:cubicBezTo>
                    <a:pt x="164598" y="10436"/>
                    <a:pt x="158908" y="20001"/>
                    <a:pt x="161043" y="28943"/>
                  </a:cubicBezTo>
                  <a:cubicBezTo>
                    <a:pt x="160346" y="27106"/>
                    <a:pt x="155949" y="25269"/>
                    <a:pt x="153350" y="25016"/>
                  </a:cubicBezTo>
                  <a:cubicBezTo>
                    <a:pt x="153075" y="24989"/>
                    <a:pt x="152799" y="24976"/>
                    <a:pt x="152522" y="24976"/>
                  </a:cubicBezTo>
                  <a:cubicBezTo>
                    <a:pt x="150184" y="24976"/>
                    <a:pt x="147860" y="25903"/>
                    <a:pt x="146661" y="27369"/>
                  </a:cubicBezTo>
                  <a:cubicBezTo>
                    <a:pt x="149786" y="20196"/>
                    <a:pt x="141467" y="12184"/>
                    <a:pt x="132333" y="8646"/>
                  </a:cubicBezTo>
                  <a:cubicBezTo>
                    <a:pt x="129206" y="7435"/>
                    <a:pt x="125693" y="6858"/>
                    <a:pt x="122164" y="6858"/>
                  </a:cubicBezTo>
                  <a:cubicBezTo>
                    <a:pt x="115383" y="6858"/>
                    <a:pt x="108548" y="8990"/>
                    <a:pt x="104302" y="12858"/>
                  </a:cubicBezTo>
                  <a:cubicBezTo>
                    <a:pt x="99403" y="17326"/>
                    <a:pt x="95032" y="22352"/>
                    <a:pt x="96092" y="28013"/>
                  </a:cubicBezTo>
                  <a:cubicBezTo>
                    <a:pt x="92782" y="25870"/>
                    <a:pt x="87330" y="24203"/>
                    <a:pt x="82557" y="24203"/>
                  </a:cubicBezTo>
                  <a:cubicBezTo>
                    <a:pt x="81343" y="24203"/>
                    <a:pt x="80174" y="24311"/>
                    <a:pt x="79094" y="24546"/>
                  </a:cubicBezTo>
                  <a:cubicBezTo>
                    <a:pt x="75387" y="21032"/>
                    <a:pt x="68979" y="19351"/>
                    <a:pt x="62520" y="19351"/>
                  </a:cubicBezTo>
                  <a:cubicBezTo>
                    <a:pt x="57943" y="19351"/>
                    <a:pt x="53339" y="20195"/>
                    <a:pt x="49652" y="21829"/>
                  </a:cubicBezTo>
                  <a:cubicBezTo>
                    <a:pt x="40760" y="25766"/>
                    <a:pt x="35601" y="33057"/>
                    <a:pt x="33185" y="40416"/>
                  </a:cubicBezTo>
                  <a:cubicBezTo>
                    <a:pt x="31765" y="44742"/>
                    <a:pt x="31142" y="49269"/>
                    <a:pt x="32249" y="53643"/>
                  </a:cubicBezTo>
                  <a:cubicBezTo>
                    <a:pt x="33353" y="58020"/>
                    <a:pt x="36304" y="62240"/>
                    <a:pt x="41088" y="65015"/>
                  </a:cubicBezTo>
                  <a:cubicBezTo>
                    <a:pt x="37435" y="67558"/>
                    <a:pt x="36079" y="73320"/>
                    <a:pt x="39844" y="75777"/>
                  </a:cubicBezTo>
                  <a:cubicBezTo>
                    <a:pt x="37844" y="75479"/>
                    <a:pt x="35915" y="75337"/>
                    <a:pt x="34059" y="75337"/>
                  </a:cubicBezTo>
                  <a:cubicBezTo>
                    <a:pt x="11716" y="75337"/>
                    <a:pt x="0" y="95809"/>
                    <a:pt x="3722" y="110012"/>
                  </a:cubicBezTo>
                  <a:cubicBezTo>
                    <a:pt x="4369" y="112487"/>
                    <a:pt x="5358" y="114894"/>
                    <a:pt x="6628" y="117215"/>
                  </a:cubicBezTo>
                  <a:cubicBezTo>
                    <a:pt x="9584" y="122619"/>
                    <a:pt x="14073" y="127574"/>
                    <a:pt x="19379" y="131933"/>
                  </a:cubicBezTo>
                  <a:cubicBezTo>
                    <a:pt x="21069" y="133319"/>
                    <a:pt x="41101" y="145237"/>
                    <a:pt x="44051" y="145237"/>
                  </a:cubicBezTo>
                  <a:cubicBezTo>
                    <a:pt x="44205" y="145237"/>
                    <a:pt x="44313" y="145205"/>
                    <a:pt x="44368" y="145136"/>
                  </a:cubicBezTo>
                  <a:lnTo>
                    <a:pt x="44368" y="145136"/>
                  </a:lnTo>
                  <a:cubicBezTo>
                    <a:pt x="40178" y="150275"/>
                    <a:pt x="38743" y="156311"/>
                    <a:pt x="42121" y="161756"/>
                  </a:cubicBezTo>
                  <a:cubicBezTo>
                    <a:pt x="45934" y="167896"/>
                    <a:pt x="54264" y="172184"/>
                    <a:pt x="63257" y="173817"/>
                  </a:cubicBezTo>
                  <a:cubicBezTo>
                    <a:pt x="67520" y="174593"/>
                    <a:pt x="71651" y="175199"/>
                    <a:pt x="75698" y="175199"/>
                  </a:cubicBezTo>
                  <a:cubicBezTo>
                    <a:pt x="81021" y="175199"/>
                    <a:pt x="86200" y="174150"/>
                    <a:pt x="91347" y="171059"/>
                  </a:cubicBezTo>
                  <a:cubicBezTo>
                    <a:pt x="91642" y="176079"/>
                    <a:pt x="94704" y="180653"/>
                    <a:pt x="98729" y="183672"/>
                  </a:cubicBezTo>
                  <a:cubicBezTo>
                    <a:pt x="102975" y="186857"/>
                    <a:pt x="106996" y="187931"/>
                    <a:pt x="111085" y="187931"/>
                  </a:cubicBezTo>
                  <a:cubicBezTo>
                    <a:pt x="116328" y="187931"/>
                    <a:pt x="121682" y="186166"/>
                    <a:pt x="127761" y="184823"/>
                  </a:cubicBezTo>
                  <a:lnTo>
                    <a:pt x="127761" y="184823"/>
                  </a:lnTo>
                  <a:cubicBezTo>
                    <a:pt x="126299" y="190960"/>
                    <a:pt x="131553" y="196695"/>
                    <a:pt x="137084" y="199731"/>
                  </a:cubicBezTo>
                  <a:cubicBezTo>
                    <a:pt x="142847" y="202895"/>
                    <a:pt x="149407" y="204451"/>
                    <a:pt x="155975" y="204451"/>
                  </a:cubicBezTo>
                  <a:cubicBezTo>
                    <a:pt x="164338" y="204451"/>
                    <a:pt x="172713" y="201928"/>
                    <a:pt x="179470" y="196987"/>
                  </a:cubicBezTo>
                  <a:cubicBezTo>
                    <a:pt x="181821" y="195268"/>
                    <a:pt x="184039" y="193207"/>
                    <a:pt x="185217" y="190546"/>
                  </a:cubicBezTo>
                  <a:cubicBezTo>
                    <a:pt x="187683" y="184986"/>
                    <a:pt x="182550" y="176531"/>
                    <a:pt x="178865" y="172467"/>
                  </a:cubicBezTo>
                  <a:lnTo>
                    <a:pt x="178865" y="172467"/>
                  </a:lnTo>
                  <a:cubicBezTo>
                    <a:pt x="179605" y="172985"/>
                    <a:pt x="180333" y="173188"/>
                    <a:pt x="181071" y="173188"/>
                  </a:cubicBezTo>
                  <a:cubicBezTo>
                    <a:pt x="182909" y="173188"/>
                    <a:pt x="184809" y="171925"/>
                    <a:pt x="187110" y="171112"/>
                  </a:cubicBezTo>
                  <a:cubicBezTo>
                    <a:pt x="190338" y="169972"/>
                    <a:pt x="192396" y="167294"/>
                    <a:pt x="192036" y="164698"/>
                  </a:cubicBezTo>
                  <a:lnTo>
                    <a:pt x="192036" y="164698"/>
                  </a:lnTo>
                  <a:cubicBezTo>
                    <a:pt x="200855" y="168780"/>
                    <a:pt x="211206" y="170820"/>
                    <a:pt x="221554" y="170820"/>
                  </a:cubicBezTo>
                  <a:cubicBezTo>
                    <a:pt x="232217" y="170820"/>
                    <a:pt x="242878" y="168654"/>
                    <a:pt x="251857" y="164326"/>
                  </a:cubicBezTo>
                  <a:cubicBezTo>
                    <a:pt x="269552" y="155800"/>
                    <a:pt x="279341" y="139381"/>
                    <a:pt x="275803" y="124169"/>
                  </a:cubicBezTo>
                  <a:cubicBezTo>
                    <a:pt x="272263" y="108958"/>
                    <a:pt x="255589" y="95790"/>
                    <a:pt x="235021" y="91963"/>
                  </a:cubicBezTo>
                  <a:cubicBezTo>
                    <a:pt x="237304" y="90519"/>
                    <a:pt x="236557" y="88313"/>
                    <a:pt x="235706" y="86201"/>
                  </a:cubicBezTo>
                  <a:cubicBezTo>
                    <a:pt x="234856" y="84090"/>
                    <a:pt x="232219" y="82421"/>
                    <a:pt x="229227" y="82096"/>
                  </a:cubicBezTo>
                  <a:cubicBezTo>
                    <a:pt x="235166" y="76125"/>
                    <a:pt x="236344" y="66557"/>
                    <a:pt x="234611" y="59295"/>
                  </a:cubicBezTo>
                  <a:cubicBezTo>
                    <a:pt x="233654" y="55291"/>
                    <a:pt x="231359" y="51334"/>
                    <a:pt x="227219" y="48599"/>
                  </a:cubicBezTo>
                  <a:cubicBezTo>
                    <a:pt x="224260" y="46647"/>
                    <a:pt x="220258" y="45434"/>
                    <a:pt x="216310" y="45434"/>
                  </a:cubicBezTo>
                  <a:cubicBezTo>
                    <a:pt x="214734" y="45434"/>
                    <a:pt x="213166" y="45627"/>
                    <a:pt x="211677" y="46045"/>
                  </a:cubicBezTo>
                  <a:cubicBezTo>
                    <a:pt x="214916" y="44958"/>
                    <a:pt x="212648" y="39604"/>
                    <a:pt x="209379" y="38561"/>
                  </a:cubicBezTo>
                  <a:lnTo>
                    <a:pt x="209379" y="38561"/>
                  </a:lnTo>
                  <a:cubicBezTo>
                    <a:pt x="210006" y="38627"/>
                    <a:pt x="210632" y="38659"/>
                    <a:pt x="211253" y="38659"/>
                  </a:cubicBezTo>
                  <a:cubicBezTo>
                    <a:pt x="218505" y="38659"/>
                    <a:pt x="225272" y="34366"/>
                    <a:pt x="228746" y="29625"/>
                  </a:cubicBezTo>
                  <a:cubicBezTo>
                    <a:pt x="232517" y="24481"/>
                    <a:pt x="232044" y="17978"/>
                    <a:pt x="228300" y="12822"/>
                  </a:cubicBezTo>
                  <a:cubicBezTo>
                    <a:pt x="224555" y="7666"/>
                    <a:pt x="217825" y="3833"/>
                    <a:pt x="210318" y="1777"/>
                  </a:cubicBezTo>
                  <a:cubicBezTo>
                    <a:pt x="205980" y="591"/>
                    <a:pt x="201338" y="0"/>
                    <a:pt x="196699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1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504;p33">
              <a:extLst>
                <a:ext uri="{FF2B5EF4-FFF2-40B4-BE49-F238E27FC236}">
                  <a16:creationId xmlns:a16="http://schemas.microsoft.com/office/drawing/2014/main" id="{9474C86C-D2DD-E944-39DE-8BED652AB754}"/>
                </a:ext>
              </a:extLst>
            </p:cNvPr>
            <p:cNvSpPr/>
            <p:nvPr/>
          </p:nvSpPr>
          <p:spPr>
            <a:xfrm>
              <a:off x="6437575" y="2133650"/>
              <a:ext cx="784600" cy="511650"/>
            </a:xfrm>
            <a:custGeom>
              <a:avLst/>
              <a:gdLst/>
              <a:ahLst/>
              <a:cxnLst/>
              <a:rect l="l" t="t" r="r" b="b"/>
              <a:pathLst>
                <a:path w="31384" h="20466" extrusionOk="0">
                  <a:moveTo>
                    <a:pt x="14437" y="0"/>
                  </a:moveTo>
                  <a:cubicBezTo>
                    <a:pt x="12541" y="0"/>
                    <a:pt x="10757" y="363"/>
                    <a:pt x="9277" y="1093"/>
                  </a:cubicBezTo>
                  <a:lnTo>
                    <a:pt x="9280" y="1093"/>
                  </a:lnTo>
                  <a:cubicBezTo>
                    <a:pt x="1" y="5673"/>
                    <a:pt x="3666" y="20264"/>
                    <a:pt x="17717" y="20462"/>
                  </a:cubicBezTo>
                  <a:cubicBezTo>
                    <a:pt x="17859" y="20464"/>
                    <a:pt x="18001" y="20465"/>
                    <a:pt x="18143" y="20465"/>
                  </a:cubicBezTo>
                  <a:cubicBezTo>
                    <a:pt x="22939" y="20465"/>
                    <a:pt x="27741" y="19335"/>
                    <a:pt x="29500" y="15867"/>
                  </a:cubicBezTo>
                  <a:cubicBezTo>
                    <a:pt x="31384" y="12152"/>
                    <a:pt x="28838" y="6408"/>
                    <a:pt x="24163" y="3119"/>
                  </a:cubicBezTo>
                  <a:cubicBezTo>
                    <a:pt x="21217" y="1049"/>
                    <a:pt x="17664" y="0"/>
                    <a:pt x="14437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1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505;p33">
              <a:extLst>
                <a:ext uri="{FF2B5EF4-FFF2-40B4-BE49-F238E27FC236}">
                  <a16:creationId xmlns:a16="http://schemas.microsoft.com/office/drawing/2014/main" id="{27E6C295-CFED-8469-E33A-4DE3BCFEAC92}"/>
                </a:ext>
              </a:extLst>
            </p:cNvPr>
            <p:cNvSpPr/>
            <p:nvPr/>
          </p:nvSpPr>
          <p:spPr>
            <a:xfrm>
              <a:off x="6471250" y="1628000"/>
              <a:ext cx="494900" cy="353775"/>
            </a:xfrm>
            <a:custGeom>
              <a:avLst/>
              <a:gdLst/>
              <a:ahLst/>
              <a:cxnLst/>
              <a:rect l="l" t="t" r="r" b="b"/>
              <a:pathLst>
                <a:path w="19796" h="14151" extrusionOk="0">
                  <a:moveTo>
                    <a:pt x="10661" y="0"/>
                  </a:moveTo>
                  <a:cubicBezTo>
                    <a:pt x="9582" y="0"/>
                    <a:pt x="8566" y="205"/>
                    <a:pt x="7729" y="620"/>
                  </a:cubicBezTo>
                  <a:cubicBezTo>
                    <a:pt x="3323" y="2806"/>
                    <a:pt x="1" y="10995"/>
                    <a:pt x="8898" y="13750"/>
                  </a:cubicBezTo>
                  <a:cubicBezTo>
                    <a:pt x="9794" y="14027"/>
                    <a:pt x="10682" y="14150"/>
                    <a:pt x="11538" y="14150"/>
                  </a:cubicBezTo>
                  <a:cubicBezTo>
                    <a:pt x="13043" y="14150"/>
                    <a:pt x="14450" y="13770"/>
                    <a:pt x="15634" y="13183"/>
                  </a:cubicBezTo>
                  <a:cubicBezTo>
                    <a:pt x="17504" y="12253"/>
                    <a:pt x="18968" y="10767"/>
                    <a:pt x="19382" y="8807"/>
                  </a:cubicBezTo>
                  <a:cubicBezTo>
                    <a:pt x="19795" y="6843"/>
                    <a:pt x="19033" y="4380"/>
                    <a:pt x="17135" y="2555"/>
                  </a:cubicBezTo>
                  <a:cubicBezTo>
                    <a:pt x="15380" y="870"/>
                    <a:pt x="12886" y="0"/>
                    <a:pt x="10661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1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506;p33">
              <a:extLst>
                <a:ext uri="{FF2B5EF4-FFF2-40B4-BE49-F238E27FC236}">
                  <a16:creationId xmlns:a16="http://schemas.microsoft.com/office/drawing/2014/main" id="{5366A8EC-3294-7528-3C8A-A575CBCC508F}"/>
                </a:ext>
              </a:extLst>
            </p:cNvPr>
            <p:cNvSpPr/>
            <p:nvPr/>
          </p:nvSpPr>
          <p:spPr>
            <a:xfrm>
              <a:off x="468925" y="1526250"/>
              <a:ext cx="494875" cy="353775"/>
            </a:xfrm>
            <a:custGeom>
              <a:avLst/>
              <a:gdLst/>
              <a:ahLst/>
              <a:cxnLst/>
              <a:rect l="l" t="t" r="r" b="b"/>
              <a:pathLst>
                <a:path w="19795" h="14151" extrusionOk="0">
                  <a:moveTo>
                    <a:pt x="10660" y="1"/>
                  </a:moveTo>
                  <a:cubicBezTo>
                    <a:pt x="9581" y="1"/>
                    <a:pt x="8566" y="205"/>
                    <a:pt x="7728" y="621"/>
                  </a:cubicBezTo>
                  <a:cubicBezTo>
                    <a:pt x="3322" y="2806"/>
                    <a:pt x="0" y="10995"/>
                    <a:pt x="8898" y="13751"/>
                  </a:cubicBezTo>
                  <a:cubicBezTo>
                    <a:pt x="9794" y="14028"/>
                    <a:pt x="10682" y="14151"/>
                    <a:pt x="11537" y="14151"/>
                  </a:cubicBezTo>
                  <a:cubicBezTo>
                    <a:pt x="13043" y="14151"/>
                    <a:pt x="14450" y="13771"/>
                    <a:pt x="15634" y="13184"/>
                  </a:cubicBezTo>
                  <a:cubicBezTo>
                    <a:pt x="17503" y="12253"/>
                    <a:pt x="18968" y="10768"/>
                    <a:pt x="19381" y="8807"/>
                  </a:cubicBezTo>
                  <a:cubicBezTo>
                    <a:pt x="19795" y="6843"/>
                    <a:pt x="19030" y="4380"/>
                    <a:pt x="17134" y="2555"/>
                  </a:cubicBezTo>
                  <a:cubicBezTo>
                    <a:pt x="15380" y="871"/>
                    <a:pt x="12885" y="1"/>
                    <a:pt x="10660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1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507;p33">
              <a:extLst>
                <a:ext uri="{FF2B5EF4-FFF2-40B4-BE49-F238E27FC236}">
                  <a16:creationId xmlns:a16="http://schemas.microsoft.com/office/drawing/2014/main" id="{06663ACD-40CE-FECF-3F2B-5DDD27671DF9}"/>
                </a:ext>
              </a:extLst>
            </p:cNvPr>
            <p:cNvSpPr/>
            <p:nvPr/>
          </p:nvSpPr>
          <p:spPr>
            <a:xfrm>
              <a:off x="478875" y="2084700"/>
              <a:ext cx="265675" cy="189975"/>
            </a:xfrm>
            <a:custGeom>
              <a:avLst/>
              <a:gdLst/>
              <a:ahLst/>
              <a:cxnLst/>
              <a:rect l="l" t="t" r="r" b="b"/>
              <a:pathLst>
                <a:path w="10627" h="7599" extrusionOk="0">
                  <a:moveTo>
                    <a:pt x="5722" y="0"/>
                  </a:moveTo>
                  <a:cubicBezTo>
                    <a:pt x="5143" y="0"/>
                    <a:pt x="4597" y="110"/>
                    <a:pt x="4147" y="334"/>
                  </a:cubicBezTo>
                  <a:cubicBezTo>
                    <a:pt x="1782" y="1506"/>
                    <a:pt x="1" y="5904"/>
                    <a:pt x="4776" y="7383"/>
                  </a:cubicBezTo>
                  <a:cubicBezTo>
                    <a:pt x="5258" y="7532"/>
                    <a:pt x="5735" y="7598"/>
                    <a:pt x="6195" y="7598"/>
                  </a:cubicBezTo>
                  <a:cubicBezTo>
                    <a:pt x="7002" y="7598"/>
                    <a:pt x="7758" y="7395"/>
                    <a:pt x="8394" y="7079"/>
                  </a:cubicBezTo>
                  <a:cubicBezTo>
                    <a:pt x="9398" y="6580"/>
                    <a:pt x="10183" y="5782"/>
                    <a:pt x="10405" y="4728"/>
                  </a:cubicBezTo>
                  <a:cubicBezTo>
                    <a:pt x="10626" y="3674"/>
                    <a:pt x="10219" y="2351"/>
                    <a:pt x="9200" y="1373"/>
                  </a:cubicBezTo>
                  <a:cubicBezTo>
                    <a:pt x="8257" y="469"/>
                    <a:pt x="6918" y="0"/>
                    <a:pt x="5722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1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508;p33">
              <a:extLst>
                <a:ext uri="{FF2B5EF4-FFF2-40B4-BE49-F238E27FC236}">
                  <a16:creationId xmlns:a16="http://schemas.microsoft.com/office/drawing/2014/main" id="{6FF431B5-913A-120D-96FB-1FC07FCEF581}"/>
                </a:ext>
              </a:extLst>
            </p:cNvPr>
            <p:cNvSpPr/>
            <p:nvPr/>
          </p:nvSpPr>
          <p:spPr>
            <a:xfrm>
              <a:off x="2039825" y="293625"/>
              <a:ext cx="718650" cy="436675"/>
            </a:xfrm>
            <a:custGeom>
              <a:avLst/>
              <a:gdLst/>
              <a:ahLst/>
              <a:cxnLst/>
              <a:rect l="l" t="t" r="r" b="b"/>
              <a:pathLst>
                <a:path w="28746" h="17467" extrusionOk="0">
                  <a:moveTo>
                    <a:pt x="9864" y="0"/>
                  </a:moveTo>
                  <a:cubicBezTo>
                    <a:pt x="9816" y="0"/>
                    <a:pt x="9767" y="0"/>
                    <a:pt x="9719" y="1"/>
                  </a:cubicBezTo>
                  <a:cubicBezTo>
                    <a:pt x="7661" y="10"/>
                    <a:pt x="5555" y="261"/>
                    <a:pt x="3769" y="1002"/>
                  </a:cubicBezTo>
                  <a:cubicBezTo>
                    <a:pt x="1979" y="1743"/>
                    <a:pt x="547" y="3034"/>
                    <a:pt x="296" y="4519"/>
                  </a:cubicBezTo>
                  <a:cubicBezTo>
                    <a:pt x="0" y="6297"/>
                    <a:pt x="1377" y="7986"/>
                    <a:pt x="2891" y="9398"/>
                  </a:cubicBezTo>
                  <a:cubicBezTo>
                    <a:pt x="6160" y="12438"/>
                    <a:pt x="13422" y="17466"/>
                    <a:pt x="19863" y="17466"/>
                  </a:cubicBezTo>
                  <a:cubicBezTo>
                    <a:pt x="21930" y="17466"/>
                    <a:pt x="23912" y="16949"/>
                    <a:pt x="25651" y="15682"/>
                  </a:cubicBezTo>
                  <a:cubicBezTo>
                    <a:pt x="28031" y="13948"/>
                    <a:pt x="28746" y="11226"/>
                    <a:pt x="27907" y="8854"/>
                  </a:cubicBezTo>
                  <a:cubicBezTo>
                    <a:pt x="27069" y="6483"/>
                    <a:pt x="24848" y="4457"/>
                    <a:pt x="22155" y="2986"/>
                  </a:cubicBezTo>
                  <a:cubicBezTo>
                    <a:pt x="18643" y="1064"/>
                    <a:pt x="14260" y="0"/>
                    <a:pt x="9864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1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509;p33">
              <a:extLst>
                <a:ext uri="{FF2B5EF4-FFF2-40B4-BE49-F238E27FC236}">
                  <a16:creationId xmlns:a16="http://schemas.microsoft.com/office/drawing/2014/main" id="{E5D86AA5-2063-D151-5EAE-37CE4064D62A}"/>
                </a:ext>
              </a:extLst>
            </p:cNvPr>
            <p:cNvSpPr/>
            <p:nvPr/>
          </p:nvSpPr>
          <p:spPr>
            <a:xfrm>
              <a:off x="2884125" y="245625"/>
              <a:ext cx="371725" cy="299200"/>
            </a:xfrm>
            <a:custGeom>
              <a:avLst/>
              <a:gdLst/>
              <a:ahLst/>
              <a:cxnLst/>
              <a:rect l="l" t="t" r="r" b="b"/>
              <a:pathLst>
                <a:path w="14869" h="11968" extrusionOk="0">
                  <a:moveTo>
                    <a:pt x="7586" y="1"/>
                  </a:moveTo>
                  <a:cubicBezTo>
                    <a:pt x="6829" y="1"/>
                    <a:pt x="6075" y="91"/>
                    <a:pt x="5360" y="285"/>
                  </a:cubicBezTo>
                  <a:cubicBezTo>
                    <a:pt x="2475" y="1067"/>
                    <a:pt x="192" y="4676"/>
                    <a:pt x="83" y="7679"/>
                  </a:cubicBezTo>
                  <a:cubicBezTo>
                    <a:pt x="0" y="9995"/>
                    <a:pt x="1211" y="11950"/>
                    <a:pt x="4439" y="11967"/>
                  </a:cubicBezTo>
                  <a:cubicBezTo>
                    <a:pt x="4453" y="11967"/>
                    <a:pt x="4466" y="11967"/>
                    <a:pt x="4480" y="11967"/>
                  </a:cubicBezTo>
                  <a:cubicBezTo>
                    <a:pt x="6416" y="11967"/>
                    <a:pt x="8170" y="11155"/>
                    <a:pt x="9692" y="10287"/>
                  </a:cubicBezTo>
                  <a:cubicBezTo>
                    <a:pt x="12341" y="8775"/>
                    <a:pt x="14869" y="6660"/>
                    <a:pt x="14609" y="4221"/>
                  </a:cubicBezTo>
                  <a:cubicBezTo>
                    <a:pt x="14349" y="1776"/>
                    <a:pt x="10940" y="1"/>
                    <a:pt x="7586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1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510;p33">
              <a:extLst>
                <a:ext uri="{FF2B5EF4-FFF2-40B4-BE49-F238E27FC236}">
                  <a16:creationId xmlns:a16="http://schemas.microsoft.com/office/drawing/2014/main" id="{B7B6B4AE-0149-F2EB-BD3E-20042A0272A2}"/>
                </a:ext>
              </a:extLst>
            </p:cNvPr>
            <p:cNvSpPr/>
            <p:nvPr/>
          </p:nvSpPr>
          <p:spPr>
            <a:xfrm>
              <a:off x="4059225" y="238100"/>
              <a:ext cx="434500" cy="388400"/>
            </a:xfrm>
            <a:custGeom>
              <a:avLst/>
              <a:gdLst/>
              <a:ahLst/>
              <a:cxnLst/>
              <a:rect l="l" t="t" r="r" b="b"/>
              <a:pathLst>
                <a:path w="17380" h="15536" extrusionOk="0">
                  <a:moveTo>
                    <a:pt x="10399" y="1"/>
                  </a:moveTo>
                  <a:cubicBezTo>
                    <a:pt x="8145" y="1"/>
                    <a:pt x="5801" y="677"/>
                    <a:pt x="4230" y="1873"/>
                  </a:cubicBezTo>
                  <a:cubicBezTo>
                    <a:pt x="1335" y="4076"/>
                    <a:pt x="686" y="7419"/>
                    <a:pt x="1285" y="10434"/>
                  </a:cubicBezTo>
                  <a:lnTo>
                    <a:pt x="1282" y="10434"/>
                  </a:lnTo>
                  <a:cubicBezTo>
                    <a:pt x="1793" y="13004"/>
                    <a:pt x="1" y="13503"/>
                    <a:pt x="3243" y="14595"/>
                  </a:cubicBezTo>
                  <a:cubicBezTo>
                    <a:pt x="3890" y="15242"/>
                    <a:pt x="4973" y="15535"/>
                    <a:pt x="6087" y="15535"/>
                  </a:cubicBezTo>
                  <a:cubicBezTo>
                    <a:pt x="6777" y="15535"/>
                    <a:pt x="7480" y="15423"/>
                    <a:pt x="8098" y="15212"/>
                  </a:cubicBezTo>
                  <a:cubicBezTo>
                    <a:pt x="9711" y="14663"/>
                    <a:pt x="10880" y="13618"/>
                    <a:pt x="11990" y="12605"/>
                  </a:cubicBezTo>
                  <a:cubicBezTo>
                    <a:pt x="13759" y="10992"/>
                    <a:pt x="15561" y="9339"/>
                    <a:pt x="16470" y="7387"/>
                  </a:cubicBezTo>
                  <a:cubicBezTo>
                    <a:pt x="17380" y="5435"/>
                    <a:pt x="17235" y="3093"/>
                    <a:pt x="15383" y="1534"/>
                  </a:cubicBezTo>
                  <a:cubicBezTo>
                    <a:pt x="14131" y="481"/>
                    <a:pt x="12297" y="1"/>
                    <a:pt x="10399" y="1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1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511;p33">
              <a:extLst>
                <a:ext uri="{FF2B5EF4-FFF2-40B4-BE49-F238E27FC236}">
                  <a16:creationId xmlns:a16="http://schemas.microsoft.com/office/drawing/2014/main" id="{4B5D7125-27B8-EF98-DEFB-D919FF1D922B}"/>
                </a:ext>
              </a:extLst>
            </p:cNvPr>
            <p:cNvSpPr/>
            <p:nvPr/>
          </p:nvSpPr>
          <p:spPr>
            <a:xfrm>
              <a:off x="309900" y="4032700"/>
              <a:ext cx="760950" cy="582525"/>
            </a:xfrm>
            <a:custGeom>
              <a:avLst/>
              <a:gdLst/>
              <a:ahLst/>
              <a:cxnLst/>
              <a:rect l="l" t="t" r="r" b="b"/>
              <a:pathLst>
                <a:path w="30438" h="23301" extrusionOk="0">
                  <a:moveTo>
                    <a:pt x="17155" y="0"/>
                  </a:moveTo>
                  <a:cubicBezTo>
                    <a:pt x="11271" y="0"/>
                    <a:pt x="4179" y="1506"/>
                    <a:pt x="1471" y="8816"/>
                  </a:cubicBezTo>
                  <a:cubicBezTo>
                    <a:pt x="0" y="12782"/>
                    <a:pt x="1264" y="16609"/>
                    <a:pt x="3337" y="19043"/>
                  </a:cubicBezTo>
                  <a:cubicBezTo>
                    <a:pt x="5638" y="21743"/>
                    <a:pt x="8946" y="23301"/>
                    <a:pt x="12649" y="23301"/>
                  </a:cubicBezTo>
                  <a:cubicBezTo>
                    <a:pt x="12939" y="23301"/>
                    <a:pt x="13231" y="23291"/>
                    <a:pt x="13525" y="23272"/>
                  </a:cubicBezTo>
                  <a:cubicBezTo>
                    <a:pt x="17577" y="23006"/>
                    <a:pt x="21995" y="20856"/>
                    <a:pt x="25524" y="17289"/>
                  </a:cubicBezTo>
                  <a:cubicBezTo>
                    <a:pt x="28031" y="14755"/>
                    <a:pt x="30160" y="11250"/>
                    <a:pt x="30278" y="7936"/>
                  </a:cubicBezTo>
                  <a:cubicBezTo>
                    <a:pt x="30438" y="3335"/>
                    <a:pt x="26749" y="881"/>
                    <a:pt x="22946" y="406"/>
                  </a:cubicBezTo>
                  <a:cubicBezTo>
                    <a:pt x="21377" y="210"/>
                    <a:pt x="19350" y="0"/>
                    <a:pt x="17155" y="0"/>
                  </a:cubicBezTo>
                  <a:close/>
                </a:path>
              </a:pathLst>
            </a:custGeom>
            <a:solidFill>
              <a:srgbClr val="FFFFFF">
                <a:alpha val="581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1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CBAF628-04D0-A9DA-2255-97416D5C3579}"/>
              </a:ext>
            </a:extLst>
          </p:cNvPr>
          <p:cNvSpPr txBox="1"/>
          <p:nvPr/>
        </p:nvSpPr>
        <p:spPr>
          <a:xfrm>
            <a:off x="917850" y="746570"/>
            <a:ext cx="463888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để tích lũy tri thức qua việc đọc sách, ta có cần lưu ý đến tốc độ đọc và số lượng sách được đọc không? Vì sao?</a:t>
            </a:r>
            <a:endParaRPr lang="en-US" sz="3200" b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A66BEF-D16B-C811-A0B9-595D1B648F99}"/>
              </a:ext>
            </a:extLst>
          </p:cNvPr>
          <p:cNvSpPr txBox="1"/>
          <p:nvPr/>
        </p:nvSpPr>
        <p:spPr>
          <a:xfrm>
            <a:off x="6052459" y="383043"/>
            <a:ext cx="554445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 đề mà văn bản đề cập là tầm quan trọng của việc đọc sâu, đọc kĩ, </a:t>
            </a:r>
            <a:r>
              <a:rPr lang="vi-VN" sz="3200" b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 vậy</a:t>
            </a:r>
            <a:r>
              <a:rPr lang="en-US" sz="3200" b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tích luỹ tri thức, số lượng sách và tốc độ đọc cũng rất quan trọng</a:t>
            </a:r>
            <a:r>
              <a:rPr lang="en-US" sz="3200" b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1DE592-C6AF-B60D-E125-619E17AAAF5B}"/>
              </a:ext>
            </a:extLst>
          </p:cNvPr>
          <p:cNvSpPr txBox="1"/>
          <p:nvPr/>
        </p:nvSpPr>
        <p:spPr>
          <a:xfrm>
            <a:off x="4281717" y="4259699"/>
            <a:ext cx="747485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200" b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cạnh việc đọc sâu, đọc kĩ, người đọc cần trang bị những kĩ năng đọc nhanh, đọc lướt, xác định mục tiêu đọc và có cách đọc phù hợp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hiểu tốt. </a:t>
            </a:r>
          </a:p>
        </p:txBody>
      </p:sp>
      <p:pic>
        <p:nvPicPr>
          <p:cNvPr id="19" name="图片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641704">
            <a:off x="161177" y="4156689"/>
            <a:ext cx="3602409" cy="2919965"/>
          </a:xfrm>
          <a:prstGeom prst="rect">
            <a:avLst/>
          </a:prstGeom>
        </p:spPr>
      </p:pic>
      <p:sp>
        <p:nvSpPr>
          <p:cNvPr id="20" name="十字形 2">
            <a:extLst>
              <a:ext uri="{FF2B5EF4-FFF2-40B4-BE49-F238E27FC236}">
                <a16:creationId xmlns:a16="http://schemas.microsoft.com/office/drawing/2014/main" id="{89756EB6-43C9-A716-60D0-D66E9A31A230}"/>
              </a:ext>
            </a:extLst>
          </p:cNvPr>
          <p:cNvSpPr/>
          <p:nvPr/>
        </p:nvSpPr>
        <p:spPr>
          <a:xfrm>
            <a:off x="5805715" y="211157"/>
            <a:ext cx="6008916" cy="2894900"/>
          </a:xfrm>
          <a:prstGeom prst="plus">
            <a:avLst>
              <a:gd name="adj" fmla="val 10458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1" name="组合 2">
            <a:extLst>
              <a:ext uri="{FF2B5EF4-FFF2-40B4-BE49-F238E27FC236}">
                <a16:creationId xmlns:a16="http://schemas.microsoft.com/office/drawing/2014/main" id="{0B7A0C98-91E3-49B5-95AF-77EBBA655DBE}"/>
              </a:ext>
            </a:extLst>
          </p:cNvPr>
          <p:cNvGrpSpPr/>
          <p:nvPr/>
        </p:nvGrpSpPr>
        <p:grpSpPr>
          <a:xfrm>
            <a:off x="4088447" y="4107543"/>
            <a:ext cx="7900352" cy="2460171"/>
            <a:chOff x="570" y="2181"/>
            <a:chExt cx="18061" cy="8164"/>
          </a:xfrm>
        </p:grpSpPr>
        <p:sp>
          <p:nvSpPr>
            <p:cNvPr id="22" name="图文框 19">
              <a:extLst>
                <a:ext uri="{FF2B5EF4-FFF2-40B4-BE49-F238E27FC236}">
                  <a16:creationId xmlns:a16="http://schemas.microsoft.com/office/drawing/2014/main" id="{5773C5C6-E5B3-4533-A1DE-2A2A4257CA66}"/>
                </a:ext>
              </a:extLst>
            </p:cNvPr>
            <p:cNvSpPr/>
            <p:nvPr/>
          </p:nvSpPr>
          <p:spPr>
            <a:xfrm>
              <a:off x="570" y="2181"/>
              <a:ext cx="18061" cy="8164"/>
            </a:xfrm>
            <a:prstGeom prst="frame">
              <a:avLst>
                <a:gd name="adj1" fmla="val 2570"/>
              </a:avLst>
            </a:prstGeom>
            <a:solidFill>
              <a:srgbClr val="A8D28D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矩形 20">
              <a:extLst>
                <a:ext uri="{FF2B5EF4-FFF2-40B4-BE49-F238E27FC236}">
                  <a16:creationId xmlns:a16="http://schemas.microsoft.com/office/drawing/2014/main" id="{28B80B40-A85C-4014-92EB-66F9215732EE}"/>
                </a:ext>
              </a:extLst>
            </p:cNvPr>
            <p:cNvSpPr/>
            <p:nvPr/>
          </p:nvSpPr>
          <p:spPr>
            <a:xfrm>
              <a:off x="885" y="2554"/>
              <a:ext cx="17412" cy="7339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61"/>
    </mc:Choice>
    <mc:Fallback xmlns="">
      <p:transition spd="slow" advTm="35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/>
      <p:bldP spid="18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hững cuốn sách điện tử được nhiều người đọc nhất năm 20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97"/>
            <a:ext cx="12192001" cy="6857604"/>
          </a:xfrm>
          <a:prstGeom prst="rect">
            <a:avLst/>
          </a:prstGeom>
          <a:noFill/>
        </p:spPr>
      </p:pic>
      <p:sp>
        <p:nvSpPr>
          <p:cNvPr id="5" name="圆角矩形 40"/>
          <p:cNvSpPr/>
          <p:nvPr/>
        </p:nvSpPr>
        <p:spPr>
          <a:xfrm>
            <a:off x="0" y="1"/>
            <a:ext cx="12192000" cy="6858000"/>
          </a:xfrm>
          <a:prstGeom prst="roundRect">
            <a:avLst>
              <a:gd name="adj" fmla="val 6639"/>
            </a:avLst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198585" y="4696559"/>
            <a:ext cx="80354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200" b="1" i="0" u="none" strike="noStrike" cap="none" normalizeH="0" baseline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Cần kết hợp giữa đọc rộng, đọc sâu.</a:t>
            </a:r>
            <a:endParaRPr kumimoji="0" lang="nl-NL" sz="3200" b="1" i="0" u="none" strike="noStrike" cap="none" normalizeH="0" baseline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6686" y="2872561"/>
            <a:ext cx="6388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3200" b="1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Vừa đọc vừa suy nghĩ</a:t>
            </a:r>
            <a:endParaRPr lang="en-US" sz="3200" b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3200" b="1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Đọc có kế hoạch, có hệ thống.</a:t>
            </a:r>
            <a:endParaRPr lang="en-US" sz="3200" b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56856" y="4021683"/>
            <a:ext cx="79896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3200" b="1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Đọc ít mà chắc còn hơn đọc nhiều mà rỗng.</a:t>
            </a:r>
            <a:endParaRPr lang="en-US" sz="3200" b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十字形 2">
            <a:extLst>
              <a:ext uri="{FF2B5EF4-FFF2-40B4-BE49-F238E27FC236}">
                <a16:creationId xmlns:a16="http://schemas.microsoft.com/office/drawing/2014/main" id="{89756EB6-43C9-A716-60D0-D66E9A31A230}"/>
              </a:ext>
            </a:extLst>
          </p:cNvPr>
          <p:cNvSpPr/>
          <p:nvPr/>
        </p:nvSpPr>
        <p:spPr>
          <a:xfrm>
            <a:off x="435429" y="385328"/>
            <a:ext cx="4339771" cy="1864386"/>
          </a:xfrm>
          <a:prstGeom prst="plus">
            <a:avLst>
              <a:gd name="adj" fmla="val 10458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5371" y="522291"/>
            <a:ext cx="36430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văn bản em rút ra được những cách đọc sách nào?</a:t>
            </a:r>
            <a:endParaRPr lang="en-US" sz="3200">
              <a:solidFill>
                <a:srgbClr val="660033"/>
              </a:solidFill>
            </a:endParaRPr>
          </a:p>
        </p:txBody>
      </p:sp>
      <p:pic>
        <p:nvPicPr>
          <p:cNvPr id="1028" name="Picture 4" descr="Cuốn sách không đọc thì thật tiế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86057" y="-1"/>
            <a:ext cx="4005943" cy="2670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04"/>
    </mc:Choice>
    <mc:Fallback xmlns="">
      <p:transition spd="slow" advTm="20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hững cuốn sách điện tử được nhiều người đọc nhất năm 2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97"/>
            <a:ext cx="12192001" cy="6857604"/>
          </a:xfrm>
          <a:prstGeom prst="rect">
            <a:avLst/>
          </a:prstGeom>
          <a:noFill/>
        </p:spPr>
      </p:pic>
      <p:sp>
        <p:nvSpPr>
          <p:cNvPr id="5" name="圆角矩形 40"/>
          <p:cNvSpPr/>
          <p:nvPr/>
        </p:nvSpPr>
        <p:spPr>
          <a:xfrm>
            <a:off x="0" y="1"/>
            <a:ext cx="12192000" cy="6858000"/>
          </a:xfrm>
          <a:prstGeom prst="roundRect">
            <a:avLst>
              <a:gd name="adj" fmla="val 6639"/>
            </a:avLst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Freeform 6"/>
          <p:cNvSpPr/>
          <p:nvPr/>
        </p:nvSpPr>
        <p:spPr>
          <a:xfrm>
            <a:off x="1693320" y="1583421"/>
            <a:ext cx="8587658" cy="1049347"/>
          </a:xfrm>
          <a:custGeom>
            <a:avLst/>
            <a:gdLst>
              <a:gd name="connsiteX0" fmla="*/ 0 w 7400664"/>
              <a:gd name="connsiteY0" fmla="*/ 0 h 953257"/>
              <a:gd name="connsiteX1" fmla="*/ 7400664 w 7400664"/>
              <a:gd name="connsiteY1" fmla="*/ 0 h 953257"/>
              <a:gd name="connsiteX2" fmla="*/ 7400664 w 7400664"/>
              <a:gd name="connsiteY2" fmla="*/ 953257 h 953257"/>
              <a:gd name="connsiteX3" fmla="*/ 0 w 7400664"/>
              <a:gd name="connsiteY3" fmla="*/ 953257 h 953257"/>
              <a:gd name="connsiteX4" fmla="*/ 0 w 7400664"/>
              <a:gd name="connsiteY4" fmla="*/ 0 h 95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0664" h="953257">
                <a:moveTo>
                  <a:pt x="0" y="0"/>
                </a:moveTo>
                <a:lnTo>
                  <a:pt x="7400664" y="0"/>
                </a:lnTo>
                <a:lnTo>
                  <a:pt x="7400664" y="953257"/>
                </a:lnTo>
                <a:lnTo>
                  <a:pt x="0" y="95325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6648" tIns="53340" rIns="53340" bIns="53340" numCol="1" spcCol="1270" anchor="ctr" anchorCtr="0">
            <a:no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Đọc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646807" y="2889990"/>
            <a:ext cx="8587658" cy="1011514"/>
          </a:xfrm>
          <a:custGeom>
            <a:avLst/>
            <a:gdLst>
              <a:gd name="connsiteX0" fmla="*/ 0 w 7054155"/>
              <a:gd name="connsiteY0" fmla="*/ 0 h 953257"/>
              <a:gd name="connsiteX1" fmla="*/ 7054155 w 7054155"/>
              <a:gd name="connsiteY1" fmla="*/ 0 h 953257"/>
              <a:gd name="connsiteX2" fmla="*/ 7054155 w 7054155"/>
              <a:gd name="connsiteY2" fmla="*/ 953257 h 953257"/>
              <a:gd name="connsiteX3" fmla="*/ 0 w 7054155"/>
              <a:gd name="connsiteY3" fmla="*/ 953257 h 953257"/>
              <a:gd name="connsiteX4" fmla="*/ 0 w 7054155"/>
              <a:gd name="connsiteY4" fmla="*/ 0 h 95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4155" h="953257">
                <a:moveTo>
                  <a:pt x="0" y="0"/>
                </a:moveTo>
                <a:lnTo>
                  <a:pt x="7054155" y="0"/>
                </a:lnTo>
                <a:lnTo>
                  <a:pt x="7054155" y="953257"/>
                </a:lnTo>
                <a:lnTo>
                  <a:pt x="0" y="95325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727682"/>
              <a:satOff val="-41964"/>
              <a:lumOff val="4314"/>
              <a:alphaOff val="0"/>
            </a:schemeClr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6648" tIns="53340" rIns="53340" bIns="53340" numCol="1" spcCol="1270" anchor="ctr" anchorCtr="0">
            <a:no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Có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lướt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30" y="1373581"/>
            <a:ext cx="1560970" cy="1463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043" y="2750402"/>
            <a:ext cx="1608860" cy="1188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Freeform 10"/>
          <p:cNvSpPr/>
          <p:nvPr/>
        </p:nvSpPr>
        <p:spPr>
          <a:xfrm>
            <a:off x="1525948" y="4203574"/>
            <a:ext cx="8723072" cy="1268312"/>
          </a:xfrm>
          <a:custGeom>
            <a:avLst/>
            <a:gdLst>
              <a:gd name="connsiteX0" fmla="*/ 0 w 7400664"/>
              <a:gd name="connsiteY0" fmla="*/ 0 h 953257"/>
              <a:gd name="connsiteX1" fmla="*/ 7400664 w 7400664"/>
              <a:gd name="connsiteY1" fmla="*/ 0 h 953257"/>
              <a:gd name="connsiteX2" fmla="*/ 7400664 w 7400664"/>
              <a:gd name="connsiteY2" fmla="*/ 953257 h 953257"/>
              <a:gd name="connsiteX3" fmla="*/ 0 w 7400664"/>
              <a:gd name="connsiteY3" fmla="*/ 953257 h 953257"/>
              <a:gd name="connsiteX4" fmla="*/ 0 w 7400664"/>
              <a:gd name="connsiteY4" fmla="*/ 0 h 95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0664" h="953257">
                <a:moveTo>
                  <a:pt x="0" y="0"/>
                </a:moveTo>
                <a:lnTo>
                  <a:pt x="7400664" y="0"/>
                </a:lnTo>
                <a:lnTo>
                  <a:pt x="7400664" y="953257"/>
                </a:lnTo>
                <a:lnTo>
                  <a:pt x="0" y="95325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6648" tIns="53340" rIns="53340" bIns="53340" numCol="1" spcCol="1270" anchor="ctr" anchorCtr="0">
            <a:no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Cần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840" y="4098651"/>
            <a:ext cx="1370822" cy="1329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1642032" y="268906"/>
            <a:ext cx="5436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pt-BR" sz="3600" b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đọc sách </a:t>
            </a:r>
            <a:endParaRPr lang="en-US" sz="3600">
              <a:solidFill>
                <a:srgbClr val="660033"/>
              </a:solidFill>
            </a:endParaRPr>
          </a:p>
        </p:txBody>
      </p:sp>
      <p:pic>
        <p:nvPicPr>
          <p:cNvPr id="14" name="Picture 23" descr="viet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7158" y="215902"/>
            <a:ext cx="872671" cy="720554"/>
          </a:xfrm>
          <a:prstGeom prst="rect">
            <a:avLst/>
          </a:prstGeom>
          <a:noFill/>
          <a:ln w="57150">
            <a:solidFill>
              <a:srgbClr val="CC0066"/>
            </a:solidFill>
            <a:miter lim="800000"/>
            <a:headEnd/>
            <a:tailEnd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3"/>
    </mc:Choice>
    <mc:Fallback xmlns="">
      <p:transition spd="slow" advTm="5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275770" y="803463"/>
            <a:ext cx="11640457" cy="2463499"/>
          </a:xfrm>
          <a:prstGeom prst="horizontalScroll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76347" y="2044767"/>
            <a:ext cx="184731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5867" b="1" dirty="0">
              <a:solidFill>
                <a:srgbClr val="C00000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7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67">
        <p:fade/>
      </p:transition>
    </mc:Choice>
    <mc:Fallback xmlns="">
      <p:transition spd="med" advTm="35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hững cuốn sách điện tử được nhiều người đọc nhất năm 2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97"/>
            <a:ext cx="12192001" cy="6857604"/>
          </a:xfrm>
          <a:prstGeom prst="rect">
            <a:avLst/>
          </a:prstGeom>
          <a:noFill/>
        </p:spPr>
      </p:pic>
      <p:sp>
        <p:nvSpPr>
          <p:cNvPr id="5" name="圆角矩形 40"/>
          <p:cNvSpPr/>
          <p:nvPr/>
        </p:nvSpPr>
        <p:spPr>
          <a:xfrm>
            <a:off x="0" y="1"/>
            <a:ext cx="12192000" cy="6858000"/>
          </a:xfrm>
          <a:prstGeom prst="roundRect">
            <a:avLst>
              <a:gd name="adj" fmla="val 6639"/>
            </a:avLst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Freeform 6"/>
          <p:cNvSpPr/>
          <p:nvPr/>
        </p:nvSpPr>
        <p:spPr bwMode="auto">
          <a:xfrm>
            <a:off x="1753471" y="380667"/>
            <a:ext cx="1803453" cy="1802979"/>
          </a:xfrm>
          <a:custGeom>
            <a:avLst/>
            <a:gdLst>
              <a:gd name="T0" fmla="*/ 1902 w 3805"/>
              <a:gd name="T1" fmla="*/ 3804 h 3804"/>
              <a:gd name="T2" fmla="*/ 0 w 3805"/>
              <a:gd name="T3" fmla="*/ 1902 h 3804"/>
              <a:gd name="T4" fmla="*/ 1902 w 3805"/>
              <a:gd name="T5" fmla="*/ 0 h 3804"/>
              <a:gd name="T6" fmla="*/ 3805 w 3805"/>
              <a:gd name="T7" fmla="*/ 1902 h 3804"/>
              <a:gd name="T8" fmla="*/ 1902 w 3805"/>
              <a:gd name="T9" fmla="*/ 3804 h 3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05" h="3804">
                <a:moveTo>
                  <a:pt x="1902" y="3804"/>
                </a:moveTo>
                <a:lnTo>
                  <a:pt x="0" y="1902"/>
                </a:lnTo>
                <a:lnTo>
                  <a:pt x="1902" y="0"/>
                </a:lnTo>
                <a:lnTo>
                  <a:pt x="3805" y="1902"/>
                </a:lnTo>
                <a:lnTo>
                  <a:pt x="1902" y="3804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3"/>
          </a:p>
        </p:txBody>
      </p:sp>
      <p:sp>
        <p:nvSpPr>
          <p:cNvPr id="7" name="Freeform 6"/>
          <p:cNvSpPr/>
          <p:nvPr/>
        </p:nvSpPr>
        <p:spPr bwMode="auto">
          <a:xfrm>
            <a:off x="1753471" y="777617"/>
            <a:ext cx="1803453" cy="1802979"/>
          </a:xfrm>
          <a:custGeom>
            <a:avLst/>
            <a:gdLst>
              <a:gd name="T0" fmla="*/ 1902 w 3805"/>
              <a:gd name="T1" fmla="*/ 3804 h 3804"/>
              <a:gd name="T2" fmla="*/ 0 w 3805"/>
              <a:gd name="T3" fmla="*/ 1902 h 3804"/>
              <a:gd name="T4" fmla="*/ 1902 w 3805"/>
              <a:gd name="T5" fmla="*/ 0 h 3804"/>
              <a:gd name="T6" fmla="*/ 3805 w 3805"/>
              <a:gd name="T7" fmla="*/ 1902 h 3804"/>
              <a:gd name="T8" fmla="*/ 1902 w 3805"/>
              <a:gd name="T9" fmla="*/ 3804 h 3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05" h="3804">
                <a:moveTo>
                  <a:pt x="1902" y="3804"/>
                </a:moveTo>
                <a:lnTo>
                  <a:pt x="0" y="1902"/>
                </a:lnTo>
                <a:lnTo>
                  <a:pt x="1902" y="0"/>
                </a:lnTo>
                <a:lnTo>
                  <a:pt x="3805" y="1902"/>
                </a:lnTo>
                <a:lnTo>
                  <a:pt x="1902" y="3804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3"/>
          </a:p>
        </p:txBody>
      </p:sp>
      <p:sp>
        <p:nvSpPr>
          <p:cNvPr id="8" name="Freeform 7"/>
          <p:cNvSpPr/>
          <p:nvPr/>
        </p:nvSpPr>
        <p:spPr bwMode="auto">
          <a:xfrm>
            <a:off x="5167782" y="380667"/>
            <a:ext cx="1803453" cy="1802979"/>
          </a:xfrm>
          <a:custGeom>
            <a:avLst/>
            <a:gdLst>
              <a:gd name="T0" fmla="*/ 1902 w 3805"/>
              <a:gd name="T1" fmla="*/ 3804 h 3804"/>
              <a:gd name="T2" fmla="*/ 0 w 3805"/>
              <a:gd name="T3" fmla="*/ 1902 h 3804"/>
              <a:gd name="T4" fmla="*/ 1902 w 3805"/>
              <a:gd name="T5" fmla="*/ 0 h 3804"/>
              <a:gd name="T6" fmla="*/ 3805 w 3805"/>
              <a:gd name="T7" fmla="*/ 1902 h 3804"/>
              <a:gd name="T8" fmla="*/ 1902 w 3805"/>
              <a:gd name="T9" fmla="*/ 3804 h 3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05" h="3804">
                <a:moveTo>
                  <a:pt x="1902" y="3804"/>
                </a:moveTo>
                <a:lnTo>
                  <a:pt x="0" y="1902"/>
                </a:lnTo>
                <a:lnTo>
                  <a:pt x="1902" y="0"/>
                </a:lnTo>
                <a:lnTo>
                  <a:pt x="3805" y="1902"/>
                </a:lnTo>
                <a:lnTo>
                  <a:pt x="1902" y="3804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3"/>
          </a:p>
        </p:txBody>
      </p:sp>
      <p:sp>
        <p:nvSpPr>
          <p:cNvPr id="9" name="Freeform 6"/>
          <p:cNvSpPr/>
          <p:nvPr/>
        </p:nvSpPr>
        <p:spPr bwMode="auto">
          <a:xfrm>
            <a:off x="5167782" y="777617"/>
            <a:ext cx="1803453" cy="1802979"/>
          </a:xfrm>
          <a:custGeom>
            <a:avLst/>
            <a:gdLst>
              <a:gd name="T0" fmla="*/ 1902 w 3805"/>
              <a:gd name="T1" fmla="*/ 3804 h 3804"/>
              <a:gd name="T2" fmla="*/ 0 w 3805"/>
              <a:gd name="T3" fmla="*/ 1902 h 3804"/>
              <a:gd name="T4" fmla="*/ 1902 w 3805"/>
              <a:gd name="T5" fmla="*/ 0 h 3804"/>
              <a:gd name="T6" fmla="*/ 3805 w 3805"/>
              <a:gd name="T7" fmla="*/ 1902 h 3804"/>
              <a:gd name="T8" fmla="*/ 1902 w 3805"/>
              <a:gd name="T9" fmla="*/ 3804 h 3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05" h="3804">
                <a:moveTo>
                  <a:pt x="1902" y="3804"/>
                </a:moveTo>
                <a:lnTo>
                  <a:pt x="0" y="1902"/>
                </a:lnTo>
                <a:lnTo>
                  <a:pt x="1902" y="0"/>
                </a:lnTo>
                <a:lnTo>
                  <a:pt x="3805" y="1902"/>
                </a:lnTo>
                <a:lnTo>
                  <a:pt x="1902" y="3804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3"/>
          </a:p>
        </p:txBody>
      </p:sp>
      <p:sp>
        <p:nvSpPr>
          <p:cNvPr id="10" name="Freeform 6"/>
          <p:cNvSpPr/>
          <p:nvPr/>
        </p:nvSpPr>
        <p:spPr bwMode="auto">
          <a:xfrm>
            <a:off x="8624403" y="380667"/>
            <a:ext cx="1803453" cy="1802979"/>
          </a:xfrm>
          <a:custGeom>
            <a:avLst/>
            <a:gdLst>
              <a:gd name="T0" fmla="*/ 1902 w 3805"/>
              <a:gd name="T1" fmla="*/ 3804 h 3804"/>
              <a:gd name="T2" fmla="*/ 0 w 3805"/>
              <a:gd name="T3" fmla="*/ 1902 h 3804"/>
              <a:gd name="T4" fmla="*/ 1902 w 3805"/>
              <a:gd name="T5" fmla="*/ 0 h 3804"/>
              <a:gd name="T6" fmla="*/ 3805 w 3805"/>
              <a:gd name="T7" fmla="*/ 1902 h 3804"/>
              <a:gd name="T8" fmla="*/ 1902 w 3805"/>
              <a:gd name="T9" fmla="*/ 3804 h 3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05" h="3804">
                <a:moveTo>
                  <a:pt x="1902" y="3804"/>
                </a:moveTo>
                <a:lnTo>
                  <a:pt x="0" y="1902"/>
                </a:lnTo>
                <a:lnTo>
                  <a:pt x="1902" y="0"/>
                </a:lnTo>
                <a:lnTo>
                  <a:pt x="3805" y="1902"/>
                </a:lnTo>
                <a:lnTo>
                  <a:pt x="1902" y="3804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3"/>
          </a:p>
        </p:txBody>
      </p:sp>
      <p:sp>
        <p:nvSpPr>
          <p:cNvPr id="11" name="Freeform 6"/>
          <p:cNvSpPr/>
          <p:nvPr/>
        </p:nvSpPr>
        <p:spPr bwMode="auto">
          <a:xfrm>
            <a:off x="8624402" y="777617"/>
            <a:ext cx="1803453" cy="1802979"/>
          </a:xfrm>
          <a:custGeom>
            <a:avLst/>
            <a:gdLst>
              <a:gd name="T0" fmla="*/ 1902 w 3805"/>
              <a:gd name="T1" fmla="*/ 3804 h 3804"/>
              <a:gd name="T2" fmla="*/ 0 w 3805"/>
              <a:gd name="T3" fmla="*/ 1902 h 3804"/>
              <a:gd name="T4" fmla="*/ 1902 w 3805"/>
              <a:gd name="T5" fmla="*/ 0 h 3804"/>
              <a:gd name="T6" fmla="*/ 3805 w 3805"/>
              <a:gd name="T7" fmla="*/ 1902 h 3804"/>
              <a:gd name="T8" fmla="*/ 1902 w 3805"/>
              <a:gd name="T9" fmla="*/ 3804 h 3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05" h="3804">
                <a:moveTo>
                  <a:pt x="1902" y="3804"/>
                </a:moveTo>
                <a:lnTo>
                  <a:pt x="0" y="1902"/>
                </a:lnTo>
                <a:lnTo>
                  <a:pt x="1902" y="0"/>
                </a:lnTo>
                <a:lnTo>
                  <a:pt x="3805" y="1902"/>
                </a:lnTo>
                <a:lnTo>
                  <a:pt x="1902" y="3804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3"/>
          </a:p>
        </p:txBody>
      </p:sp>
      <p:grpSp>
        <p:nvGrpSpPr>
          <p:cNvPr id="12" name="组合 13"/>
          <p:cNvGrpSpPr/>
          <p:nvPr/>
        </p:nvGrpSpPr>
        <p:grpSpPr>
          <a:xfrm>
            <a:off x="9252049" y="1429633"/>
            <a:ext cx="548160" cy="416493"/>
            <a:chOff x="4268086" y="4221191"/>
            <a:chExt cx="509646" cy="387231"/>
          </a:xfrm>
          <a:gradFill>
            <a:gsLst>
              <a:gs pos="11000">
                <a:srgbClr val="2B3649"/>
              </a:gs>
              <a:gs pos="100000">
                <a:srgbClr val="3B4A62"/>
              </a:gs>
            </a:gsLst>
            <a:lin ang="2700000" scaled="0"/>
          </a:gradFill>
        </p:grpSpPr>
        <p:sp>
          <p:nvSpPr>
            <p:cNvPr id="13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>
                <a:solidFill>
                  <a:prstClr val="black"/>
                </a:solidFill>
              </a:endParaRPr>
            </a:p>
          </p:txBody>
        </p:sp>
        <p:sp>
          <p:nvSpPr>
            <p:cNvPr id="14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组合 20"/>
          <p:cNvGrpSpPr/>
          <p:nvPr/>
        </p:nvGrpSpPr>
        <p:grpSpPr>
          <a:xfrm>
            <a:off x="5891432" y="1486601"/>
            <a:ext cx="356152" cy="352477"/>
            <a:chOff x="6967126" y="4092464"/>
            <a:chExt cx="453105" cy="448433"/>
          </a:xfrm>
          <a:gradFill>
            <a:gsLst>
              <a:gs pos="11000">
                <a:srgbClr val="2B3649"/>
              </a:gs>
              <a:gs pos="100000">
                <a:srgbClr val="3B4A62"/>
              </a:gs>
            </a:gsLst>
            <a:lin ang="2700000" scaled="0"/>
          </a:gradFill>
        </p:grpSpPr>
        <p:sp>
          <p:nvSpPr>
            <p:cNvPr id="16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>
                <a:solidFill>
                  <a:prstClr val="black"/>
                </a:solidFill>
              </a:endParaRPr>
            </a:p>
          </p:txBody>
        </p:sp>
        <p:sp>
          <p:nvSpPr>
            <p:cNvPr id="17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组合 23"/>
          <p:cNvGrpSpPr/>
          <p:nvPr/>
        </p:nvGrpSpPr>
        <p:grpSpPr>
          <a:xfrm>
            <a:off x="2471832" y="1611909"/>
            <a:ext cx="366731" cy="350733"/>
            <a:chOff x="1004888" y="993775"/>
            <a:chExt cx="2438400" cy="2332038"/>
          </a:xfrm>
          <a:gradFill>
            <a:gsLst>
              <a:gs pos="11000">
                <a:srgbClr val="2B3649"/>
              </a:gs>
              <a:gs pos="100000">
                <a:srgbClr val="3B4A62"/>
              </a:gs>
            </a:gsLst>
            <a:lin ang="2700000" scaled="0"/>
          </a:gradFill>
        </p:grpSpPr>
        <p:sp>
          <p:nvSpPr>
            <p:cNvPr id="19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3">
                <a:solidFill>
                  <a:prstClr val="black"/>
                </a:solidFill>
              </a:endParaRPr>
            </a:p>
          </p:txBody>
        </p:sp>
        <p:sp>
          <p:nvSpPr>
            <p:cNvPr id="20" name="任意多边形 25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1353">
                <a:solidFill>
                  <a:prstClr val="black"/>
                </a:solidFill>
              </a:endParaRPr>
            </a:p>
          </p:txBody>
        </p:sp>
      </p:grpSp>
      <p:sp>
        <p:nvSpPr>
          <p:cNvPr id="21" name="任意多边形 26"/>
          <p:cNvSpPr/>
          <p:nvPr/>
        </p:nvSpPr>
        <p:spPr>
          <a:xfrm>
            <a:off x="2657383" y="2804519"/>
            <a:ext cx="0" cy="494699"/>
          </a:xfrm>
          <a:custGeom>
            <a:avLst/>
            <a:gdLst>
              <a:gd name="connsiteX0" fmla="*/ 0 w 0"/>
              <a:gd name="connsiteY0" fmla="*/ 0 h 861237"/>
              <a:gd name="connsiteX1" fmla="*/ 0 w 0"/>
              <a:gd name="connsiteY1" fmla="*/ 861237 h 86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861237">
                <a:moveTo>
                  <a:pt x="0" y="0"/>
                </a:moveTo>
                <a:lnTo>
                  <a:pt x="0" y="861237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3"/>
          </a:p>
        </p:txBody>
      </p:sp>
      <p:sp>
        <p:nvSpPr>
          <p:cNvPr id="22" name="任意多边形 27"/>
          <p:cNvSpPr/>
          <p:nvPr/>
        </p:nvSpPr>
        <p:spPr>
          <a:xfrm>
            <a:off x="6084699" y="2804519"/>
            <a:ext cx="0" cy="494699"/>
          </a:xfrm>
          <a:custGeom>
            <a:avLst/>
            <a:gdLst>
              <a:gd name="connsiteX0" fmla="*/ 0 w 0"/>
              <a:gd name="connsiteY0" fmla="*/ 0 h 861237"/>
              <a:gd name="connsiteX1" fmla="*/ 0 w 0"/>
              <a:gd name="connsiteY1" fmla="*/ 861237 h 86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861237">
                <a:moveTo>
                  <a:pt x="0" y="0"/>
                </a:moveTo>
                <a:lnTo>
                  <a:pt x="0" y="861237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3"/>
          </a:p>
        </p:txBody>
      </p:sp>
      <p:sp>
        <p:nvSpPr>
          <p:cNvPr id="23" name="任意多边形 28"/>
          <p:cNvSpPr/>
          <p:nvPr/>
        </p:nvSpPr>
        <p:spPr>
          <a:xfrm>
            <a:off x="9522984" y="2804519"/>
            <a:ext cx="0" cy="494699"/>
          </a:xfrm>
          <a:custGeom>
            <a:avLst/>
            <a:gdLst>
              <a:gd name="connsiteX0" fmla="*/ 0 w 0"/>
              <a:gd name="connsiteY0" fmla="*/ 0 h 861237"/>
              <a:gd name="connsiteX1" fmla="*/ 0 w 0"/>
              <a:gd name="connsiteY1" fmla="*/ 861237 h 86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861237">
                <a:moveTo>
                  <a:pt x="0" y="0"/>
                </a:moveTo>
                <a:lnTo>
                  <a:pt x="0" y="861237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3"/>
          </a:p>
        </p:txBody>
      </p:sp>
      <p:sp>
        <p:nvSpPr>
          <p:cNvPr id="24" name="文本框 30"/>
          <p:cNvSpPr txBox="1"/>
          <p:nvPr/>
        </p:nvSpPr>
        <p:spPr>
          <a:xfrm>
            <a:off x="1270363" y="3357007"/>
            <a:ext cx="2782347" cy="122264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SG" altLang="zh-CN" sz="3200" b="1" dirty="0" err="1">
                <a:solidFill>
                  <a:srgbClr val="2B3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SG" altLang="zh-CN" sz="3200" b="1" dirty="0">
                <a:solidFill>
                  <a:srgbClr val="2B3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clip </a:t>
            </a:r>
            <a:r>
              <a:rPr lang="en-SG" altLang="zh-CN" sz="3200" b="1" dirty="0" err="1">
                <a:solidFill>
                  <a:srgbClr val="2B3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SG" altLang="zh-CN" sz="3200" b="1" dirty="0">
                <a:solidFill>
                  <a:srgbClr val="2B3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b="1" dirty="0" err="1">
                <a:solidFill>
                  <a:srgbClr val="2B3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32"/>
          <p:cNvSpPr txBox="1"/>
          <p:nvPr/>
        </p:nvSpPr>
        <p:spPr>
          <a:xfrm>
            <a:off x="4323649" y="3476147"/>
            <a:ext cx="3548143" cy="122264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SG" altLang="zh-CN" sz="3200" b="1" dirty="0" err="1">
                <a:solidFill>
                  <a:srgbClr val="2B3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altLang="zh-CN" sz="3200" b="1" dirty="0">
                <a:solidFill>
                  <a:srgbClr val="2B3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b="1" dirty="0" err="1">
                <a:solidFill>
                  <a:srgbClr val="2B3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SG" altLang="zh-CN" sz="3200" b="1" dirty="0">
                <a:solidFill>
                  <a:srgbClr val="2B3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b="1" dirty="0" err="1">
                <a:solidFill>
                  <a:srgbClr val="2B3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altLang="zh-CN" sz="3200" b="1" dirty="0">
                <a:solidFill>
                  <a:srgbClr val="2B3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b="1" dirty="0" err="1">
                <a:solidFill>
                  <a:srgbClr val="2B3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altLang="zh-CN" sz="3200" b="1" dirty="0">
                <a:solidFill>
                  <a:srgbClr val="2B3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b="1" dirty="0" err="1">
                <a:solidFill>
                  <a:srgbClr val="2B3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altLang="zh-CN" sz="3200" b="1" dirty="0">
                <a:solidFill>
                  <a:srgbClr val="2B3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b="1" dirty="0" err="1">
                <a:solidFill>
                  <a:srgbClr val="2B3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altLang="zh-CN" sz="3200" b="1" dirty="0">
                <a:solidFill>
                  <a:srgbClr val="2B3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clip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33"/>
          <p:cNvSpPr txBox="1"/>
          <p:nvPr/>
        </p:nvSpPr>
        <p:spPr>
          <a:xfrm>
            <a:off x="7804062" y="3476797"/>
            <a:ext cx="3437844" cy="122264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SG" altLang="zh-CN" sz="3200" b="1" dirty="0" err="1">
                <a:solidFill>
                  <a:srgbClr val="2B3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SG" altLang="zh-CN" sz="3200" b="1" dirty="0">
                <a:solidFill>
                  <a:srgbClr val="2B3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b="1" dirty="0" err="1">
                <a:solidFill>
                  <a:srgbClr val="2B3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SG" altLang="zh-CN" sz="3200" b="1" dirty="0">
                <a:solidFill>
                  <a:srgbClr val="2B3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b="1" dirty="0" err="1">
                <a:solidFill>
                  <a:srgbClr val="2B3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altLang="zh-CN" sz="3200" b="1" dirty="0">
                <a:solidFill>
                  <a:srgbClr val="2B3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b="1" dirty="0" err="1">
                <a:solidFill>
                  <a:srgbClr val="2B3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altLang="zh-CN" sz="3200" b="1" dirty="0">
                <a:solidFill>
                  <a:srgbClr val="2B3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b="1" dirty="0" err="1">
                <a:solidFill>
                  <a:srgbClr val="2B3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SG" altLang="zh-CN" sz="3200" b="1" dirty="0">
                <a:solidFill>
                  <a:srgbClr val="2B3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b="1" dirty="0" err="1">
                <a:solidFill>
                  <a:srgbClr val="2B3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SG" altLang="zh-CN" sz="3200" b="1" dirty="0">
                <a:solidFill>
                  <a:srgbClr val="2B3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b="1" dirty="0" err="1">
                <a:solidFill>
                  <a:srgbClr val="2B3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16"/>
    </mc:Choice>
    <mc:Fallback xmlns="">
      <p:transition spd="slow" advTm="13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51150" y="2396595"/>
            <a:ext cx="9985109" cy="15948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2"/>
    </mc:Choice>
    <mc:Fallback xmlns="">
      <p:transition spd="slow" advTm="5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hững cuốn sách điện tử được nhiều người đọc nhất năm 2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"/>
            <a:ext cx="12192001" cy="6857604"/>
          </a:xfrm>
          <a:prstGeom prst="rect">
            <a:avLst/>
          </a:prstGeom>
          <a:noFill/>
        </p:spPr>
      </p:pic>
      <p:sp>
        <p:nvSpPr>
          <p:cNvPr id="5" name="圆角矩形 40"/>
          <p:cNvSpPr/>
          <p:nvPr/>
        </p:nvSpPr>
        <p:spPr>
          <a:xfrm>
            <a:off x="0" y="1"/>
            <a:ext cx="12192000" cy="6858000"/>
          </a:xfrm>
          <a:prstGeom prst="roundRect">
            <a:avLst>
              <a:gd name="adj" fmla="val 663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圆角矩形 40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6639"/>
            </a:avLst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3" name="Picture 23" descr="viet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158" y="215902"/>
            <a:ext cx="872671" cy="720554"/>
          </a:xfrm>
          <a:prstGeom prst="rect">
            <a:avLst/>
          </a:prstGeom>
          <a:noFill/>
          <a:ln w="57150">
            <a:solidFill>
              <a:srgbClr val="CC0066"/>
            </a:solidFill>
            <a:miter lim="800000"/>
            <a:headEnd/>
            <a:tailEnd/>
          </a:ln>
        </p:spPr>
      </p:pic>
      <p:sp>
        <p:nvSpPr>
          <p:cNvPr id="24" name="TextBox 341"/>
          <p:cNvSpPr>
            <a:spLocks noChangeArrowheads="1"/>
          </p:cNvSpPr>
          <p:nvPr/>
        </p:nvSpPr>
        <p:spPr bwMode="auto">
          <a:xfrm>
            <a:off x="1556330" y="281964"/>
            <a:ext cx="2419252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3733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1.Nội </a:t>
            </a:r>
            <a:r>
              <a:rPr lang="en-US" altLang="zh-CN" sz="3733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endParaRPr lang="zh-CN" altLang="en-US" sz="3733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11"/>
          <p:cNvSpPr>
            <a:spLocks noChangeArrowheads="1"/>
          </p:cNvSpPr>
          <p:nvPr/>
        </p:nvSpPr>
        <p:spPr bwMode="auto">
          <a:xfrm>
            <a:off x="507795" y="1242823"/>
            <a:ext cx="10922205" cy="25545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pt-BR" sz="3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Tầm quan trọng ý nghĩa của việc đọc sách "Học vẫn không chỉ là chuyện đọc sách, nhưng đọc sách rốt cuộc là một con đường quan trọng của học vấn”</a:t>
            </a:r>
          </a:p>
          <a:p>
            <a:r>
              <a:rPr lang="pt-BR" sz="3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Cái khó của việc đọc sách:</a:t>
            </a:r>
            <a:endParaRPr lang="en-US" sz="32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Phương pháp đọc sách</a:t>
            </a:r>
            <a:endParaRPr lang="en-US" sz="32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344"/>
          <p:cNvSpPr>
            <a:spLocks noChangeArrowheads="1"/>
          </p:cNvSpPr>
          <p:nvPr/>
        </p:nvSpPr>
        <p:spPr bwMode="auto">
          <a:xfrm>
            <a:off x="763406" y="3820324"/>
            <a:ext cx="25426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zh-CN" sz="32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Nghệ </a:t>
            </a:r>
            <a:r>
              <a:rPr lang="en-US" altLang="zh-CN" sz="32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zh-CN" altLang="en-US" sz="32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49943" y="4434335"/>
            <a:ext cx="10885714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pt-BR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Vấn </a:t>
            </a:r>
            <a:r>
              <a:rPr lang="pt-B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được đề cập đến một cách toàn diện, lập luận chặt chẽ, dẫn chứng cụ thể  qua phân tích, so sánh đối chiếu 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13"/>
    </mc:Choice>
    <mc:Fallback xmlns="">
      <p:transition spd="slow" advTm="29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5673219" y="926691"/>
            <a:ext cx="634650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4" descr="Kết quả hình ảnh cho su dung dien thoai cho san 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251750" cy="347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Kết quả hình ảnh cho ngày hội đọc sác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7357"/>
            <a:ext cx="5251750" cy="313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2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33"/>
    </mc:Choice>
    <mc:Fallback xmlns="">
      <p:transition spd="slow" advTm="10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anh ngÃ´n vá» sÃ¡ch, nhá»¯ng cÃ¢u nÃ³i hay nháº¥t vá» sÃ¡ch nÃªn Äá»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25902"/>
      </p:ext>
    </p:extLst>
  </p:cSld>
  <p:clrMapOvr>
    <a:masterClrMapping/>
  </p:clrMapOvr>
  <p:transition spd="slow" advTm="440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há»¯ng cÃ¢u nÃ³i hay vá» sÃ¡ch | Cuá»c sá»ng, NÃ³i hay, Tony robbi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79323"/>
      </p:ext>
    </p:extLst>
  </p:cSld>
  <p:clrMapOvr>
    <a:masterClrMapping/>
  </p:clrMapOvr>
  <p:transition spd="slow" advTm="264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Nhá»¯ng cuá»n sÃ¡ch thay Äá»i cuá»c Äá»i mÃ  báº¡n nháº¥t Äá»nh pháº£i Äá»c khi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806026" y="632178"/>
            <a:ext cx="10877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7200" dirty="0" err="1">
                <a:latin typeface="#9Slide05 Atlantika" pitchFamily="2" charset="0"/>
                <a:cs typeface="#9Slide03 Arima Madurai Black" panose="00000A00000000000000" pitchFamily="2" charset="0"/>
              </a:rPr>
              <a:t>Giá</a:t>
            </a:r>
            <a:r>
              <a:rPr lang="en-SG" sz="7200" dirty="0">
                <a:latin typeface="#9Slide05 Atlantika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7200" dirty="0" err="1">
                <a:latin typeface="#9Slide05 Atlantika" pitchFamily="2" charset="0"/>
                <a:cs typeface="#9Slide03 Arima Madurai Black" panose="00000A00000000000000" pitchFamily="2" charset="0"/>
              </a:rPr>
              <a:t>của</a:t>
            </a:r>
            <a:r>
              <a:rPr lang="en-SG" sz="7200" dirty="0">
                <a:latin typeface="#9Slide05 Atlantika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7200" dirty="0" err="1">
                <a:latin typeface="#9Slide05 Atlantika" pitchFamily="2" charset="0"/>
                <a:cs typeface="#9Slide03 Arima Madurai Black" panose="00000A00000000000000" pitchFamily="2" charset="0"/>
              </a:rPr>
              <a:t>cuốn</a:t>
            </a:r>
            <a:r>
              <a:rPr lang="en-SG" sz="7200" dirty="0">
                <a:latin typeface="#9Slide05 Atlantika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7200" dirty="0" err="1">
                <a:latin typeface="#9Slide05 Atlantika" pitchFamily="2" charset="0"/>
                <a:cs typeface="#9Slide03 Arima Madurai Black" panose="00000A00000000000000" pitchFamily="2" charset="0"/>
              </a:rPr>
              <a:t>sách</a:t>
            </a:r>
            <a:r>
              <a:rPr lang="en-SG" sz="7200" dirty="0">
                <a:latin typeface="#9Slide05 Atlantika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7200" dirty="0" err="1">
                <a:latin typeface="#9Slide05 Atlantika" pitchFamily="2" charset="0"/>
                <a:cs typeface="#9Slide03 Arima Madurai Black" panose="00000A00000000000000" pitchFamily="2" charset="0"/>
              </a:rPr>
              <a:t>không</a:t>
            </a:r>
            <a:r>
              <a:rPr lang="en-SG" sz="7200" dirty="0">
                <a:latin typeface="#9Slide05 Atlantika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7200" dirty="0" err="1">
                <a:latin typeface="#9Slide05 Atlantika" pitchFamily="2" charset="0"/>
                <a:cs typeface="#9Slide03 Arima Madurai Black" panose="00000A00000000000000" pitchFamily="2" charset="0"/>
              </a:rPr>
              <a:t>quan</a:t>
            </a:r>
            <a:r>
              <a:rPr lang="en-SG" sz="7200" dirty="0">
                <a:latin typeface="#9Slide05 Atlantika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7200" dirty="0" err="1">
                <a:latin typeface="#9Slide05 Atlantika" pitchFamily="2" charset="0"/>
                <a:cs typeface="#9Slide03 Arima Madurai Black" panose="00000A00000000000000" pitchFamily="2" charset="0"/>
              </a:rPr>
              <a:t>trọng</a:t>
            </a:r>
            <a:endParaRPr lang="en-SG" sz="7200" dirty="0">
              <a:latin typeface="#9Slide05 Atlantika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524978" y="2133287"/>
            <a:ext cx="5159023" cy="296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sz="3733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Cái</a:t>
            </a:r>
            <a:r>
              <a:rPr lang="en-SG" sz="3733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733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giá</a:t>
            </a:r>
            <a:r>
              <a:rPr lang="en-SG" sz="3733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733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mà</a:t>
            </a:r>
            <a:r>
              <a:rPr lang="en-SG" sz="3733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733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bạn</a:t>
            </a:r>
            <a:r>
              <a:rPr lang="en-SG" sz="3733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733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sẽ</a:t>
            </a:r>
            <a:r>
              <a:rPr lang="en-SG" sz="3733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733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phải</a:t>
            </a:r>
            <a:r>
              <a:rPr lang="en-SG" sz="3733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733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trả</a:t>
            </a:r>
            <a:r>
              <a:rPr lang="en-SG" sz="3733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733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nếu</a:t>
            </a:r>
            <a:r>
              <a:rPr lang="en-SG" sz="3733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733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SG" sz="3733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733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đọc</a:t>
            </a:r>
            <a:r>
              <a:rPr lang="en-SG" sz="3733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</a:p>
          <a:p>
            <a:pPr algn="r"/>
            <a:r>
              <a:rPr lang="en-SG" sz="3733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</a:t>
            </a:r>
            <a:r>
              <a:rPr lang="en-SG" sz="3733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733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mới</a:t>
            </a:r>
            <a:r>
              <a:rPr lang="en-SG" sz="3733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733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SG" sz="3733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</a:p>
          <a:p>
            <a:pPr algn="r"/>
            <a:r>
              <a:rPr lang="en-SG" sz="3733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trọng</a:t>
            </a:r>
            <a:endParaRPr lang="en-SG" sz="3733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1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6"/>
    </mc:Choice>
    <mc:Fallback xmlns="">
      <p:transition spd="slow" advTm="7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7 quyển sách dành cho người hướng nội - Coaching Hướng Nộ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12201677" cy="6858001"/>
          </a:xfrm>
          <a:prstGeom prst="rect">
            <a:avLst/>
          </a:prstGeom>
          <a:noFill/>
        </p:spPr>
      </p:pic>
      <p:sp>
        <p:nvSpPr>
          <p:cNvPr id="3" name="Google Shape;1552;p39">
            <a:extLst>
              <a:ext uri="{FF2B5EF4-FFF2-40B4-BE49-F238E27FC236}">
                <a16:creationId xmlns:a16="http://schemas.microsoft.com/office/drawing/2014/main" id="{3FF9E4D9-5727-92A9-D1C9-0CFC826EAF56}"/>
              </a:ext>
            </a:extLst>
          </p:cNvPr>
          <p:cNvSpPr txBox="1"/>
          <p:nvPr/>
        </p:nvSpPr>
        <p:spPr>
          <a:xfrm>
            <a:off x="516799" y="1134647"/>
            <a:ext cx="4606744" cy="107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Arial"/>
                <a:sym typeface="Arial"/>
              </a:rPr>
              <a:t>Hs lần lượt đọc văn bản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" name="Google Shape;1556;p39">
            <a:extLst>
              <a:ext uri="{FF2B5EF4-FFF2-40B4-BE49-F238E27FC236}">
                <a16:creationId xmlns:a16="http://schemas.microsoft.com/office/drawing/2014/main" id="{FB27FCD0-791B-394A-5446-64D0D5E5941E}"/>
              </a:ext>
            </a:extLst>
          </p:cNvPr>
          <p:cNvSpPr txBox="1"/>
          <p:nvPr/>
        </p:nvSpPr>
        <p:spPr>
          <a:xfrm>
            <a:off x="467086" y="2119086"/>
            <a:ext cx="5164458" cy="15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Arial"/>
                <a:sym typeface="Arial"/>
              </a:rPr>
              <a:t>Lưu ý dừng đọc đúng thời điểm để trả lời các câu hỏi trong hộp chỉ dẫn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" name="Google Shape;7809;p47"/>
          <p:cNvSpPr txBox="1">
            <a:spLocks/>
          </p:cNvSpPr>
          <p:nvPr/>
        </p:nvSpPr>
        <p:spPr>
          <a:xfrm>
            <a:off x="720000" y="364981"/>
            <a:ext cx="2687229" cy="7816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Đọc</a:t>
            </a:r>
          </a:p>
        </p:txBody>
      </p:sp>
      <p:sp>
        <p:nvSpPr>
          <p:cNvPr id="6" name="Rectangle 5"/>
          <p:cNvSpPr/>
          <p:nvPr/>
        </p:nvSpPr>
        <p:spPr>
          <a:xfrm>
            <a:off x="8373719" y="791419"/>
            <a:ext cx="36150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to, rõ ràng, mạch lạc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97"/>
    </mc:Choice>
    <mc:Fallback xmlns="">
      <p:transition spd="slow" advTm="15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B7071E-C236-4A61-454E-CEF23C2E37E5}"/>
              </a:ext>
            </a:extLst>
          </p:cNvPr>
          <p:cNvSpPr txBox="1"/>
          <p:nvPr/>
        </p:nvSpPr>
        <p:spPr>
          <a:xfrm>
            <a:off x="261257" y="196916"/>
            <a:ext cx="9042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Hai trở ngại trong việc đọc sách được nêu trong đoạn văn này là gì ?</a:t>
            </a:r>
            <a:endParaRPr lang="en-US" sz="3200" b="1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7741;p43">
            <a:extLst>
              <a:ext uri="{FF2B5EF4-FFF2-40B4-BE49-F238E27FC236}">
                <a16:creationId xmlns:a16="http://schemas.microsoft.com/office/drawing/2014/main" id="{B2ED0E21-2218-4DB1-568D-00E2E11B5EDB}"/>
              </a:ext>
            </a:extLst>
          </p:cNvPr>
          <p:cNvSpPr/>
          <p:nvPr/>
        </p:nvSpPr>
        <p:spPr>
          <a:xfrm rot="-5400000">
            <a:off x="7752193" y="1176867"/>
            <a:ext cx="3087985" cy="3890027"/>
          </a:xfrm>
          <a:custGeom>
            <a:avLst/>
            <a:gdLst/>
            <a:ahLst/>
            <a:cxnLst/>
            <a:rect l="l" t="t" r="r" b="b"/>
            <a:pathLst>
              <a:path w="22401" h="24636" extrusionOk="0">
                <a:moveTo>
                  <a:pt x="21608" y="0"/>
                </a:moveTo>
                <a:cubicBezTo>
                  <a:pt x="21593" y="0"/>
                  <a:pt x="21577" y="0"/>
                  <a:pt x="21561" y="1"/>
                </a:cubicBezTo>
                <a:lnTo>
                  <a:pt x="772" y="1282"/>
                </a:lnTo>
                <a:cubicBezTo>
                  <a:pt x="334" y="1310"/>
                  <a:pt x="1" y="1686"/>
                  <a:pt x="27" y="2124"/>
                </a:cubicBezTo>
                <a:lnTo>
                  <a:pt x="1949" y="23889"/>
                </a:lnTo>
                <a:cubicBezTo>
                  <a:pt x="1974" y="24311"/>
                  <a:pt x="2322" y="24635"/>
                  <a:pt x="2738" y="24635"/>
                </a:cubicBezTo>
                <a:cubicBezTo>
                  <a:pt x="2755" y="24635"/>
                  <a:pt x="2772" y="24634"/>
                  <a:pt x="2789" y="24633"/>
                </a:cubicBezTo>
                <a:lnTo>
                  <a:pt x="21615" y="23483"/>
                </a:lnTo>
                <a:cubicBezTo>
                  <a:pt x="22060" y="23456"/>
                  <a:pt x="22394" y="23067"/>
                  <a:pt x="22357" y="22624"/>
                </a:cubicBezTo>
                <a:lnTo>
                  <a:pt x="22400" y="730"/>
                </a:lnTo>
                <a:cubicBezTo>
                  <a:pt x="22365" y="316"/>
                  <a:pt x="22018" y="0"/>
                  <a:pt x="21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85725" dir="34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7742;p43">
            <a:extLst>
              <a:ext uri="{FF2B5EF4-FFF2-40B4-BE49-F238E27FC236}">
                <a16:creationId xmlns:a16="http://schemas.microsoft.com/office/drawing/2014/main" id="{855F0B0A-8C82-98D7-D0D6-9E4CF5B8FB01}"/>
              </a:ext>
            </a:extLst>
          </p:cNvPr>
          <p:cNvSpPr/>
          <p:nvPr/>
        </p:nvSpPr>
        <p:spPr>
          <a:xfrm rot="-5400000">
            <a:off x="1504512" y="895073"/>
            <a:ext cx="2766635" cy="4509624"/>
          </a:xfrm>
          <a:custGeom>
            <a:avLst/>
            <a:gdLst/>
            <a:ahLst/>
            <a:cxnLst/>
            <a:rect l="l" t="t" r="r" b="b"/>
            <a:pathLst>
              <a:path w="22401" h="24636" extrusionOk="0">
                <a:moveTo>
                  <a:pt x="21608" y="0"/>
                </a:moveTo>
                <a:cubicBezTo>
                  <a:pt x="21593" y="0"/>
                  <a:pt x="21577" y="0"/>
                  <a:pt x="21561" y="1"/>
                </a:cubicBezTo>
                <a:lnTo>
                  <a:pt x="772" y="1282"/>
                </a:lnTo>
                <a:cubicBezTo>
                  <a:pt x="334" y="1310"/>
                  <a:pt x="1" y="1686"/>
                  <a:pt x="27" y="2124"/>
                </a:cubicBezTo>
                <a:lnTo>
                  <a:pt x="1949" y="23889"/>
                </a:lnTo>
                <a:cubicBezTo>
                  <a:pt x="1974" y="24311"/>
                  <a:pt x="2322" y="24635"/>
                  <a:pt x="2738" y="24635"/>
                </a:cubicBezTo>
                <a:cubicBezTo>
                  <a:pt x="2755" y="24635"/>
                  <a:pt x="2772" y="24634"/>
                  <a:pt x="2789" y="24633"/>
                </a:cubicBezTo>
                <a:lnTo>
                  <a:pt x="21615" y="23483"/>
                </a:lnTo>
                <a:cubicBezTo>
                  <a:pt x="22060" y="23456"/>
                  <a:pt x="22394" y="23067"/>
                  <a:pt x="22357" y="22624"/>
                </a:cubicBezTo>
                <a:lnTo>
                  <a:pt x="22400" y="730"/>
                </a:lnTo>
                <a:cubicBezTo>
                  <a:pt x="22365" y="316"/>
                  <a:pt x="22018" y="0"/>
                  <a:pt x="21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85725" dir="34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7744;p43">
            <a:extLst>
              <a:ext uri="{FF2B5EF4-FFF2-40B4-BE49-F238E27FC236}">
                <a16:creationId xmlns:a16="http://schemas.microsoft.com/office/drawing/2014/main" id="{70369C14-3C2F-F012-09AF-C40AAEB3118C}"/>
              </a:ext>
            </a:extLst>
          </p:cNvPr>
          <p:cNvSpPr/>
          <p:nvPr/>
        </p:nvSpPr>
        <p:spPr>
          <a:xfrm>
            <a:off x="8032486" y="1301885"/>
            <a:ext cx="1538951" cy="502921"/>
          </a:xfrm>
          <a:custGeom>
            <a:avLst/>
            <a:gdLst/>
            <a:ahLst/>
            <a:cxnLst/>
            <a:rect l="l" t="t" r="r" b="b"/>
            <a:pathLst>
              <a:path w="13902" h="4499" extrusionOk="0">
                <a:moveTo>
                  <a:pt x="1246" y="0"/>
                </a:moveTo>
                <a:cubicBezTo>
                  <a:pt x="1246" y="4"/>
                  <a:pt x="1248" y="8"/>
                  <a:pt x="1248" y="11"/>
                </a:cubicBezTo>
                <a:cubicBezTo>
                  <a:pt x="1245" y="328"/>
                  <a:pt x="975" y="584"/>
                  <a:pt x="641" y="584"/>
                </a:cubicBezTo>
                <a:cubicBezTo>
                  <a:pt x="640" y="584"/>
                  <a:pt x="638" y="584"/>
                  <a:pt x="636" y="584"/>
                </a:cubicBezTo>
                <a:cubicBezTo>
                  <a:pt x="426" y="582"/>
                  <a:pt x="134" y="326"/>
                  <a:pt x="134" y="326"/>
                </a:cubicBezTo>
                <a:lnTo>
                  <a:pt x="31" y="473"/>
                </a:lnTo>
                <a:lnTo>
                  <a:pt x="3" y="3837"/>
                </a:lnTo>
                <a:cubicBezTo>
                  <a:pt x="0" y="4145"/>
                  <a:pt x="265" y="4398"/>
                  <a:pt x="594" y="4399"/>
                </a:cubicBezTo>
                <a:lnTo>
                  <a:pt x="13275" y="4499"/>
                </a:lnTo>
                <a:cubicBezTo>
                  <a:pt x="13278" y="4499"/>
                  <a:pt x="13280" y="4499"/>
                  <a:pt x="13283" y="4499"/>
                </a:cubicBezTo>
                <a:cubicBezTo>
                  <a:pt x="13608" y="4499"/>
                  <a:pt x="13874" y="4252"/>
                  <a:pt x="13875" y="3945"/>
                </a:cubicBezTo>
                <a:lnTo>
                  <a:pt x="13901" y="631"/>
                </a:lnTo>
                <a:cubicBezTo>
                  <a:pt x="13901" y="631"/>
                  <a:pt x="13855" y="507"/>
                  <a:pt x="13820" y="507"/>
                </a:cubicBezTo>
                <a:cubicBezTo>
                  <a:pt x="13817" y="507"/>
                  <a:pt x="13813" y="509"/>
                  <a:pt x="13809" y="512"/>
                </a:cubicBezTo>
                <a:cubicBezTo>
                  <a:pt x="13699" y="618"/>
                  <a:pt x="13551" y="683"/>
                  <a:pt x="13387" y="683"/>
                </a:cubicBezTo>
                <a:cubicBezTo>
                  <a:pt x="13384" y="683"/>
                  <a:pt x="13381" y="683"/>
                  <a:pt x="13378" y="683"/>
                </a:cubicBezTo>
                <a:cubicBezTo>
                  <a:pt x="13043" y="680"/>
                  <a:pt x="12774" y="419"/>
                  <a:pt x="12776" y="101"/>
                </a:cubicBezTo>
                <a:cubicBezTo>
                  <a:pt x="12776" y="97"/>
                  <a:pt x="12777" y="93"/>
                  <a:pt x="12777" y="90"/>
                </a:cubicBezTo>
                <a:lnTo>
                  <a:pt x="12169" y="86"/>
                </a:lnTo>
                <a:lnTo>
                  <a:pt x="12169" y="86"/>
                </a:lnTo>
                <a:cubicBezTo>
                  <a:pt x="12169" y="88"/>
                  <a:pt x="12170" y="93"/>
                  <a:pt x="12170" y="96"/>
                </a:cubicBezTo>
                <a:cubicBezTo>
                  <a:pt x="12166" y="413"/>
                  <a:pt x="11898" y="669"/>
                  <a:pt x="11565" y="669"/>
                </a:cubicBezTo>
                <a:cubicBezTo>
                  <a:pt x="11563" y="669"/>
                  <a:pt x="11560" y="669"/>
                  <a:pt x="11558" y="669"/>
                </a:cubicBezTo>
                <a:cubicBezTo>
                  <a:pt x="11224" y="665"/>
                  <a:pt x="10954" y="405"/>
                  <a:pt x="10955" y="87"/>
                </a:cubicBezTo>
                <a:cubicBezTo>
                  <a:pt x="10955" y="83"/>
                  <a:pt x="10957" y="80"/>
                  <a:pt x="10957" y="76"/>
                </a:cubicBezTo>
                <a:lnTo>
                  <a:pt x="10348" y="71"/>
                </a:lnTo>
                <a:lnTo>
                  <a:pt x="10348" y="71"/>
                </a:lnTo>
                <a:cubicBezTo>
                  <a:pt x="10348" y="75"/>
                  <a:pt x="10349" y="80"/>
                  <a:pt x="10349" y="82"/>
                </a:cubicBezTo>
                <a:cubicBezTo>
                  <a:pt x="10347" y="400"/>
                  <a:pt x="10077" y="655"/>
                  <a:pt x="9742" y="655"/>
                </a:cubicBezTo>
                <a:cubicBezTo>
                  <a:pt x="9740" y="655"/>
                  <a:pt x="9739" y="655"/>
                  <a:pt x="9737" y="655"/>
                </a:cubicBezTo>
                <a:cubicBezTo>
                  <a:pt x="9403" y="651"/>
                  <a:pt x="9133" y="391"/>
                  <a:pt x="9135" y="73"/>
                </a:cubicBezTo>
                <a:cubicBezTo>
                  <a:pt x="9135" y="69"/>
                  <a:pt x="9136" y="64"/>
                  <a:pt x="9136" y="62"/>
                </a:cubicBezTo>
                <a:lnTo>
                  <a:pt x="8528" y="57"/>
                </a:lnTo>
                <a:lnTo>
                  <a:pt x="8528" y="57"/>
                </a:lnTo>
                <a:cubicBezTo>
                  <a:pt x="8528" y="61"/>
                  <a:pt x="8529" y="64"/>
                  <a:pt x="8529" y="68"/>
                </a:cubicBezTo>
                <a:cubicBezTo>
                  <a:pt x="8526" y="385"/>
                  <a:pt x="8256" y="641"/>
                  <a:pt x="7922" y="641"/>
                </a:cubicBezTo>
                <a:cubicBezTo>
                  <a:pt x="7921" y="641"/>
                  <a:pt x="7919" y="641"/>
                  <a:pt x="7917" y="641"/>
                </a:cubicBezTo>
                <a:cubicBezTo>
                  <a:pt x="7583" y="637"/>
                  <a:pt x="7313" y="377"/>
                  <a:pt x="7314" y="58"/>
                </a:cubicBezTo>
                <a:cubicBezTo>
                  <a:pt x="7314" y="56"/>
                  <a:pt x="7316" y="51"/>
                  <a:pt x="7316" y="48"/>
                </a:cubicBezTo>
                <a:lnTo>
                  <a:pt x="6707" y="43"/>
                </a:lnTo>
                <a:lnTo>
                  <a:pt x="6707" y="43"/>
                </a:lnTo>
                <a:cubicBezTo>
                  <a:pt x="6707" y="45"/>
                  <a:pt x="6709" y="51"/>
                  <a:pt x="6709" y="54"/>
                </a:cubicBezTo>
                <a:cubicBezTo>
                  <a:pt x="6706" y="370"/>
                  <a:pt x="6436" y="626"/>
                  <a:pt x="6104" y="626"/>
                </a:cubicBezTo>
                <a:cubicBezTo>
                  <a:pt x="6101" y="626"/>
                  <a:pt x="6099" y="626"/>
                  <a:pt x="6097" y="626"/>
                </a:cubicBezTo>
                <a:cubicBezTo>
                  <a:pt x="5762" y="623"/>
                  <a:pt x="5492" y="363"/>
                  <a:pt x="5495" y="44"/>
                </a:cubicBezTo>
                <a:cubicBezTo>
                  <a:pt x="5495" y="42"/>
                  <a:pt x="5496" y="37"/>
                  <a:pt x="5496" y="33"/>
                </a:cubicBezTo>
                <a:lnTo>
                  <a:pt x="4886" y="29"/>
                </a:lnTo>
                <a:lnTo>
                  <a:pt x="4886" y="29"/>
                </a:lnTo>
                <a:cubicBezTo>
                  <a:pt x="4886" y="32"/>
                  <a:pt x="4889" y="37"/>
                  <a:pt x="4889" y="39"/>
                </a:cubicBezTo>
                <a:cubicBezTo>
                  <a:pt x="4885" y="356"/>
                  <a:pt x="4617" y="612"/>
                  <a:pt x="4284" y="612"/>
                </a:cubicBezTo>
                <a:cubicBezTo>
                  <a:pt x="4282" y="612"/>
                  <a:pt x="4279" y="612"/>
                  <a:pt x="4277" y="612"/>
                </a:cubicBezTo>
                <a:cubicBezTo>
                  <a:pt x="3943" y="610"/>
                  <a:pt x="3672" y="348"/>
                  <a:pt x="3674" y="30"/>
                </a:cubicBezTo>
                <a:cubicBezTo>
                  <a:pt x="3674" y="27"/>
                  <a:pt x="3675" y="23"/>
                  <a:pt x="3675" y="19"/>
                </a:cubicBezTo>
                <a:lnTo>
                  <a:pt x="3067" y="14"/>
                </a:lnTo>
                <a:lnTo>
                  <a:pt x="3067" y="14"/>
                </a:lnTo>
                <a:cubicBezTo>
                  <a:pt x="3067" y="18"/>
                  <a:pt x="3068" y="23"/>
                  <a:pt x="3068" y="25"/>
                </a:cubicBezTo>
                <a:cubicBezTo>
                  <a:pt x="3066" y="343"/>
                  <a:pt x="2794" y="598"/>
                  <a:pt x="2461" y="598"/>
                </a:cubicBezTo>
                <a:cubicBezTo>
                  <a:pt x="2459" y="598"/>
                  <a:pt x="2458" y="598"/>
                  <a:pt x="2456" y="598"/>
                </a:cubicBezTo>
                <a:cubicBezTo>
                  <a:pt x="2122" y="594"/>
                  <a:pt x="1852" y="334"/>
                  <a:pt x="1854" y="16"/>
                </a:cubicBezTo>
                <a:cubicBezTo>
                  <a:pt x="1854" y="13"/>
                  <a:pt x="1855" y="8"/>
                  <a:pt x="1855" y="5"/>
                </a:cubicBezTo>
                <a:lnTo>
                  <a:pt x="12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66675" dir="306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7746;p43">
            <a:extLst>
              <a:ext uri="{FF2B5EF4-FFF2-40B4-BE49-F238E27FC236}">
                <a16:creationId xmlns:a16="http://schemas.microsoft.com/office/drawing/2014/main" id="{AB3B16A0-1C87-5EC9-487E-03D8B1EF30F6}"/>
              </a:ext>
            </a:extLst>
          </p:cNvPr>
          <p:cNvSpPr/>
          <p:nvPr/>
        </p:nvSpPr>
        <p:spPr>
          <a:xfrm>
            <a:off x="1314378" y="1490563"/>
            <a:ext cx="1538951" cy="502921"/>
          </a:xfrm>
          <a:custGeom>
            <a:avLst/>
            <a:gdLst/>
            <a:ahLst/>
            <a:cxnLst/>
            <a:rect l="l" t="t" r="r" b="b"/>
            <a:pathLst>
              <a:path w="13902" h="4499" extrusionOk="0">
                <a:moveTo>
                  <a:pt x="1246" y="0"/>
                </a:moveTo>
                <a:cubicBezTo>
                  <a:pt x="1246" y="4"/>
                  <a:pt x="1248" y="8"/>
                  <a:pt x="1248" y="11"/>
                </a:cubicBezTo>
                <a:cubicBezTo>
                  <a:pt x="1245" y="328"/>
                  <a:pt x="975" y="584"/>
                  <a:pt x="641" y="584"/>
                </a:cubicBezTo>
                <a:cubicBezTo>
                  <a:pt x="640" y="584"/>
                  <a:pt x="638" y="584"/>
                  <a:pt x="636" y="584"/>
                </a:cubicBezTo>
                <a:cubicBezTo>
                  <a:pt x="426" y="582"/>
                  <a:pt x="134" y="326"/>
                  <a:pt x="134" y="326"/>
                </a:cubicBezTo>
                <a:lnTo>
                  <a:pt x="31" y="473"/>
                </a:lnTo>
                <a:lnTo>
                  <a:pt x="3" y="3837"/>
                </a:lnTo>
                <a:cubicBezTo>
                  <a:pt x="0" y="4145"/>
                  <a:pt x="265" y="4398"/>
                  <a:pt x="594" y="4399"/>
                </a:cubicBezTo>
                <a:lnTo>
                  <a:pt x="13275" y="4499"/>
                </a:lnTo>
                <a:cubicBezTo>
                  <a:pt x="13278" y="4499"/>
                  <a:pt x="13280" y="4499"/>
                  <a:pt x="13283" y="4499"/>
                </a:cubicBezTo>
                <a:cubicBezTo>
                  <a:pt x="13608" y="4499"/>
                  <a:pt x="13874" y="4252"/>
                  <a:pt x="13875" y="3945"/>
                </a:cubicBezTo>
                <a:lnTo>
                  <a:pt x="13901" y="631"/>
                </a:lnTo>
                <a:cubicBezTo>
                  <a:pt x="13901" y="631"/>
                  <a:pt x="13855" y="507"/>
                  <a:pt x="13820" y="507"/>
                </a:cubicBezTo>
                <a:cubicBezTo>
                  <a:pt x="13817" y="507"/>
                  <a:pt x="13813" y="509"/>
                  <a:pt x="13809" y="512"/>
                </a:cubicBezTo>
                <a:cubicBezTo>
                  <a:pt x="13699" y="618"/>
                  <a:pt x="13551" y="683"/>
                  <a:pt x="13387" y="683"/>
                </a:cubicBezTo>
                <a:cubicBezTo>
                  <a:pt x="13384" y="683"/>
                  <a:pt x="13381" y="683"/>
                  <a:pt x="13378" y="683"/>
                </a:cubicBezTo>
                <a:cubicBezTo>
                  <a:pt x="13043" y="680"/>
                  <a:pt x="12774" y="419"/>
                  <a:pt x="12776" y="101"/>
                </a:cubicBezTo>
                <a:cubicBezTo>
                  <a:pt x="12776" y="97"/>
                  <a:pt x="12777" y="93"/>
                  <a:pt x="12777" y="90"/>
                </a:cubicBezTo>
                <a:lnTo>
                  <a:pt x="12169" y="86"/>
                </a:lnTo>
                <a:lnTo>
                  <a:pt x="12169" y="86"/>
                </a:lnTo>
                <a:cubicBezTo>
                  <a:pt x="12169" y="88"/>
                  <a:pt x="12170" y="93"/>
                  <a:pt x="12170" y="96"/>
                </a:cubicBezTo>
                <a:cubicBezTo>
                  <a:pt x="12166" y="413"/>
                  <a:pt x="11898" y="669"/>
                  <a:pt x="11565" y="669"/>
                </a:cubicBezTo>
                <a:cubicBezTo>
                  <a:pt x="11563" y="669"/>
                  <a:pt x="11560" y="669"/>
                  <a:pt x="11558" y="669"/>
                </a:cubicBezTo>
                <a:cubicBezTo>
                  <a:pt x="11224" y="665"/>
                  <a:pt x="10954" y="405"/>
                  <a:pt x="10955" y="87"/>
                </a:cubicBezTo>
                <a:cubicBezTo>
                  <a:pt x="10955" y="83"/>
                  <a:pt x="10957" y="80"/>
                  <a:pt x="10957" y="76"/>
                </a:cubicBezTo>
                <a:lnTo>
                  <a:pt x="10348" y="71"/>
                </a:lnTo>
                <a:lnTo>
                  <a:pt x="10348" y="71"/>
                </a:lnTo>
                <a:cubicBezTo>
                  <a:pt x="10348" y="75"/>
                  <a:pt x="10349" y="80"/>
                  <a:pt x="10349" y="82"/>
                </a:cubicBezTo>
                <a:cubicBezTo>
                  <a:pt x="10347" y="400"/>
                  <a:pt x="10077" y="655"/>
                  <a:pt x="9742" y="655"/>
                </a:cubicBezTo>
                <a:cubicBezTo>
                  <a:pt x="9740" y="655"/>
                  <a:pt x="9739" y="655"/>
                  <a:pt x="9737" y="655"/>
                </a:cubicBezTo>
                <a:cubicBezTo>
                  <a:pt x="9403" y="651"/>
                  <a:pt x="9133" y="391"/>
                  <a:pt x="9135" y="73"/>
                </a:cubicBezTo>
                <a:cubicBezTo>
                  <a:pt x="9135" y="69"/>
                  <a:pt x="9136" y="64"/>
                  <a:pt x="9136" y="62"/>
                </a:cubicBezTo>
                <a:lnTo>
                  <a:pt x="8528" y="57"/>
                </a:lnTo>
                <a:lnTo>
                  <a:pt x="8528" y="57"/>
                </a:lnTo>
                <a:cubicBezTo>
                  <a:pt x="8528" y="61"/>
                  <a:pt x="8529" y="64"/>
                  <a:pt x="8529" y="68"/>
                </a:cubicBezTo>
                <a:cubicBezTo>
                  <a:pt x="8526" y="385"/>
                  <a:pt x="8256" y="641"/>
                  <a:pt x="7922" y="641"/>
                </a:cubicBezTo>
                <a:cubicBezTo>
                  <a:pt x="7921" y="641"/>
                  <a:pt x="7919" y="641"/>
                  <a:pt x="7917" y="641"/>
                </a:cubicBezTo>
                <a:cubicBezTo>
                  <a:pt x="7583" y="637"/>
                  <a:pt x="7313" y="377"/>
                  <a:pt x="7314" y="58"/>
                </a:cubicBezTo>
                <a:cubicBezTo>
                  <a:pt x="7314" y="56"/>
                  <a:pt x="7316" y="51"/>
                  <a:pt x="7316" y="48"/>
                </a:cubicBezTo>
                <a:lnTo>
                  <a:pt x="6707" y="43"/>
                </a:lnTo>
                <a:lnTo>
                  <a:pt x="6707" y="43"/>
                </a:lnTo>
                <a:cubicBezTo>
                  <a:pt x="6707" y="45"/>
                  <a:pt x="6709" y="51"/>
                  <a:pt x="6709" y="54"/>
                </a:cubicBezTo>
                <a:cubicBezTo>
                  <a:pt x="6706" y="370"/>
                  <a:pt x="6436" y="626"/>
                  <a:pt x="6104" y="626"/>
                </a:cubicBezTo>
                <a:cubicBezTo>
                  <a:pt x="6101" y="626"/>
                  <a:pt x="6099" y="626"/>
                  <a:pt x="6097" y="626"/>
                </a:cubicBezTo>
                <a:cubicBezTo>
                  <a:pt x="5762" y="623"/>
                  <a:pt x="5492" y="363"/>
                  <a:pt x="5495" y="44"/>
                </a:cubicBezTo>
                <a:cubicBezTo>
                  <a:pt x="5495" y="42"/>
                  <a:pt x="5496" y="37"/>
                  <a:pt x="5496" y="33"/>
                </a:cubicBezTo>
                <a:lnTo>
                  <a:pt x="4886" y="29"/>
                </a:lnTo>
                <a:lnTo>
                  <a:pt x="4886" y="29"/>
                </a:lnTo>
                <a:cubicBezTo>
                  <a:pt x="4886" y="32"/>
                  <a:pt x="4889" y="37"/>
                  <a:pt x="4889" y="39"/>
                </a:cubicBezTo>
                <a:cubicBezTo>
                  <a:pt x="4885" y="356"/>
                  <a:pt x="4617" y="612"/>
                  <a:pt x="4284" y="612"/>
                </a:cubicBezTo>
                <a:cubicBezTo>
                  <a:pt x="4282" y="612"/>
                  <a:pt x="4279" y="612"/>
                  <a:pt x="4277" y="612"/>
                </a:cubicBezTo>
                <a:cubicBezTo>
                  <a:pt x="3943" y="610"/>
                  <a:pt x="3672" y="348"/>
                  <a:pt x="3674" y="30"/>
                </a:cubicBezTo>
                <a:cubicBezTo>
                  <a:pt x="3674" y="27"/>
                  <a:pt x="3675" y="23"/>
                  <a:pt x="3675" y="19"/>
                </a:cubicBezTo>
                <a:lnTo>
                  <a:pt x="3067" y="14"/>
                </a:lnTo>
                <a:lnTo>
                  <a:pt x="3067" y="14"/>
                </a:lnTo>
                <a:cubicBezTo>
                  <a:pt x="3067" y="18"/>
                  <a:pt x="3068" y="23"/>
                  <a:pt x="3068" y="25"/>
                </a:cubicBezTo>
                <a:cubicBezTo>
                  <a:pt x="3066" y="343"/>
                  <a:pt x="2794" y="598"/>
                  <a:pt x="2461" y="598"/>
                </a:cubicBezTo>
                <a:cubicBezTo>
                  <a:pt x="2459" y="598"/>
                  <a:pt x="2458" y="598"/>
                  <a:pt x="2456" y="598"/>
                </a:cubicBezTo>
                <a:cubicBezTo>
                  <a:pt x="2122" y="594"/>
                  <a:pt x="1852" y="334"/>
                  <a:pt x="1854" y="16"/>
                </a:cubicBezTo>
                <a:cubicBezTo>
                  <a:pt x="1854" y="13"/>
                  <a:pt x="1855" y="8"/>
                  <a:pt x="1855" y="5"/>
                </a:cubicBezTo>
                <a:lnTo>
                  <a:pt x="124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dist="66675" dir="306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7749;p43">
            <a:extLst>
              <a:ext uri="{FF2B5EF4-FFF2-40B4-BE49-F238E27FC236}">
                <a16:creationId xmlns:a16="http://schemas.microsoft.com/office/drawing/2014/main" id="{D99C2442-6559-41C6-A82A-7D4D5F7B335D}"/>
              </a:ext>
            </a:extLst>
          </p:cNvPr>
          <p:cNvSpPr txBox="1">
            <a:spLocks/>
          </p:cNvSpPr>
          <p:nvPr/>
        </p:nvSpPr>
        <p:spPr>
          <a:xfrm>
            <a:off x="7933311" y="1402447"/>
            <a:ext cx="1737300" cy="301800"/>
          </a:xfrm>
          <a:prstGeom prst="rect">
            <a:avLst/>
          </a:prstGeom>
          <a:noFill/>
          <a:ln>
            <a:noFill/>
          </a:ln>
          <a:effectLst>
            <a:outerShdw dist="38100" dir="282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defRPr sz="20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defRPr sz="25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defRPr sz="25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defRPr sz="25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defRPr sz="25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defRPr sz="25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defRPr sz="25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defRPr sz="25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defRPr sz="25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chivo Black"/>
              </a:rPr>
              <a:t>02</a:t>
            </a:r>
          </a:p>
        </p:txBody>
      </p:sp>
      <p:sp>
        <p:nvSpPr>
          <p:cNvPr id="72" name="Google Shape;7749;p43">
            <a:extLst>
              <a:ext uri="{FF2B5EF4-FFF2-40B4-BE49-F238E27FC236}">
                <a16:creationId xmlns:a16="http://schemas.microsoft.com/office/drawing/2014/main" id="{B175F707-E7F8-38FF-80B7-7EAAEE75D29A}"/>
              </a:ext>
            </a:extLst>
          </p:cNvPr>
          <p:cNvSpPr txBox="1">
            <a:spLocks/>
          </p:cNvSpPr>
          <p:nvPr/>
        </p:nvSpPr>
        <p:spPr>
          <a:xfrm>
            <a:off x="1269378" y="1601788"/>
            <a:ext cx="1737300" cy="301800"/>
          </a:xfrm>
          <a:prstGeom prst="rect">
            <a:avLst/>
          </a:prstGeom>
          <a:noFill/>
          <a:ln>
            <a:noFill/>
          </a:ln>
          <a:effectLst>
            <a:outerShdw dist="38100" dir="282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defRPr sz="20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defRPr sz="25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defRPr sz="25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defRPr sz="25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defRPr sz="25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defRPr sz="25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defRPr sz="25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defRPr sz="25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defRPr sz="25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chivo Black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chivo Black"/>
              </a:rPr>
              <a:t>01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049B717-E96F-5C3A-A84D-4A2F5AAFA10D}"/>
              </a:ext>
            </a:extLst>
          </p:cNvPr>
          <p:cNvSpPr txBox="1"/>
          <p:nvPr/>
        </p:nvSpPr>
        <p:spPr>
          <a:xfrm>
            <a:off x="950801" y="2298011"/>
            <a:ext cx="37518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là, sách nhiều khiến người ta không chuyên sâu. 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16CAF78-11C2-DA71-5848-7D448DA32C27}"/>
              </a:ext>
            </a:extLst>
          </p:cNvPr>
          <p:cNvSpPr txBox="1"/>
          <p:nvPr/>
        </p:nvSpPr>
        <p:spPr>
          <a:xfrm>
            <a:off x="7663872" y="2001632"/>
            <a:ext cx="33814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là, sách nhiều khiến người đọc lạc hướng</a:t>
            </a: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17"/>
    </mc:Choice>
    <mc:Fallback xmlns="">
      <p:transition spd="slow" advTm="20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72" grpId="0"/>
      <p:bldP spid="73" grpId="0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hững cuốn sách điện tử được nhiều người đọc nhất năm 20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97"/>
            <a:ext cx="12192001" cy="6857604"/>
          </a:xfrm>
          <a:prstGeom prst="rect">
            <a:avLst/>
          </a:prstGeom>
          <a:noFill/>
        </p:spPr>
      </p:pic>
      <p:sp>
        <p:nvSpPr>
          <p:cNvPr id="14" name="圆角矩形 40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6639"/>
            </a:avLst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TextBox 6"/>
          <p:cNvSpPr txBox="1"/>
          <p:nvPr/>
        </p:nvSpPr>
        <p:spPr>
          <a:xfrm>
            <a:off x="470836" y="180894"/>
            <a:ext cx="4841393" cy="707887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r>
              <a:rPr lang="en-US" altLang="zh-CN" sz="4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Tim hiểu chung</a:t>
            </a:r>
            <a:endParaRPr lang="en-US" altLang="zh-CN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6530" y="922048"/>
            <a:ext cx="2087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Tác giả</a:t>
            </a:r>
            <a:endParaRPr lang="en-US" altLang="zh-CN" sz="36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Google Shape;452;p25">
            <a:extLst>
              <a:ext uri="{FF2B5EF4-FFF2-40B4-BE49-F238E27FC236}">
                <a16:creationId xmlns:a16="http://schemas.microsoft.com/office/drawing/2014/main" id="{B9394B89-F4A6-A644-CEA8-D328F0A0B9B2}"/>
              </a:ext>
            </a:extLst>
          </p:cNvPr>
          <p:cNvSpPr txBox="1"/>
          <p:nvPr/>
        </p:nvSpPr>
        <p:spPr>
          <a:xfrm>
            <a:off x="4942742" y="926294"/>
            <a:ext cx="3083657" cy="183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nhà mĩ học và lí luận học nổi tiếng của Trung Quốc</a:t>
            </a:r>
            <a:endParaRPr lang="en-US" sz="3200" b="1">
              <a:solidFill>
                <a:srgbClr val="660066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455;p25">
            <a:extLst>
              <a:ext uri="{FF2B5EF4-FFF2-40B4-BE49-F238E27FC236}">
                <a16:creationId xmlns:a16="http://schemas.microsoft.com/office/drawing/2014/main" id="{1F6632B5-EE3E-25EA-AAE4-E61311AB3F69}"/>
              </a:ext>
            </a:extLst>
          </p:cNvPr>
          <p:cNvSpPr txBox="1"/>
          <p:nvPr/>
        </p:nvSpPr>
        <p:spPr>
          <a:xfrm>
            <a:off x="8302171" y="865486"/>
            <a:ext cx="3676009" cy="186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 nhân lớn, học vấn cao, là tác giả của nhiều bài chính luận nổi tiếng</a:t>
            </a:r>
            <a:endParaRPr lang="en-US" sz="3200" b="1">
              <a:solidFill>
                <a:srgbClr val="660066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458;p25">
            <a:extLst>
              <a:ext uri="{FF2B5EF4-FFF2-40B4-BE49-F238E27FC236}">
                <a16:creationId xmlns:a16="http://schemas.microsoft.com/office/drawing/2014/main" id="{5FB55C39-C6DF-6916-FEEF-54B219352765}"/>
              </a:ext>
            </a:extLst>
          </p:cNvPr>
          <p:cNvSpPr txBox="1"/>
          <p:nvPr/>
        </p:nvSpPr>
        <p:spPr>
          <a:xfrm>
            <a:off x="483431" y="1683657"/>
            <a:ext cx="3507998" cy="155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 quán: Đông Thành - An Huy-Trung Quốc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Google Shape;461;p25">
            <a:extLst>
              <a:ext uri="{FF2B5EF4-FFF2-40B4-BE49-F238E27FC236}">
                <a16:creationId xmlns:a16="http://schemas.microsoft.com/office/drawing/2014/main" id="{1C855F60-E370-7E63-0FF6-41BC4A6E45A6}"/>
              </a:ext>
            </a:extLst>
          </p:cNvPr>
          <p:cNvSpPr txBox="1"/>
          <p:nvPr/>
        </p:nvSpPr>
        <p:spPr>
          <a:xfrm>
            <a:off x="7968344" y="3657600"/>
            <a:ext cx="3962400" cy="2221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 phẩm chính: Tâm lí học văn nghệ, Bàn về thơ, Bàn về đọc sách, …</a:t>
            </a:r>
            <a:endParaRPr lang="en-US" sz="3200" b="1">
              <a:solidFill>
                <a:srgbClr val="660066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Google Shape;464;p25">
            <a:extLst>
              <a:ext uri="{FF2B5EF4-FFF2-40B4-BE49-F238E27FC236}">
                <a16:creationId xmlns:a16="http://schemas.microsoft.com/office/drawing/2014/main" id="{E09DA6A2-46F6-2F64-B880-5D58EC46A84F}"/>
              </a:ext>
            </a:extLst>
          </p:cNvPr>
          <p:cNvSpPr txBox="1"/>
          <p:nvPr/>
        </p:nvSpPr>
        <p:spPr>
          <a:xfrm>
            <a:off x="494984" y="3643086"/>
            <a:ext cx="3394845" cy="233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 Quang Tiềm (1897-1986), tên khai sinh là Tự Mạnh Thực</a:t>
            </a:r>
            <a:endParaRPr lang="en-US" sz="3200" b="1">
              <a:solidFill>
                <a:srgbClr val="660066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706" name="Picture 2" descr="Chu Quang Tiềm – Wikipedia tiếng Việ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5196" y="2909855"/>
            <a:ext cx="2727780" cy="3571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86"/>
    </mc:Choice>
    <mc:Fallback xmlns="">
      <p:transition spd="slow" advTm="40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hững cuốn sách điện tử được nhiều người đọc nhất năm 20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97"/>
            <a:ext cx="12192001" cy="6857604"/>
          </a:xfrm>
          <a:prstGeom prst="rect">
            <a:avLst/>
          </a:prstGeom>
          <a:noFill/>
        </p:spPr>
      </p:pic>
      <p:sp>
        <p:nvSpPr>
          <p:cNvPr id="3" name="圆角矩形 40"/>
          <p:cNvSpPr/>
          <p:nvPr/>
        </p:nvSpPr>
        <p:spPr>
          <a:xfrm>
            <a:off x="0" y="1"/>
            <a:ext cx="12192000" cy="6858000"/>
          </a:xfrm>
          <a:prstGeom prst="roundRect">
            <a:avLst>
              <a:gd name="adj" fmla="val 6639"/>
            </a:avLst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" name="Group 5"/>
          <p:cNvGrpSpPr/>
          <p:nvPr/>
        </p:nvGrpSpPr>
        <p:grpSpPr>
          <a:xfrm>
            <a:off x="3657015" y="308163"/>
            <a:ext cx="5365889" cy="707887"/>
            <a:chOff x="1738392" y="1477689"/>
            <a:chExt cx="4290549" cy="707886"/>
          </a:xfrm>
        </p:grpSpPr>
        <p:sp>
          <p:nvSpPr>
            <p:cNvPr id="5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5333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altLang="zh-CN" sz="5333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5333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altLang="zh-CN" sz="5333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5333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altLang="zh-CN" sz="5333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5333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endParaRPr lang="en-US" altLang="zh-CN" sz="5333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7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rmAutofit fontScale="85000" lnSpcReduction="20000"/>
              </a:bodyPr>
              <a:lstStyle/>
              <a:p>
                <a:endParaRPr lang="zh-CN" altLang="en-US" sz="2133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9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48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endParaRPr lang="en-US" altLang="zh-CN" sz="14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04" y="1152584"/>
            <a:ext cx="3882887" cy="4199346"/>
          </a:xfrm>
          <a:prstGeom prst="rect">
            <a:avLst/>
          </a:prstGeom>
        </p:spPr>
      </p:pic>
      <p:sp>
        <p:nvSpPr>
          <p:cNvPr id="10" name="Google Shape;802;p32">
            <a:extLst>
              <a:ext uri="{FF2B5EF4-FFF2-40B4-BE49-F238E27FC236}">
                <a16:creationId xmlns:a16="http://schemas.microsoft.com/office/drawing/2014/main" id="{2CA39426-7430-38E6-BEB6-46D10FC9FB52}"/>
              </a:ext>
            </a:extLst>
          </p:cNvPr>
          <p:cNvSpPr txBox="1"/>
          <p:nvPr/>
        </p:nvSpPr>
        <p:spPr>
          <a:xfrm>
            <a:off x="240881" y="1741715"/>
            <a:ext cx="3329633" cy="316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 xứ: In trong “Danh nhân TQ bàn về niềm vui nỗi buồn của việc đọc sách”</a:t>
            </a:r>
          </a:p>
        </p:txBody>
      </p:sp>
      <p:sp>
        <p:nvSpPr>
          <p:cNvPr id="11" name="Google Shape;805;p32">
            <a:extLst>
              <a:ext uri="{FF2B5EF4-FFF2-40B4-BE49-F238E27FC236}">
                <a16:creationId xmlns:a16="http://schemas.microsoft.com/office/drawing/2014/main" id="{5E5B59D6-2FFB-D7BE-0395-90CE4A11D363}"/>
              </a:ext>
            </a:extLst>
          </p:cNvPr>
          <p:cNvSpPr txBox="1"/>
          <p:nvPr/>
        </p:nvSpPr>
        <p:spPr>
          <a:xfrm>
            <a:off x="8594335" y="1698173"/>
            <a:ext cx="2572169" cy="1240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loại: văn nghị luận</a:t>
            </a:r>
          </a:p>
        </p:txBody>
      </p:sp>
      <p:sp>
        <p:nvSpPr>
          <p:cNvPr id="12" name="Google Shape;808;p32">
            <a:extLst>
              <a:ext uri="{FF2B5EF4-FFF2-40B4-BE49-F238E27FC236}">
                <a16:creationId xmlns:a16="http://schemas.microsoft.com/office/drawing/2014/main" id="{CFF8F34C-19B3-4C77-0A40-4BD06F765418}"/>
              </a:ext>
            </a:extLst>
          </p:cNvPr>
          <p:cNvSpPr txBox="1"/>
          <p:nvPr/>
        </p:nvSpPr>
        <p:spPr>
          <a:xfrm>
            <a:off x="8374742" y="3503174"/>
            <a:ext cx="3614057" cy="12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Phương thức biểu đạt: Nghị luận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03"/>
    </mc:Choice>
    <mc:Fallback xmlns="">
      <p:transition spd="slow" advTm="213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hững cuốn sách điện tử được nhiều người đọc nhất năm 20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97"/>
            <a:ext cx="12192001" cy="6857604"/>
          </a:xfrm>
          <a:prstGeom prst="rect">
            <a:avLst/>
          </a:prstGeom>
          <a:noFill/>
        </p:spPr>
      </p:pic>
      <p:sp>
        <p:nvSpPr>
          <p:cNvPr id="3" name="圆角矩形 40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6639"/>
            </a:avLst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3200" b="1"/>
          </a:p>
        </p:txBody>
      </p:sp>
      <p:sp>
        <p:nvSpPr>
          <p:cNvPr id="12" name="Google Shape;1056;p32">
            <a:extLst>
              <a:ext uri="{FF2B5EF4-FFF2-40B4-BE49-F238E27FC236}">
                <a16:creationId xmlns:a16="http://schemas.microsoft.com/office/drawing/2014/main" id="{77EC8E52-6AF5-A1B6-442D-DF72ABD1A8A7}"/>
              </a:ext>
            </a:extLst>
          </p:cNvPr>
          <p:cNvSpPr/>
          <p:nvPr/>
        </p:nvSpPr>
        <p:spPr>
          <a:xfrm>
            <a:off x="9318171" y="2832538"/>
            <a:ext cx="2441588" cy="2668367"/>
          </a:xfrm>
          <a:prstGeom prst="rect">
            <a:avLst/>
          </a:prstGeom>
          <a:solidFill>
            <a:srgbClr val="8336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058;p32">
            <a:extLst>
              <a:ext uri="{FF2B5EF4-FFF2-40B4-BE49-F238E27FC236}">
                <a16:creationId xmlns:a16="http://schemas.microsoft.com/office/drawing/2014/main" id="{1EB92D5D-362B-7C3C-E889-C1F519AD726B}"/>
              </a:ext>
            </a:extLst>
          </p:cNvPr>
          <p:cNvSpPr txBox="1"/>
          <p:nvPr/>
        </p:nvSpPr>
        <p:spPr>
          <a:xfrm>
            <a:off x="9649609" y="3062298"/>
            <a:ext cx="1801800" cy="200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lại: Phương pháp  đọc sách </a:t>
            </a:r>
            <a:endParaRPr lang="en-US" sz="3200" b="1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1060;p32">
            <a:extLst>
              <a:ext uri="{FF2B5EF4-FFF2-40B4-BE49-F238E27FC236}">
                <a16:creationId xmlns:a16="http://schemas.microsoft.com/office/drawing/2014/main" id="{1C3D9CC4-B863-75E8-2EFA-9745A5E1780F}"/>
              </a:ext>
            </a:extLst>
          </p:cNvPr>
          <p:cNvSpPr/>
          <p:nvPr/>
        </p:nvSpPr>
        <p:spPr>
          <a:xfrm>
            <a:off x="333828" y="2397110"/>
            <a:ext cx="2754530" cy="3640825"/>
          </a:xfrm>
          <a:prstGeom prst="rect">
            <a:avLst/>
          </a:prstGeom>
          <a:solidFill>
            <a:srgbClr val="C075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062;p32">
            <a:extLst>
              <a:ext uri="{FF2B5EF4-FFF2-40B4-BE49-F238E27FC236}">
                <a16:creationId xmlns:a16="http://schemas.microsoft.com/office/drawing/2014/main" id="{C74C27C7-62BC-FB20-9F2D-2F308C6A689B}"/>
              </a:ext>
            </a:extLst>
          </p:cNvPr>
          <p:cNvSpPr txBox="1"/>
          <p:nvPr/>
        </p:nvSpPr>
        <p:spPr>
          <a:xfrm flipH="1">
            <a:off x="377371" y="2609861"/>
            <a:ext cx="2707437" cy="313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đầu … “làm kẻ lạc hậu”: Tầm quan trọng, ý nghĩa của việc đọc sách</a:t>
            </a:r>
          </a:p>
        </p:txBody>
      </p:sp>
      <p:sp>
        <p:nvSpPr>
          <p:cNvPr id="16" name="Google Shape;1064;p32">
            <a:extLst>
              <a:ext uri="{FF2B5EF4-FFF2-40B4-BE49-F238E27FC236}">
                <a16:creationId xmlns:a16="http://schemas.microsoft.com/office/drawing/2014/main" id="{B99F86BA-3132-5CAC-16D7-CA13A6A7CEE2}"/>
              </a:ext>
            </a:extLst>
          </p:cNvPr>
          <p:cNvSpPr/>
          <p:nvPr/>
        </p:nvSpPr>
        <p:spPr>
          <a:xfrm>
            <a:off x="4484913" y="2397111"/>
            <a:ext cx="3483429" cy="3640824"/>
          </a:xfrm>
          <a:prstGeom prst="rect">
            <a:avLst/>
          </a:prstGeom>
          <a:solidFill>
            <a:srgbClr val="C254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066;p32">
            <a:extLst>
              <a:ext uri="{FF2B5EF4-FFF2-40B4-BE49-F238E27FC236}">
                <a16:creationId xmlns:a16="http://schemas.microsoft.com/office/drawing/2014/main" id="{19703035-3FDE-79F7-2EAC-CC431ECC97D6}"/>
              </a:ext>
            </a:extLst>
          </p:cNvPr>
          <p:cNvSpPr txBox="1"/>
          <p:nvPr/>
        </p:nvSpPr>
        <p:spPr>
          <a:xfrm>
            <a:off x="4702628" y="2590923"/>
            <a:ext cx="3018969" cy="3040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… “Những cuốn sách cơ bản”: Các khó khăn, thiên hướng sai lệch khi đọc sách</a:t>
            </a:r>
          </a:p>
        </p:txBody>
      </p:sp>
      <p:grpSp>
        <p:nvGrpSpPr>
          <p:cNvPr id="18" name="Google Shape;1068;p32">
            <a:extLst>
              <a:ext uri="{FF2B5EF4-FFF2-40B4-BE49-F238E27FC236}">
                <a16:creationId xmlns:a16="http://schemas.microsoft.com/office/drawing/2014/main" id="{0A4E913E-B287-1B5B-5372-D02E92F95F13}"/>
              </a:ext>
            </a:extLst>
          </p:cNvPr>
          <p:cNvGrpSpPr/>
          <p:nvPr/>
        </p:nvGrpSpPr>
        <p:grpSpPr>
          <a:xfrm>
            <a:off x="1378378" y="1651817"/>
            <a:ext cx="478946" cy="553037"/>
            <a:chOff x="-39783425" y="2337925"/>
            <a:chExt cx="275700" cy="318350"/>
          </a:xfrm>
        </p:grpSpPr>
        <p:sp>
          <p:nvSpPr>
            <p:cNvPr id="19" name="Google Shape;1069;p32">
              <a:extLst>
                <a:ext uri="{FF2B5EF4-FFF2-40B4-BE49-F238E27FC236}">
                  <a16:creationId xmlns:a16="http://schemas.microsoft.com/office/drawing/2014/main" id="{2726E56F-D885-643D-2D31-4885D637139B}"/>
                </a:ext>
              </a:extLst>
            </p:cNvPr>
            <p:cNvSpPr/>
            <p:nvPr/>
          </p:nvSpPr>
          <p:spPr>
            <a:xfrm>
              <a:off x="-39739325" y="2468600"/>
              <a:ext cx="194575" cy="148500"/>
            </a:xfrm>
            <a:custGeom>
              <a:avLst/>
              <a:gdLst/>
              <a:ahLst/>
              <a:cxnLst/>
              <a:rect l="l" t="t" r="r" b="b"/>
              <a:pathLst>
                <a:path w="7783" h="5940" extrusionOk="0">
                  <a:moveTo>
                    <a:pt x="6349" y="772"/>
                  </a:moveTo>
                  <a:cubicBezTo>
                    <a:pt x="6459" y="772"/>
                    <a:pt x="6570" y="812"/>
                    <a:pt x="6648" y="891"/>
                  </a:cubicBezTo>
                  <a:cubicBezTo>
                    <a:pt x="6711" y="954"/>
                    <a:pt x="6743" y="1017"/>
                    <a:pt x="6806" y="1080"/>
                  </a:cubicBezTo>
                  <a:cubicBezTo>
                    <a:pt x="6837" y="1300"/>
                    <a:pt x="6837" y="1458"/>
                    <a:pt x="6711" y="1552"/>
                  </a:cubicBezTo>
                  <a:lnTo>
                    <a:pt x="3340" y="4955"/>
                  </a:lnTo>
                  <a:cubicBezTo>
                    <a:pt x="3261" y="5033"/>
                    <a:pt x="3151" y="5073"/>
                    <a:pt x="3041" y="5073"/>
                  </a:cubicBezTo>
                  <a:cubicBezTo>
                    <a:pt x="2931" y="5073"/>
                    <a:pt x="2820" y="5033"/>
                    <a:pt x="2742" y="4955"/>
                  </a:cubicBezTo>
                  <a:lnTo>
                    <a:pt x="1040" y="3253"/>
                  </a:lnTo>
                  <a:cubicBezTo>
                    <a:pt x="883" y="3096"/>
                    <a:pt x="883" y="2812"/>
                    <a:pt x="1040" y="2655"/>
                  </a:cubicBezTo>
                  <a:lnTo>
                    <a:pt x="1135" y="2592"/>
                  </a:lnTo>
                  <a:cubicBezTo>
                    <a:pt x="1214" y="2513"/>
                    <a:pt x="1316" y="2474"/>
                    <a:pt x="1418" y="2474"/>
                  </a:cubicBezTo>
                  <a:cubicBezTo>
                    <a:pt x="1521" y="2474"/>
                    <a:pt x="1623" y="2513"/>
                    <a:pt x="1702" y="2592"/>
                  </a:cubicBezTo>
                  <a:lnTo>
                    <a:pt x="2742" y="3600"/>
                  </a:lnTo>
                  <a:cubicBezTo>
                    <a:pt x="2820" y="3679"/>
                    <a:pt x="2931" y="3718"/>
                    <a:pt x="3041" y="3718"/>
                  </a:cubicBezTo>
                  <a:cubicBezTo>
                    <a:pt x="3151" y="3718"/>
                    <a:pt x="3261" y="3679"/>
                    <a:pt x="3340" y="3600"/>
                  </a:cubicBezTo>
                  <a:lnTo>
                    <a:pt x="6050" y="891"/>
                  </a:lnTo>
                  <a:cubicBezTo>
                    <a:pt x="6128" y="812"/>
                    <a:pt x="6239" y="772"/>
                    <a:pt x="6349" y="772"/>
                  </a:cubicBezTo>
                  <a:close/>
                  <a:moveTo>
                    <a:pt x="6369" y="1"/>
                  </a:moveTo>
                  <a:cubicBezTo>
                    <a:pt x="6050" y="1"/>
                    <a:pt x="5719" y="119"/>
                    <a:pt x="5451" y="355"/>
                  </a:cubicBezTo>
                  <a:lnTo>
                    <a:pt x="3025" y="2781"/>
                  </a:lnTo>
                  <a:lnTo>
                    <a:pt x="2269" y="2025"/>
                  </a:lnTo>
                  <a:cubicBezTo>
                    <a:pt x="2040" y="1796"/>
                    <a:pt x="1742" y="1663"/>
                    <a:pt x="1421" y="1663"/>
                  </a:cubicBezTo>
                  <a:cubicBezTo>
                    <a:pt x="1256" y="1663"/>
                    <a:pt x="1085" y="1698"/>
                    <a:pt x="914" y="1773"/>
                  </a:cubicBezTo>
                  <a:cubicBezTo>
                    <a:pt x="694" y="1867"/>
                    <a:pt x="536" y="1993"/>
                    <a:pt x="473" y="2119"/>
                  </a:cubicBezTo>
                  <a:cubicBezTo>
                    <a:pt x="1" y="2592"/>
                    <a:pt x="1" y="3379"/>
                    <a:pt x="473" y="3883"/>
                  </a:cubicBezTo>
                  <a:lnTo>
                    <a:pt x="2143" y="5585"/>
                  </a:lnTo>
                  <a:cubicBezTo>
                    <a:pt x="2379" y="5821"/>
                    <a:pt x="2694" y="5939"/>
                    <a:pt x="3017" y="5939"/>
                  </a:cubicBezTo>
                  <a:cubicBezTo>
                    <a:pt x="3340" y="5939"/>
                    <a:pt x="3671" y="5821"/>
                    <a:pt x="3939" y="5585"/>
                  </a:cubicBezTo>
                  <a:lnTo>
                    <a:pt x="7310" y="2182"/>
                  </a:lnTo>
                  <a:cubicBezTo>
                    <a:pt x="7656" y="1836"/>
                    <a:pt x="7782" y="1300"/>
                    <a:pt x="7593" y="859"/>
                  </a:cubicBezTo>
                  <a:cubicBezTo>
                    <a:pt x="7467" y="575"/>
                    <a:pt x="7310" y="418"/>
                    <a:pt x="7215" y="355"/>
                  </a:cubicBezTo>
                  <a:cubicBezTo>
                    <a:pt x="6995" y="119"/>
                    <a:pt x="6688" y="1"/>
                    <a:pt x="6369" y="1"/>
                  </a:cubicBezTo>
                  <a:close/>
                </a:path>
              </a:pathLst>
            </a:custGeom>
            <a:solidFill>
              <a:srgbClr val="C07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070;p32">
              <a:extLst>
                <a:ext uri="{FF2B5EF4-FFF2-40B4-BE49-F238E27FC236}">
                  <a16:creationId xmlns:a16="http://schemas.microsoft.com/office/drawing/2014/main" id="{FF657DA6-8F39-796D-54EB-ABB0B18A4ED1}"/>
                </a:ext>
              </a:extLst>
            </p:cNvPr>
            <p:cNvSpPr/>
            <p:nvPr/>
          </p:nvSpPr>
          <p:spPr>
            <a:xfrm>
              <a:off x="-39783425" y="2337925"/>
              <a:ext cx="275700" cy="318350"/>
            </a:xfrm>
            <a:custGeom>
              <a:avLst/>
              <a:gdLst/>
              <a:ahLst/>
              <a:cxnLst/>
              <a:rect l="l" t="t" r="r" b="b"/>
              <a:pathLst>
                <a:path w="11028" h="12734" extrusionOk="0">
                  <a:moveTo>
                    <a:pt x="5608" y="793"/>
                  </a:moveTo>
                  <a:cubicBezTo>
                    <a:pt x="5829" y="793"/>
                    <a:pt x="5986" y="1014"/>
                    <a:pt x="6049" y="1234"/>
                  </a:cubicBezTo>
                  <a:cubicBezTo>
                    <a:pt x="6049" y="1486"/>
                    <a:pt x="6238" y="1644"/>
                    <a:pt x="6459" y="1644"/>
                  </a:cubicBezTo>
                  <a:lnTo>
                    <a:pt x="8129" y="1644"/>
                  </a:lnTo>
                  <a:cubicBezTo>
                    <a:pt x="8349" y="1644"/>
                    <a:pt x="8507" y="1833"/>
                    <a:pt x="8570" y="2053"/>
                  </a:cubicBezTo>
                  <a:lnTo>
                    <a:pt x="8570" y="2494"/>
                  </a:lnTo>
                  <a:lnTo>
                    <a:pt x="2773" y="2494"/>
                  </a:lnTo>
                  <a:lnTo>
                    <a:pt x="2773" y="2116"/>
                  </a:lnTo>
                  <a:lnTo>
                    <a:pt x="2741" y="2116"/>
                  </a:lnTo>
                  <a:cubicBezTo>
                    <a:pt x="2741" y="1864"/>
                    <a:pt x="2930" y="1707"/>
                    <a:pt x="3119" y="1675"/>
                  </a:cubicBezTo>
                  <a:lnTo>
                    <a:pt x="4789" y="1675"/>
                  </a:lnTo>
                  <a:cubicBezTo>
                    <a:pt x="5010" y="1675"/>
                    <a:pt x="5167" y="1486"/>
                    <a:pt x="5167" y="1234"/>
                  </a:cubicBezTo>
                  <a:cubicBezTo>
                    <a:pt x="5167" y="1014"/>
                    <a:pt x="5356" y="856"/>
                    <a:pt x="5608" y="793"/>
                  </a:cubicBezTo>
                  <a:close/>
                  <a:moveTo>
                    <a:pt x="10177" y="2494"/>
                  </a:moveTo>
                  <a:lnTo>
                    <a:pt x="10177" y="11883"/>
                  </a:lnTo>
                  <a:lnTo>
                    <a:pt x="788" y="11883"/>
                  </a:lnTo>
                  <a:lnTo>
                    <a:pt x="788" y="2494"/>
                  </a:lnTo>
                  <a:lnTo>
                    <a:pt x="1891" y="2494"/>
                  </a:lnTo>
                  <a:lnTo>
                    <a:pt x="1891" y="2904"/>
                  </a:lnTo>
                  <a:cubicBezTo>
                    <a:pt x="1891" y="3125"/>
                    <a:pt x="2111" y="3314"/>
                    <a:pt x="2332" y="3314"/>
                  </a:cubicBezTo>
                  <a:lnTo>
                    <a:pt x="8948" y="3314"/>
                  </a:lnTo>
                  <a:cubicBezTo>
                    <a:pt x="9200" y="3314"/>
                    <a:pt x="9357" y="3125"/>
                    <a:pt x="9357" y="2904"/>
                  </a:cubicBezTo>
                  <a:lnTo>
                    <a:pt x="9357" y="2494"/>
                  </a:lnTo>
                  <a:close/>
                  <a:moveTo>
                    <a:pt x="5615" y="1"/>
                  </a:moveTo>
                  <a:cubicBezTo>
                    <a:pt x="5456" y="1"/>
                    <a:pt x="5293" y="33"/>
                    <a:pt x="5136" y="100"/>
                  </a:cubicBezTo>
                  <a:cubicBezTo>
                    <a:pt x="4821" y="226"/>
                    <a:pt x="4537" y="478"/>
                    <a:pt x="4474" y="856"/>
                  </a:cubicBezTo>
                  <a:lnTo>
                    <a:pt x="3151" y="856"/>
                  </a:lnTo>
                  <a:cubicBezTo>
                    <a:pt x="2647" y="856"/>
                    <a:pt x="2174" y="1203"/>
                    <a:pt x="1985" y="1675"/>
                  </a:cubicBezTo>
                  <a:lnTo>
                    <a:pt x="410" y="1675"/>
                  </a:lnTo>
                  <a:cubicBezTo>
                    <a:pt x="158" y="1675"/>
                    <a:pt x="0" y="1864"/>
                    <a:pt x="0" y="2116"/>
                  </a:cubicBezTo>
                  <a:lnTo>
                    <a:pt x="0" y="12292"/>
                  </a:lnTo>
                  <a:cubicBezTo>
                    <a:pt x="0" y="12544"/>
                    <a:pt x="221" y="12734"/>
                    <a:pt x="410" y="12734"/>
                  </a:cubicBezTo>
                  <a:lnTo>
                    <a:pt x="10618" y="12734"/>
                  </a:lnTo>
                  <a:cubicBezTo>
                    <a:pt x="10838" y="12734"/>
                    <a:pt x="11027" y="12544"/>
                    <a:pt x="11027" y="12292"/>
                  </a:cubicBezTo>
                  <a:lnTo>
                    <a:pt x="11027" y="2116"/>
                  </a:lnTo>
                  <a:cubicBezTo>
                    <a:pt x="10996" y="1864"/>
                    <a:pt x="10807" y="1675"/>
                    <a:pt x="10555" y="1675"/>
                  </a:cubicBezTo>
                  <a:lnTo>
                    <a:pt x="9263" y="1675"/>
                  </a:lnTo>
                  <a:cubicBezTo>
                    <a:pt x="9105" y="1203"/>
                    <a:pt x="8633" y="856"/>
                    <a:pt x="8097" y="856"/>
                  </a:cubicBezTo>
                  <a:lnTo>
                    <a:pt x="6774" y="856"/>
                  </a:lnTo>
                  <a:cubicBezTo>
                    <a:pt x="6606" y="328"/>
                    <a:pt x="6127" y="1"/>
                    <a:pt x="5615" y="1"/>
                  </a:cubicBezTo>
                  <a:close/>
                </a:path>
              </a:pathLst>
            </a:custGeom>
            <a:solidFill>
              <a:srgbClr val="C07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1071;p32">
            <a:extLst>
              <a:ext uri="{FF2B5EF4-FFF2-40B4-BE49-F238E27FC236}">
                <a16:creationId xmlns:a16="http://schemas.microsoft.com/office/drawing/2014/main" id="{11B65596-1E45-8D0D-9438-CEB29CBD1BC7}"/>
              </a:ext>
            </a:extLst>
          </p:cNvPr>
          <p:cNvGrpSpPr/>
          <p:nvPr/>
        </p:nvGrpSpPr>
        <p:grpSpPr>
          <a:xfrm>
            <a:off x="6020322" y="1654017"/>
            <a:ext cx="548628" cy="548655"/>
            <a:chOff x="-61784125" y="1931250"/>
            <a:chExt cx="316650" cy="317050"/>
          </a:xfrm>
        </p:grpSpPr>
        <p:sp>
          <p:nvSpPr>
            <p:cNvPr id="22" name="Google Shape;1072;p32">
              <a:extLst>
                <a:ext uri="{FF2B5EF4-FFF2-40B4-BE49-F238E27FC236}">
                  <a16:creationId xmlns:a16="http://schemas.microsoft.com/office/drawing/2014/main" id="{C6E750E9-758C-DC7D-0721-BBC9DE6E1636}"/>
                </a:ext>
              </a:extLst>
            </p:cNvPr>
            <p:cNvSpPr/>
            <p:nvPr/>
          </p:nvSpPr>
          <p:spPr>
            <a:xfrm>
              <a:off x="-61688025" y="1931250"/>
              <a:ext cx="124450" cy="134300"/>
            </a:xfrm>
            <a:custGeom>
              <a:avLst/>
              <a:gdLst/>
              <a:ahLst/>
              <a:cxnLst/>
              <a:rect l="l" t="t" r="r" b="b"/>
              <a:pathLst>
                <a:path w="4978" h="5372" extrusionOk="0">
                  <a:moveTo>
                    <a:pt x="2497" y="845"/>
                  </a:moveTo>
                  <a:cubicBezTo>
                    <a:pt x="2709" y="845"/>
                    <a:pt x="2922" y="922"/>
                    <a:pt x="3088" y="1087"/>
                  </a:cubicBezTo>
                  <a:cubicBezTo>
                    <a:pt x="3277" y="1276"/>
                    <a:pt x="3340" y="1591"/>
                    <a:pt x="3277" y="1906"/>
                  </a:cubicBezTo>
                  <a:cubicBezTo>
                    <a:pt x="3182" y="2190"/>
                    <a:pt x="2993" y="2410"/>
                    <a:pt x="2709" y="2442"/>
                  </a:cubicBezTo>
                  <a:cubicBezTo>
                    <a:pt x="2625" y="2467"/>
                    <a:pt x="2545" y="2479"/>
                    <a:pt x="2469" y="2479"/>
                  </a:cubicBezTo>
                  <a:cubicBezTo>
                    <a:pt x="2259" y="2479"/>
                    <a:pt x="2075" y="2391"/>
                    <a:pt x="1890" y="2253"/>
                  </a:cubicBezTo>
                  <a:cubicBezTo>
                    <a:pt x="1701" y="2032"/>
                    <a:pt x="1607" y="1717"/>
                    <a:pt x="1701" y="1434"/>
                  </a:cubicBezTo>
                  <a:cubicBezTo>
                    <a:pt x="1800" y="1059"/>
                    <a:pt x="2145" y="845"/>
                    <a:pt x="2497" y="845"/>
                  </a:cubicBezTo>
                  <a:close/>
                  <a:moveTo>
                    <a:pt x="2520" y="3324"/>
                  </a:moveTo>
                  <a:cubicBezTo>
                    <a:pt x="3277" y="3324"/>
                    <a:pt x="3907" y="3828"/>
                    <a:pt x="4096" y="4553"/>
                  </a:cubicBezTo>
                  <a:lnTo>
                    <a:pt x="914" y="4553"/>
                  </a:lnTo>
                  <a:cubicBezTo>
                    <a:pt x="1103" y="3828"/>
                    <a:pt x="1733" y="3324"/>
                    <a:pt x="2520" y="3324"/>
                  </a:cubicBezTo>
                  <a:close/>
                  <a:moveTo>
                    <a:pt x="2510" y="1"/>
                  </a:moveTo>
                  <a:cubicBezTo>
                    <a:pt x="1805" y="1"/>
                    <a:pt x="1113" y="455"/>
                    <a:pt x="914" y="1213"/>
                  </a:cubicBezTo>
                  <a:cubicBezTo>
                    <a:pt x="756" y="1780"/>
                    <a:pt x="914" y="2347"/>
                    <a:pt x="1292" y="2789"/>
                  </a:cubicBezTo>
                  <a:cubicBezTo>
                    <a:pt x="567" y="3198"/>
                    <a:pt x="0" y="3986"/>
                    <a:pt x="0" y="4931"/>
                  </a:cubicBezTo>
                  <a:cubicBezTo>
                    <a:pt x="0" y="5183"/>
                    <a:pt x="189" y="5372"/>
                    <a:pt x="441" y="5372"/>
                  </a:cubicBezTo>
                  <a:lnTo>
                    <a:pt x="4568" y="5372"/>
                  </a:lnTo>
                  <a:cubicBezTo>
                    <a:pt x="4820" y="5372"/>
                    <a:pt x="4978" y="5183"/>
                    <a:pt x="4978" y="4931"/>
                  </a:cubicBezTo>
                  <a:cubicBezTo>
                    <a:pt x="4978" y="3986"/>
                    <a:pt x="4442" y="3198"/>
                    <a:pt x="3718" y="2789"/>
                  </a:cubicBezTo>
                  <a:cubicBezTo>
                    <a:pt x="3907" y="2568"/>
                    <a:pt x="4033" y="2347"/>
                    <a:pt x="4096" y="2064"/>
                  </a:cubicBezTo>
                  <a:cubicBezTo>
                    <a:pt x="4253" y="1528"/>
                    <a:pt x="4096" y="930"/>
                    <a:pt x="3655" y="489"/>
                  </a:cubicBezTo>
                  <a:cubicBezTo>
                    <a:pt x="3331" y="153"/>
                    <a:pt x="2918" y="1"/>
                    <a:pt x="2510" y="1"/>
                  </a:cubicBezTo>
                  <a:close/>
                </a:path>
              </a:pathLst>
            </a:custGeom>
            <a:solidFill>
              <a:srgbClr val="C254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073;p32">
              <a:extLst>
                <a:ext uri="{FF2B5EF4-FFF2-40B4-BE49-F238E27FC236}">
                  <a16:creationId xmlns:a16="http://schemas.microsoft.com/office/drawing/2014/main" id="{8EA6593F-1B00-9070-ADD2-5A1D612C7381}"/>
                </a:ext>
              </a:extLst>
            </p:cNvPr>
            <p:cNvSpPr/>
            <p:nvPr/>
          </p:nvSpPr>
          <p:spPr>
            <a:xfrm>
              <a:off x="-61784125" y="2113325"/>
              <a:ext cx="124450" cy="134975"/>
            </a:xfrm>
            <a:custGeom>
              <a:avLst/>
              <a:gdLst/>
              <a:ahLst/>
              <a:cxnLst/>
              <a:rect l="l" t="t" r="r" b="b"/>
              <a:pathLst>
                <a:path w="4978" h="5399" extrusionOk="0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7" y="2491"/>
                  </a:cubicBezTo>
                  <a:cubicBezTo>
                    <a:pt x="2261" y="2491"/>
                    <a:pt x="2058" y="2415"/>
                    <a:pt x="1891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458" y="3319"/>
                  </a:moveTo>
                  <a:cubicBezTo>
                    <a:pt x="3245" y="3319"/>
                    <a:pt x="3907" y="3854"/>
                    <a:pt x="4096" y="4547"/>
                  </a:cubicBezTo>
                  <a:lnTo>
                    <a:pt x="883" y="4547"/>
                  </a:lnTo>
                  <a:cubicBezTo>
                    <a:pt x="1040" y="3886"/>
                    <a:pt x="1733" y="3319"/>
                    <a:pt x="2458" y="3319"/>
                  </a:cubicBezTo>
                  <a:close/>
                  <a:moveTo>
                    <a:pt x="2509" y="1"/>
                  </a:moveTo>
                  <a:cubicBezTo>
                    <a:pt x="1812" y="1"/>
                    <a:pt x="1143" y="437"/>
                    <a:pt x="946" y="1208"/>
                  </a:cubicBezTo>
                  <a:cubicBezTo>
                    <a:pt x="788" y="1806"/>
                    <a:pt x="946" y="2342"/>
                    <a:pt x="1324" y="2783"/>
                  </a:cubicBezTo>
                  <a:cubicBezTo>
                    <a:pt x="568" y="3224"/>
                    <a:pt x="32" y="4012"/>
                    <a:pt x="32" y="4957"/>
                  </a:cubicBezTo>
                  <a:cubicBezTo>
                    <a:pt x="0" y="5209"/>
                    <a:pt x="189" y="5398"/>
                    <a:pt x="410" y="5398"/>
                  </a:cubicBezTo>
                  <a:lnTo>
                    <a:pt x="4569" y="5398"/>
                  </a:lnTo>
                  <a:cubicBezTo>
                    <a:pt x="4789" y="5398"/>
                    <a:pt x="4978" y="5209"/>
                    <a:pt x="4978" y="4988"/>
                  </a:cubicBezTo>
                  <a:cubicBezTo>
                    <a:pt x="4978" y="4043"/>
                    <a:pt x="4474" y="3256"/>
                    <a:pt x="3718" y="2815"/>
                  </a:cubicBezTo>
                  <a:cubicBezTo>
                    <a:pt x="3939" y="2626"/>
                    <a:pt x="4033" y="2374"/>
                    <a:pt x="4128" y="2090"/>
                  </a:cubicBezTo>
                  <a:cubicBezTo>
                    <a:pt x="4285" y="1523"/>
                    <a:pt x="4128" y="924"/>
                    <a:pt x="3687" y="483"/>
                  </a:cubicBezTo>
                  <a:cubicBezTo>
                    <a:pt x="3346" y="155"/>
                    <a:pt x="2923" y="1"/>
                    <a:pt x="2509" y="1"/>
                  </a:cubicBezTo>
                  <a:close/>
                </a:path>
              </a:pathLst>
            </a:custGeom>
            <a:solidFill>
              <a:srgbClr val="C254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074;p32">
              <a:extLst>
                <a:ext uri="{FF2B5EF4-FFF2-40B4-BE49-F238E27FC236}">
                  <a16:creationId xmlns:a16="http://schemas.microsoft.com/office/drawing/2014/main" id="{ED5046D7-CF83-C55F-C593-24B73232D5FC}"/>
                </a:ext>
              </a:extLst>
            </p:cNvPr>
            <p:cNvSpPr/>
            <p:nvPr/>
          </p:nvSpPr>
          <p:spPr>
            <a:xfrm>
              <a:off x="-61591150" y="2113325"/>
              <a:ext cx="123675" cy="134175"/>
            </a:xfrm>
            <a:custGeom>
              <a:avLst/>
              <a:gdLst/>
              <a:ahLst/>
              <a:cxnLst/>
              <a:rect l="l" t="t" r="r" b="b"/>
              <a:pathLst>
                <a:path w="4947" h="5367" extrusionOk="0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6" y="2491"/>
                  </a:cubicBezTo>
                  <a:cubicBezTo>
                    <a:pt x="2261" y="2491"/>
                    <a:pt x="2057" y="2415"/>
                    <a:pt x="1890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521" y="3382"/>
                  </a:moveTo>
                  <a:cubicBezTo>
                    <a:pt x="3308" y="3382"/>
                    <a:pt x="3938" y="3886"/>
                    <a:pt x="4127" y="4579"/>
                  </a:cubicBezTo>
                  <a:lnTo>
                    <a:pt x="882" y="4579"/>
                  </a:lnTo>
                  <a:cubicBezTo>
                    <a:pt x="1103" y="3886"/>
                    <a:pt x="1733" y="3382"/>
                    <a:pt x="2521" y="3382"/>
                  </a:cubicBezTo>
                  <a:close/>
                  <a:moveTo>
                    <a:pt x="2467" y="1"/>
                  </a:moveTo>
                  <a:cubicBezTo>
                    <a:pt x="1761" y="1"/>
                    <a:pt x="1080" y="437"/>
                    <a:pt x="882" y="1208"/>
                  </a:cubicBezTo>
                  <a:cubicBezTo>
                    <a:pt x="725" y="1806"/>
                    <a:pt x="882" y="2342"/>
                    <a:pt x="1292" y="2783"/>
                  </a:cubicBezTo>
                  <a:cubicBezTo>
                    <a:pt x="536" y="3224"/>
                    <a:pt x="0" y="4012"/>
                    <a:pt x="0" y="4957"/>
                  </a:cubicBezTo>
                  <a:cubicBezTo>
                    <a:pt x="0" y="5178"/>
                    <a:pt x="189" y="5367"/>
                    <a:pt x="378" y="5367"/>
                  </a:cubicBezTo>
                  <a:lnTo>
                    <a:pt x="4505" y="5367"/>
                  </a:lnTo>
                  <a:cubicBezTo>
                    <a:pt x="4757" y="5367"/>
                    <a:pt x="4946" y="5178"/>
                    <a:pt x="4946" y="4957"/>
                  </a:cubicBezTo>
                  <a:cubicBezTo>
                    <a:pt x="4946" y="4075"/>
                    <a:pt x="4442" y="3256"/>
                    <a:pt x="3686" y="2815"/>
                  </a:cubicBezTo>
                  <a:cubicBezTo>
                    <a:pt x="3875" y="2626"/>
                    <a:pt x="4001" y="2374"/>
                    <a:pt x="4096" y="2090"/>
                  </a:cubicBezTo>
                  <a:cubicBezTo>
                    <a:pt x="4253" y="1523"/>
                    <a:pt x="4096" y="924"/>
                    <a:pt x="3655" y="483"/>
                  </a:cubicBezTo>
                  <a:cubicBezTo>
                    <a:pt x="3314" y="155"/>
                    <a:pt x="2887" y="1"/>
                    <a:pt x="2467" y="1"/>
                  </a:cubicBezTo>
                  <a:close/>
                </a:path>
              </a:pathLst>
            </a:custGeom>
            <a:solidFill>
              <a:srgbClr val="C254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75;p32">
              <a:extLst>
                <a:ext uri="{FF2B5EF4-FFF2-40B4-BE49-F238E27FC236}">
                  <a16:creationId xmlns:a16="http://schemas.microsoft.com/office/drawing/2014/main" id="{6DCC484B-640F-D00B-118B-2A3390EEEE14}"/>
                </a:ext>
              </a:extLst>
            </p:cNvPr>
            <p:cNvSpPr/>
            <p:nvPr/>
          </p:nvSpPr>
          <p:spPr>
            <a:xfrm>
              <a:off x="-61677800" y="2072225"/>
              <a:ext cx="106350" cy="62450"/>
            </a:xfrm>
            <a:custGeom>
              <a:avLst/>
              <a:gdLst/>
              <a:ahLst/>
              <a:cxnLst/>
              <a:rect l="l" t="t" r="r" b="b"/>
              <a:pathLst>
                <a:path w="4254" h="2498" extrusionOk="0">
                  <a:moveTo>
                    <a:pt x="2096" y="1"/>
                  </a:moveTo>
                  <a:cubicBezTo>
                    <a:pt x="1985" y="1"/>
                    <a:pt x="1875" y="48"/>
                    <a:pt x="1796" y="142"/>
                  </a:cubicBezTo>
                  <a:lnTo>
                    <a:pt x="158" y="1781"/>
                  </a:lnTo>
                  <a:cubicBezTo>
                    <a:pt x="1" y="1938"/>
                    <a:pt x="1" y="2222"/>
                    <a:pt x="158" y="2379"/>
                  </a:cubicBezTo>
                  <a:cubicBezTo>
                    <a:pt x="237" y="2458"/>
                    <a:pt x="339" y="2497"/>
                    <a:pt x="442" y="2497"/>
                  </a:cubicBezTo>
                  <a:cubicBezTo>
                    <a:pt x="544" y="2497"/>
                    <a:pt x="646" y="2458"/>
                    <a:pt x="725" y="2379"/>
                  </a:cubicBezTo>
                  <a:lnTo>
                    <a:pt x="2111" y="993"/>
                  </a:lnTo>
                  <a:lnTo>
                    <a:pt x="3498" y="2379"/>
                  </a:lnTo>
                  <a:cubicBezTo>
                    <a:pt x="3576" y="2458"/>
                    <a:pt x="3687" y="2497"/>
                    <a:pt x="3797" y="2497"/>
                  </a:cubicBezTo>
                  <a:cubicBezTo>
                    <a:pt x="3907" y="2497"/>
                    <a:pt x="4017" y="2458"/>
                    <a:pt x="4096" y="2379"/>
                  </a:cubicBezTo>
                  <a:cubicBezTo>
                    <a:pt x="4254" y="2222"/>
                    <a:pt x="4254" y="1938"/>
                    <a:pt x="4096" y="1781"/>
                  </a:cubicBezTo>
                  <a:lnTo>
                    <a:pt x="2395" y="142"/>
                  </a:lnTo>
                  <a:cubicBezTo>
                    <a:pt x="2316" y="48"/>
                    <a:pt x="2206" y="1"/>
                    <a:pt x="2096" y="1"/>
                  </a:cubicBezTo>
                  <a:close/>
                </a:path>
              </a:pathLst>
            </a:custGeom>
            <a:solidFill>
              <a:srgbClr val="C254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1076;p32">
            <a:extLst>
              <a:ext uri="{FF2B5EF4-FFF2-40B4-BE49-F238E27FC236}">
                <a16:creationId xmlns:a16="http://schemas.microsoft.com/office/drawing/2014/main" id="{35A0B9DA-65FC-51FF-07D6-D7E30B54592C}"/>
              </a:ext>
            </a:extLst>
          </p:cNvPr>
          <p:cNvGrpSpPr/>
          <p:nvPr/>
        </p:nvGrpSpPr>
        <p:grpSpPr>
          <a:xfrm>
            <a:off x="10211092" y="2103961"/>
            <a:ext cx="562719" cy="548651"/>
            <a:chOff x="-60988625" y="2310475"/>
            <a:chExt cx="316650" cy="311150"/>
          </a:xfrm>
        </p:grpSpPr>
        <p:sp>
          <p:nvSpPr>
            <p:cNvPr id="27" name="Google Shape;1077;p32">
              <a:extLst>
                <a:ext uri="{FF2B5EF4-FFF2-40B4-BE49-F238E27FC236}">
                  <a16:creationId xmlns:a16="http://schemas.microsoft.com/office/drawing/2014/main" id="{6CAACEC1-5DD4-1D67-7F97-BA8560AD51F7}"/>
                </a:ext>
              </a:extLst>
            </p:cNvPr>
            <p:cNvSpPr/>
            <p:nvPr/>
          </p:nvSpPr>
          <p:spPr>
            <a:xfrm>
              <a:off x="-60988625" y="2310475"/>
              <a:ext cx="311125" cy="311150"/>
            </a:xfrm>
            <a:custGeom>
              <a:avLst/>
              <a:gdLst/>
              <a:ahLst/>
              <a:cxnLst/>
              <a:rect l="l" t="t" r="r" b="b"/>
              <a:pathLst>
                <a:path w="12445" h="12446" extrusionOk="0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8336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078;p32">
              <a:extLst>
                <a:ext uri="{FF2B5EF4-FFF2-40B4-BE49-F238E27FC236}">
                  <a16:creationId xmlns:a16="http://schemas.microsoft.com/office/drawing/2014/main" id="{BFF31E61-EDE2-595D-4B12-D6BDCA3B4289}"/>
                </a:ext>
              </a:extLst>
            </p:cNvPr>
            <p:cNvSpPr/>
            <p:nvPr/>
          </p:nvSpPr>
          <p:spPr>
            <a:xfrm>
              <a:off x="-60947675" y="2353025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8336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079;p32">
              <a:extLst>
                <a:ext uri="{FF2B5EF4-FFF2-40B4-BE49-F238E27FC236}">
                  <a16:creationId xmlns:a16="http://schemas.microsoft.com/office/drawing/2014/main" id="{8FD0D8BC-AA22-34CC-AFB6-20B3DDE27C01}"/>
                </a:ext>
              </a:extLst>
            </p:cNvPr>
            <p:cNvSpPr/>
            <p:nvPr/>
          </p:nvSpPr>
          <p:spPr>
            <a:xfrm>
              <a:off x="-60947675" y="241525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8336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080;p32">
              <a:extLst>
                <a:ext uri="{FF2B5EF4-FFF2-40B4-BE49-F238E27FC236}">
                  <a16:creationId xmlns:a16="http://schemas.microsoft.com/office/drawing/2014/main" id="{C2B59DC7-0F8A-ED22-0A0C-5DED9C26437E}"/>
                </a:ext>
              </a:extLst>
            </p:cNvPr>
            <p:cNvSpPr/>
            <p:nvPr/>
          </p:nvSpPr>
          <p:spPr>
            <a:xfrm>
              <a:off x="-60947675" y="2475875"/>
              <a:ext cx="145725" cy="22100"/>
            </a:xfrm>
            <a:custGeom>
              <a:avLst/>
              <a:gdLst/>
              <a:ahLst/>
              <a:cxnLst/>
              <a:rect l="l" t="t" r="r" b="b"/>
              <a:pathLst>
                <a:path w="5829" h="884" extrusionOk="0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8336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081;p32">
              <a:extLst>
                <a:ext uri="{FF2B5EF4-FFF2-40B4-BE49-F238E27FC236}">
                  <a16:creationId xmlns:a16="http://schemas.microsoft.com/office/drawing/2014/main" id="{B7A7D0CE-FF6D-3DBF-CBF5-44C583805648}"/>
                </a:ext>
              </a:extLst>
            </p:cNvPr>
            <p:cNvSpPr/>
            <p:nvPr/>
          </p:nvSpPr>
          <p:spPr>
            <a:xfrm>
              <a:off x="-60947675" y="2538100"/>
              <a:ext cx="145725" cy="22075"/>
            </a:xfrm>
            <a:custGeom>
              <a:avLst/>
              <a:gdLst/>
              <a:ahLst/>
              <a:cxnLst/>
              <a:rect l="l" t="t" r="r" b="b"/>
              <a:pathLst>
                <a:path w="5829" h="883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8336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082;p32">
              <a:extLst>
                <a:ext uri="{FF2B5EF4-FFF2-40B4-BE49-F238E27FC236}">
                  <a16:creationId xmlns:a16="http://schemas.microsoft.com/office/drawing/2014/main" id="{C07A4EA2-4126-9690-F812-131EE690C5DA}"/>
                </a:ext>
              </a:extLst>
            </p:cNvPr>
            <p:cNvSpPr/>
            <p:nvPr/>
          </p:nvSpPr>
          <p:spPr>
            <a:xfrm>
              <a:off x="-60740525" y="2312050"/>
              <a:ext cx="68550" cy="233950"/>
            </a:xfrm>
            <a:custGeom>
              <a:avLst/>
              <a:gdLst/>
              <a:ahLst/>
              <a:cxnLst/>
              <a:rect l="l" t="t" r="r" b="b"/>
              <a:pathLst>
                <a:path w="2742" h="9358" extrusionOk="0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solidFill>
              <a:srgbClr val="8336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1083;p32">
            <a:extLst>
              <a:ext uri="{FF2B5EF4-FFF2-40B4-BE49-F238E27FC236}">
                <a16:creationId xmlns:a16="http://schemas.microsoft.com/office/drawing/2014/main" id="{76C1D4CF-013C-3D5E-032C-D5C8414F6564}"/>
              </a:ext>
            </a:extLst>
          </p:cNvPr>
          <p:cNvSpPr/>
          <p:nvPr/>
        </p:nvSpPr>
        <p:spPr>
          <a:xfrm>
            <a:off x="4849971" y="72570"/>
            <a:ext cx="2784544" cy="1257817"/>
          </a:xfrm>
          <a:prstGeom prst="rightArrow">
            <a:avLst>
              <a:gd name="adj1" fmla="val 50000"/>
              <a:gd name="adj2" fmla="val 4861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Bố cục </a:t>
            </a:r>
            <a:endParaRPr sz="3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Google Shape;1084;p32">
            <a:extLst>
              <a:ext uri="{FF2B5EF4-FFF2-40B4-BE49-F238E27FC236}">
                <a16:creationId xmlns:a16="http://schemas.microsoft.com/office/drawing/2014/main" id="{C2805F6E-AB94-DDFF-B939-84BFADD6597F}"/>
              </a:ext>
            </a:extLst>
          </p:cNvPr>
          <p:cNvSpPr/>
          <p:nvPr/>
        </p:nvSpPr>
        <p:spPr>
          <a:xfrm>
            <a:off x="1291771" y="5848619"/>
            <a:ext cx="682171" cy="639258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C075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" sz="3200" b="1">
                <a:solidFill>
                  <a:srgbClr val="660066"/>
                </a:solidFill>
                <a:latin typeface="Times New Roman" pitchFamily="18" charset="0"/>
                <a:ea typeface="Fira Sans Extra Condensed"/>
                <a:cs typeface="Times New Roman" pitchFamily="18" charset="0"/>
                <a:sym typeface="Fira Sans Extra Condensed"/>
              </a:rPr>
              <a:t>1</a:t>
            </a:r>
            <a:endParaRPr sz="3200" b="1">
              <a:solidFill>
                <a:srgbClr val="660066"/>
              </a:solidFill>
              <a:latin typeface="Times New Roman" pitchFamily="18" charset="0"/>
              <a:ea typeface="Fira Sans Extra Condensed"/>
              <a:cs typeface="Times New Roman" pitchFamily="18" charset="0"/>
              <a:sym typeface="Fira Sans Extra Condensed"/>
            </a:endParaRPr>
          </a:p>
        </p:txBody>
      </p:sp>
      <p:sp>
        <p:nvSpPr>
          <p:cNvPr id="35" name="Google Shape;1085;p32">
            <a:extLst>
              <a:ext uri="{FF2B5EF4-FFF2-40B4-BE49-F238E27FC236}">
                <a16:creationId xmlns:a16="http://schemas.microsoft.com/office/drawing/2014/main" id="{3EB7F233-F786-9DF0-B606-EC3102E4670D}"/>
              </a:ext>
            </a:extLst>
          </p:cNvPr>
          <p:cNvSpPr/>
          <p:nvPr/>
        </p:nvSpPr>
        <p:spPr>
          <a:xfrm>
            <a:off x="5858146" y="5776049"/>
            <a:ext cx="687792" cy="653772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C25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" sz="3200" b="1">
                <a:solidFill>
                  <a:srgbClr val="660066"/>
                </a:solidFill>
                <a:latin typeface="Times New Roman" pitchFamily="18" charset="0"/>
                <a:ea typeface="Fira Sans Extra Condensed"/>
                <a:cs typeface="Times New Roman" pitchFamily="18" charset="0"/>
                <a:sym typeface="Fira Sans Extra Condensed"/>
              </a:rPr>
              <a:t>2</a:t>
            </a:r>
            <a:endParaRPr sz="3200" b="1">
              <a:solidFill>
                <a:srgbClr val="660066"/>
              </a:solidFill>
              <a:latin typeface="Times New Roman" pitchFamily="18" charset="0"/>
              <a:ea typeface="Fira Sans Extra Condensed"/>
              <a:cs typeface="Times New Roman" pitchFamily="18" charset="0"/>
              <a:sym typeface="Fira Sans Extra Condensed"/>
            </a:endParaRPr>
          </a:p>
        </p:txBody>
      </p:sp>
      <p:sp>
        <p:nvSpPr>
          <p:cNvPr id="36" name="Google Shape;1086;p32">
            <a:extLst>
              <a:ext uri="{FF2B5EF4-FFF2-40B4-BE49-F238E27FC236}">
                <a16:creationId xmlns:a16="http://schemas.microsoft.com/office/drawing/2014/main" id="{48C85A79-183D-F09B-8B45-30E18FEF0DC8}"/>
              </a:ext>
            </a:extLst>
          </p:cNvPr>
          <p:cNvSpPr/>
          <p:nvPr/>
        </p:nvSpPr>
        <p:spPr>
          <a:xfrm>
            <a:off x="10232570" y="5268047"/>
            <a:ext cx="696686" cy="668287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8336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" sz="3200" b="1">
                <a:solidFill>
                  <a:srgbClr val="660066"/>
                </a:solidFill>
                <a:latin typeface="Times New Roman" pitchFamily="18" charset="0"/>
                <a:ea typeface="Fira Sans Extra Condensed"/>
                <a:cs typeface="Times New Roman" pitchFamily="18" charset="0"/>
                <a:sym typeface="Fira Sans Extra Condensed"/>
              </a:rPr>
              <a:t> 3</a:t>
            </a:r>
            <a:endParaRPr sz="3200" b="1">
              <a:solidFill>
                <a:srgbClr val="660066"/>
              </a:solidFill>
              <a:latin typeface="Times New Roman" pitchFamily="18" charset="0"/>
              <a:ea typeface="Fira Sans Extra Condensed"/>
              <a:cs typeface="Times New Roman" pitchFamily="18" charset="0"/>
              <a:sym typeface="Fira Sans Extra Condensed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96"/>
    </mc:Choice>
    <mc:Fallback xmlns="">
      <p:transition spd="slow" advTm="29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7" grpId="0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460780" y="209923"/>
            <a:ext cx="4841393" cy="707887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r>
              <a:rPr lang="en-US" altLang="zh-CN" sz="40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Tìm hiểu chung</a:t>
            </a:r>
            <a:endParaRPr lang="en-US" altLang="zh-CN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3994" y="1333846"/>
            <a:ext cx="6666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 </a:t>
            </a:r>
            <a:r>
              <a:rPr lang="en-SG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SG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Tiềm</a:t>
            </a:r>
            <a:r>
              <a:rPr lang="en-SG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(1897 – 1986)</a:t>
            </a:r>
            <a:endParaRPr lang="en-US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766" y="1943872"/>
            <a:ext cx="10533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SG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SG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SG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SG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SG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SG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SG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SG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SG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96474" y="776909"/>
            <a:ext cx="2087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Tác giả</a:t>
            </a:r>
            <a:endParaRPr lang="en-US" altLang="zh-CN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3" descr="viet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4985" y="188685"/>
            <a:ext cx="843763" cy="696685"/>
          </a:xfrm>
          <a:prstGeom prst="rect">
            <a:avLst/>
          </a:prstGeom>
          <a:noFill/>
          <a:ln w="57150">
            <a:solidFill>
              <a:srgbClr val="CC0066"/>
            </a:solidFill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490690" y="2968570"/>
            <a:ext cx="28052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sz="36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Tác phẩm </a:t>
            </a:r>
            <a:endParaRPr lang="en-US" sz="3600">
              <a:solidFill>
                <a:srgbClr val="990000"/>
              </a:solidFill>
            </a:endParaRPr>
          </a:p>
        </p:txBody>
      </p:sp>
      <p:sp>
        <p:nvSpPr>
          <p:cNvPr id="15" name="Google Shape;802;p32">
            <a:extLst>
              <a:ext uri="{FF2B5EF4-FFF2-40B4-BE49-F238E27FC236}">
                <a16:creationId xmlns:a16="http://schemas.microsoft.com/office/drawing/2014/main" id="{2CA39426-7430-38E6-BEB6-46D10FC9FB52}"/>
              </a:ext>
            </a:extLst>
          </p:cNvPr>
          <p:cNvSpPr txBox="1"/>
          <p:nvPr/>
        </p:nvSpPr>
        <p:spPr>
          <a:xfrm>
            <a:off x="1075765" y="3483438"/>
            <a:ext cx="10721788" cy="124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Xuất xứ: In trong “Danh nhân TQ bàn về niềm vui nỗi buồn của việc đọc sách”</a:t>
            </a:r>
          </a:p>
        </p:txBody>
      </p:sp>
      <p:sp>
        <p:nvSpPr>
          <p:cNvPr id="17" name="Google Shape;808;p32">
            <a:extLst>
              <a:ext uri="{FF2B5EF4-FFF2-40B4-BE49-F238E27FC236}">
                <a16:creationId xmlns:a16="http://schemas.microsoft.com/office/drawing/2014/main" id="{CFF8F34C-19B3-4C77-0A40-4BD06F765418}"/>
              </a:ext>
            </a:extLst>
          </p:cNvPr>
          <p:cNvSpPr txBox="1"/>
          <p:nvPr/>
        </p:nvSpPr>
        <p:spPr>
          <a:xfrm>
            <a:off x="2801258" y="5230382"/>
            <a:ext cx="6473372" cy="676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Phương thức biểu đạt: Nghị luận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Google Shape;805;p32">
            <a:extLst>
              <a:ext uri="{FF2B5EF4-FFF2-40B4-BE49-F238E27FC236}">
                <a16:creationId xmlns:a16="http://schemas.microsoft.com/office/drawing/2014/main" id="{5E5B59D6-2FFB-D7BE-0395-90CE4A11D363}"/>
              </a:ext>
            </a:extLst>
          </p:cNvPr>
          <p:cNvSpPr txBox="1"/>
          <p:nvPr/>
        </p:nvSpPr>
        <p:spPr>
          <a:xfrm>
            <a:off x="3033486" y="4579266"/>
            <a:ext cx="4584275" cy="834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Thể loại: văn nghị luận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89591" y="5908096"/>
            <a:ext cx="31357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990000"/>
                </a:solidFill>
                <a:latin typeface="Times New Roman" panose="02020603050405020304" pitchFamily="18" charset="0"/>
                <a:ea typeface="Fira Sans Extra Condensed Medium"/>
                <a:cs typeface="Times New Roman" panose="02020603050405020304" pitchFamily="18" charset="0"/>
                <a:sym typeface="Fira Sans Extra Condensed Medium"/>
              </a:rPr>
              <a:t>- Bố cục: 3 phần </a:t>
            </a:r>
            <a:endParaRPr lang="en-US" sz="32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9"/>
    </mc:Choice>
    <mc:Fallback xmlns="">
      <p:transition spd="slow" advTm="7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8"/>
          <p:cNvSpPr txBox="1"/>
          <p:nvPr/>
        </p:nvSpPr>
        <p:spPr>
          <a:xfrm>
            <a:off x="1570220" y="1592998"/>
            <a:ext cx="9051559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zh-CN" sz="88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zh-CN" sz="8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8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zh-CN" sz="8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8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zh-CN" sz="8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8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sách</a:t>
            </a:r>
            <a:endParaRPr lang="en-US" altLang="zh-CN" sz="8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9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3"/>
    </mc:Choice>
    <mc:Fallback xmlns="">
      <p:transition spd="slow" advTm="26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0.1|4.7|4.5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0.4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1.7|1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.2|21|8|10.8|11.1|9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9|9|7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12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1340</Words>
  <Application>Microsoft Office PowerPoint</Application>
  <PresentationFormat>Widescreen</PresentationFormat>
  <Paragraphs>117</Paragraphs>
  <Slides>26</Slides>
  <Notes>0</Notes>
  <HiddenSlides>0</HiddenSlides>
  <MMClips>26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#9Slide03 Arima Madurai Black</vt:lpstr>
      <vt:lpstr>#9Slide05 Atlantika</vt:lpstr>
      <vt:lpstr>.VnTime</vt:lpstr>
      <vt:lpstr>Archivo Black</vt:lpstr>
      <vt:lpstr>Arial</vt:lpstr>
      <vt:lpstr>Bahnschrift Light</vt:lpstr>
      <vt:lpstr>Calibri</vt:lpstr>
      <vt:lpstr>Calibri Light</vt:lpstr>
      <vt:lpstr>Fira Sans Extra Condensed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diem ly</cp:lastModifiedBy>
  <cp:revision>26</cp:revision>
  <dcterms:created xsi:type="dcterms:W3CDTF">2022-06-29T10:06:05Z</dcterms:created>
  <dcterms:modified xsi:type="dcterms:W3CDTF">2024-02-27T12:03:38Z</dcterms:modified>
</cp:coreProperties>
</file>